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8" r:id="rId4"/>
    <p:sldId id="260" r:id="rId5"/>
    <p:sldId id="288" r:id="rId6"/>
    <p:sldId id="263" r:id="rId7"/>
    <p:sldId id="264" r:id="rId8"/>
    <p:sldId id="265" r:id="rId9"/>
    <p:sldId id="266" r:id="rId10"/>
    <p:sldId id="267" r:id="rId11"/>
    <p:sldId id="268" r:id="rId12"/>
    <p:sldId id="269" r:id="rId13"/>
    <p:sldId id="270" r:id="rId14"/>
    <p:sldId id="289" r:id="rId15"/>
    <p:sldId id="271" r:id="rId16"/>
    <p:sldId id="272" r:id="rId17"/>
    <p:sldId id="273" r:id="rId18"/>
    <p:sldId id="290" r:id="rId19"/>
    <p:sldId id="274" r:id="rId20"/>
    <p:sldId id="278" r:id="rId21"/>
    <p:sldId id="275" r:id="rId22"/>
    <p:sldId id="279" r:id="rId23"/>
    <p:sldId id="291" r:id="rId24"/>
    <p:sldId id="280" r:id="rId25"/>
    <p:sldId id="281" r:id="rId26"/>
    <p:sldId id="282" r:id="rId27"/>
    <p:sldId id="284" r:id="rId28"/>
    <p:sldId id="285" r:id="rId29"/>
    <p:sldId id="287" r:id="rId30"/>
    <p:sldId id="283" r:id="rId31"/>
    <p:sldId id="292" r:id="rId32"/>
  </p:sldIdLst>
  <p:sldSz cx="12192000" cy="6858000"/>
  <p:notesSz cx="6858000" cy="9144000"/>
  <p:custDataLst>
    <p:tags r:id="rId3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07" autoAdjust="0"/>
    <p:restoredTop sz="94660"/>
  </p:normalViewPr>
  <p:slideViewPr>
    <p:cSldViewPr snapToGrid="0">
      <p:cViewPr varScale="1">
        <p:scale>
          <a:sx n="88" d="100"/>
          <a:sy n="88" d="100"/>
        </p:scale>
        <p:origin x="276" y="72"/>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slides/slide28.xml" Type="http://schemas.openxmlformats.org/officeDocument/2006/relationships/slide"/><Relationship Id="rId32" Target="slides/slide29.xml" Type="http://schemas.openxmlformats.org/officeDocument/2006/relationships/slide"/><Relationship Id="rId33" Target="tags/tag1.xml" Type="http://schemas.openxmlformats.org/officeDocument/2006/relationships/tags"/><Relationship Id="rId34" Target="presProps.xml" Type="http://schemas.openxmlformats.org/officeDocument/2006/relationships/presProps"/><Relationship Id="rId35" Target="viewProps.xml" Type="http://schemas.openxmlformats.org/officeDocument/2006/relationships/viewProps"/><Relationship Id="rId36" Target="theme/theme1.xml" Type="http://schemas.openxmlformats.org/officeDocument/2006/relationships/theme"/><Relationship Id="rId37"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5E8A5A-59F6-405C-A514-4D70A6D3761D}" type="datetimeFigureOut">
              <a:rPr lang="zh-CN" altLang="en-US" smtClean="0"/>
              <a:t>2017/7/26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521BC2-708E-480B-B324-44C37D414B52}" type="slidenum">
              <a:rPr lang="zh-CN" altLang="en-US" smtClean="0"/>
              <a:t>‹#›</a:t>
            </a:fld>
            <a:endParaRPr lang="zh-CN" altLang="en-US"/>
          </a:p>
        </p:txBody>
      </p:sp>
    </p:spTree>
    <p:extLst>
      <p:ext uri="{BB962C8B-B14F-4D97-AF65-F5344CB8AC3E}">
        <p14:creationId val="3829958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26.xml.rels><?xml version="1.0" encoding="UTF-8" standalone="yes"?><Relationships xmlns="http://schemas.openxmlformats.org/package/2006/relationships"><Relationship Id="rId1" Target="../slides/slide26.xml" Type="http://schemas.openxmlformats.org/officeDocument/2006/relationships/slide"/><Relationship Id="rId2" Target="../notesMasters/notesMaster1.xml" Type="http://schemas.openxmlformats.org/officeDocument/2006/relationships/notesMaster"/></Relationships>
</file>

<file path=ppt/notesSlides/_rels/notesSlide27.xml.rels><?xml version="1.0" encoding="UTF-8" standalone="yes"?><Relationships xmlns="http://schemas.openxmlformats.org/package/2006/relationships"><Relationship Id="rId1" Target="../slides/slide27.xml" Type="http://schemas.openxmlformats.org/officeDocument/2006/relationships/slide"/><Relationship Id="rId2" Target="../notesMasters/notesMaster1.xml" Type="http://schemas.openxmlformats.org/officeDocument/2006/relationships/notesMaster"/></Relationships>
</file>

<file path=ppt/notesSlides/_rels/notesSlide28.xml.rels><?xml version="1.0" encoding="UTF-8" standalone="yes"?><Relationships xmlns="http://schemas.openxmlformats.org/package/2006/relationships"><Relationship Id="rId1" Target="../slides/slide28.xml" Type="http://schemas.openxmlformats.org/officeDocument/2006/relationships/slide"/><Relationship Id="rId2" Target="../notesMasters/notesMaster1.xml" Type="http://schemas.openxmlformats.org/officeDocument/2006/relationships/notesMaster"/></Relationships>
</file>

<file path=ppt/notesSlides/_rels/notesSlide29.xml.rels><?xml version="1.0" encoding="UTF-8" standalone="yes"?><Relationships xmlns="http://schemas.openxmlformats.org/package/2006/relationships"><Relationship Id="rId1" Target="../slides/slide29.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09297780"/>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1908938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3522920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36708291"/>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70113224"/>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80180836"/>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34802812"/>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92670559"/>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35299862"/>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82267411"/>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0545112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58946137"/>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46828613"/>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78911735"/>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76239799"/>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66641672"/>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34136400"/>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19987741"/>
      </p:ext>
    </p:extLst>
  </p:cSld>
  <p:clrMapOvr>
    <a:masterClrMapping/>
  </p:clrMapOvr>
</p:notes>
</file>

<file path=ppt/notesSlides/notesSlide2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36111346"/>
      </p:ext>
    </p:extLst>
  </p:cSld>
  <p:clrMapOvr>
    <a:masterClrMapping/>
  </p:clrMapOvr>
</p:notes>
</file>

<file path=ppt/notesSlides/notesSlide2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74785167"/>
      </p:ext>
    </p:extLst>
  </p:cSld>
  <p:clrMapOvr>
    <a:masterClrMapping/>
  </p:clrMapOvr>
</p:notes>
</file>

<file path=ppt/notesSlides/notesSlide2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05548870"/>
      </p:ext>
    </p:extLst>
  </p:cSld>
  <p:clrMapOvr>
    <a:masterClrMapping/>
  </p:clrMapOvr>
</p:notes>
</file>

<file path=ppt/notesSlides/notesSlide2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3448144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86105928"/>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61110397"/>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05547637"/>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25472862"/>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90845302"/>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30226070"/>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7011248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024502D-4BCE-4CBA-92E3-6985900E3857}" type="datetimeFigureOut">
              <a:rPr lang="zh-CN" altLang="en-US" smtClean="0"/>
              <a:t>2017/7/26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1D15BD1-EDBA-4E3A-81BB-C394AC70DDD5}" type="slidenum">
              <a:rPr lang="zh-CN" altLang="en-US" smtClean="0"/>
              <a:t>‹#›</a:t>
            </a:fld>
            <a:endParaRPr lang="zh-CN" altLang="en-US"/>
          </a:p>
        </p:txBody>
      </p:sp>
    </p:spTree>
    <p:extLst>
      <p:ext uri="{BB962C8B-B14F-4D97-AF65-F5344CB8AC3E}">
        <p14:creationId val="3288696541"/>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024502D-4BCE-4CBA-92E3-6985900E3857}" type="datetimeFigureOut">
              <a:rPr lang="zh-CN" altLang="en-US" smtClean="0"/>
              <a:t>2017/7/26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1D15BD1-EDBA-4E3A-81BB-C394AC70DDD5}" type="slidenum">
              <a:rPr lang="zh-CN" altLang="en-US" smtClean="0"/>
              <a:t>‹#›</a:t>
            </a:fld>
            <a:endParaRPr lang="zh-CN" altLang="en-US"/>
          </a:p>
        </p:txBody>
      </p:sp>
    </p:spTree>
    <p:extLst>
      <p:ext uri="{BB962C8B-B14F-4D97-AF65-F5344CB8AC3E}">
        <p14:creationId val="236002726"/>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024502D-4BCE-4CBA-92E3-6985900E3857}" type="datetimeFigureOut">
              <a:rPr lang="zh-CN" altLang="en-US" smtClean="0"/>
              <a:t>2017/7/26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1D15BD1-EDBA-4E3A-81BB-C394AC70DDD5}" type="slidenum">
              <a:rPr lang="zh-CN" altLang="en-US" smtClean="0"/>
              <a:t>‹#›</a:t>
            </a:fld>
            <a:endParaRPr lang="zh-CN" altLang="en-US"/>
          </a:p>
        </p:txBody>
      </p:sp>
    </p:spTree>
    <p:extLst>
      <p:ext uri="{BB962C8B-B14F-4D97-AF65-F5344CB8AC3E}">
        <p14:creationId val="3418602637"/>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7399290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9628967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1045699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731367002"/>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12155094"/>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07156516"/>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3847506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9945925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024502D-4BCE-4CBA-92E3-6985900E3857}" type="datetimeFigureOut">
              <a:rPr lang="zh-CN" altLang="en-US" smtClean="0"/>
              <a:t>2017/7/26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1D15BD1-EDBA-4E3A-81BB-C394AC70DDD5}" type="slidenum">
              <a:rPr lang="zh-CN" altLang="en-US" smtClean="0"/>
              <a:t>‹#›</a:t>
            </a:fld>
            <a:endParaRPr lang="zh-CN" altLang="en-US"/>
          </a:p>
        </p:txBody>
      </p:sp>
    </p:spTree>
    <p:extLst>
      <p:ext uri="{BB962C8B-B14F-4D97-AF65-F5344CB8AC3E}">
        <p14:creationId val="1534632614"/>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7541307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1935532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3312714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8024502D-4BCE-4CBA-92E3-6985900E3857}" type="datetimeFigureOut">
              <a:rPr lang="zh-CN" altLang="en-US" smtClean="0"/>
              <a:t>2017/7/26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1D15BD1-EDBA-4E3A-81BB-C394AC70DDD5}" type="slidenum">
              <a:rPr lang="zh-CN" altLang="en-US" smtClean="0"/>
              <a:t>‹#›</a:t>
            </a:fld>
            <a:endParaRPr lang="zh-CN" altLang="en-US"/>
          </a:p>
        </p:txBody>
      </p:sp>
    </p:spTree>
    <p:extLst>
      <p:ext uri="{BB962C8B-B14F-4D97-AF65-F5344CB8AC3E}">
        <p14:creationId val="1022666866"/>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024502D-4BCE-4CBA-92E3-6985900E3857}" type="datetimeFigureOut">
              <a:rPr lang="zh-CN" altLang="en-US" smtClean="0"/>
              <a:t>2017/7/26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1D15BD1-EDBA-4E3A-81BB-C394AC70DDD5}" type="slidenum">
              <a:rPr lang="zh-CN" altLang="en-US" smtClean="0"/>
              <a:t>‹#›</a:t>
            </a:fld>
            <a:endParaRPr lang="zh-CN" altLang="en-US"/>
          </a:p>
        </p:txBody>
      </p:sp>
    </p:spTree>
    <p:extLst>
      <p:ext uri="{BB962C8B-B14F-4D97-AF65-F5344CB8AC3E}">
        <p14:creationId val="338973012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024502D-4BCE-4CBA-92E3-6985900E3857}" type="datetimeFigureOut">
              <a:rPr lang="zh-CN" altLang="en-US" smtClean="0"/>
              <a:t>2017/7/26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1D15BD1-EDBA-4E3A-81BB-C394AC70DDD5}" type="slidenum">
              <a:rPr lang="zh-CN" altLang="en-US" smtClean="0"/>
              <a:t>‹#›</a:t>
            </a:fld>
            <a:endParaRPr lang="zh-CN" altLang="en-US"/>
          </a:p>
        </p:txBody>
      </p:sp>
    </p:spTree>
    <p:extLst>
      <p:ext uri="{BB962C8B-B14F-4D97-AF65-F5344CB8AC3E}">
        <p14:creationId val="220006072"/>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024502D-4BCE-4CBA-92E3-6985900E3857}" type="datetimeFigureOut">
              <a:rPr lang="zh-CN" altLang="en-US" smtClean="0"/>
              <a:t>2017/7/26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1D15BD1-EDBA-4E3A-81BB-C394AC70DDD5}" type="slidenum">
              <a:rPr lang="zh-CN" altLang="en-US" smtClean="0"/>
              <a:t>‹#›</a:t>
            </a:fld>
            <a:endParaRPr lang="zh-CN" altLang="en-US"/>
          </a:p>
        </p:txBody>
      </p:sp>
    </p:spTree>
    <p:extLst>
      <p:ext uri="{BB962C8B-B14F-4D97-AF65-F5344CB8AC3E}">
        <p14:creationId val="3231395809"/>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8024502D-4BCE-4CBA-92E3-6985900E3857}" type="datetimeFigureOut">
              <a:rPr lang="zh-CN" altLang="en-US" smtClean="0"/>
              <a:t>2017/7/26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1D15BD1-EDBA-4E3A-81BB-C394AC70DDD5}" type="slidenum">
              <a:rPr lang="zh-CN" altLang="en-US" smtClean="0"/>
              <a:t>‹#›</a:t>
            </a:fld>
            <a:endParaRPr lang="zh-CN" altLang="en-US"/>
          </a:p>
        </p:txBody>
      </p:sp>
    </p:spTree>
    <p:extLst>
      <p:ext uri="{BB962C8B-B14F-4D97-AF65-F5344CB8AC3E}">
        <p14:creationId val="3372678085"/>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024502D-4BCE-4CBA-92E3-6985900E3857}" type="datetimeFigureOut">
              <a:rPr lang="zh-CN" altLang="en-US" smtClean="0"/>
              <a:t>2017/7/26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1D15BD1-EDBA-4E3A-81BB-C394AC70DDD5}" type="slidenum">
              <a:rPr lang="zh-CN" altLang="en-US" smtClean="0"/>
              <a:t>‹#›</a:t>
            </a:fld>
            <a:endParaRPr lang="zh-CN" altLang="en-US"/>
          </a:p>
        </p:txBody>
      </p:sp>
    </p:spTree>
    <p:extLst>
      <p:ext uri="{BB962C8B-B14F-4D97-AF65-F5344CB8AC3E}">
        <p14:creationId val="128253597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024502D-4BCE-4CBA-92E3-6985900E3857}" type="datetimeFigureOut">
              <a:rPr lang="zh-CN" altLang="en-US" smtClean="0"/>
              <a:t>2017/7/26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1D15BD1-EDBA-4E3A-81BB-C394AC70DDD5}" type="slidenum">
              <a:rPr lang="zh-CN" altLang="en-US" smtClean="0"/>
              <a:t>‹#›</a:t>
            </a:fld>
            <a:endParaRPr lang="zh-CN" altLang="en-US"/>
          </a:p>
        </p:txBody>
      </p:sp>
    </p:spTree>
    <p:extLst>
      <p:ext uri="{BB962C8B-B14F-4D97-AF65-F5344CB8AC3E}">
        <p14:creationId val="630842078"/>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4502D-4BCE-4CBA-92E3-6985900E3857}" type="datetimeFigureOut">
              <a:rPr lang="zh-CN" altLang="en-US" smtClean="0"/>
              <a:t>2017/7/26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D15BD1-EDBA-4E3A-81BB-C394AC70DDD5}" type="slidenum">
              <a:rPr lang="zh-CN" altLang="en-US" smtClean="0"/>
              <a:t>‹#›</a:t>
            </a:fld>
            <a:endParaRPr lang="zh-CN" altLang="en-US"/>
          </a:p>
        </p:txBody>
      </p:sp>
      <p:sp>
        <p:nvSpPr>
          <p:cNvPr id="7" name="矩形 6"/>
          <p:cNvSpPr/>
          <p:nvPr userDrawn="1"/>
        </p:nvSpPr>
        <p:spPr>
          <a:xfrm>
            <a:off x="0" y="0"/>
            <a:ext cx="12192000" cy="6965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672800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2017/7/26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98574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media/image9.jpeg" Type="http://schemas.openxmlformats.org/officeDocument/2006/relationships/image"/><Relationship Id="rId4"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 Id="rId3" Target="../media/image1.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 Id="rId3" Target="../media/image1.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1.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 Id="rId3" Target="../media/image1.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media/image1.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 Id="rId3" Target="../media/image1.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 Id="rId3" Target="../media/image1.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 Id="rId3" Target="../media/image1.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 Id="rId3"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1.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 Id="rId3" Target="../media/image1.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1.xml" Type="http://schemas.openxmlformats.org/officeDocument/2006/relationships/notesSlide"/><Relationship Id="rId3" Target="../media/image1.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2.xml" Type="http://schemas.openxmlformats.org/officeDocument/2006/relationships/notesSlide"/><Relationship Id="rId3" Target="../media/image1.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3.xml" Type="http://schemas.openxmlformats.org/officeDocument/2006/relationships/notesSlide"/><Relationship Id="rId3" Target="../media/image1.pn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4.xml" Type="http://schemas.openxmlformats.org/officeDocument/2006/relationships/notesSlide"/><Relationship Id="rId3" Target="../media/image1.png" Type="http://schemas.openxmlformats.org/officeDocument/2006/relationships/image"/></Relationships>
</file>

<file path=ppt/slides/_rels/slide2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5.xml" Type="http://schemas.openxmlformats.org/officeDocument/2006/relationships/notesSlide"/><Relationship Id="rId3" Target="../media/image1.pn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6.xml" Type="http://schemas.openxmlformats.org/officeDocument/2006/relationships/notesSlide"/><Relationship Id="rId3" Target="../media/image1.pn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7.xml" Type="http://schemas.openxmlformats.org/officeDocument/2006/relationships/notesSlide"/><Relationship Id="rId3" Target="../media/image10.png" Type="http://schemas.openxmlformats.org/officeDocument/2006/relationships/image"/><Relationship Id="rId4" Target="../media/image11.jpeg" Type="http://schemas.openxmlformats.org/officeDocument/2006/relationships/image"/><Relationship Id="rId5" Target="../media/image1.png" Type="http://schemas.openxmlformats.org/officeDocument/2006/relationships/image"/></Relationships>
</file>

<file path=ppt/slides/_rels/slide2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8.xml" Type="http://schemas.openxmlformats.org/officeDocument/2006/relationships/notesSlide"/><Relationship Id="rId3" Target="../media/image1.png" Type="http://schemas.openxmlformats.org/officeDocument/2006/relationships/image"/></Relationships>
</file>

<file path=ppt/slides/_rels/slide2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9.xml" Type="http://schemas.openxmlformats.org/officeDocument/2006/relationships/notesSlide"/><Relationship Id="rId3"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1.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2.jpeg" Type="http://schemas.openxmlformats.org/officeDocument/2006/relationships/image"/><Relationship Id="rId4" Target="../media/image3.jpeg" Type="http://schemas.openxmlformats.org/officeDocument/2006/relationships/image"/><Relationship Id="rId5" Target="../media/image4.jpeg" Type="http://schemas.openxmlformats.org/officeDocument/2006/relationships/image"/><Relationship Id="rId6" Target="../media/image5.jpeg" Type="http://schemas.openxmlformats.org/officeDocument/2006/relationships/image"/><Relationship Id="rId7" Target="../media/image1.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6.jpeg" Type="http://schemas.openxmlformats.org/officeDocument/2006/relationships/image"/><Relationship Id="rId4" Target="../media/image7.jpeg" Type="http://schemas.openxmlformats.org/officeDocument/2006/relationships/image"/><Relationship Id="rId5" Target="../media/image8.jpeg" Type="http://schemas.openxmlformats.org/officeDocument/2006/relationships/image"/><Relationship Id="rId6" Target="../media/image1.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1083192" y="2793147"/>
            <a:ext cx="5872778"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7037613" y="2793147"/>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7543799" y="2793146"/>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8049985" y="2793146"/>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7" name="组合 26"/>
          <p:cNvGrpSpPr/>
          <p:nvPr/>
        </p:nvGrpSpPr>
        <p:grpSpPr>
          <a:xfrm>
            <a:off x="5592130" y="4865688"/>
            <a:ext cx="4860000" cy="18000"/>
            <a:chOff x="5592130" y="4865688"/>
            <a:chExt cx="4860000" cy="18000"/>
          </a:xfrm>
        </p:grpSpPr>
        <p:sp>
          <p:nvSpPr>
            <p:cNvPr id="10" name="矩形 9"/>
            <p:cNvSpPr/>
            <p:nvPr/>
          </p:nvSpPr>
          <p:spPr>
            <a:xfrm flipV="1">
              <a:off x="5592130" y="4865688"/>
              <a:ext cx="3989133" cy="1800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p:cNvSpPr/>
            <p:nvPr/>
          </p:nvSpPr>
          <p:spPr>
            <a:xfrm flipV="1">
              <a:off x="9628083" y="4865688"/>
              <a:ext cx="243468" cy="1800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p:cNvSpPr/>
            <p:nvPr/>
          </p:nvSpPr>
          <p:spPr>
            <a:xfrm flipV="1">
              <a:off x="9918373" y="4865688"/>
              <a:ext cx="243468" cy="18000"/>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p:cNvSpPr/>
            <p:nvPr/>
          </p:nvSpPr>
          <p:spPr>
            <a:xfrm flipV="1">
              <a:off x="10208662" y="4865688"/>
              <a:ext cx="243468" cy="18000"/>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0" y="2266656"/>
            <a:ext cx="994706" cy="1461193"/>
            <a:chOff x="1606766" y="1689167"/>
            <a:chExt cx="3210617" cy="4716300"/>
          </a:xfrm>
          <a:solidFill>
            <a:srgbClr val="2ABDC7"/>
          </a:solidFill>
        </p:grpSpPr>
        <p:sp>
          <p:nvSpPr>
            <p:cNvPr id="15" name="椭圆 14"/>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descr="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 id="24" name="文本框 23"/>
          <p:cNvSpPr txBox="1"/>
          <p:nvPr/>
        </p:nvSpPr>
        <p:spPr>
          <a:xfrm>
            <a:off x="5390640" y="3775692"/>
            <a:ext cx="5212080" cy="1097280"/>
          </a:xfrm>
          <a:prstGeom prst="rect">
            <a:avLst/>
          </a:prstGeom>
          <a:noFill/>
        </p:spPr>
        <p:txBody>
          <a:bodyPr rtlCol="0" wrap="none">
            <a:spAutoFit/>
          </a:bodyPr>
          <a:lstStyle/>
          <a:p>
            <a:pPr defTabSz="1218804">
              <a:defRPr/>
            </a:pPr>
            <a:r>
              <a:rPr altLang="en-US" lang="zh-CN" smtClean="0" sz="6600">
                <a:solidFill>
                  <a:srgbClr val="4C4B50"/>
                </a:solidFill>
                <a:latin charset="-122" panose="020b0503020204020204" pitchFamily="34" typeface="微软雅黑"/>
                <a:ea charset="-122" panose="020b0503020204020204" pitchFamily="34" typeface="微软雅黑"/>
                <a:cs charset="0" panose="02020503030404060203" pitchFamily="18" typeface="Kartika"/>
              </a:rPr>
              <a:t>个人述职报告</a:t>
            </a:r>
          </a:p>
        </p:txBody>
      </p:sp>
      <p:sp>
        <p:nvSpPr>
          <p:cNvPr descr="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 id="26" name="文本框 25"/>
          <p:cNvSpPr txBox="1"/>
          <p:nvPr/>
        </p:nvSpPr>
        <p:spPr>
          <a:xfrm rot="21585350">
            <a:off x="5952324" y="4694084"/>
            <a:ext cx="7091680" cy="1066800"/>
          </a:xfrm>
          <a:prstGeom prst="rect">
            <a:avLst/>
          </a:prstGeom>
          <a:noFill/>
        </p:spPr>
        <p:txBody>
          <a:bodyPr rtlCol="0" wrap="none">
            <a:spAutoFit/>
          </a:bodyPr>
          <a:lstStyle/>
          <a:p>
            <a:pPr defTabSz="1218804">
              <a:defRPr/>
            </a:pPr>
            <a:r>
              <a:rPr altLang="en-US" b="1" kern="0" lang="zh-CN" smtClean="0" sz="3200">
                <a:solidFill>
                  <a:schemeClr val="tx1">
                    <a:lumMod val="85000"/>
                    <a:lumOff val="15000"/>
                  </a:schemeClr>
                </a:solidFill>
                <a:latin charset="-122" panose="02010509060101010101" pitchFamily="49" typeface="幼圆"/>
                <a:ea charset="-122" panose="02010509060101010101" pitchFamily="49" typeface="幼圆"/>
              </a:rPr>
              <a:t>  </a:t>
            </a:r>
          </a:p>
          <a:p>
            <a:pPr defTabSz="1218804">
              <a:defRPr/>
            </a:pPr>
            <a:r>
              <a:rPr altLang="en-US" b="1" kern="0" lang="zh-CN" smtClean="0" sz="3200">
                <a:solidFill>
                  <a:schemeClr val="tx1">
                    <a:lumMod val="85000"/>
                    <a:lumOff val="15000"/>
                  </a:schemeClr>
                </a:solidFill>
                <a:latin charset="-122" panose="02010509060101010101" pitchFamily="49" typeface="幼圆"/>
                <a:ea charset="-122" panose="02010509060101010101" pitchFamily="49" typeface="幼圆"/>
              </a:rPr>
              <a:t>单位部门：市场部    汇报人：×××</a:t>
            </a:r>
          </a:p>
        </p:txBody>
      </p:sp>
    </p:spTree>
    <p:extLst>
      <p:ext uri="{BB962C8B-B14F-4D97-AF65-F5344CB8AC3E}">
        <p14:creationId val="1934620594"/>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2">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1250" fill="hold" id="7"/>
                                        <p:tgtEl>
                                          <p:spTgt spid="14"/>
                                        </p:tgtEl>
                                        <p:attrNameLst>
                                          <p:attrName>ppt_x</p:attrName>
                                        </p:attrNameLst>
                                      </p:cBhvr>
                                      <p:tavLst>
                                        <p:tav tm="0">
                                          <p:val>
                                            <p:strVal val="1+#ppt_w/2"/>
                                          </p:val>
                                        </p:tav>
                                        <p:tav tm="100000">
                                          <p:val>
                                            <p:strVal val="#ppt_x"/>
                                          </p:val>
                                        </p:tav>
                                      </p:tavLst>
                                    </p:anim>
                                    <p:anim calcmode="lin" valueType="num">
                                      <p:cBhvr additive="base">
                                        <p:cTn dur="1250" fill="hold" id="8"/>
                                        <p:tgtEl>
                                          <p:spTgt spid="14"/>
                                        </p:tgtEl>
                                        <p:attrNameLst>
                                          <p:attrName>ppt_y</p:attrName>
                                        </p:attrNameLst>
                                      </p:cBhvr>
                                      <p:tavLst>
                                        <p:tav tm="0">
                                          <p:val>
                                            <p:strVal val="#ppt_y"/>
                                          </p:val>
                                        </p:tav>
                                        <p:tav tm="100000">
                                          <p:val>
                                            <p:strVal val="#ppt_y"/>
                                          </p:val>
                                        </p:tav>
                                      </p:tavLst>
                                    </p:anim>
                                  </p:childTnLst>
                                </p:cTn>
                              </p:par>
                              <p:par>
                                <p:cTn fill="hold" grpId="0" id="9" nodeType="withEffect" presetClass="entr" presetID="22" presetSubtype="2">
                                  <p:stCondLst>
                                    <p:cond delay="750"/>
                                  </p:stCondLst>
                                  <p:childTnLst>
                                    <p:set>
                                      <p:cBhvr>
                                        <p:cTn dur="1" fill="hold" id="10">
                                          <p:stCondLst>
                                            <p:cond delay="0"/>
                                          </p:stCondLst>
                                        </p:cTn>
                                        <p:tgtEl>
                                          <p:spTgt spid="4"/>
                                        </p:tgtEl>
                                        <p:attrNameLst>
                                          <p:attrName>style.visibility</p:attrName>
                                        </p:attrNameLst>
                                      </p:cBhvr>
                                      <p:to>
                                        <p:strVal val="visible"/>
                                      </p:to>
                                    </p:set>
                                    <p:animEffect filter="wipe(right)" transition="in">
                                      <p:cBhvr>
                                        <p:cTn dur="500" id="11"/>
                                        <p:tgtEl>
                                          <p:spTgt spid="4"/>
                                        </p:tgtEl>
                                      </p:cBhvr>
                                    </p:animEffect>
                                  </p:childTnLst>
                                </p:cTn>
                              </p:par>
                            </p:childTnLst>
                          </p:cTn>
                        </p:par>
                        <p:par>
                          <p:cTn fill="hold" id="12" nodeType="afterGroup">
                            <p:stCondLst>
                              <p:cond delay="1250"/>
                            </p:stCondLst>
                            <p:childTnLst>
                              <p:par>
                                <p:cTn fill="hold" grpId="0" id="13" nodeType="afterEffect" presetClass="entr" presetID="10" presetSubtype="0">
                                  <p:stCondLst>
                                    <p:cond delay="0"/>
                                  </p:stCondLst>
                                  <p:childTnLst>
                                    <p:set>
                                      <p:cBhvr>
                                        <p:cTn dur="1" fill="hold" id="14">
                                          <p:stCondLst>
                                            <p:cond delay="0"/>
                                          </p:stCondLst>
                                        </p:cTn>
                                        <p:tgtEl>
                                          <p:spTgt spid="5"/>
                                        </p:tgtEl>
                                        <p:attrNameLst>
                                          <p:attrName>style.visibility</p:attrName>
                                        </p:attrNameLst>
                                      </p:cBhvr>
                                      <p:to>
                                        <p:strVal val="visible"/>
                                      </p:to>
                                    </p:set>
                                    <p:animEffect filter="fade" transition="in">
                                      <p:cBhvr>
                                        <p:cTn dur="500" id="15"/>
                                        <p:tgtEl>
                                          <p:spTgt spid="5"/>
                                        </p:tgtEl>
                                      </p:cBhvr>
                                    </p:animEffect>
                                  </p:childTnLst>
                                </p:cTn>
                              </p:par>
                              <p:par>
                                <p:cTn fill="hold" grpId="0" id="16" nodeType="withEffect" presetClass="entr" presetID="10" presetSubtype="0">
                                  <p:stCondLst>
                                    <p:cond delay="250"/>
                                  </p:stCondLst>
                                  <p:childTnLst>
                                    <p:set>
                                      <p:cBhvr>
                                        <p:cTn dur="1" fill="hold" id="17">
                                          <p:stCondLst>
                                            <p:cond delay="0"/>
                                          </p:stCondLst>
                                        </p:cTn>
                                        <p:tgtEl>
                                          <p:spTgt spid="6"/>
                                        </p:tgtEl>
                                        <p:attrNameLst>
                                          <p:attrName>style.visibility</p:attrName>
                                        </p:attrNameLst>
                                      </p:cBhvr>
                                      <p:to>
                                        <p:strVal val="visible"/>
                                      </p:to>
                                    </p:set>
                                    <p:animEffect filter="fade" transition="in">
                                      <p:cBhvr>
                                        <p:cTn dur="500" id="18"/>
                                        <p:tgtEl>
                                          <p:spTgt spid="6"/>
                                        </p:tgtEl>
                                      </p:cBhvr>
                                    </p:animEffect>
                                  </p:childTnLst>
                                </p:cTn>
                              </p:par>
                              <p:par>
                                <p:cTn fill="hold" grpId="0" id="19" nodeType="withEffect" presetClass="entr" presetID="10" presetSubtype="0">
                                  <p:stCondLst>
                                    <p:cond delay="500"/>
                                  </p:stCondLst>
                                  <p:childTnLst>
                                    <p:set>
                                      <p:cBhvr>
                                        <p:cTn dur="1" fill="hold" id="20">
                                          <p:stCondLst>
                                            <p:cond delay="0"/>
                                          </p:stCondLst>
                                        </p:cTn>
                                        <p:tgtEl>
                                          <p:spTgt spid="7"/>
                                        </p:tgtEl>
                                        <p:attrNameLst>
                                          <p:attrName>style.visibility</p:attrName>
                                        </p:attrNameLst>
                                      </p:cBhvr>
                                      <p:to>
                                        <p:strVal val="visible"/>
                                      </p:to>
                                    </p:set>
                                    <p:animEffect filter="fade" transition="in">
                                      <p:cBhvr>
                                        <p:cTn dur="500" id="21"/>
                                        <p:tgtEl>
                                          <p:spTgt spid="7"/>
                                        </p:tgtEl>
                                      </p:cBhvr>
                                    </p:animEffect>
                                  </p:childTnLst>
                                </p:cTn>
                              </p:par>
                            </p:childTnLst>
                          </p:cTn>
                        </p:par>
                        <p:par>
                          <p:cTn fill="hold" id="22" nodeType="afterGroup">
                            <p:stCondLst>
                              <p:cond delay="2250"/>
                            </p:stCondLst>
                            <p:childTnLst>
                              <p:par>
                                <p:cTn fill="hold" grpId="0" id="23" nodeType="afterEffect" presetClass="entr" presetID="56" presetSubtype="0">
                                  <p:stCondLst>
                                    <p:cond delay="0"/>
                                  </p:stCondLst>
                                  <p:iterate type="lt">
                                    <p:tmPct val="10000"/>
                                  </p:iterate>
                                  <p:childTnLst>
                                    <p:set>
                                      <p:cBhvr>
                                        <p:cTn dur="1" fill="hold" id="24">
                                          <p:stCondLst>
                                            <p:cond delay="0"/>
                                          </p:stCondLst>
                                        </p:cTn>
                                        <p:tgtEl>
                                          <p:spTgt spid="24"/>
                                        </p:tgtEl>
                                        <p:attrNameLst>
                                          <p:attrName>style.visibility</p:attrName>
                                        </p:attrNameLst>
                                      </p:cBhvr>
                                      <p:to>
                                        <p:strVal val="visible"/>
                                      </p:to>
                                    </p:set>
                                    <p:anim by="(-#ppt_w*2)" calcmode="lin" valueType="num">
                                      <p:cBhvr rctx="PPT">
                                        <p:cTn autoRev="1" dur="500" fill="hold" id="25">
                                          <p:stCondLst>
                                            <p:cond delay="0"/>
                                          </p:stCondLst>
                                        </p:cTn>
                                        <p:tgtEl>
                                          <p:spTgt spid="24"/>
                                        </p:tgtEl>
                                        <p:attrNameLst>
                                          <p:attrName>ppt_w</p:attrName>
                                        </p:attrNameLst>
                                      </p:cBhvr>
                                    </p:anim>
                                    <p:anim by="(#ppt_w*0.50)" calcmode="lin" valueType="num">
                                      <p:cBhvr>
                                        <p:cTn autoRev="1" decel="50000" dur="500" fill="hold" id="26">
                                          <p:stCondLst>
                                            <p:cond delay="0"/>
                                          </p:stCondLst>
                                        </p:cTn>
                                        <p:tgtEl>
                                          <p:spTgt spid="24"/>
                                        </p:tgtEl>
                                        <p:attrNameLst>
                                          <p:attrName>ppt_x</p:attrName>
                                        </p:attrNameLst>
                                      </p:cBhvr>
                                    </p:anim>
                                    <p:anim calcmode="lin" from="(-#ppt_h/2)" to="(#ppt_y)" valueType="num">
                                      <p:cBhvr>
                                        <p:cTn dur="1000" fill="hold" id="27">
                                          <p:stCondLst>
                                            <p:cond delay="0"/>
                                          </p:stCondLst>
                                        </p:cTn>
                                        <p:tgtEl>
                                          <p:spTgt spid="24"/>
                                        </p:tgtEl>
                                        <p:attrNameLst>
                                          <p:attrName>ppt_y</p:attrName>
                                        </p:attrNameLst>
                                      </p:cBhvr>
                                    </p:anim>
                                    <p:animRot by="21600000">
                                      <p:cBhvr>
                                        <p:cTn dur="1000" fill="hold" id="28">
                                          <p:stCondLst>
                                            <p:cond delay="0"/>
                                          </p:stCondLst>
                                        </p:cTn>
                                        <p:tgtEl>
                                          <p:spTgt spid="24"/>
                                        </p:tgtEl>
                                        <p:attrNameLst>
                                          <p:attrName>r</p:attrName>
                                        </p:attrNameLst>
                                      </p:cBhvr>
                                    </p:animRot>
                                  </p:childTnLst>
                                </p:cTn>
                              </p:par>
                            </p:childTnLst>
                          </p:cTn>
                        </p:par>
                        <p:par>
                          <p:cTn fill="hold" id="29" nodeType="afterGroup">
                            <p:stCondLst>
                              <p:cond delay="3250"/>
                            </p:stCondLst>
                            <p:childTnLst>
                              <p:par>
                                <p:cTn fill="hold" id="30" nodeType="afterEffect" presetClass="entr" presetID="22" presetSubtype="8">
                                  <p:stCondLst>
                                    <p:cond delay="0"/>
                                  </p:stCondLst>
                                  <p:childTnLst>
                                    <p:set>
                                      <p:cBhvr>
                                        <p:cTn dur="1" fill="hold" id="31">
                                          <p:stCondLst>
                                            <p:cond delay="0"/>
                                          </p:stCondLst>
                                        </p:cTn>
                                        <p:tgtEl>
                                          <p:spTgt spid="27"/>
                                        </p:tgtEl>
                                        <p:attrNameLst>
                                          <p:attrName>style.visibility</p:attrName>
                                        </p:attrNameLst>
                                      </p:cBhvr>
                                      <p:to>
                                        <p:strVal val="visible"/>
                                      </p:to>
                                    </p:set>
                                    <p:animEffect filter="wipe(left)" transition="in">
                                      <p:cBhvr>
                                        <p:cTn dur="500" id="32"/>
                                        <p:tgtEl>
                                          <p:spTgt spid="27"/>
                                        </p:tgtEl>
                                      </p:cBhvr>
                                    </p:animEffect>
                                  </p:childTnLst>
                                </p:cTn>
                              </p:par>
                            </p:childTnLst>
                          </p:cTn>
                        </p:par>
                        <p:par>
                          <p:cTn fill="hold" id="33" nodeType="afterGroup">
                            <p:stCondLst>
                              <p:cond delay="3750"/>
                            </p:stCondLst>
                            <p:childTnLst>
                              <p:par>
                                <p:cTn fill="hold" grpId="0" id="34" nodeType="afterEffect" presetClass="entr" presetID="42" presetSubtype="0">
                                  <p:stCondLst>
                                    <p:cond delay="0"/>
                                  </p:stCondLst>
                                  <p:childTnLst>
                                    <p:set>
                                      <p:cBhvr>
                                        <p:cTn dur="1" fill="hold" id="35">
                                          <p:stCondLst>
                                            <p:cond delay="0"/>
                                          </p:stCondLst>
                                        </p:cTn>
                                        <p:tgtEl>
                                          <p:spTgt spid="26"/>
                                        </p:tgtEl>
                                        <p:attrNameLst>
                                          <p:attrName>style.visibility</p:attrName>
                                        </p:attrNameLst>
                                      </p:cBhvr>
                                      <p:to>
                                        <p:strVal val="visible"/>
                                      </p:to>
                                    </p:set>
                                    <p:animEffect filter="fade" transition="in">
                                      <p:cBhvr>
                                        <p:cTn dur="1000" id="36"/>
                                        <p:tgtEl>
                                          <p:spTgt spid="26"/>
                                        </p:tgtEl>
                                      </p:cBhvr>
                                    </p:animEffect>
                                    <p:anim calcmode="lin" valueType="num">
                                      <p:cBhvr>
                                        <p:cTn dur="1000" fill="hold" id="37"/>
                                        <p:tgtEl>
                                          <p:spTgt spid="26"/>
                                        </p:tgtEl>
                                        <p:attrNameLst>
                                          <p:attrName>ppt_x</p:attrName>
                                        </p:attrNameLst>
                                      </p:cBhvr>
                                      <p:tavLst>
                                        <p:tav tm="0">
                                          <p:val>
                                            <p:strVal val="#ppt_x"/>
                                          </p:val>
                                        </p:tav>
                                        <p:tav tm="100000">
                                          <p:val>
                                            <p:strVal val="#ppt_x"/>
                                          </p:val>
                                        </p:tav>
                                      </p:tavLst>
                                    </p:anim>
                                    <p:anim calcmode="lin" valueType="num">
                                      <p:cBhvr>
                                        <p:cTn dur="1000" fill="hold" id="38"/>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24"/>
      <p:bldP grpId="0" spid="26"/>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4">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378664" y="252936"/>
            <a:ext cx="46532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内部培训学习情况</a:t>
            </a:r>
          </a:p>
        </p:txBody>
      </p:sp>
      <p:sp>
        <p:nvSpPr>
          <p:cNvPr id="21" name="Freeform 46"/>
          <p:cNvSpPr/>
          <p:nvPr/>
        </p:nvSpPr>
        <p:spPr bwMode="auto">
          <a:xfrm>
            <a:off x="2631450" y="2363372"/>
            <a:ext cx="3248678" cy="3657600"/>
          </a:xfrm>
          <a:custGeom>
            <a:gdLst>
              <a:gd fmla="*/ 25 w 423" name="T0"/>
              <a:gd fmla="*/ 101 h 476" name="T1"/>
              <a:gd fmla="*/ 186 w 423" name="T2"/>
              <a:gd fmla="*/ 8 h 476" name="T3"/>
              <a:gd fmla="*/ 237 w 423" name="T4"/>
              <a:gd fmla="*/ 8 h 476" name="T5"/>
              <a:gd fmla="*/ 397 w 423" name="T6"/>
              <a:gd fmla="*/ 101 h 476" name="T7"/>
              <a:gd fmla="*/ 423 w 423" name="T8"/>
              <a:gd fmla="*/ 145 h 476" name="T9"/>
              <a:gd fmla="*/ 423 w 423" name="T10"/>
              <a:gd fmla="*/ 331 h 476" name="T11"/>
              <a:gd fmla="*/ 398 w 423" name="T12"/>
              <a:gd fmla="*/ 375 h 476" name="T13"/>
              <a:gd fmla="*/ 237 w 423" name="T14"/>
              <a:gd fmla="*/ 467 h 476" name="T15"/>
              <a:gd fmla="*/ 186 w 423" name="T16"/>
              <a:gd fmla="*/ 467 h 476" name="T17"/>
              <a:gd fmla="*/ 105 w 423" name="T18"/>
              <a:gd fmla="*/ 421 h 476" name="T19"/>
              <a:gd fmla="*/ 25 w 423" name="T20"/>
              <a:gd fmla="*/ 375 h 476" name="T21"/>
              <a:gd fmla="*/ 0 w 423" name="T22"/>
              <a:gd fmla="*/ 330 h 476" name="T23"/>
              <a:gd fmla="*/ 0 w 423" name="T24"/>
              <a:gd fmla="*/ 145 h 476" name="T25"/>
              <a:gd fmla="*/ 25 w 423" name="T26"/>
              <a:gd fmla="*/ 101 h 47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76" w="422">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solidFill>
            <a:schemeClr val="bg1"/>
          </a:solidFill>
          <a:ln w="76200">
            <a:solidFill>
              <a:srgbClr val="4C4B50"/>
            </a:solidFill>
          </a:ln>
          <a:effectLst>
            <a:outerShdw algn="tl" blurRad="76200" dir="2700000" dist="762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600">
              <a:latin charset="0" pitchFamily="2" typeface="Bebas"/>
              <a:ea charset="-122" panose="020b0503020204020204" pitchFamily="34" typeface="微软雅黑"/>
              <a:sym charset="0" pitchFamily="2" typeface="Bebas"/>
            </a:endParaRPr>
          </a:p>
        </p:txBody>
      </p:sp>
      <p:sp>
        <p:nvSpPr>
          <p:cNvPr id="22" name="Freeform 46"/>
          <p:cNvSpPr/>
          <p:nvPr/>
        </p:nvSpPr>
        <p:spPr bwMode="auto">
          <a:xfrm>
            <a:off x="6311872" y="2363372"/>
            <a:ext cx="3248678" cy="3657600"/>
          </a:xfrm>
          <a:custGeom>
            <a:gdLst>
              <a:gd fmla="*/ 25 w 423" name="T0"/>
              <a:gd fmla="*/ 101 h 476" name="T1"/>
              <a:gd fmla="*/ 186 w 423" name="T2"/>
              <a:gd fmla="*/ 8 h 476" name="T3"/>
              <a:gd fmla="*/ 237 w 423" name="T4"/>
              <a:gd fmla="*/ 8 h 476" name="T5"/>
              <a:gd fmla="*/ 397 w 423" name="T6"/>
              <a:gd fmla="*/ 101 h 476" name="T7"/>
              <a:gd fmla="*/ 423 w 423" name="T8"/>
              <a:gd fmla="*/ 145 h 476" name="T9"/>
              <a:gd fmla="*/ 423 w 423" name="T10"/>
              <a:gd fmla="*/ 331 h 476" name="T11"/>
              <a:gd fmla="*/ 398 w 423" name="T12"/>
              <a:gd fmla="*/ 375 h 476" name="T13"/>
              <a:gd fmla="*/ 237 w 423" name="T14"/>
              <a:gd fmla="*/ 467 h 476" name="T15"/>
              <a:gd fmla="*/ 186 w 423" name="T16"/>
              <a:gd fmla="*/ 467 h 476" name="T17"/>
              <a:gd fmla="*/ 105 w 423" name="T18"/>
              <a:gd fmla="*/ 421 h 476" name="T19"/>
              <a:gd fmla="*/ 25 w 423" name="T20"/>
              <a:gd fmla="*/ 375 h 476" name="T21"/>
              <a:gd fmla="*/ 0 w 423" name="T22"/>
              <a:gd fmla="*/ 330 h 476" name="T23"/>
              <a:gd fmla="*/ 0 w 423" name="T24"/>
              <a:gd fmla="*/ 145 h 476" name="T25"/>
              <a:gd fmla="*/ 25 w 423" name="T26"/>
              <a:gd fmla="*/ 101 h 47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76" w="422">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solidFill>
            <a:schemeClr val="bg1"/>
          </a:solidFill>
          <a:ln w="76200">
            <a:solidFill>
              <a:srgbClr val="4C4B50"/>
            </a:solidFill>
          </a:ln>
          <a:effectLst>
            <a:outerShdw algn="tl" blurRad="76200" dir="2700000" dist="76200" rotWithShape="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1600">
              <a:latin charset="0" pitchFamily="2" typeface="Bebas"/>
              <a:ea charset="-122" panose="020b0503020204020204" pitchFamily="34" typeface="微软雅黑"/>
              <a:sym charset="0" pitchFamily="2" typeface="Bebas"/>
            </a:endParaRPr>
          </a:p>
        </p:txBody>
      </p:sp>
      <p:sp>
        <p:nvSpPr>
          <p:cNvPr id="37" name="Freeform 5"/>
          <p:cNvSpPr/>
          <p:nvPr/>
        </p:nvSpPr>
        <p:spPr bwMode="auto">
          <a:xfrm>
            <a:off x="1128808" y="3332756"/>
            <a:ext cx="1933902" cy="1718832"/>
          </a:xfrm>
          <a:custGeom>
            <a:gdLst>
              <a:gd fmla="*/ 145 w 477" name="T0"/>
              <a:gd fmla="*/ 0 h 423" name="T1"/>
              <a:gd fmla="*/ 331 w 477" name="T2"/>
              <a:gd fmla="*/ 0 h 423" name="T3"/>
              <a:gd fmla="*/ 375 w 477" name="T4"/>
              <a:gd fmla="*/ 25 h 423" name="T5"/>
              <a:gd fmla="*/ 468 w 477" name="T6"/>
              <a:gd fmla="*/ 186 h 423" name="T7"/>
              <a:gd fmla="*/ 468 w 477" name="T8"/>
              <a:gd fmla="*/ 237 h 423" name="T9"/>
              <a:gd fmla="*/ 375 w 477" name="T10"/>
              <a:gd fmla="*/ 398 h 423" name="T11"/>
              <a:gd fmla="*/ 331 w 477" name="T12"/>
              <a:gd fmla="*/ 423 h 423" name="T13"/>
              <a:gd fmla="*/ 146 w 477" name="T14"/>
              <a:gd fmla="*/ 423 h 423" name="T15"/>
              <a:gd fmla="*/ 101 w 477" name="T16"/>
              <a:gd fmla="*/ 398 h 423" name="T17"/>
              <a:gd fmla="*/ 55 w 477" name="T18"/>
              <a:gd fmla="*/ 317 h 423" name="T19"/>
              <a:gd fmla="*/ 9 w 477" name="T20"/>
              <a:gd fmla="*/ 237 h 423" name="T21"/>
              <a:gd fmla="*/ 9 w 477" name="T22"/>
              <a:gd fmla="*/ 186 h 423" name="T23"/>
              <a:gd fmla="*/ 101 w 477" name="T24"/>
              <a:gd fmla="*/ 25 h 423" name="T25"/>
              <a:gd fmla="*/ 145 w 477" name="T26"/>
              <a:gd fmla="*/ 0 h 42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22" w="477">
                <a:moveTo>
                  <a:pt x="145" y="0"/>
                </a:moveTo>
                <a:cubicBezTo>
                  <a:pt x="207" y="0"/>
                  <a:pt x="269" y="0"/>
                  <a:pt x="331" y="0"/>
                </a:cubicBezTo>
                <a:cubicBezTo>
                  <a:pt x="349" y="1"/>
                  <a:pt x="366" y="10"/>
                  <a:pt x="375" y="25"/>
                </a:cubicBezTo>
                <a:cubicBezTo>
                  <a:pt x="406" y="79"/>
                  <a:pt x="437" y="132"/>
                  <a:pt x="468" y="186"/>
                </a:cubicBezTo>
                <a:cubicBezTo>
                  <a:pt x="476" y="202"/>
                  <a:pt x="477" y="221"/>
                  <a:pt x="468" y="237"/>
                </a:cubicBezTo>
                <a:cubicBezTo>
                  <a:pt x="375" y="398"/>
                  <a:pt x="375" y="398"/>
                  <a:pt x="375" y="398"/>
                </a:cubicBezTo>
                <a:cubicBezTo>
                  <a:pt x="366" y="413"/>
                  <a:pt x="349" y="423"/>
                  <a:pt x="331" y="423"/>
                </a:cubicBezTo>
                <a:cubicBezTo>
                  <a:pt x="146" y="423"/>
                  <a:pt x="146" y="423"/>
                  <a:pt x="146" y="423"/>
                </a:cubicBezTo>
                <a:cubicBezTo>
                  <a:pt x="128" y="423"/>
                  <a:pt x="111" y="413"/>
                  <a:pt x="101" y="398"/>
                </a:cubicBezTo>
                <a:cubicBezTo>
                  <a:pt x="55" y="317"/>
                  <a:pt x="55" y="317"/>
                  <a:pt x="55" y="317"/>
                </a:cubicBezTo>
                <a:cubicBezTo>
                  <a:pt x="9" y="237"/>
                  <a:pt x="9" y="237"/>
                  <a:pt x="9" y="237"/>
                </a:cubicBezTo>
                <a:cubicBezTo>
                  <a:pt x="0" y="222"/>
                  <a:pt x="0" y="202"/>
                  <a:pt x="9" y="186"/>
                </a:cubicBezTo>
                <a:cubicBezTo>
                  <a:pt x="101" y="25"/>
                  <a:pt x="101" y="25"/>
                  <a:pt x="101" y="25"/>
                </a:cubicBezTo>
                <a:cubicBezTo>
                  <a:pt x="111" y="10"/>
                  <a:pt x="128" y="1"/>
                  <a:pt x="145" y="0"/>
                </a:cubicBezTo>
                <a:close/>
              </a:path>
            </a:pathLst>
          </a:custGeom>
          <a:solidFill>
            <a:srgbClr val="2ABDC7"/>
          </a:solidFill>
          <a:ln w="25400">
            <a:noFill/>
          </a:ln>
          <a:effectLst>
            <a:outerShdw blurRad="241300" dir="5400000" dist="38100" rotWithShape="0" sx="90000" sy="-1900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sz="2000">
                <a:solidFill>
                  <a:srgbClr val="FFFFFF"/>
                </a:solidFill>
                <a:latin charset="0" pitchFamily="2" typeface="Bebas"/>
                <a:ea charset="-122" panose="020b0503020204020204" pitchFamily="34" typeface="微软雅黑"/>
                <a:sym charset="0" pitchFamily="2" typeface="Bebas"/>
              </a:rPr>
              <a:t>填写标题</a:t>
            </a:r>
          </a:p>
        </p:txBody>
      </p:sp>
      <p:sp>
        <p:nvSpPr>
          <p:cNvPr id="38" name="Freeform 5"/>
          <p:cNvSpPr/>
          <p:nvPr/>
        </p:nvSpPr>
        <p:spPr bwMode="auto">
          <a:xfrm>
            <a:off x="4886871" y="3117511"/>
            <a:ext cx="2418258" cy="2149322"/>
          </a:xfrm>
          <a:custGeom>
            <a:gdLst>
              <a:gd fmla="*/ 145 w 477" name="T0"/>
              <a:gd fmla="*/ 0 h 423" name="T1"/>
              <a:gd fmla="*/ 331 w 477" name="T2"/>
              <a:gd fmla="*/ 0 h 423" name="T3"/>
              <a:gd fmla="*/ 375 w 477" name="T4"/>
              <a:gd fmla="*/ 25 h 423" name="T5"/>
              <a:gd fmla="*/ 468 w 477" name="T6"/>
              <a:gd fmla="*/ 186 h 423" name="T7"/>
              <a:gd fmla="*/ 468 w 477" name="T8"/>
              <a:gd fmla="*/ 237 h 423" name="T9"/>
              <a:gd fmla="*/ 375 w 477" name="T10"/>
              <a:gd fmla="*/ 398 h 423" name="T11"/>
              <a:gd fmla="*/ 331 w 477" name="T12"/>
              <a:gd fmla="*/ 423 h 423" name="T13"/>
              <a:gd fmla="*/ 146 w 477" name="T14"/>
              <a:gd fmla="*/ 423 h 423" name="T15"/>
              <a:gd fmla="*/ 101 w 477" name="T16"/>
              <a:gd fmla="*/ 398 h 423" name="T17"/>
              <a:gd fmla="*/ 55 w 477" name="T18"/>
              <a:gd fmla="*/ 317 h 423" name="T19"/>
              <a:gd fmla="*/ 9 w 477" name="T20"/>
              <a:gd fmla="*/ 237 h 423" name="T21"/>
              <a:gd fmla="*/ 9 w 477" name="T22"/>
              <a:gd fmla="*/ 186 h 423" name="T23"/>
              <a:gd fmla="*/ 101 w 477" name="T24"/>
              <a:gd fmla="*/ 25 h 423" name="T25"/>
              <a:gd fmla="*/ 145 w 477" name="T26"/>
              <a:gd fmla="*/ 0 h 42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22" w="477">
                <a:moveTo>
                  <a:pt x="145" y="0"/>
                </a:moveTo>
                <a:cubicBezTo>
                  <a:pt x="207" y="0"/>
                  <a:pt x="269" y="0"/>
                  <a:pt x="331" y="0"/>
                </a:cubicBezTo>
                <a:cubicBezTo>
                  <a:pt x="349" y="1"/>
                  <a:pt x="366" y="10"/>
                  <a:pt x="375" y="25"/>
                </a:cubicBezTo>
                <a:cubicBezTo>
                  <a:pt x="406" y="79"/>
                  <a:pt x="437" y="132"/>
                  <a:pt x="468" y="186"/>
                </a:cubicBezTo>
                <a:cubicBezTo>
                  <a:pt x="476" y="202"/>
                  <a:pt x="477" y="221"/>
                  <a:pt x="468" y="237"/>
                </a:cubicBezTo>
                <a:cubicBezTo>
                  <a:pt x="375" y="398"/>
                  <a:pt x="375" y="398"/>
                  <a:pt x="375" y="398"/>
                </a:cubicBezTo>
                <a:cubicBezTo>
                  <a:pt x="366" y="413"/>
                  <a:pt x="349" y="423"/>
                  <a:pt x="331" y="423"/>
                </a:cubicBezTo>
                <a:cubicBezTo>
                  <a:pt x="146" y="423"/>
                  <a:pt x="146" y="423"/>
                  <a:pt x="146" y="423"/>
                </a:cubicBezTo>
                <a:cubicBezTo>
                  <a:pt x="128" y="423"/>
                  <a:pt x="111" y="413"/>
                  <a:pt x="101" y="398"/>
                </a:cubicBezTo>
                <a:cubicBezTo>
                  <a:pt x="55" y="317"/>
                  <a:pt x="55" y="317"/>
                  <a:pt x="55" y="317"/>
                </a:cubicBezTo>
                <a:cubicBezTo>
                  <a:pt x="9" y="237"/>
                  <a:pt x="9" y="237"/>
                  <a:pt x="9" y="237"/>
                </a:cubicBezTo>
                <a:cubicBezTo>
                  <a:pt x="0" y="222"/>
                  <a:pt x="0" y="202"/>
                  <a:pt x="9" y="186"/>
                </a:cubicBezTo>
                <a:cubicBezTo>
                  <a:pt x="101" y="25"/>
                  <a:pt x="101" y="25"/>
                  <a:pt x="101" y="25"/>
                </a:cubicBezTo>
                <a:cubicBezTo>
                  <a:pt x="111" y="10"/>
                  <a:pt x="128" y="1"/>
                  <a:pt x="145" y="0"/>
                </a:cubicBezTo>
                <a:close/>
              </a:path>
            </a:pathLst>
          </a:custGeom>
          <a:blipFill>
            <a:blip r:embed="rId3"/>
            <a:stretch>
              <a:fillRect/>
            </a:stretch>
          </a:blipFill>
          <a:ln w="25400">
            <a:solidFill>
              <a:schemeClr val="bg1"/>
            </a:solidFill>
          </a:ln>
          <a:effectLst>
            <a:outerShdw blurRad="241300" dir="5400000" dist="38100" rotWithShape="0" sx="90000" sy="-1900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altLang="en-US" lang="zh-CN" sz="2000">
              <a:solidFill>
                <a:prstClr val="white"/>
              </a:solidFill>
              <a:latin charset="0" pitchFamily="2" typeface="Bebas"/>
              <a:ea charset="-122" panose="020b0503020204020204" pitchFamily="34" typeface="微软雅黑"/>
              <a:sym charset="0" pitchFamily="2" typeface="Bebas"/>
            </a:endParaRPr>
          </a:p>
        </p:txBody>
      </p:sp>
      <p:sp>
        <p:nvSpPr>
          <p:cNvPr id="39" name="Freeform 5"/>
          <p:cNvSpPr/>
          <p:nvPr/>
        </p:nvSpPr>
        <p:spPr bwMode="auto">
          <a:xfrm>
            <a:off x="9129290" y="3332756"/>
            <a:ext cx="1933902" cy="1718832"/>
          </a:xfrm>
          <a:custGeom>
            <a:gdLst>
              <a:gd fmla="*/ 145 w 477" name="T0"/>
              <a:gd fmla="*/ 0 h 423" name="T1"/>
              <a:gd fmla="*/ 331 w 477" name="T2"/>
              <a:gd fmla="*/ 0 h 423" name="T3"/>
              <a:gd fmla="*/ 375 w 477" name="T4"/>
              <a:gd fmla="*/ 25 h 423" name="T5"/>
              <a:gd fmla="*/ 468 w 477" name="T6"/>
              <a:gd fmla="*/ 186 h 423" name="T7"/>
              <a:gd fmla="*/ 468 w 477" name="T8"/>
              <a:gd fmla="*/ 237 h 423" name="T9"/>
              <a:gd fmla="*/ 375 w 477" name="T10"/>
              <a:gd fmla="*/ 398 h 423" name="T11"/>
              <a:gd fmla="*/ 331 w 477" name="T12"/>
              <a:gd fmla="*/ 423 h 423" name="T13"/>
              <a:gd fmla="*/ 146 w 477" name="T14"/>
              <a:gd fmla="*/ 423 h 423" name="T15"/>
              <a:gd fmla="*/ 101 w 477" name="T16"/>
              <a:gd fmla="*/ 398 h 423" name="T17"/>
              <a:gd fmla="*/ 55 w 477" name="T18"/>
              <a:gd fmla="*/ 317 h 423" name="T19"/>
              <a:gd fmla="*/ 9 w 477" name="T20"/>
              <a:gd fmla="*/ 237 h 423" name="T21"/>
              <a:gd fmla="*/ 9 w 477" name="T22"/>
              <a:gd fmla="*/ 186 h 423" name="T23"/>
              <a:gd fmla="*/ 101 w 477" name="T24"/>
              <a:gd fmla="*/ 25 h 423" name="T25"/>
              <a:gd fmla="*/ 145 w 477" name="T26"/>
              <a:gd fmla="*/ 0 h 42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22" w="477">
                <a:moveTo>
                  <a:pt x="145" y="0"/>
                </a:moveTo>
                <a:cubicBezTo>
                  <a:pt x="207" y="0"/>
                  <a:pt x="269" y="0"/>
                  <a:pt x="331" y="0"/>
                </a:cubicBezTo>
                <a:cubicBezTo>
                  <a:pt x="349" y="1"/>
                  <a:pt x="366" y="10"/>
                  <a:pt x="375" y="25"/>
                </a:cubicBezTo>
                <a:cubicBezTo>
                  <a:pt x="406" y="79"/>
                  <a:pt x="437" y="132"/>
                  <a:pt x="468" y="186"/>
                </a:cubicBezTo>
                <a:cubicBezTo>
                  <a:pt x="476" y="202"/>
                  <a:pt x="477" y="221"/>
                  <a:pt x="468" y="237"/>
                </a:cubicBezTo>
                <a:cubicBezTo>
                  <a:pt x="375" y="398"/>
                  <a:pt x="375" y="398"/>
                  <a:pt x="375" y="398"/>
                </a:cubicBezTo>
                <a:cubicBezTo>
                  <a:pt x="366" y="413"/>
                  <a:pt x="349" y="423"/>
                  <a:pt x="331" y="423"/>
                </a:cubicBezTo>
                <a:cubicBezTo>
                  <a:pt x="146" y="423"/>
                  <a:pt x="146" y="423"/>
                  <a:pt x="146" y="423"/>
                </a:cubicBezTo>
                <a:cubicBezTo>
                  <a:pt x="128" y="423"/>
                  <a:pt x="111" y="413"/>
                  <a:pt x="101" y="398"/>
                </a:cubicBezTo>
                <a:cubicBezTo>
                  <a:pt x="55" y="317"/>
                  <a:pt x="55" y="317"/>
                  <a:pt x="55" y="317"/>
                </a:cubicBezTo>
                <a:cubicBezTo>
                  <a:pt x="9" y="237"/>
                  <a:pt x="9" y="237"/>
                  <a:pt x="9" y="237"/>
                </a:cubicBezTo>
                <a:cubicBezTo>
                  <a:pt x="0" y="222"/>
                  <a:pt x="0" y="202"/>
                  <a:pt x="9" y="186"/>
                </a:cubicBezTo>
                <a:cubicBezTo>
                  <a:pt x="101" y="25"/>
                  <a:pt x="101" y="25"/>
                  <a:pt x="101" y="25"/>
                </a:cubicBezTo>
                <a:cubicBezTo>
                  <a:pt x="111" y="10"/>
                  <a:pt x="128" y="1"/>
                  <a:pt x="145" y="0"/>
                </a:cubicBezTo>
                <a:close/>
              </a:path>
            </a:pathLst>
          </a:custGeom>
          <a:solidFill>
            <a:srgbClr val="2ABDC7"/>
          </a:solidFill>
          <a:ln w="25400">
            <a:noFill/>
          </a:ln>
          <a:effectLst>
            <a:outerShdw blurRad="241300" dir="5400000" dist="38100" rotWithShape="0" sx="90000" sy="-1900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r>
              <a:rPr altLang="en-US" lang="zh-CN" sz="2000">
                <a:solidFill>
                  <a:srgbClr val="FFFFFF"/>
                </a:solidFill>
                <a:latin charset="0" pitchFamily="2" typeface="Bebas"/>
                <a:ea charset="-122" panose="020b0503020204020204" pitchFamily="34" typeface="微软雅黑"/>
                <a:sym charset="0" pitchFamily="2" typeface="Bebas"/>
              </a:rPr>
              <a:t>填写标题</a:t>
            </a:r>
          </a:p>
        </p:txBody>
      </p:sp>
      <p:sp>
        <p:nvSpPr>
          <p:cNvPr id="40" name="Line 5"/>
          <p:cNvSpPr>
            <a:spLocks noChangeShapeType="1"/>
          </p:cNvSpPr>
          <p:nvPr/>
        </p:nvSpPr>
        <p:spPr bwMode="auto">
          <a:xfrm flipH="1">
            <a:off x="3181350" y="4185301"/>
            <a:ext cx="1643063" cy="0"/>
          </a:xfrm>
          <a:prstGeom prst="line">
            <a:avLst/>
          </a:prstGeom>
          <a:noFill/>
          <a:ln cmpd="sng" w="19050">
            <a:solidFill>
              <a:srgbClr val="4C4B50"/>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0" pitchFamily="2" typeface="Bebas"/>
              <a:ea charset="-122" panose="020b0503020204020204" pitchFamily="34" typeface="微软雅黑"/>
              <a:sym charset="0" pitchFamily="2" typeface="Bebas"/>
            </a:endParaRPr>
          </a:p>
        </p:txBody>
      </p:sp>
      <p:sp>
        <p:nvSpPr>
          <p:cNvPr id="41" name="Line 6"/>
          <p:cNvSpPr>
            <a:spLocks noChangeShapeType="1"/>
          </p:cNvSpPr>
          <p:nvPr/>
        </p:nvSpPr>
        <p:spPr bwMode="auto">
          <a:xfrm>
            <a:off x="7396166" y="4185301"/>
            <a:ext cx="1643064" cy="0"/>
          </a:xfrm>
          <a:prstGeom prst="line">
            <a:avLst/>
          </a:prstGeom>
          <a:noFill/>
          <a:ln cmpd="sng" w="19050">
            <a:solidFill>
              <a:srgbClr val="4C4B50"/>
            </a:solidFill>
            <a:round/>
            <a:tailEnd len="med" type="triangle" w="med"/>
          </a:ln>
          <a:effectLst/>
          <a:extLst>
            <a:ext uri="{909E8E84-426E-40DD-AFC4-6F175D3DCCD1}">
              <a14:hiddenFill>
                <a:noFill/>
              </a14:hiddenFill>
            </a:ext>
            <a:ext uri="{AF507438-7753-43E0-B8FC-AC1667EBCBE1}">
              <a14:hiddenEffects>
                <a:effectLst>
                  <a:outerShdw algn="ctr" dir="2700000" dist="35921" rotWithShape="0">
                    <a:schemeClr val="bg2"/>
                  </a:outerShdw>
                </a:effectLst>
              </a14:hiddenEffects>
            </a:ext>
          </a:extLst>
        </p:spPr>
        <p:txBody>
          <a:bodyPr/>
          <a:lstStyle/>
          <a:p>
            <a:pPr defTabSz="914400" eaLnBrk="1" fontAlgn="auto" hangingPunct="1" indent="0" latinLnBrk="0" lvl="0" marL="0" marR="0">
              <a:lnSpc>
                <a:spcPct val="100000"/>
              </a:lnSpc>
              <a:spcBef>
                <a:spcPct val="0"/>
              </a:spcBef>
              <a:spcAft>
                <a:spcPct val="0"/>
              </a:spcAft>
              <a:buClrTx/>
              <a:buSzTx/>
              <a:buFontTx/>
              <a:buNone/>
              <a:defRPr/>
            </a:pPr>
            <a:endParaRPr altLang="en-US" b="0" baseline="0" cap="none" i="0" kern="0" kumimoji="0" lang="zh-CN" noProof="0" normalizeH="0" spc="0" strike="noStrike" sz="1800" u="none">
              <a:ln>
                <a:noFill/>
              </a:ln>
              <a:solidFill>
                <a:sysClr lastClr="000000" val="windowText"/>
              </a:solidFill>
              <a:effectLst/>
              <a:uLnTx/>
              <a:uFillTx/>
              <a:latin charset="0" pitchFamily="2" typeface="Bebas"/>
              <a:ea charset="-122" panose="020b0503020204020204" pitchFamily="34" typeface="微软雅黑"/>
              <a:sym charset="0" pitchFamily="2" typeface="Bebas"/>
            </a:endParaRPr>
          </a:p>
        </p:txBody>
      </p:sp>
      <p:sp>
        <p:nvSpPr>
          <p:cNvPr id="42" name="Rectangle 7"/>
          <p:cNvSpPr>
            <a:spLocks noChangeArrowheads="1"/>
          </p:cNvSpPr>
          <p:nvPr/>
        </p:nvSpPr>
        <p:spPr bwMode="auto">
          <a:xfrm>
            <a:off x="3010908" y="3322958"/>
            <a:ext cx="1958586" cy="7772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square">
            <a:spAutoFit/>
          </a:bodyPr>
          <a:lstStyle/>
          <a:p>
            <a:pPr algn="ctr" lvl="0">
              <a:lnSpc>
                <a:spcPct val="150000"/>
              </a:lnSpc>
              <a:defRPr/>
            </a:pPr>
            <a:r>
              <a:rPr altLang="en-US" lang="zh-CN" sz="1000">
                <a:solidFill>
                  <a:schemeClr val="tx1">
                    <a:lumMod val="50000"/>
                    <a:lumOff val="50000"/>
                  </a:schemeClr>
                </a:solidFill>
                <a:latin charset="0" pitchFamily="2" typeface="Bebas"/>
                <a:ea charset="-122" panose="020b0503020204020204" pitchFamily="34" typeface="微软雅黑"/>
                <a:sym charset="0" pitchFamily="2" typeface="Bebas"/>
              </a:rPr>
              <a:t>您的内容打在这里，或者通过复制您的文本后，在此框中选择粘贴，并选择只保留文字。</a:t>
            </a:r>
          </a:p>
        </p:txBody>
      </p:sp>
      <p:sp>
        <p:nvSpPr>
          <p:cNvPr id="43" name="Rectangle 8"/>
          <p:cNvSpPr>
            <a:spLocks noChangeArrowheads="1"/>
          </p:cNvSpPr>
          <p:nvPr/>
        </p:nvSpPr>
        <p:spPr bwMode="auto">
          <a:xfrm>
            <a:off x="3010908" y="4270406"/>
            <a:ext cx="1958586" cy="7772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square">
            <a:spAutoFit/>
          </a:bodyPr>
          <a:lstStyle/>
          <a:p>
            <a:pPr algn="ctr" lvl="0">
              <a:lnSpc>
                <a:spcPct val="150000"/>
              </a:lnSpc>
              <a:defRPr/>
            </a:pPr>
            <a:r>
              <a:rPr altLang="en-US" lang="zh-CN" sz="1000">
                <a:solidFill>
                  <a:schemeClr val="tx1">
                    <a:lumMod val="50000"/>
                    <a:lumOff val="50000"/>
                  </a:schemeClr>
                </a:solidFill>
                <a:latin charset="0" pitchFamily="2" typeface="Bebas"/>
                <a:ea charset="-122" panose="020b0503020204020204" pitchFamily="34" typeface="微软雅黑"/>
                <a:sym charset="0" pitchFamily="2" typeface="Bebas"/>
              </a:rPr>
              <a:t>您的内容打在这里，或者通过复制您的文本后，在此框中选择粘贴，并选择只保留文字。</a:t>
            </a:r>
          </a:p>
        </p:txBody>
      </p:sp>
      <p:sp>
        <p:nvSpPr>
          <p:cNvPr id="44" name="Rectangle 9"/>
          <p:cNvSpPr>
            <a:spLocks noChangeArrowheads="1"/>
          </p:cNvSpPr>
          <p:nvPr/>
        </p:nvSpPr>
        <p:spPr bwMode="auto">
          <a:xfrm>
            <a:off x="7224281" y="3322958"/>
            <a:ext cx="1958586" cy="7772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square">
            <a:spAutoFit/>
          </a:bodyPr>
          <a:lstStyle/>
          <a:p>
            <a:pPr algn="ctr" lvl="0">
              <a:lnSpc>
                <a:spcPct val="150000"/>
              </a:lnSpc>
              <a:defRPr/>
            </a:pPr>
            <a:r>
              <a:rPr altLang="en-US" lang="zh-CN" sz="1000">
                <a:solidFill>
                  <a:schemeClr val="tx1">
                    <a:lumMod val="50000"/>
                    <a:lumOff val="50000"/>
                  </a:schemeClr>
                </a:solidFill>
                <a:latin charset="0" pitchFamily="2" typeface="Bebas"/>
                <a:ea charset="-122" panose="020b0503020204020204" pitchFamily="34" typeface="微软雅黑"/>
                <a:sym charset="0" pitchFamily="2" typeface="Bebas"/>
              </a:rPr>
              <a:t>您的内容打在这里，或者通过复制您的文本后，在此框中选择粘贴，并选择只保留文字。</a:t>
            </a:r>
          </a:p>
        </p:txBody>
      </p:sp>
      <p:sp>
        <p:nvSpPr>
          <p:cNvPr id="45" name="Rectangle 10"/>
          <p:cNvSpPr>
            <a:spLocks noChangeArrowheads="1"/>
          </p:cNvSpPr>
          <p:nvPr/>
        </p:nvSpPr>
        <p:spPr bwMode="auto">
          <a:xfrm>
            <a:off x="7224281" y="4270405"/>
            <a:ext cx="1958586" cy="7772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rgbClr val="000000"/>
                </a:solidFill>
                <a:miter lim="800000"/>
                <a:headEnd/>
                <a:tailEnd/>
              </a14:hiddenLine>
            </a:ext>
            <a:ext uri="{AF507438-7753-43E0-B8FC-AC1667EBCBE1}">
              <a14:hiddenEffects>
                <a:effectLst>
                  <a:outerShdw algn="ctr" dir="2700000" dist="35921" rotWithShape="0">
                    <a:schemeClr val="bg2"/>
                  </a:outerShdw>
                </a:effectLst>
              </a14:hiddenEffects>
            </a:ext>
          </a:extLst>
        </p:spPr>
        <p:txBody>
          <a:bodyPr anchor="ctr" wrap="square">
            <a:spAutoFit/>
          </a:bodyPr>
          <a:lstStyle/>
          <a:p>
            <a:pPr algn="ctr" lvl="0">
              <a:lnSpc>
                <a:spcPct val="150000"/>
              </a:lnSpc>
              <a:defRPr/>
            </a:pPr>
            <a:r>
              <a:rPr altLang="en-US" lang="zh-CN" sz="1000">
                <a:solidFill>
                  <a:schemeClr val="tx1">
                    <a:lumMod val="50000"/>
                    <a:lumOff val="50000"/>
                  </a:schemeClr>
                </a:solidFill>
                <a:latin charset="0" pitchFamily="2" typeface="Bebas"/>
                <a:ea charset="-122" panose="020b0503020204020204" pitchFamily="34" typeface="微软雅黑"/>
                <a:sym charset="0" pitchFamily="2" typeface="Bebas"/>
              </a:rPr>
              <a:t>您的内容打在这里，或者通过复制您的文本后，在此框中选择粘贴，并选择只保留文字。</a:t>
            </a:r>
          </a:p>
        </p:txBody>
      </p:sp>
    </p:spTree>
    <p:extLst>
      <p:ext uri="{BB962C8B-B14F-4D97-AF65-F5344CB8AC3E}">
        <p14:creationId val="1003884959"/>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38"/>
                                        </p:tgtEl>
                                        <p:attrNameLst>
                                          <p:attrName>style.visibility</p:attrName>
                                        </p:attrNameLst>
                                      </p:cBhvr>
                                      <p:to>
                                        <p:strVal val="visible"/>
                                      </p:to>
                                    </p:set>
                                    <p:animEffect filter="fade" transition="in">
                                      <p:cBhvr>
                                        <p:cTn dur="500" id="7"/>
                                        <p:tgtEl>
                                          <p:spTgt spid="38"/>
                                        </p:tgtEl>
                                      </p:cBhvr>
                                    </p:animEffect>
                                  </p:childTnLst>
                                </p:cTn>
                              </p:par>
                              <p:par>
                                <p:cTn decel="30000" fill="hold" grpId="1" id="8" nodeType="withEffect" presetClass="path" presetID="42" presetSubtype="0">
                                  <p:stCondLst>
                                    <p:cond delay="0"/>
                                  </p:stCondLst>
                                  <p:childTnLst>
                                    <p:animMotion origin="layout" path="M 2.08333E-06 -0.03981 L 2.08333E-06 0.14815" pathEditMode="relative" ptsTypes="AA" rAng="0">
                                      <p:cBhvr>
                                        <p:cTn dur="750" fill="hold" id="9" spd="-100000"/>
                                        <p:tgtEl>
                                          <p:spTgt spid="38"/>
                                        </p:tgtEl>
                                        <p:attrNameLst>
                                          <p:attrName>ppt_x</p:attrName>
                                          <p:attrName>ppt_y</p:attrName>
                                        </p:attrNameLst>
                                      </p:cBhvr>
                                      <p:rCtr x="0" y="9398"/>
                                    </p:animMotion>
                                  </p:childTnLst>
                                </p:cTn>
                              </p:par>
                              <p:par>
                                <p:cTn accel="30000" decel="30000" fill="hold" grpId="2" id="10" nodeType="withEffect" presetClass="path" presetID="42" presetSubtype="0">
                                  <p:stCondLst>
                                    <p:cond delay="750"/>
                                  </p:stCondLst>
                                  <p:childTnLst>
                                    <p:animMotion origin="layout" path="M 2.08333E-06 -0.03981 L 2.08333E-06 -2.96296E-06" pathEditMode="relative" ptsTypes="AA" rAng="0">
                                      <p:cBhvr>
                                        <p:cTn dur="750" fill="hold" id="11"/>
                                        <p:tgtEl>
                                          <p:spTgt spid="38"/>
                                        </p:tgtEl>
                                        <p:attrNameLst>
                                          <p:attrName>ppt_x</p:attrName>
                                          <p:attrName>ppt_y</p:attrName>
                                        </p:attrNameLst>
                                      </p:cBhvr>
                                      <p:rCtr x="0" y="1991"/>
                                    </p:animMotion>
                                  </p:childTnLst>
                                </p:cTn>
                              </p:par>
                              <p:par>
                                <p:cTn fill="hold" grpId="0" id="12" nodeType="withEffect" presetClass="entr" presetID="10" presetSubtype="0">
                                  <p:stCondLst>
                                    <p:cond delay="0"/>
                                  </p:stCondLst>
                                  <p:childTnLst>
                                    <p:set>
                                      <p:cBhvr>
                                        <p:cTn dur="1" fill="hold" id="13">
                                          <p:stCondLst>
                                            <p:cond delay="0"/>
                                          </p:stCondLst>
                                        </p:cTn>
                                        <p:tgtEl>
                                          <p:spTgt spid="37"/>
                                        </p:tgtEl>
                                        <p:attrNameLst>
                                          <p:attrName>style.visibility</p:attrName>
                                        </p:attrNameLst>
                                      </p:cBhvr>
                                      <p:to>
                                        <p:strVal val="visible"/>
                                      </p:to>
                                    </p:set>
                                    <p:animEffect filter="fade" transition="in">
                                      <p:cBhvr>
                                        <p:cTn dur="500" id="14"/>
                                        <p:tgtEl>
                                          <p:spTgt spid="37"/>
                                        </p:tgtEl>
                                      </p:cBhvr>
                                    </p:animEffect>
                                  </p:childTnLst>
                                </p:cTn>
                              </p:par>
                              <p:par>
                                <p:cTn decel="30000" fill="hold" grpId="1" id="15" nodeType="withEffect" presetClass="path" presetID="64" presetSubtype="0">
                                  <p:stCondLst>
                                    <p:cond delay="0"/>
                                  </p:stCondLst>
                                  <p:childTnLst>
                                    <p:animMotion origin="layout" path="M 5E-06 0.03889 L 5E-06 -0.14814" pathEditMode="relative" ptsTypes="AA" rAng="0">
                                      <p:cBhvr>
                                        <p:cTn dur="750" fill="hold" id="16" spd="-100000"/>
                                        <p:tgtEl>
                                          <p:spTgt spid="37"/>
                                        </p:tgtEl>
                                        <p:attrNameLst>
                                          <p:attrName>ppt_x</p:attrName>
                                          <p:attrName>ppt_y</p:attrName>
                                        </p:attrNameLst>
                                      </p:cBhvr>
                                      <p:rCtr x="0" y="-9352"/>
                                    </p:animMotion>
                                  </p:childTnLst>
                                </p:cTn>
                              </p:par>
                              <p:par>
                                <p:cTn accel="30000" decel="30000" fill="hold" grpId="2" id="17" nodeType="withEffect" presetClass="path" presetID="64" presetSubtype="0">
                                  <p:stCondLst>
                                    <p:cond delay="750"/>
                                  </p:stCondLst>
                                  <p:childTnLst>
                                    <p:animMotion origin="layout" path="M 5E-06 0.03843 L 5E-06 -3.7037E-06" pathEditMode="relative" ptsTypes="AA" rAng="0">
                                      <p:cBhvr>
                                        <p:cTn dur="750" fill="hold" id="18"/>
                                        <p:tgtEl>
                                          <p:spTgt spid="37"/>
                                        </p:tgtEl>
                                        <p:attrNameLst>
                                          <p:attrName>ppt_x</p:attrName>
                                          <p:attrName>ppt_y</p:attrName>
                                        </p:attrNameLst>
                                      </p:cBhvr>
                                      <p:rCtr x="0" y="-1921"/>
                                    </p:animMotion>
                                  </p:childTnLst>
                                </p:cTn>
                              </p:par>
                              <p:par>
                                <p:cTn fill="hold" grpId="0" id="19" nodeType="withEffect" presetClass="entr" presetID="10" presetSubtype="0">
                                  <p:stCondLst>
                                    <p:cond delay="0"/>
                                  </p:stCondLst>
                                  <p:childTnLst>
                                    <p:set>
                                      <p:cBhvr>
                                        <p:cTn dur="1" fill="hold" id="20">
                                          <p:stCondLst>
                                            <p:cond delay="0"/>
                                          </p:stCondLst>
                                        </p:cTn>
                                        <p:tgtEl>
                                          <p:spTgt spid="39"/>
                                        </p:tgtEl>
                                        <p:attrNameLst>
                                          <p:attrName>style.visibility</p:attrName>
                                        </p:attrNameLst>
                                      </p:cBhvr>
                                      <p:to>
                                        <p:strVal val="visible"/>
                                      </p:to>
                                    </p:set>
                                    <p:animEffect filter="fade" transition="in">
                                      <p:cBhvr>
                                        <p:cTn dur="500" id="21"/>
                                        <p:tgtEl>
                                          <p:spTgt spid="39"/>
                                        </p:tgtEl>
                                      </p:cBhvr>
                                    </p:animEffect>
                                  </p:childTnLst>
                                </p:cTn>
                              </p:par>
                              <p:par>
                                <p:cTn decel="30000" fill="hold" grpId="1" id="22" nodeType="withEffect" presetClass="path" presetID="64" presetSubtype="0">
                                  <p:stCondLst>
                                    <p:cond delay="0"/>
                                  </p:stCondLst>
                                  <p:childTnLst>
                                    <p:animMotion origin="layout" path="M 5E-06 0.03889 L 5E-06 -0.14814" pathEditMode="relative" ptsTypes="AA" rAng="0">
                                      <p:cBhvr>
                                        <p:cTn dur="750" fill="hold" id="23" spd="-100000"/>
                                        <p:tgtEl>
                                          <p:spTgt spid="39"/>
                                        </p:tgtEl>
                                        <p:attrNameLst>
                                          <p:attrName>ppt_x</p:attrName>
                                          <p:attrName>ppt_y</p:attrName>
                                        </p:attrNameLst>
                                      </p:cBhvr>
                                      <p:rCtr x="0" y="-9352"/>
                                    </p:animMotion>
                                  </p:childTnLst>
                                </p:cTn>
                              </p:par>
                              <p:par>
                                <p:cTn accel="30000" decel="30000" fill="hold" grpId="2" id="24" nodeType="withEffect" presetClass="path" presetID="64" presetSubtype="0">
                                  <p:stCondLst>
                                    <p:cond delay="750"/>
                                  </p:stCondLst>
                                  <p:childTnLst>
                                    <p:animMotion origin="layout" path="M 5E-06 0.03843 L 5E-06 -3.7037E-06" pathEditMode="relative" ptsTypes="AA" rAng="0">
                                      <p:cBhvr>
                                        <p:cTn dur="750" fill="hold" id="25"/>
                                        <p:tgtEl>
                                          <p:spTgt spid="39"/>
                                        </p:tgtEl>
                                        <p:attrNameLst>
                                          <p:attrName>ppt_x</p:attrName>
                                          <p:attrName>ppt_y</p:attrName>
                                        </p:attrNameLst>
                                      </p:cBhvr>
                                      <p:rCtr x="0" y="-1921"/>
                                    </p:animMotion>
                                  </p:childTnLst>
                                </p:cTn>
                              </p:par>
                            </p:childTnLst>
                          </p:cTn>
                        </p:par>
                        <p:par>
                          <p:cTn fill="hold" id="26" nodeType="afterGroup">
                            <p:stCondLst>
                              <p:cond delay="1500"/>
                            </p:stCondLst>
                            <p:childTnLst>
                              <p:par>
                                <p:cTn fill="hold" grpId="0" id="27" nodeType="afterEffect" presetClass="entr" presetID="10" presetSubtype="0">
                                  <p:stCondLst>
                                    <p:cond delay="0"/>
                                  </p:stCondLst>
                                  <p:childTnLst>
                                    <p:set>
                                      <p:cBhvr>
                                        <p:cTn dur="1" fill="hold" id="28">
                                          <p:stCondLst>
                                            <p:cond delay="0"/>
                                          </p:stCondLst>
                                        </p:cTn>
                                        <p:tgtEl>
                                          <p:spTgt spid="21"/>
                                        </p:tgtEl>
                                        <p:attrNameLst>
                                          <p:attrName>style.visibility</p:attrName>
                                        </p:attrNameLst>
                                      </p:cBhvr>
                                      <p:to>
                                        <p:strVal val="visible"/>
                                      </p:to>
                                    </p:set>
                                    <p:animEffect filter="fade" transition="in">
                                      <p:cBhvr>
                                        <p:cTn dur="500" id="29"/>
                                        <p:tgtEl>
                                          <p:spTgt spid="21"/>
                                        </p:tgtEl>
                                      </p:cBhvr>
                                    </p:animEffect>
                                  </p:childTnLst>
                                </p:cTn>
                              </p:par>
                              <p:par>
                                <p:cTn fill="hold" grpId="0" id="30" nodeType="withEffect" presetClass="entr" presetID="10" presetSubtype="0">
                                  <p:stCondLst>
                                    <p:cond delay="0"/>
                                  </p:stCondLst>
                                  <p:childTnLst>
                                    <p:set>
                                      <p:cBhvr>
                                        <p:cTn dur="1" fill="hold" id="31">
                                          <p:stCondLst>
                                            <p:cond delay="0"/>
                                          </p:stCondLst>
                                        </p:cTn>
                                        <p:tgtEl>
                                          <p:spTgt spid="22"/>
                                        </p:tgtEl>
                                        <p:attrNameLst>
                                          <p:attrName>style.visibility</p:attrName>
                                        </p:attrNameLst>
                                      </p:cBhvr>
                                      <p:to>
                                        <p:strVal val="visible"/>
                                      </p:to>
                                    </p:set>
                                    <p:animEffect filter="fade" transition="in">
                                      <p:cBhvr>
                                        <p:cTn dur="500" id="32"/>
                                        <p:tgtEl>
                                          <p:spTgt spid="22"/>
                                        </p:tgtEl>
                                      </p:cBhvr>
                                    </p:animEffect>
                                  </p:childTnLst>
                                </p:cTn>
                              </p:par>
                            </p:childTnLst>
                          </p:cTn>
                        </p:par>
                        <p:par>
                          <p:cTn fill="hold" id="33" nodeType="afterGroup">
                            <p:stCondLst>
                              <p:cond delay="2000"/>
                            </p:stCondLst>
                            <p:childTnLst>
                              <p:par>
                                <p:cTn fill="hold" grpId="0" id="34" nodeType="afterEffect" presetClass="entr" presetID="22" presetSubtype="2">
                                  <p:stCondLst>
                                    <p:cond delay="0"/>
                                  </p:stCondLst>
                                  <p:childTnLst>
                                    <p:set>
                                      <p:cBhvr>
                                        <p:cTn dur="1" fill="hold" id="35">
                                          <p:stCondLst>
                                            <p:cond delay="0"/>
                                          </p:stCondLst>
                                        </p:cTn>
                                        <p:tgtEl>
                                          <p:spTgt spid="40"/>
                                        </p:tgtEl>
                                        <p:attrNameLst>
                                          <p:attrName>style.visibility</p:attrName>
                                        </p:attrNameLst>
                                      </p:cBhvr>
                                      <p:to>
                                        <p:strVal val="visible"/>
                                      </p:to>
                                    </p:set>
                                    <p:animEffect filter="wipe(right)" transition="in">
                                      <p:cBhvr>
                                        <p:cTn dur="1000" id="36"/>
                                        <p:tgtEl>
                                          <p:spTgt spid="40"/>
                                        </p:tgtEl>
                                      </p:cBhvr>
                                    </p:animEffect>
                                  </p:childTnLst>
                                </p:cTn>
                              </p:par>
                              <p:par>
                                <p:cTn fill="hold" grpId="0" id="37" nodeType="withEffect" presetClass="entr" presetID="42" presetSubtype="0">
                                  <p:stCondLst>
                                    <p:cond delay="0"/>
                                  </p:stCondLst>
                                  <p:childTnLst>
                                    <p:set>
                                      <p:cBhvr>
                                        <p:cTn dur="1" fill="hold" id="38">
                                          <p:stCondLst>
                                            <p:cond delay="0"/>
                                          </p:stCondLst>
                                        </p:cTn>
                                        <p:tgtEl>
                                          <p:spTgt spid="42"/>
                                        </p:tgtEl>
                                        <p:attrNameLst>
                                          <p:attrName>style.visibility</p:attrName>
                                        </p:attrNameLst>
                                      </p:cBhvr>
                                      <p:to>
                                        <p:strVal val="visible"/>
                                      </p:to>
                                    </p:set>
                                    <p:animEffect filter="fade" transition="in">
                                      <p:cBhvr>
                                        <p:cTn dur="1000" id="39"/>
                                        <p:tgtEl>
                                          <p:spTgt spid="42"/>
                                        </p:tgtEl>
                                      </p:cBhvr>
                                    </p:animEffect>
                                    <p:anim calcmode="lin" valueType="num">
                                      <p:cBhvr>
                                        <p:cTn dur="1000" fill="hold" id="40"/>
                                        <p:tgtEl>
                                          <p:spTgt spid="42"/>
                                        </p:tgtEl>
                                        <p:attrNameLst>
                                          <p:attrName>ppt_x</p:attrName>
                                        </p:attrNameLst>
                                      </p:cBhvr>
                                      <p:tavLst>
                                        <p:tav tm="0">
                                          <p:val>
                                            <p:strVal val="#ppt_x"/>
                                          </p:val>
                                        </p:tav>
                                        <p:tav tm="100000">
                                          <p:val>
                                            <p:strVal val="#ppt_x"/>
                                          </p:val>
                                        </p:tav>
                                      </p:tavLst>
                                    </p:anim>
                                    <p:anim calcmode="lin" valueType="num">
                                      <p:cBhvr>
                                        <p:cTn dur="1000" fill="hold" id="41"/>
                                        <p:tgtEl>
                                          <p:spTgt spid="42"/>
                                        </p:tgtEl>
                                        <p:attrNameLst>
                                          <p:attrName>ppt_y</p:attrName>
                                        </p:attrNameLst>
                                      </p:cBhvr>
                                      <p:tavLst>
                                        <p:tav tm="0">
                                          <p:val>
                                            <p:strVal val="#ppt_y+.1"/>
                                          </p:val>
                                        </p:tav>
                                        <p:tav tm="100000">
                                          <p:val>
                                            <p:strVal val="#ppt_y"/>
                                          </p:val>
                                        </p:tav>
                                      </p:tavLst>
                                    </p:anim>
                                  </p:childTnLst>
                                </p:cTn>
                              </p:par>
                              <p:par>
                                <p:cTn fill="hold" grpId="0" id="42" nodeType="withEffect" presetClass="entr" presetID="47" presetSubtype="0">
                                  <p:stCondLst>
                                    <p:cond delay="0"/>
                                  </p:stCondLst>
                                  <p:childTnLst>
                                    <p:set>
                                      <p:cBhvr>
                                        <p:cTn dur="1" fill="hold" id="43">
                                          <p:stCondLst>
                                            <p:cond delay="0"/>
                                          </p:stCondLst>
                                        </p:cTn>
                                        <p:tgtEl>
                                          <p:spTgt spid="43"/>
                                        </p:tgtEl>
                                        <p:attrNameLst>
                                          <p:attrName>style.visibility</p:attrName>
                                        </p:attrNameLst>
                                      </p:cBhvr>
                                      <p:to>
                                        <p:strVal val="visible"/>
                                      </p:to>
                                    </p:set>
                                    <p:animEffect filter="fade" transition="in">
                                      <p:cBhvr>
                                        <p:cTn dur="1000" id="44"/>
                                        <p:tgtEl>
                                          <p:spTgt spid="43"/>
                                        </p:tgtEl>
                                      </p:cBhvr>
                                    </p:animEffect>
                                    <p:anim calcmode="lin" valueType="num">
                                      <p:cBhvr>
                                        <p:cTn dur="1000" fill="hold" id="45"/>
                                        <p:tgtEl>
                                          <p:spTgt spid="43"/>
                                        </p:tgtEl>
                                        <p:attrNameLst>
                                          <p:attrName>ppt_x</p:attrName>
                                        </p:attrNameLst>
                                      </p:cBhvr>
                                      <p:tavLst>
                                        <p:tav tm="0">
                                          <p:val>
                                            <p:strVal val="#ppt_x"/>
                                          </p:val>
                                        </p:tav>
                                        <p:tav tm="100000">
                                          <p:val>
                                            <p:strVal val="#ppt_x"/>
                                          </p:val>
                                        </p:tav>
                                      </p:tavLst>
                                    </p:anim>
                                    <p:anim calcmode="lin" valueType="num">
                                      <p:cBhvr>
                                        <p:cTn dur="1000" fill="hold" id="46"/>
                                        <p:tgtEl>
                                          <p:spTgt spid="43"/>
                                        </p:tgtEl>
                                        <p:attrNameLst>
                                          <p:attrName>ppt_y</p:attrName>
                                        </p:attrNameLst>
                                      </p:cBhvr>
                                      <p:tavLst>
                                        <p:tav tm="0">
                                          <p:val>
                                            <p:strVal val="#ppt_y-.1"/>
                                          </p:val>
                                        </p:tav>
                                        <p:tav tm="100000">
                                          <p:val>
                                            <p:strVal val="#ppt_y"/>
                                          </p:val>
                                        </p:tav>
                                      </p:tavLst>
                                    </p:anim>
                                  </p:childTnLst>
                                </p:cTn>
                              </p:par>
                            </p:childTnLst>
                          </p:cTn>
                        </p:par>
                        <p:par>
                          <p:cTn fill="hold" id="47" nodeType="afterGroup">
                            <p:stCondLst>
                              <p:cond delay="3000"/>
                            </p:stCondLst>
                            <p:childTnLst>
                              <p:par>
                                <p:cTn fill="hold" grpId="0" id="48" nodeType="afterEffect" presetClass="entr" presetID="22" presetSubtype="8">
                                  <p:stCondLst>
                                    <p:cond delay="0"/>
                                  </p:stCondLst>
                                  <p:childTnLst>
                                    <p:set>
                                      <p:cBhvr>
                                        <p:cTn dur="1" fill="hold" id="49">
                                          <p:stCondLst>
                                            <p:cond delay="0"/>
                                          </p:stCondLst>
                                        </p:cTn>
                                        <p:tgtEl>
                                          <p:spTgt spid="41"/>
                                        </p:tgtEl>
                                        <p:attrNameLst>
                                          <p:attrName>style.visibility</p:attrName>
                                        </p:attrNameLst>
                                      </p:cBhvr>
                                      <p:to>
                                        <p:strVal val="visible"/>
                                      </p:to>
                                    </p:set>
                                    <p:animEffect filter="wipe(left)" transition="in">
                                      <p:cBhvr>
                                        <p:cTn dur="1000" id="50"/>
                                        <p:tgtEl>
                                          <p:spTgt spid="41"/>
                                        </p:tgtEl>
                                      </p:cBhvr>
                                    </p:animEffect>
                                  </p:childTnLst>
                                </p:cTn>
                              </p:par>
                              <p:par>
                                <p:cTn fill="hold" grpId="0" id="51" nodeType="withEffect" presetClass="entr" presetID="42" presetSubtype="0">
                                  <p:stCondLst>
                                    <p:cond delay="0"/>
                                  </p:stCondLst>
                                  <p:childTnLst>
                                    <p:set>
                                      <p:cBhvr>
                                        <p:cTn dur="1" fill="hold" id="52">
                                          <p:stCondLst>
                                            <p:cond delay="0"/>
                                          </p:stCondLst>
                                        </p:cTn>
                                        <p:tgtEl>
                                          <p:spTgt spid="44"/>
                                        </p:tgtEl>
                                        <p:attrNameLst>
                                          <p:attrName>style.visibility</p:attrName>
                                        </p:attrNameLst>
                                      </p:cBhvr>
                                      <p:to>
                                        <p:strVal val="visible"/>
                                      </p:to>
                                    </p:set>
                                    <p:animEffect filter="fade" transition="in">
                                      <p:cBhvr>
                                        <p:cTn dur="1000" id="53"/>
                                        <p:tgtEl>
                                          <p:spTgt spid="44"/>
                                        </p:tgtEl>
                                      </p:cBhvr>
                                    </p:animEffect>
                                    <p:anim calcmode="lin" valueType="num">
                                      <p:cBhvr>
                                        <p:cTn dur="1000" fill="hold" id="54"/>
                                        <p:tgtEl>
                                          <p:spTgt spid="44"/>
                                        </p:tgtEl>
                                        <p:attrNameLst>
                                          <p:attrName>ppt_x</p:attrName>
                                        </p:attrNameLst>
                                      </p:cBhvr>
                                      <p:tavLst>
                                        <p:tav tm="0">
                                          <p:val>
                                            <p:strVal val="#ppt_x"/>
                                          </p:val>
                                        </p:tav>
                                        <p:tav tm="100000">
                                          <p:val>
                                            <p:strVal val="#ppt_x"/>
                                          </p:val>
                                        </p:tav>
                                      </p:tavLst>
                                    </p:anim>
                                    <p:anim calcmode="lin" valueType="num">
                                      <p:cBhvr>
                                        <p:cTn dur="1000" fill="hold" id="55"/>
                                        <p:tgtEl>
                                          <p:spTgt spid="44"/>
                                        </p:tgtEl>
                                        <p:attrNameLst>
                                          <p:attrName>ppt_y</p:attrName>
                                        </p:attrNameLst>
                                      </p:cBhvr>
                                      <p:tavLst>
                                        <p:tav tm="0">
                                          <p:val>
                                            <p:strVal val="#ppt_y+.1"/>
                                          </p:val>
                                        </p:tav>
                                        <p:tav tm="100000">
                                          <p:val>
                                            <p:strVal val="#ppt_y"/>
                                          </p:val>
                                        </p:tav>
                                      </p:tavLst>
                                    </p:anim>
                                  </p:childTnLst>
                                </p:cTn>
                              </p:par>
                              <p:par>
                                <p:cTn fill="hold" grpId="0" id="56" nodeType="withEffect" presetClass="entr" presetID="47" presetSubtype="0">
                                  <p:stCondLst>
                                    <p:cond delay="0"/>
                                  </p:stCondLst>
                                  <p:childTnLst>
                                    <p:set>
                                      <p:cBhvr>
                                        <p:cTn dur="1" fill="hold" id="57">
                                          <p:stCondLst>
                                            <p:cond delay="0"/>
                                          </p:stCondLst>
                                        </p:cTn>
                                        <p:tgtEl>
                                          <p:spTgt spid="45"/>
                                        </p:tgtEl>
                                        <p:attrNameLst>
                                          <p:attrName>style.visibility</p:attrName>
                                        </p:attrNameLst>
                                      </p:cBhvr>
                                      <p:to>
                                        <p:strVal val="visible"/>
                                      </p:to>
                                    </p:set>
                                    <p:animEffect filter="fade" transition="in">
                                      <p:cBhvr>
                                        <p:cTn dur="1000" id="58"/>
                                        <p:tgtEl>
                                          <p:spTgt spid="45"/>
                                        </p:tgtEl>
                                      </p:cBhvr>
                                    </p:animEffect>
                                    <p:anim calcmode="lin" valueType="num">
                                      <p:cBhvr>
                                        <p:cTn dur="1000" fill="hold" id="59"/>
                                        <p:tgtEl>
                                          <p:spTgt spid="45"/>
                                        </p:tgtEl>
                                        <p:attrNameLst>
                                          <p:attrName>ppt_x</p:attrName>
                                        </p:attrNameLst>
                                      </p:cBhvr>
                                      <p:tavLst>
                                        <p:tav tm="0">
                                          <p:val>
                                            <p:strVal val="#ppt_x"/>
                                          </p:val>
                                        </p:tav>
                                        <p:tav tm="100000">
                                          <p:val>
                                            <p:strVal val="#ppt_x"/>
                                          </p:val>
                                        </p:tav>
                                      </p:tavLst>
                                    </p:anim>
                                    <p:anim calcmode="lin" valueType="num">
                                      <p:cBhvr>
                                        <p:cTn dur="1000" fill="hold" id="60"/>
                                        <p:tgtEl>
                                          <p:spTgt spid="4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37"/>
      <p:bldP grpId="1" spid="37"/>
      <p:bldP grpId="2" spid="37"/>
      <p:bldP grpId="0" spid="38"/>
      <p:bldP grpId="1" spid="38"/>
      <p:bldP grpId="2" spid="38"/>
      <p:bldP grpId="0" spid="39"/>
      <p:bldP grpId="1" spid="39"/>
      <p:bldP grpId="2" spid="39"/>
      <p:bldP grpId="0" spid="40"/>
      <p:bldP grpId="0" spid="41"/>
      <p:bldP grpId="0" spid="42"/>
      <p:bldP grpId="0" spid="43"/>
      <p:bldP grpId="0" spid="44"/>
      <p:bldP grpId="0" spid="4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2095564" y="253053"/>
            <a:ext cx="35356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其他工作情况</a:t>
            </a:r>
          </a:p>
        </p:txBody>
      </p:sp>
      <p:grpSp>
        <p:nvGrpSpPr>
          <p:cNvPr id="21" name="组合 20"/>
          <p:cNvGrpSpPr/>
          <p:nvPr/>
        </p:nvGrpSpPr>
        <p:grpSpPr>
          <a:xfrm>
            <a:off x="827030" y="2100075"/>
            <a:ext cx="4162220" cy="4166542"/>
            <a:chOff x="827030" y="2100075"/>
            <a:chExt cx="4162220" cy="4166542"/>
          </a:xfrm>
        </p:grpSpPr>
        <p:sp>
          <p:nvSpPr>
            <p:cNvPr id="22" name="任意多边形 21"/>
            <p:cNvSpPr/>
            <p:nvPr/>
          </p:nvSpPr>
          <p:spPr>
            <a:xfrm>
              <a:off x="837251" y="2100075"/>
              <a:ext cx="2083271" cy="2083271"/>
            </a:xfrm>
            <a:custGeom>
              <a:gdLst>
                <a:gd fmla="*/ 2083271 w 2083271" name="connsiteX0"/>
                <a:gd fmla="*/ 0 h 2083271" name="connsiteY0"/>
                <a:gd fmla="*/ 2083271 w 2083271" name="connsiteX1"/>
                <a:gd fmla="*/ 969964 h 2083271" name="connsiteY1"/>
                <a:gd fmla="*/ 2083270 w 2083271" name="connsiteX2"/>
                <a:gd fmla="*/ 969964 h 2083271" name="connsiteY2"/>
                <a:gd fmla="*/ 969964 w 2083271" name="connsiteX3"/>
                <a:gd fmla="*/ 2083270 h 2083271" name="connsiteY3"/>
                <a:gd fmla="*/ 969964 w 2083271" name="connsiteX4"/>
                <a:gd fmla="*/ 2083271 h 2083271" name="connsiteY4"/>
                <a:gd fmla="*/ 0 w 2083271" name="connsiteX5"/>
                <a:gd fmla="*/ 2083271 h 2083271" name="connsiteY5"/>
                <a:gd fmla="*/ 251440 w 2083271" name="connsiteX6"/>
                <a:gd fmla="*/ 1090260 h 2083271" name="connsiteY6"/>
                <a:gd fmla="*/ 355611 w 2083271" name="connsiteX7"/>
                <a:gd fmla="*/ 918789 h 2083271" name="connsiteY7"/>
                <a:gd fmla="*/ 355611 w 2083271" name="connsiteX8"/>
                <a:gd fmla="*/ 447241 h 2083271" name="connsiteY8"/>
                <a:gd fmla="*/ 796199 w 2083271" name="connsiteX9"/>
                <a:gd fmla="*/ 447241 h 2083271" name="connsiteY9"/>
                <a:gd fmla="*/ 918494 w 2083271" name="connsiteX10"/>
                <a:gd fmla="*/ 355790 h 2083271" name="connsiteY10"/>
                <a:gd fmla="*/ 2083271 w 2083271" name="connsiteX11"/>
                <a:gd fmla="*/ 0 h 208327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83271" w="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7" name="任意多边形 36"/>
            <p:cNvSpPr/>
            <p:nvPr/>
          </p:nvSpPr>
          <p:spPr>
            <a:xfrm flipH="1">
              <a:off x="2902345" y="2100075"/>
              <a:ext cx="2083271" cy="2083271"/>
            </a:xfrm>
            <a:custGeom>
              <a:gdLst>
                <a:gd fmla="*/ 2083271 w 2083271" name="connsiteX0"/>
                <a:gd fmla="*/ 0 h 2083271" name="connsiteY0"/>
                <a:gd fmla="*/ 2083271 w 2083271" name="connsiteX1"/>
                <a:gd fmla="*/ 969964 h 2083271" name="connsiteY1"/>
                <a:gd fmla="*/ 2083270 w 2083271" name="connsiteX2"/>
                <a:gd fmla="*/ 969964 h 2083271" name="connsiteY2"/>
                <a:gd fmla="*/ 969964 w 2083271" name="connsiteX3"/>
                <a:gd fmla="*/ 2083270 h 2083271" name="connsiteY3"/>
                <a:gd fmla="*/ 969964 w 2083271" name="connsiteX4"/>
                <a:gd fmla="*/ 2083271 h 2083271" name="connsiteY4"/>
                <a:gd fmla="*/ 0 w 2083271" name="connsiteX5"/>
                <a:gd fmla="*/ 2083271 h 2083271" name="connsiteY5"/>
                <a:gd fmla="*/ 251440 w 2083271" name="connsiteX6"/>
                <a:gd fmla="*/ 1090260 h 2083271" name="connsiteY6"/>
                <a:gd fmla="*/ 355611 w 2083271" name="connsiteX7"/>
                <a:gd fmla="*/ 918789 h 2083271" name="connsiteY7"/>
                <a:gd fmla="*/ 355611 w 2083271" name="connsiteX8"/>
                <a:gd fmla="*/ 447241 h 2083271" name="connsiteY8"/>
                <a:gd fmla="*/ 796199 w 2083271" name="connsiteX9"/>
                <a:gd fmla="*/ 447241 h 2083271" name="connsiteY9"/>
                <a:gd fmla="*/ 918494 w 2083271" name="connsiteX10"/>
                <a:gd fmla="*/ 355790 h 2083271" name="connsiteY10"/>
                <a:gd fmla="*/ 2083271 w 2083271" name="connsiteX11"/>
                <a:gd fmla="*/ 0 h 208327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83271" w="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任意多边形 37"/>
            <p:cNvSpPr/>
            <p:nvPr/>
          </p:nvSpPr>
          <p:spPr>
            <a:xfrm flipV="1">
              <a:off x="827030" y="4183346"/>
              <a:ext cx="2083271" cy="2083271"/>
            </a:xfrm>
            <a:custGeom>
              <a:gdLst>
                <a:gd fmla="*/ 2083271 w 2083271" name="connsiteX0"/>
                <a:gd fmla="*/ 0 h 2083271" name="connsiteY0"/>
                <a:gd fmla="*/ 2083271 w 2083271" name="connsiteX1"/>
                <a:gd fmla="*/ 969964 h 2083271" name="connsiteY1"/>
                <a:gd fmla="*/ 2083270 w 2083271" name="connsiteX2"/>
                <a:gd fmla="*/ 969964 h 2083271" name="connsiteY2"/>
                <a:gd fmla="*/ 969964 w 2083271" name="connsiteX3"/>
                <a:gd fmla="*/ 2083270 h 2083271" name="connsiteY3"/>
                <a:gd fmla="*/ 969964 w 2083271" name="connsiteX4"/>
                <a:gd fmla="*/ 2083271 h 2083271" name="connsiteY4"/>
                <a:gd fmla="*/ 0 w 2083271" name="connsiteX5"/>
                <a:gd fmla="*/ 2083271 h 2083271" name="connsiteY5"/>
                <a:gd fmla="*/ 251440 w 2083271" name="connsiteX6"/>
                <a:gd fmla="*/ 1090260 h 2083271" name="connsiteY6"/>
                <a:gd fmla="*/ 355611 w 2083271" name="connsiteX7"/>
                <a:gd fmla="*/ 918789 h 2083271" name="connsiteY7"/>
                <a:gd fmla="*/ 355611 w 2083271" name="connsiteX8"/>
                <a:gd fmla="*/ 447241 h 2083271" name="connsiteY8"/>
                <a:gd fmla="*/ 796199 w 2083271" name="connsiteX9"/>
                <a:gd fmla="*/ 447241 h 2083271" name="connsiteY9"/>
                <a:gd fmla="*/ 918494 w 2083271" name="connsiteX10"/>
                <a:gd fmla="*/ 355790 h 2083271" name="connsiteY10"/>
                <a:gd fmla="*/ 2083271 w 2083271" name="connsiteX11"/>
                <a:gd fmla="*/ 0 h 208327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83271" w="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9" name="任意多边形 38"/>
            <p:cNvSpPr/>
            <p:nvPr/>
          </p:nvSpPr>
          <p:spPr>
            <a:xfrm flipH="1" flipV="1">
              <a:off x="2905979" y="4183346"/>
              <a:ext cx="2083271" cy="2083271"/>
            </a:xfrm>
            <a:custGeom>
              <a:gdLst>
                <a:gd fmla="*/ 2083271 w 2083271" name="connsiteX0"/>
                <a:gd fmla="*/ 0 h 2083271" name="connsiteY0"/>
                <a:gd fmla="*/ 2083271 w 2083271" name="connsiteX1"/>
                <a:gd fmla="*/ 969964 h 2083271" name="connsiteY1"/>
                <a:gd fmla="*/ 2083270 w 2083271" name="connsiteX2"/>
                <a:gd fmla="*/ 969964 h 2083271" name="connsiteY2"/>
                <a:gd fmla="*/ 969964 w 2083271" name="connsiteX3"/>
                <a:gd fmla="*/ 2083270 h 2083271" name="connsiteY3"/>
                <a:gd fmla="*/ 969964 w 2083271" name="connsiteX4"/>
                <a:gd fmla="*/ 2083271 h 2083271" name="connsiteY4"/>
                <a:gd fmla="*/ 0 w 2083271" name="connsiteX5"/>
                <a:gd fmla="*/ 2083271 h 2083271" name="connsiteY5"/>
                <a:gd fmla="*/ 251440 w 2083271" name="connsiteX6"/>
                <a:gd fmla="*/ 1090260 h 2083271" name="connsiteY6"/>
                <a:gd fmla="*/ 355611 w 2083271" name="connsiteX7"/>
                <a:gd fmla="*/ 918789 h 2083271" name="connsiteY7"/>
                <a:gd fmla="*/ 355611 w 2083271" name="connsiteX8"/>
                <a:gd fmla="*/ 447241 h 2083271" name="connsiteY8"/>
                <a:gd fmla="*/ 796199 w 2083271" name="connsiteX9"/>
                <a:gd fmla="*/ 447241 h 2083271" name="connsiteY9"/>
                <a:gd fmla="*/ 918494 w 2083271" name="connsiteX10"/>
                <a:gd fmla="*/ 355790 h 2083271" name="connsiteY10"/>
                <a:gd fmla="*/ 2083271 w 2083271" name="connsiteX11"/>
                <a:gd fmla="*/ 0 h 208327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083271" w="2083271">
                  <a:moveTo>
                    <a:pt x="2083271" y="0"/>
                  </a:moveTo>
                  <a:lnTo>
                    <a:pt x="2083271" y="969964"/>
                  </a:lnTo>
                  <a:lnTo>
                    <a:pt x="2083270" y="969964"/>
                  </a:lnTo>
                  <a:cubicBezTo>
                    <a:pt x="1468408" y="969964"/>
                    <a:pt x="969964" y="1468408"/>
                    <a:pt x="969964" y="2083270"/>
                  </a:cubicBezTo>
                  <a:lnTo>
                    <a:pt x="969964" y="2083271"/>
                  </a:lnTo>
                  <a:lnTo>
                    <a:pt x="0" y="2083271"/>
                  </a:lnTo>
                  <a:cubicBezTo>
                    <a:pt x="0" y="1723721"/>
                    <a:pt x="91085" y="1385446"/>
                    <a:pt x="251440" y="1090260"/>
                  </a:cubicBezTo>
                  <a:lnTo>
                    <a:pt x="355611" y="918789"/>
                  </a:lnTo>
                  <a:lnTo>
                    <a:pt x="355611" y="447241"/>
                  </a:lnTo>
                  <a:lnTo>
                    <a:pt x="796199" y="447241"/>
                  </a:lnTo>
                  <a:lnTo>
                    <a:pt x="918494" y="355790"/>
                  </a:lnTo>
                  <a:cubicBezTo>
                    <a:pt x="1250987" y="131163"/>
                    <a:pt x="1651812" y="0"/>
                    <a:pt x="2083271" y="0"/>
                  </a:cubicBez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0" name="文本框 39"/>
            <p:cNvSpPr txBox="1"/>
            <p:nvPr/>
          </p:nvSpPr>
          <p:spPr>
            <a:xfrm rot="18900000">
              <a:off x="1165505" y="2573872"/>
              <a:ext cx="813996" cy="579120"/>
            </a:xfrm>
            <a:prstGeom prst="rect">
              <a:avLst/>
            </a:prstGeom>
            <a:noFill/>
          </p:spPr>
          <p:txBody>
            <a:bodyPr rtlCol="0" wrap="square">
              <a:spAutoFit/>
            </a:bodyPr>
            <a:lstStyle/>
            <a:p>
              <a:pPr algn="ctr"/>
              <a:r>
                <a:rPr altLang="zh-CN" b="1" lang="en-US" sz="3200">
                  <a:solidFill>
                    <a:schemeClr val="bg1"/>
                  </a:solidFill>
                  <a:latin charset="-122" panose="02010601030101010101" pitchFamily="2" typeface="方正姚体"/>
                  <a:ea charset="-122" panose="02010601030101010101" pitchFamily="2" typeface="方正姚体"/>
                </a:rPr>
                <a:t>01</a:t>
              </a:r>
            </a:p>
          </p:txBody>
        </p:sp>
        <p:sp>
          <p:nvSpPr>
            <p:cNvPr id="41" name="文本框 40"/>
            <p:cNvSpPr txBox="1"/>
            <p:nvPr/>
          </p:nvSpPr>
          <p:spPr>
            <a:xfrm rot="18900000">
              <a:off x="995988" y="2972526"/>
              <a:ext cx="1858038" cy="375971"/>
            </a:xfrm>
            <a:prstGeom prst="rect">
              <a:avLst/>
            </a:prstGeom>
            <a:noFill/>
          </p:spPr>
          <p:txBody>
            <a:bodyPr rtlCol="0" wrap="square">
              <a:spAutoFit/>
            </a:bodyPr>
            <a:lstStyle/>
            <a:p>
              <a:pPr algn="ctr"/>
              <a:r>
                <a:rPr altLang="en-US" lang="zh-CN" sz="1867">
                  <a:solidFill>
                    <a:schemeClr val="bg1"/>
                  </a:solidFill>
                  <a:latin charset="-122" panose="020b0503020204020204" pitchFamily="34" typeface="微软雅黑"/>
                  <a:ea charset="-122" panose="020b0503020204020204" pitchFamily="34" typeface="微软雅黑"/>
                </a:rPr>
                <a:t>此处输入文字</a:t>
              </a:r>
            </a:p>
          </p:txBody>
        </p:sp>
        <p:sp>
          <p:nvSpPr>
            <p:cNvPr id="42" name="文本框 32"/>
            <p:cNvSpPr txBox="1"/>
            <p:nvPr/>
          </p:nvSpPr>
          <p:spPr>
            <a:xfrm flipH="1" rot="2700000">
              <a:off x="3897719" y="2591904"/>
              <a:ext cx="813996" cy="579120"/>
            </a:xfrm>
            <a:prstGeom prst="rect">
              <a:avLst/>
            </a:prstGeom>
            <a:noFill/>
          </p:spPr>
          <p:txBody>
            <a:bodyPr rtlCol="0" wrap="square">
              <a:spAutoFit/>
            </a:bodyPr>
            <a:lstStyle/>
            <a:p>
              <a:pPr algn="ctr"/>
              <a:r>
                <a:rPr altLang="zh-CN" b="1" lang="en-US" sz="3200">
                  <a:solidFill>
                    <a:schemeClr val="bg1"/>
                  </a:solidFill>
                  <a:latin charset="-122" panose="02010601030101010101" pitchFamily="2" typeface="方正姚体"/>
                  <a:ea charset="-122" panose="02010601030101010101" pitchFamily="2" typeface="方正姚体"/>
                </a:rPr>
                <a:t>02</a:t>
              </a:r>
            </a:p>
          </p:txBody>
        </p:sp>
        <p:sp>
          <p:nvSpPr>
            <p:cNvPr id="43" name="文本框 33"/>
            <p:cNvSpPr txBox="1"/>
            <p:nvPr/>
          </p:nvSpPr>
          <p:spPr>
            <a:xfrm flipH="1" rot="2700000">
              <a:off x="3060899" y="2990246"/>
              <a:ext cx="1858038" cy="375971"/>
            </a:xfrm>
            <a:prstGeom prst="rect">
              <a:avLst/>
            </a:prstGeom>
            <a:noFill/>
          </p:spPr>
          <p:txBody>
            <a:bodyPr rtlCol="0" wrap="square">
              <a:spAutoFit/>
            </a:bodyPr>
            <a:lstStyle/>
            <a:p>
              <a:pPr algn="ctr"/>
              <a:r>
                <a:rPr altLang="en-US" lang="zh-CN" sz="1867">
                  <a:solidFill>
                    <a:schemeClr val="bg1"/>
                  </a:solidFill>
                  <a:latin charset="-122" panose="020b0503020204020204" pitchFamily="34" typeface="微软雅黑"/>
                  <a:ea charset="-122" panose="020b0503020204020204" pitchFamily="34" typeface="微软雅黑"/>
                </a:rPr>
                <a:t>此处输入文字</a:t>
              </a:r>
            </a:p>
          </p:txBody>
        </p:sp>
        <p:sp>
          <p:nvSpPr>
            <p:cNvPr id="44" name="文本框 34"/>
            <p:cNvSpPr txBox="1"/>
            <p:nvPr/>
          </p:nvSpPr>
          <p:spPr>
            <a:xfrm flipH="1" flipV="1" rot="13500000">
              <a:off x="929756" y="4967717"/>
              <a:ext cx="1858038" cy="375971"/>
            </a:xfrm>
            <a:prstGeom prst="rect">
              <a:avLst/>
            </a:prstGeom>
            <a:noFill/>
          </p:spPr>
          <p:txBody>
            <a:bodyPr rtlCol="0" wrap="square">
              <a:spAutoFit/>
            </a:bodyPr>
            <a:lstStyle/>
            <a:p>
              <a:pPr algn="ctr"/>
              <a:r>
                <a:rPr altLang="en-US" lang="zh-CN" sz="1867">
                  <a:solidFill>
                    <a:schemeClr val="bg1"/>
                  </a:solidFill>
                  <a:latin charset="-122" panose="020b0503020204020204" pitchFamily="34" typeface="微软雅黑"/>
                  <a:ea charset="-122" panose="020b0503020204020204" pitchFamily="34" typeface="微软雅黑"/>
                </a:rPr>
                <a:t>此处输入文字</a:t>
              </a:r>
            </a:p>
          </p:txBody>
        </p:sp>
        <p:sp>
          <p:nvSpPr>
            <p:cNvPr id="45" name="文本框 35"/>
            <p:cNvSpPr txBox="1"/>
            <p:nvPr/>
          </p:nvSpPr>
          <p:spPr>
            <a:xfrm flipH="1" flipV="1" rot="13500000">
              <a:off x="1141793" y="5216563"/>
              <a:ext cx="813994" cy="579120"/>
            </a:xfrm>
            <a:prstGeom prst="rect">
              <a:avLst/>
            </a:prstGeom>
            <a:noFill/>
          </p:spPr>
          <p:txBody>
            <a:bodyPr rtlCol="0" wrap="square">
              <a:spAutoFit/>
            </a:bodyPr>
            <a:lstStyle/>
            <a:p>
              <a:pPr algn="ctr"/>
              <a:r>
                <a:rPr altLang="zh-CN" b="1" lang="en-US" sz="3200">
                  <a:solidFill>
                    <a:schemeClr val="bg1"/>
                  </a:solidFill>
                  <a:latin charset="-122" panose="02010601030101010101" pitchFamily="2" typeface="方正姚体"/>
                  <a:ea charset="-122" panose="02010601030101010101" pitchFamily="2" typeface="方正姚体"/>
                </a:rPr>
                <a:t>03</a:t>
              </a:r>
            </a:p>
          </p:txBody>
        </p:sp>
        <p:sp>
          <p:nvSpPr>
            <p:cNvPr id="46" name="文本框 36"/>
            <p:cNvSpPr txBox="1"/>
            <p:nvPr/>
          </p:nvSpPr>
          <p:spPr>
            <a:xfrm flipH="1" flipV="1" rot="8100000">
              <a:off x="3938865" y="5117446"/>
              <a:ext cx="813996" cy="579120"/>
            </a:xfrm>
            <a:prstGeom prst="rect">
              <a:avLst/>
            </a:prstGeom>
            <a:noFill/>
          </p:spPr>
          <p:txBody>
            <a:bodyPr rtlCol="0" wrap="square">
              <a:spAutoFit/>
            </a:bodyPr>
            <a:lstStyle/>
            <a:p>
              <a:pPr algn="ctr"/>
              <a:r>
                <a:rPr altLang="zh-CN" b="1" lang="en-US" sz="3200">
                  <a:solidFill>
                    <a:schemeClr val="bg1"/>
                  </a:solidFill>
                  <a:latin charset="-122" panose="02010601030101010101" pitchFamily="2" typeface="方正姚体"/>
                  <a:ea charset="-122" panose="02010601030101010101" pitchFamily="2" typeface="方正姚体"/>
                </a:rPr>
                <a:t>04</a:t>
              </a:r>
            </a:p>
          </p:txBody>
        </p:sp>
        <p:sp>
          <p:nvSpPr>
            <p:cNvPr id="47" name="文本框 37"/>
            <p:cNvSpPr txBox="1"/>
            <p:nvPr/>
          </p:nvSpPr>
          <p:spPr>
            <a:xfrm flipV="1" rot="8100000">
              <a:off x="3081889" y="4967717"/>
              <a:ext cx="1858038" cy="375971"/>
            </a:xfrm>
            <a:prstGeom prst="rect">
              <a:avLst/>
            </a:prstGeom>
            <a:noFill/>
          </p:spPr>
          <p:txBody>
            <a:bodyPr rtlCol="0" wrap="square">
              <a:spAutoFit/>
            </a:bodyPr>
            <a:lstStyle/>
            <a:p>
              <a:pPr algn="ctr"/>
              <a:r>
                <a:rPr altLang="en-US" lang="zh-CN" sz="1867">
                  <a:solidFill>
                    <a:schemeClr val="bg1"/>
                  </a:solidFill>
                  <a:latin charset="-122" panose="020b0503020204020204" pitchFamily="34" typeface="微软雅黑"/>
                  <a:ea charset="-122" panose="020b0503020204020204" pitchFamily="34" typeface="微软雅黑"/>
                </a:rPr>
                <a:t>此处输入文字</a:t>
              </a:r>
            </a:p>
          </p:txBody>
        </p:sp>
      </p:grpSp>
      <p:sp>
        <p:nvSpPr>
          <p:cNvPr id="48" name="平行四边形 47"/>
          <p:cNvSpPr/>
          <p:nvPr/>
        </p:nvSpPr>
        <p:spPr>
          <a:xfrm>
            <a:off x="6065079" y="2847008"/>
            <a:ext cx="5024375" cy="374087"/>
          </a:xfrm>
          <a:prstGeom prst="parallelogram">
            <a:avLst>
              <a:gd fmla="val 222877"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sz="2400"/>
          </a:p>
        </p:txBody>
      </p:sp>
      <p:sp>
        <p:nvSpPr>
          <p:cNvPr id="49" name="平行四边形 48"/>
          <p:cNvSpPr/>
          <p:nvPr/>
        </p:nvSpPr>
        <p:spPr>
          <a:xfrm>
            <a:off x="6065079" y="3925944"/>
            <a:ext cx="5024375" cy="374087"/>
          </a:xfrm>
          <a:prstGeom prst="parallelogram">
            <a:avLst>
              <a:gd fmla="val 222877"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sz="2400"/>
          </a:p>
        </p:txBody>
      </p:sp>
      <p:sp>
        <p:nvSpPr>
          <p:cNvPr id="50" name="平行四边形 49"/>
          <p:cNvSpPr/>
          <p:nvPr/>
        </p:nvSpPr>
        <p:spPr>
          <a:xfrm>
            <a:off x="6065079" y="5004880"/>
            <a:ext cx="5024375" cy="374087"/>
          </a:xfrm>
          <a:prstGeom prst="parallelogram">
            <a:avLst>
              <a:gd fmla="val 222877" name="adj"/>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sz="2400"/>
          </a:p>
        </p:txBody>
      </p:sp>
      <p:grpSp>
        <p:nvGrpSpPr>
          <p:cNvPr id="51" name="组合 50"/>
          <p:cNvGrpSpPr/>
          <p:nvPr/>
        </p:nvGrpSpPr>
        <p:grpSpPr>
          <a:xfrm>
            <a:off x="6065079" y="2122634"/>
            <a:ext cx="5024375" cy="724373"/>
            <a:chOff x="6065079" y="2122634"/>
            <a:chExt cx="5024375" cy="724373"/>
          </a:xfrm>
        </p:grpSpPr>
        <p:sp>
          <p:nvSpPr>
            <p:cNvPr id="52" name="矩形 51"/>
            <p:cNvSpPr/>
            <p:nvPr/>
          </p:nvSpPr>
          <p:spPr>
            <a:xfrm>
              <a:off x="6065079" y="2142157"/>
              <a:ext cx="5024375" cy="70485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sz="2400"/>
            </a:p>
          </p:txBody>
        </p:sp>
        <p:sp>
          <p:nvSpPr>
            <p:cNvPr id="53" name="Freeform 48"/>
            <p:cNvSpPr>
              <a:spLocks noEditPoints="1"/>
            </p:cNvSpPr>
            <p:nvPr/>
          </p:nvSpPr>
          <p:spPr bwMode="auto">
            <a:xfrm>
              <a:off x="6210081" y="2257870"/>
              <a:ext cx="450099" cy="430834"/>
            </a:xfrm>
            <a:custGeom>
              <a:gdLst>
                <a:gd fmla="*/ 419 w 628" name="T0"/>
                <a:gd fmla="*/ 232 h 600" name="T1"/>
                <a:gd fmla="*/ 411 w 628" name="T2"/>
                <a:gd fmla="*/ 249 h 600" name="T3"/>
                <a:gd fmla="*/ 408 w 628" name="T4"/>
                <a:gd fmla="*/ 261 h 600" name="T5"/>
                <a:gd fmla="*/ 409 w 628" name="T6"/>
                <a:gd fmla="*/ 283 h 600" name="T7"/>
                <a:gd fmla="*/ 417 w 628" name="T8"/>
                <a:gd fmla="*/ 304 h 600" name="T9"/>
                <a:gd fmla="*/ 424 w 628" name="T10"/>
                <a:gd fmla="*/ 315 h 600" name="T11"/>
                <a:gd fmla="*/ 441 w 628" name="T12"/>
                <a:gd fmla="*/ 330 h 600" name="T13"/>
                <a:gd fmla="*/ 453 w 628" name="T14"/>
                <a:gd fmla="*/ 335 h 600" name="T15"/>
                <a:gd fmla="*/ 478 w 628" name="T16"/>
                <a:gd fmla="*/ 200 h 600" name="T17"/>
                <a:gd fmla="*/ 449 w 628" name="T18"/>
                <a:gd fmla="*/ 206 h 600" name="T19"/>
                <a:gd fmla="*/ 433 w 628" name="T20"/>
                <a:gd fmla="*/ 216 h 600" name="T21"/>
                <a:gd fmla="*/ 425 w 628" name="T22"/>
                <a:gd fmla="*/ 224 h 600" name="T23"/>
                <a:gd fmla="*/ 384 w 628" name="T24"/>
                <a:gd fmla="*/ 70 h 600" name="T25"/>
                <a:gd fmla="*/ 314 w 628" name="T26"/>
                <a:gd fmla="*/ 140 h 600" name="T27"/>
                <a:gd fmla="*/ 379 w 628" name="T28"/>
                <a:gd fmla="*/ 283 h 600" name="T29"/>
                <a:gd fmla="*/ 379 w 628" name="T30"/>
                <a:gd fmla="*/ 254 h 600" name="T31"/>
                <a:gd fmla="*/ 359 w 628" name="T32"/>
                <a:gd fmla="*/ 154 h 600" name="T33"/>
                <a:gd fmla="*/ 250 w 628" name="T34"/>
                <a:gd fmla="*/ 270 h 600" name="T35"/>
                <a:gd fmla="*/ 314 w 628" name="T36"/>
                <a:gd fmla="*/ 396 h 600" name="T37"/>
                <a:gd fmla="*/ 282 w 628" name="T38"/>
                <a:gd fmla="*/ 400 h 600" name="T39"/>
                <a:gd fmla="*/ 267 w 628" name="T40"/>
                <a:gd fmla="*/ 382 h 600" name="T41"/>
                <a:gd fmla="*/ 257 w 628" name="T42"/>
                <a:gd fmla="*/ 374 h 600" name="T43"/>
                <a:gd fmla="*/ 214 w 628" name="T44"/>
                <a:gd fmla="*/ 356 h 600" name="T45"/>
                <a:gd fmla="*/ 195 w 628" name="T46"/>
                <a:gd fmla="*/ 354 h 600" name="T47"/>
                <a:gd fmla="*/ 0 w 628" name="T48"/>
                <a:gd fmla="*/ 600 h 600" name="T49"/>
                <a:gd fmla="*/ 83 w 628" name="T50"/>
                <a:gd fmla="*/ 454 h 600" name="T51"/>
                <a:gd fmla="*/ 216 w 628" name="T52"/>
                <a:gd fmla="*/ 454 h 600" name="T53"/>
                <a:gd fmla="*/ 301 w 628" name="T54"/>
                <a:gd fmla="*/ 600 h 600" name="T55"/>
                <a:gd fmla="*/ 282 w 628" name="T56"/>
                <a:gd fmla="*/ 400 h 600" name="T57"/>
                <a:gd fmla="*/ 433 w 628" name="T58"/>
                <a:gd fmla="*/ 354 h 600" name="T59"/>
                <a:gd fmla="*/ 413 w 628" name="T60"/>
                <a:gd fmla="*/ 356 h 600" name="T61"/>
                <a:gd fmla="*/ 361 w 628" name="T62"/>
                <a:gd fmla="*/ 382 h 600" name="T63"/>
                <a:gd fmla="*/ 353 w 628" name="T64"/>
                <a:gd fmla="*/ 391 h 600" name="T65"/>
                <a:gd fmla="*/ 389 w 628" name="T66"/>
                <a:gd fmla="*/ 600 h 600" name="T67"/>
                <a:gd fmla="*/ 410 w 628" name="T68"/>
                <a:gd fmla="*/ 600 h 600" name="T69"/>
                <a:gd fmla="*/ 564 w 628" name="T70"/>
                <a:gd fmla="*/ 454 h 600" name="T71"/>
                <a:gd fmla="*/ 628 w 628" name="T72"/>
                <a:gd fmla="*/ 460 h 600" name="T73"/>
                <a:gd fmla="*/ 151 w 628" name="T74"/>
                <a:gd fmla="*/ 340 h 600" name="T75"/>
                <a:gd fmla="*/ 186 w 628" name="T76"/>
                <a:gd fmla="*/ 330 h 600" name="T77"/>
                <a:gd fmla="*/ 196 w 628" name="T78"/>
                <a:gd fmla="*/ 323 h 600" name="T79"/>
                <a:gd fmla="*/ 216 w 628" name="T80"/>
                <a:gd fmla="*/ 295 h 600" name="T81"/>
                <a:gd fmla="*/ 219 w 628" name="T82"/>
                <a:gd fmla="*/ 281 h 600" name="T83"/>
                <a:gd fmla="*/ 219 w 628" name="T84"/>
                <a:gd fmla="*/ 258 h 600" name="T85"/>
                <a:gd fmla="*/ 214 w 628" name="T86"/>
                <a:gd fmla="*/ 241 h 600" name="T87"/>
                <a:gd fmla="*/ 208 w 628" name="T88"/>
                <a:gd fmla="*/ 231 h 600" name="T89"/>
                <a:gd fmla="*/ 195 w 628" name="T90"/>
                <a:gd fmla="*/ 217 h 600" name="T91"/>
                <a:gd fmla="*/ 186 w 628" name="T92"/>
                <a:gd fmla="*/ 210 h 600" name="T93"/>
                <a:gd fmla="*/ 151 w 628" name="T94"/>
                <a:gd fmla="*/ 200 h 600"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600" w="628">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FFFFF"/>
            </a:solidFill>
            <a:ln>
              <a:noFill/>
            </a:ln>
          </p:spPr>
          <p:txBody>
            <a:bodyPr anchor="t" anchorCtr="0" bIns="45720" compatLnSpc="1" lIns="91440" numCol="1" rIns="91440" tIns="45720" vert="horz" wrap="square">
              <a:prstTxWarp prst="textNoShape">
                <a:avLst/>
              </a:prstTxWarp>
            </a:bodyPr>
            <a:lstStyle/>
            <a:p>
              <a:endParaRPr altLang="en-US" lang="zh-CN">
                <a:solidFill>
                  <a:schemeClr val="accent2"/>
                </a:solidFill>
              </a:endParaRPr>
            </a:p>
          </p:txBody>
        </p:sp>
        <p:sp>
          <p:nvSpPr>
            <p:cNvPr id="54" name="TextBox 12"/>
            <p:cNvSpPr txBox="1"/>
            <p:nvPr/>
          </p:nvSpPr>
          <p:spPr>
            <a:xfrm>
              <a:off x="6909600" y="2122634"/>
              <a:ext cx="4179855" cy="731520"/>
            </a:xfrm>
            <a:prstGeom prst="rect">
              <a:avLst/>
            </a:prstGeom>
            <a:noFill/>
          </p:spPr>
          <p:txBody>
            <a:bodyPr rtlCol="0" wrap="square">
              <a:spAutoFit/>
            </a:bodyPr>
            <a:lstStyle/>
            <a:p>
              <a:pPr>
                <a:lnSpc>
                  <a:spcPct val="150000"/>
                </a:lnSpc>
              </a:pPr>
              <a:r>
                <a:rPr altLang="en-US" lang="zh-CN" smtClean="0" sz="1400">
                  <a:solidFill>
                    <a:srgbClr val="FFFFFF"/>
                  </a:solidFill>
                  <a:latin charset="-122" panose="020b0503020204020204" pitchFamily="34" typeface="微软雅黑"/>
                  <a:ea charset="-122" panose="020b0503020204020204" pitchFamily="34" typeface="微软雅黑"/>
                </a:rPr>
                <a:t>这里输入简单的文字概述里输入简单文字概述这里简单输入简单文字</a:t>
              </a:r>
            </a:p>
          </p:txBody>
        </p:sp>
      </p:grpSp>
      <p:grpSp>
        <p:nvGrpSpPr>
          <p:cNvPr id="55" name="组合 54"/>
          <p:cNvGrpSpPr/>
          <p:nvPr/>
        </p:nvGrpSpPr>
        <p:grpSpPr>
          <a:xfrm>
            <a:off x="6065079" y="3221087"/>
            <a:ext cx="5024375" cy="704858"/>
            <a:chOff x="6065079" y="3221087"/>
            <a:chExt cx="5024375" cy="704858"/>
          </a:xfrm>
        </p:grpSpPr>
        <p:sp>
          <p:nvSpPr>
            <p:cNvPr id="56" name="矩形 55"/>
            <p:cNvSpPr/>
            <p:nvPr/>
          </p:nvSpPr>
          <p:spPr>
            <a:xfrm>
              <a:off x="6065079" y="3221094"/>
              <a:ext cx="5024375" cy="704851"/>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sz="2400"/>
            </a:p>
          </p:txBody>
        </p:sp>
        <p:sp>
          <p:nvSpPr>
            <p:cNvPr id="57" name="Freeform 26"/>
            <p:cNvSpPr>
              <a:spLocks noEditPoints="1"/>
            </p:cNvSpPr>
            <p:nvPr/>
          </p:nvSpPr>
          <p:spPr bwMode="auto">
            <a:xfrm>
              <a:off x="6245833" y="3391533"/>
              <a:ext cx="377431" cy="396542"/>
            </a:xfrm>
            <a:custGeom>
              <a:gdLst>
                <a:gd fmla="*/ 139 w 577" name="T0"/>
                <a:gd fmla="*/ 87 h 609" name="T1"/>
                <a:gd fmla="*/ 27 w 577" name="T2"/>
                <a:gd fmla="*/ 87 h 609" name="T3"/>
                <a:gd fmla="*/ 27 w 577" name="T4"/>
                <a:gd fmla="*/ 48 h 609" name="T5"/>
                <a:gd fmla="*/ 139 w 577" name="T6"/>
                <a:gd fmla="*/ 48 h 609" name="T7"/>
                <a:gd fmla="*/ 139 w 577" name="T8"/>
                <a:gd fmla="*/ 87 h 609" name="T9"/>
                <a:gd fmla="*/ 139 w 577" name="T10"/>
                <a:gd fmla="*/ 179 h 609" name="T11"/>
                <a:gd fmla="*/ 27 w 577" name="T12"/>
                <a:gd fmla="*/ 179 h 609" name="T13"/>
                <a:gd fmla="*/ 27 w 577" name="T14"/>
                <a:gd fmla="*/ 140 h 609" name="T15"/>
                <a:gd fmla="*/ 139 w 577" name="T16"/>
                <a:gd fmla="*/ 140 h 609" name="T17"/>
                <a:gd fmla="*/ 139 w 577" name="T18"/>
                <a:gd fmla="*/ 179 h 609" name="T19"/>
                <a:gd fmla="*/ 139 w 577" name="T20"/>
                <a:gd fmla="*/ 271 h 609" name="T21"/>
                <a:gd fmla="*/ 27 w 577" name="T22"/>
                <a:gd fmla="*/ 271 h 609" name="T23"/>
                <a:gd fmla="*/ 27 w 577" name="T24"/>
                <a:gd fmla="*/ 232 h 609" name="T25"/>
                <a:gd fmla="*/ 139 w 577" name="T26"/>
                <a:gd fmla="*/ 232 h 609" name="T27"/>
                <a:gd fmla="*/ 139 w 577" name="T28"/>
                <a:gd fmla="*/ 271 h 609" name="T29"/>
                <a:gd fmla="*/ 0 w 577" name="T30"/>
                <a:gd fmla="*/ 609 h 609" name="T31"/>
                <a:gd fmla="*/ 166 w 577" name="T32"/>
                <a:gd fmla="*/ 609 h 609" name="T33"/>
                <a:gd fmla="*/ 166 w 577" name="T34"/>
                <a:gd fmla="*/ 0 h 609" name="T35"/>
                <a:gd fmla="*/ 0 w 577" name="T36"/>
                <a:gd fmla="*/ 0 h 609" name="T37"/>
                <a:gd fmla="*/ 0 w 577" name="T38"/>
                <a:gd fmla="*/ 609 h 609" name="T39"/>
                <a:gd fmla="*/ 344 w 577" name="T40"/>
                <a:gd fmla="*/ 87 h 609" name="T41"/>
                <a:gd fmla="*/ 232 w 577" name="T42"/>
                <a:gd fmla="*/ 87 h 609" name="T43"/>
                <a:gd fmla="*/ 232 w 577" name="T44"/>
                <a:gd fmla="*/ 48 h 609" name="T45"/>
                <a:gd fmla="*/ 344 w 577" name="T46"/>
                <a:gd fmla="*/ 48 h 609" name="T47"/>
                <a:gd fmla="*/ 344 w 577" name="T48"/>
                <a:gd fmla="*/ 87 h 609" name="T49"/>
                <a:gd fmla="*/ 344 w 577" name="T50"/>
                <a:gd fmla="*/ 179 h 609" name="T51"/>
                <a:gd fmla="*/ 232 w 577" name="T52"/>
                <a:gd fmla="*/ 179 h 609" name="T53"/>
                <a:gd fmla="*/ 232 w 577" name="T54"/>
                <a:gd fmla="*/ 140 h 609" name="T55"/>
                <a:gd fmla="*/ 344 w 577" name="T56"/>
                <a:gd fmla="*/ 140 h 609" name="T57"/>
                <a:gd fmla="*/ 344 w 577" name="T58"/>
                <a:gd fmla="*/ 179 h 609" name="T59"/>
                <a:gd fmla="*/ 344 w 577" name="T60"/>
                <a:gd fmla="*/ 271 h 609" name="T61"/>
                <a:gd fmla="*/ 232 w 577" name="T62"/>
                <a:gd fmla="*/ 271 h 609" name="T63"/>
                <a:gd fmla="*/ 232 w 577" name="T64"/>
                <a:gd fmla="*/ 232 h 609" name="T65"/>
                <a:gd fmla="*/ 344 w 577" name="T66"/>
                <a:gd fmla="*/ 232 h 609" name="T67"/>
                <a:gd fmla="*/ 344 w 577" name="T68"/>
                <a:gd fmla="*/ 271 h 609" name="T69"/>
                <a:gd fmla="*/ 205 w 577" name="T70"/>
                <a:gd fmla="*/ 609 h 609" name="T71"/>
                <a:gd fmla="*/ 371 w 577" name="T72"/>
                <a:gd fmla="*/ 609 h 609" name="T73"/>
                <a:gd fmla="*/ 371 w 577" name="T74"/>
                <a:gd fmla="*/ 0 h 609" name="T75"/>
                <a:gd fmla="*/ 205 w 577" name="T76"/>
                <a:gd fmla="*/ 0 h 609" name="T77"/>
                <a:gd fmla="*/ 205 w 577" name="T78"/>
                <a:gd fmla="*/ 609 h 609" name="T79"/>
                <a:gd fmla="*/ 549 w 577" name="T80"/>
                <a:gd fmla="*/ 87 h 609" name="T81"/>
                <a:gd fmla="*/ 437 w 577" name="T82"/>
                <a:gd fmla="*/ 87 h 609" name="T83"/>
                <a:gd fmla="*/ 437 w 577" name="T84"/>
                <a:gd fmla="*/ 48 h 609" name="T85"/>
                <a:gd fmla="*/ 549 w 577" name="T86"/>
                <a:gd fmla="*/ 48 h 609" name="T87"/>
                <a:gd fmla="*/ 549 w 577" name="T88"/>
                <a:gd fmla="*/ 87 h 609" name="T89"/>
                <a:gd fmla="*/ 549 w 577" name="T90"/>
                <a:gd fmla="*/ 179 h 609" name="T91"/>
                <a:gd fmla="*/ 437 w 577" name="T92"/>
                <a:gd fmla="*/ 179 h 609" name="T93"/>
                <a:gd fmla="*/ 437 w 577" name="T94"/>
                <a:gd fmla="*/ 140 h 609" name="T95"/>
                <a:gd fmla="*/ 549 w 577" name="T96"/>
                <a:gd fmla="*/ 140 h 609" name="T97"/>
                <a:gd fmla="*/ 549 w 577" name="T98"/>
                <a:gd fmla="*/ 179 h 609" name="T99"/>
                <a:gd fmla="*/ 549 w 577" name="T100"/>
                <a:gd fmla="*/ 271 h 609" name="T101"/>
                <a:gd fmla="*/ 437 w 577" name="T102"/>
                <a:gd fmla="*/ 271 h 609" name="T103"/>
                <a:gd fmla="*/ 437 w 577" name="T104"/>
                <a:gd fmla="*/ 232 h 609" name="T105"/>
                <a:gd fmla="*/ 549 w 577" name="T106"/>
                <a:gd fmla="*/ 232 h 609" name="T107"/>
                <a:gd fmla="*/ 549 w 577" name="T108"/>
                <a:gd fmla="*/ 271 h 609" name="T109"/>
                <a:gd fmla="*/ 410 w 577" name="T110"/>
                <a:gd fmla="*/ 609 h 609" name="T111"/>
                <a:gd fmla="*/ 577 w 577" name="T112"/>
                <a:gd fmla="*/ 609 h 609" name="T113"/>
                <a:gd fmla="*/ 577 w 577" name="T114"/>
                <a:gd fmla="*/ 0 h 609" name="T115"/>
                <a:gd fmla="*/ 410 w 577" name="T116"/>
                <a:gd fmla="*/ 0 h 609" name="T117"/>
                <a:gd fmla="*/ 410 w 577" name="T118"/>
                <a:gd fmla="*/ 609 h 60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09" w="577">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FFFFF"/>
            </a:solidFill>
            <a:ln>
              <a:noFill/>
            </a:ln>
          </p:spPr>
          <p:txBody>
            <a:bodyPr anchor="t" anchorCtr="0" bIns="45720" compatLnSpc="1" lIns="91440" numCol="1" rIns="91440" tIns="45720" vert="horz" wrap="square">
              <a:prstTxWarp prst="textNoShape">
                <a:avLst/>
              </a:prstTxWarp>
            </a:bodyPr>
            <a:lstStyle/>
            <a:p>
              <a:endParaRPr altLang="en-US" lang="zh-CN">
                <a:solidFill>
                  <a:schemeClr val="accent2"/>
                </a:solidFill>
              </a:endParaRPr>
            </a:p>
          </p:txBody>
        </p:sp>
        <p:sp>
          <p:nvSpPr>
            <p:cNvPr id="58" name="TextBox 12"/>
            <p:cNvSpPr txBox="1"/>
            <p:nvPr/>
          </p:nvSpPr>
          <p:spPr>
            <a:xfrm>
              <a:off x="6909598" y="3221087"/>
              <a:ext cx="4179855" cy="731520"/>
            </a:xfrm>
            <a:prstGeom prst="rect">
              <a:avLst/>
            </a:prstGeom>
            <a:noFill/>
          </p:spPr>
          <p:txBody>
            <a:bodyPr rtlCol="0" wrap="square">
              <a:spAutoFit/>
            </a:bodyPr>
            <a:lstStyle/>
            <a:p>
              <a:pPr>
                <a:lnSpc>
                  <a:spcPct val="150000"/>
                </a:lnSpc>
              </a:pPr>
              <a:r>
                <a:rPr altLang="en-US" lang="zh-CN" smtClean="0" sz="1400">
                  <a:solidFill>
                    <a:srgbClr val="FFFFFF"/>
                  </a:solidFill>
                  <a:latin charset="-122" panose="020b0503020204020204" pitchFamily="34" typeface="微软雅黑"/>
                  <a:ea charset="-122" panose="020b0503020204020204" pitchFamily="34" typeface="微软雅黑"/>
                </a:rPr>
                <a:t>这里输入简单的文字概述里输入简单文字概述这里简单输入简单文字</a:t>
              </a:r>
            </a:p>
          </p:txBody>
        </p:sp>
      </p:grpSp>
      <p:grpSp>
        <p:nvGrpSpPr>
          <p:cNvPr id="59" name="组合 58"/>
          <p:cNvGrpSpPr/>
          <p:nvPr/>
        </p:nvGrpSpPr>
        <p:grpSpPr>
          <a:xfrm>
            <a:off x="6065079" y="4288758"/>
            <a:ext cx="5024375" cy="716125"/>
            <a:chOff x="6065079" y="4288758"/>
            <a:chExt cx="5024375" cy="716125"/>
          </a:xfrm>
        </p:grpSpPr>
        <p:sp>
          <p:nvSpPr>
            <p:cNvPr id="60" name="矩形 59"/>
            <p:cNvSpPr/>
            <p:nvPr/>
          </p:nvSpPr>
          <p:spPr>
            <a:xfrm>
              <a:off x="6065079" y="4300032"/>
              <a:ext cx="5024375" cy="704851"/>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sz="2400"/>
            </a:p>
          </p:txBody>
        </p:sp>
        <p:sp>
          <p:nvSpPr>
            <p:cNvPr id="61" name="Freeform 31"/>
            <p:cNvSpPr>
              <a:spLocks noEditPoints="1"/>
            </p:cNvSpPr>
            <p:nvPr/>
          </p:nvSpPr>
          <p:spPr bwMode="auto">
            <a:xfrm>
              <a:off x="6276495" y="4468176"/>
              <a:ext cx="346769" cy="436089"/>
            </a:xfrm>
            <a:custGeom>
              <a:gdLst>
                <a:gd fmla="*/ 82 w 484" name="T0"/>
                <a:gd fmla="*/ 166 h 606" name="T1"/>
                <a:gd fmla="*/ 82 w 484" name="T2"/>
                <a:gd fmla="*/ 186 h 606" name="T3"/>
                <a:gd fmla="*/ 331 w 484" name="T4"/>
                <a:gd fmla="*/ 193 h 606" name="T5"/>
                <a:gd fmla="*/ 331 w 484" name="T6"/>
                <a:gd fmla="*/ 173 h 606" name="T7"/>
                <a:gd fmla="*/ 387 w 484" name="T8"/>
                <a:gd fmla="*/ 556 h 606" name="T9"/>
                <a:gd fmla="*/ 388 w 484" name="T10"/>
                <a:gd fmla="*/ 564 h 606" name="T11"/>
                <a:gd fmla="*/ 418 w 484" name="T12"/>
                <a:gd fmla="*/ 594 h 606" name="T13"/>
                <a:gd fmla="*/ 474 w 484" name="T14"/>
                <a:gd fmla="*/ 581 h 606" name="T15"/>
                <a:gd fmla="*/ 474 w 484" name="T16"/>
                <a:gd fmla="*/ 531 h 606" name="T17"/>
                <a:gd fmla="*/ 444 w 484" name="T18"/>
                <a:gd fmla="*/ 501 h 606" name="T19"/>
                <a:gd fmla="*/ 418 w 484" name="T20"/>
                <a:gd fmla="*/ 519 h 606" name="T21"/>
                <a:gd fmla="*/ 384 w 484" name="T22"/>
                <a:gd fmla="*/ 553 h 606" name="T23"/>
                <a:gd fmla="*/ 218 w 484" name="T24"/>
                <a:gd fmla="*/ 354 h 606" name="T25"/>
                <a:gd fmla="*/ 229 w 484" name="T26"/>
                <a:gd fmla="*/ 336 h 606" name="T27"/>
                <a:gd fmla="*/ 207 w 484" name="T28"/>
                <a:gd fmla="*/ 320 h 606" name="T29"/>
                <a:gd fmla="*/ 207 w 484" name="T30"/>
                <a:gd fmla="*/ 327 h 606" name="T31"/>
                <a:gd fmla="*/ 246 w 484" name="T32"/>
                <a:gd fmla="*/ 422 h 606" name="T33"/>
                <a:gd fmla="*/ 297 w 484" name="T34"/>
                <a:gd fmla="*/ 364 h 606" name="T35"/>
                <a:gd fmla="*/ 296 w 484" name="T36"/>
                <a:gd fmla="*/ 357 h 606" name="T37"/>
                <a:gd fmla="*/ 224 w 484" name="T38"/>
                <a:gd fmla="*/ 362 h 606" name="T39"/>
                <a:gd fmla="*/ 224 w 484" name="T40"/>
                <a:gd fmla="*/ 368 h 606" name="T41"/>
                <a:gd fmla="*/ 246 w 484" name="T42"/>
                <a:gd fmla="*/ 422 h 606" name="T43"/>
                <a:gd fmla="*/ 429 w 484" name="T44"/>
                <a:gd fmla="*/ 493 h 606" name="T45"/>
                <a:gd fmla="*/ 429 w 484" name="T46"/>
                <a:gd fmla="*/ 487 h 606" name="T47"/>
                <a:gd fmla="*/ 394 w 484" name="T48"/>
                <a:gd fmla="*/ 451 h 606" name="T49"/>
                <a:gd fmla="*/ 256 w 484" name="T50"/>
                <a:gd fmla="*/ 425 h 606" name="T51"/>
                <a:gd fmla="*/ 256 w 484" name="T52"/>
                <a:gd fmla="*/ 432 h 606" name="T53"/>
                <a:gd fmla="*/ 354 w 484" name="T54"/>
                <a:gd fmla="*/ 530 h 606" name="T55"/>
                <a:gd fmla="*/ 395 w 484" name="T56"/>
                <a:gd fmla="*/ 528 h 606" name="T57"/>
                <a:gd fmla="*/ 20 w 484" name="T58"/>
                <a:gd fmla="*/ 150 h 606" name="T59"/>
                <a:gd fmla="*/ 89 w 484" name="T60"/>
                <a:gd fmla="*/ 152 h 606" name="T61"/>
                <a:gd fmla="*/ 141 w 484" name="T62"/>
                <a:gd fmla="*/ 100 h 606" name="T63"/>
                <a:gd fmla="*/ 141 w 484" name="T64"/>
                <a:gd fmla="*/ 93 h 606" name="T65"/>
                <a:gd fmla="*/ 383 w 484" name="T66"/>
                <a:gd fmla="*/ 27 h 606" name="T67"/>
                <a:gd fmla="*/ 394 w 484" name="T68"/>
                <a:gd fmla="*/ 422 h 606" name="T69"/>
                <a:gd fmla="*/ 414 w 484" name="T70"/>
                <a:gd fmla="*/ 449 h 606" name="T71"/>
                <a:gd fmla="*/ 414 w 484" name="T72"/>
                <a:gd fmla="*/ 39 h 606" name="T73"/>
                <a:gd fmla="*/ 383 w 484" name="T74"/>
                <a:gd fmla="*/ 0 h 606" name="T75"/>
                <a:gd fmla="*/ 121 w 484" name="T76"/>
                <a:gd fmla="*/ 2 h 606" name="T77"/>
                <a:gd fmla="*/ 0 w 484" name="T78"/>
                <a:gd fmla="*/ 123 h 606" name="T79"/>
                <a:gd fmla="*/ 0 w 484" name="T80"/>
                <a:gd fmla="*/ 492 h 606" name="T81"/>
                <a:gd fmla="*/ 32 w 484" name="T82"/>
                <a:gd fmla="*/ 530 h 606" name="T83"/>
                <a:gd fmla="*/ 319 w 484" name="T84"/>
                <a:gd fmla="*/ 524 h 606" name="T85"/>
                <a:gd fmla="*/ 305 w 484" name="T86"/>
                <a:gd fmla="*/ 503 h 606" name="T87"/>
                <a:gd fmla="*/ 20 w 484" name="T88"/>
                <a:gd fmla="*/ 492 h 606" name="T89"/>
                <a:gd fmla="*/ 20 w 484" name="T90"/>
                <a:gd fmla="*/ 150 h 606" name="T91"/>
                <a:gd fmla="*/ 156 w 484" name="T92"/>
                <a:gd fmla="*/ 321 h 606" name="T93"/>
                <a:gd fmla="*/ 156 w 484" name="T94"/>
                <a:gd fmla="*/ 301 h 606" name="T95"/>
                <a:gd fmla="*/ 82 w 484" name="T96"/>
                <a:gd fmla="*/ 294 h 606" name="T97"/>
                <a:gd fmla="*/ 82 w 484" name="T98"/>
                <a:gd fmla="*/ 315 h 606" name="T99"/>
                <a:gd fmla="*/ 82 w 484" name="T100"/>
                <a:gd fmla="*/ 272 h 606" name="T101"/>
                <a:gd fmla="*/ 331 w 484" name="T102"/>
                <a:gd fmla="*/ 279 h 606" name="T103"/>
                <a:gd fmla="*/ 331 w 484" name="T104"/>
                <a:gd fmla="*/ 258 h 606" name="T105"/>
                <a:gd fmla="*/ 82 w 484" name="T106"/>
                <a:gd fmla="*/ 252 h 606" name="T107"/>
                <a:gd fmla="*/ 82 w 484" name="T108"/>
                <a:gd fmla="*/ 272 h 606" name="T109"/>
                <a:gd fmla="*/ 82 w 484" name="T110"/>
                <a:gd fmla="*/ 236 h 606" name="T111"/>
                <a:gd fmla="*/ 331 w 484" name="T112"/>
                <a:gd fmla="*/ 229 h 606" name="T113"/>
                <a:gd fmla="*/ 331 w 484" name="T114"/>
                <a:gd fmla="*/ 209 h 606" name="T115"/>
                <a:gd fmla="*/ 82 w 484" name="T116"/>
                <a:gd fmla="*/ 216 h 606"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606" w="483">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FFFFFF"/>
            </a:solidFill>
            <a:ln>
              <a:noFill/>
            </a:ln>
          </p:spPr>
          <p:txBody>
            <a:bodyPr anchor="t" anchorCtr="0" bIns="45720" compatLnSpc="1" lIns="91440" numCol="1" rIns="91440" tIns="45720" vert="horz" wrap="square">
              <a:prstTxWarp prst="textNoShape">
                <a:avLst/>
              </a:prstTxWarp>
            </a:bodyPr>
            <a:lstStyle/>
            <a:p>
              <a:endParaRPr altLang="en-US" lang="zh-CN">
                <a:solidFill>
                  <a:schemeClr val="accent2"/>
                </a:solidFill>
              </a:endParaRPr>
            </a:p>
          </p:txBody>
        </p:sp>
        <p:sp>
          <p:nvSpPr>
            <p:cNvPr id="62" name="TextBox 12"/>
            <p:cNvSpPr txBox="1"/>
            <p:nvPr/>
          </p:nvSpPr>
          <p:spPr>
            <a:xfrm>
              <a:off x="6909598" y="4288758"/>
              <a:ext cx="4179855" cy="731520"/>
            </a:xfrm>
            <a:prstGeom prst="rect">
              <a:avLst/>
            </a:prstGeom>
            <a:noFill/>
          </p:spPr>
          <p:txBody>
            <a:bodyPr rtlCol="0" wrap="square">
              <a:spAutoFit/>
            </a:bodyPr>
            <a:lstStyle/>
            <a:p>
              <a:pPr>
                <a:lnSpc>
                  <a:spcPct val="150000"/>
                </a:lnSpc>
              </a:pPr>
              <a:r>
                <a:rPr altLang="en-US" lang="zh-CN" smtClean="0" sz="1400">
                  <a:solidFill>
                    <a:srgbClr val="FFFFFF"/>
                  </a:solidFill>
                  <a:latin charset="-122" panose="020b0503020204020204" pitchFamily="34" typeface="微软雅黑"/>
                  <a:ea charset="-122" panose="020b0503020204020204" pitchFamily="34" typeface="微软雅黑"/>
                </a:rPr>
                <a:t>这里输入简单的文字概述里输入简单文字概述这里简单输入简单文字</a:t>
              </a:r>
            </a:p>
          </p:txBody>
        </p:sp>
      </p:grpSp>
      <p:grpSp>
        <p:nvGrpSpPr>
          <p:cNvPr id="63" name="组合 62"/>
          <p:cNvGrpSpPr/>
          <p:nvPr/>
        </p:nvGrpSpPr>
        <p:grpSpPr>
          <a:xfrm>
            <a:off x="6065079" y="5378963"/>
            <a:ext cx="5024375" cy="708824"/>
            <a:chOff x="6065079" y="5378963"/>
            <a:chExt cx="5024375" cy="708824"/>
          </a:xfrm>
        </p:grpSpPr>
        <p:sp>
          <p:nvSpPr>
            <p:cNvPr id="64" name="矩形 63"/>
            <p:cNvSpPr/>
            <p:nvPr/>
          </p:nvSpPr>
          <p:spPr>
            <a:xfrm>
              <a:off x="6065079" y="5378963"/>
              <a:ext cx="5024375" cy="70485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sz="2400"/>
            </a:p>
          </p:txBody>
        </p:sp>
        <p:sp>
          <p:nvSpPr>
            <p:cNvPr id="65" name="Freeform 16"/>
            <p:cNvSpPr>
              <a:spLocks noEditPoints="1"/>
            </p:cNvSpPr>
            <p:nvPr/>
          </p:nvSpPr>
          <p:spPr bwMode="auto">
            <a:xfrm>
              <a:off x="6194790" y="5595811"/>
              <a:ext cx="510180" cy="406852"/>
            </a:xfrm>
            <a:custGeom>
              <a:gdLst>
                <a:gd fmla="*/ 1238 w 1238" name="T0"/>
                <a:gd fmla="*/ 579 h 986" name="T1"/>
                <a:gd fmla="*/ 424 w 1238" name="T2"/>
                <a:gd fmla="*/ 579 h 986" name="T3"/>
                <a:gd fmla="*/ 443 w 1238" name="T4"/>
                <a:gd fmla="*/ 209 h 986" name="T5"/>
                <a:gd fmla="*/ 357 w 1238" name="T6"/>
                <a:gd fmla="*/ 223 h 986" name="T7"/>
                <a:gd fmla="*/ 329 w 1238" name="T8"/>
                <a:gd fmla="*/ 254 h 986" name="T9"/>
                <a:gd fmla="*/ 441 w 1238" name="T10"/>
                <a:gd fmla="*/ 316 h 986" name="T11"/>
                <a:gd fmla="*/ 311 w 1238" name="T12"/>
                <a:gd fmla="*/ 0 h 986" name="T13"/>
                <a:gd fmla="*/ 311 w 1238" name="T14"/>
                <a:gd fmla="*/ 620 h 986" name="T15"/>
                <a:gd fmla="*/ 367 w 1238" name="T16"/>
                <a:gd fmla="*/ 550 h 986" name="T17"/>
                <a:gd fmla="*/ 329 w 1238" name="T18"/>
                <a:gd fmla="*/ 473 h 986" name="T19"/>
                <a:gd fmla="*/ 295 w 1238" name="T20"/>
                <a:gd fmla="*/ 516 h 986" name="T21"/>
                <a:gd fmla="*/ 168 w 1238" name="T22"/>
                <a:gd fmla="*/ 370 h 986" name="T23"/>
                <a:gd fmla="*/ 295 w 1238" name="T24"/>
                <a:gd fmla="*/ 410 h 986" name="T25"/>
                <a:gd fmla="*/ 229 w 1238" name="T26"/>
                <a:gd fmla="*/ 307 h 986" name="T27"/>
                <a:gd fmla="*/ 295 w 1238" name="T28"/>
                <a:gd fmla="*/ 127 h 986" name="T29"/>
                <a:gd fmla="*/ 329 w 1238" name="T30"/>
                <a:gd fmla="*/ 104 h 986" name="T31"/>
                <a:gd fmla="*/ 443 w 1238" name="T32"/>
                <a:gd fmla="*/ 209 h 986" name="T33"/>
                <a:gd fmla="*/ 295 w 1238" name="T34"/>
                <a:gd fmla="*/ 186 h 986" name="T35"/>
                <a:gd fmla="*/ 295 w 1238" name="T36"/>
                <a:gd fmla="*/ 245 h 986" name="T37"/>
                <a:gd fmla="*/ 329 w 1238" name="T38"/>
                <a:gd fmla="*/ 413 h 986" name="T39"/>
                <a:gd fmla="*/ 357 w 1238" name="T40"/>
                <a:gd fmla="*/ 398 h 986" name="T41"/>
                <a:gd fmla="*/ 359 w 1238" name="T42"/>
                <a:gd fmla="*/ 356 h 986" name="T43"/>
                <a:gd fmla="*/ 329 w 1238" name="T44"/>
                <a:gd fmla="*/ 413 h 986" name="T45"/>
                <a:gd fmla="*/ 854 w 1238" name="T46"/>
                <a:gd fmla="*/ 713 h 986" name="T47"/>
                <a:gd fmla="*/ 904 w 1238" name="T48"/>
                <a:gd fmla="*/ 665 h 986" name="T49"/>
                <a:gd fmla="*/ 854 w 1238" name="T50"/>
                <a:gd fmla="*/ 617 h 986" name="T51"/>
                <a:gd fmla="*/ 810 w 1238" name="T52"/>
                <a:gd fmla="*/ 416 h 986" name="T53"/>
                <a:gd fmla="*/ 784 w 1238" name="T54"/>
                <a:gd fmla="*/ 477 h 986" name="T55"/>
                <a:gd fmla="*/ 810 w 1238" name="T56"/>
                <a:gd fmla="*/ 416 h 986" name="T57"/>
                <a:gd fmla="*/ 1004 w 1238" name="T58"/>
                <a:gd fmla="*/ 447 h 986" name="T59"/>
                <a:gd fmla="*/ 854 w 1238" name="T60"/>
                <a:gd fmla="*/ 418 h 986" name="T61"/>
                <a:gd fmla="*/ 977 w 1238" name="T62"/>
                <a:gd fmla="*/ 557 h 986" name="T63"/>
                <a:gd fmla="*/ 854 w 1238" name="T64"/>
                <a:gd fmla="*/ 792 h 986" name="T65"/>
                <a:gd fmla="*/ 810 w 1238" name="T66"/>
                <a:gd fmla="*/ 849 h 986" name="T67"/>
                <a:gd fmla="*/ 643 w 1238" name="T68"/>
                <a:gd fmla="*/ 658 h 986" name="T69"/>
                <a:gd fmla="*/ 810 w 1238" name="T70"/>
                <a:gd fmla="*/ 710 h 986" name="T71"/>
                <a:gd fmla="*/ 724 w 1238" name="T72"/>
                <a:gd fmla="*/ 575 h 986" name="T73"/>
                <a:gd fmla="*/ 810 w 1238" name="T74"/>
                <a:gd fmla="*/ 339 h 986" name="T75"/>
                <a:gd fmla="*/ 854 w 1238" name="T76"/>
                <a:gd fmla="*/ 309 h 986" name="T77"/>
                <a:gd fmla="*/ 1004 w 1238" name="T78"/>
                <a:gd fmla="*/ 447 h 986"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985" w="1238">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FFFFF"/>
            </a:solidFill>
            <a:ln>
              <a:noFill/>
            </a:ln>
          </p:spPr>
          <p:txBody>
            <a:bodyPr anchor="t" anchorCtr="0" bIns="45720" compatLnSpc="1" lIns="91440" numCol="1" rIns="91440" tIns="45720" vert="horz" wrap="square">
              <a:prstTxWarp prst="textNoShape">
                <a:avLst/>
              </a:prstTxWarp>
            </a:bodyPr>
            <a:lstStyle/>
            <a:p>
              <a:endParaRPr altLang="en-US" lang="zh-CN">
                <a:solidFill>
                  <a:schemeClr val="accent2"/>
                </a:solidFill>
              </a:endParaRPr>
            </a:p>
          </p:txBody>
        </p:sp>
        <p:sp>
          <p:nvSpPr>
            <p:cNvPr id="66" name="TextBox 12"/>
            <p:cNvSpPr txBox="1"/>
            <p:nvPr/>
          </p:nvSpPr>
          <p:spPr>
            <a:xfrm>
              <a:off x="6909596" y="5387211"/>
              <a:ext cx="4179855" cy="731520"/>
            </a:xfrm>
            <a:prstGeom prst="rect">
              <a:avLst/>
            </a:prstGeom>
            <a:noFill/>
          </p:spPr>
          <p:txBody>
            <a:bodyPr rtlCol="0" wrap="square">
              <a:spAutoFit/>
            </a:bodyPr>
            <a:lstStyle/>
            <a:p>
              <a:pPr>
                <a:lnSpc>
                  <a:spcPct val="150000"/>
                </a:lnSpc>
              </a:pPr>
              <a:r>
                <a:rPr altLang="en-US" lang="zh-CN" smtClean="0" sz="1400">
                  <a:solidFill>
                    <a:srgbClr val="FFFFFF"/>
                  </a:solidFill>
                  <a:latin charset="-122" panose="020b0503020204020204" pitchFamily="34" typeface="微软雅黑"/>
                  <a:ea charset="-122" panose="020b0503020204020204" pitchFamily="34" typeface="微软雅黑"/>
                </a:rPr>
                <a:t>这里输入简单的文字概述里输入简单文字概述这里简单输入简单文字</a:t>
              </a:r>
            </a:p>
          </p:txBody>
        </p:sp>
      </p:grpSp>
      <p:sp>
        <p:nvSpPr>
          <p:cNvPr id="67" name="TextBox 4"/>
          <p:cNvSpPr txBox="1"/>
          <p:nvPr/>
        </p:nvSpPr>
        <p:spPr>
          <a:xfrm>
            <a:off x="2000598" y="3900831"/>
            <a:ext cx="1873567" cy="497891"/>
          </a:xfrm>
          <a:prstGeom prst="rect">
            <a:avLst/>
          </a:prstGeom>
          <a:noFill/>
        </p:spPr>
        <p:txBody>
          <a:bodyPr rtlCol="0" wrap="none">
            <a:spAutoFit/>
          </a:bodyPr>
          <a:lstStyle/>
          <a:p>
            <a:r>
              <a:rPr altLang="en-US" b="1" lang="zh-CN" sz="2667">
                <a:solidFill>
                  <a:schemeClr val="tx1">
                    <a:lumMod val="65000"/>
                    <a:lumOff val="35000"/>
                  </a:schemeClr>
                </a:solidFill>
                <a:latin charset="-122" panose="020b0503020204020204" pitchFamily="34" typeface="微软雅黑"/>
                <a:ea charset="-122" panose="020b0503020204020204" pitchFamily="34" typeface="微软雅黑"/>
              </a:rPr>
              <a:t>说点什么吧</a:t>
            </a:r>
          </a:p>
        </p:txBody>
      </p:sp>
    </p:spTree>
    <p:extLst>
      <p:ext uri="{BB962C8B-B14F-4D97-AF65-F5344CB8AC3E}">
        <p14:creationId val="466767262"/>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31" presetSubtype="0">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p:cTn dur="1000" fill="hold" id="7"/>
                                        <p:tgtEl>
                                          <p:spTgt spid="21"/>
                                        </p:tgtEl>
                                        <p:attrNameLst>
                                          <p:attrName>ppt_w</p:attrName>
                                        </p:attrNameLst>
                                      </p:cBhvr>
                                      <p:tavLst>
                                        <p:tav tm="0">
                                          <p:val>
                                            <p:fltVal val="0"/>
                                          </p:val>
                                        </p:tav>
                                        <p:tav tm="100000">
                                          <p:val>
                                            <p:strVal val="#ppt_w"/>
                                          </p:val>
                                        </p:tav>
                                      </p:tavLst>
                                    </p:anim>
                                    <p:anim calcmode="lin" valueType="num">
                                      <p:cBhvr>
                                        <p:cTn dur="1000" fill="hold" id="8"/>
                                        <p:tgtEl>
                                          <p:spTgt spid="21"/>
                                        </p:tgtEl>
                                        <p:attrNameLst>
                                          <p:attrName>ppt_h</p:attrName>
                                        </p:attrNameLst>
                                      </p:cBhvr>
                                      <p:tavLst>
                                        <p:tav tm="0">
                                          <p:val>
                                            <p:fltVal val="0"/>
                                          </p:val>
                                        </p:tav>
                                        <p:tav tm="100000">
                                          <p:val>
                                            <p:strVal val="#ppt_h"/>
                                          </p:val>
                                        </p:tav>
                                      </p:tavLst>
                                    </p:anim>
                                    <p:anim calcmode="lin" valueType="num">
                                      <p:cBhvr>
                                        <p:cTn dur="1000" fill="hold" id="9"/>
                                        <p:tgtEl>
                                          <p:spTgt spid="21"/>
                                        </p:tgtEl>
                                        <p:attrNameLst>
                                          <p:attrName>style.rotation</p:attrName>
                                        </p:attrNameLst>
                                      </p:cBhvr>
                                      <p:tavLst>
                                        <p:tav tm="0">
                                          <p:val>
                                            <p:fltVal val="90"/>
                                          </p:val>
                                        </p:tav>
                                        <p:tav tm="100000">
                                          <p:val>
                                            <p:fltVal val="0"/>
                                          </p:val>
                                        </p:tav>
                                      </p:tavLst>
                                    </p:anim>
                                    <p:animEffect filter="fade" transition="in">
                                      <p:cBhvr>
                                        <p:cTn dur="1000" id="10"/>
                                        <p:tgtEl>
                                          <p:spTgt spid="21"/>
                                        </p:tgtEl>
                                      </p:cBhvr>
                                    </p:animEffect>
                                  </p:childTnLst>
                                </p:cTn>
                              </p:par>
                            </p:childTnLst>
                          </p:cTn>
                        </p:par>
                        <p:par>
                          <p:cTn fill="hold" id="11" nodeType="afterGroup">
                            <p:stCondLst>
                              <p:cond delay="1000"/>
                            </p:stCondLst>
                            <p:childTnLst>
                              <p:par>
                                <p:cTn fill="hold" grpId="0" id="12" nodeType="afterEffect" presetClass="entr" presetID="16" presetSubtype="37">
                                  <p:stCondLst>
                                    <p:cond delay="0"/>
                                  </p:stCondLst>
                                  <p:childTnLst>
                                    <p:set>
                                      <p:cBhvr>
                                        <p:cTn dur="1" fill="hold" id="13">
                                          <p:stCondLst>
                                            <p:cond delay="0"/>
                                          </p:stCondLst>
                                        </p:cTn>
                                        <p:tgtEl>
                                          <p:spTgt spid="67"/>
                                        </p:tgtEl>
                                        <p:attrNameLst>
                                          <p:attrName>style.visibility</p:attrName>
                                        </p:attrNameLst>
                                      </p:cBhvr>
                                      <p:to>
                                        <p:strVal val="visible"/>
                                      </p:to>
                                    </p:set>
                                    <p:animEffect filter="barn(outVertical)" transition="in">
                                      <p:cBhvr>
                                        <p:cTn dur="750" id="14"/>
                                        <p:tgtEl>
                                          <p:spTgt spid="67"/>
                                        </p:tgtEl>
                                      </p:cBhvr>
                                    </p:animEffect>
                                  </p:childTnLst>
                                </p:cTn>
                              </p:par>
                            </p:childTnLst>
                          </p:cTn>
                        </p:par>
                        <p:par>
                          <p:cTn fill="hold" id="15" nodeType="afterGroup">
                            <p:stCondLst>
                              <p:cond delay="1750"/>
                            </p:stCondLst>
                            <p:childTnLst>
                              <p:par>
                                <p:cTn fill="hold" id="16" nodeType="afterEffect" presetClass="entr" presetID="22" presetSubtype="8">
                                  <p:stCondLst>
                                    <p:cond delay="0"/>
                                  </p:stCondLst>
                                  <p:childTnLst>
                                    <p:set>
                                      <p:cBhvr>
                                        <p:cTn dur="1" fill="hold" id="17">
                                          <p:stCondLst>
                                            <p:cond delay="0"/>
                                          </p:stCondLst>
                                        </p:cTn>
                                        <p:tgtEl>
                                          <p:spTgt spid="51"/>
                                        </p:tgtEl>
                                        <p:attrNameLst>
                                          <p:attrName>style.visibility</p:attrName>
                                        </p:attrNameLst>
                                      </p:cBhvr>
                                      <p:to>
                                        <p:strVal val="visible"/>
                                      </p:to>
                                    </p:set>
                                    <p:animEffect filter="wipe(left)" transition="in">
                                      <p:cBhvr>
                                        <p:cTn dur="500" id="18"/>
                                        <p:tgtEl>
                                          <p:spTgt spid="51"/>
                                        </p:tgtEl>
                                      </p:cBhvr>
                                    </p:animEffect>
                                  </p:childTnLst>
                                </p:cTn>
                              </p:par>
                            </p:childTnLst>
                          </p:cTn>
                        </p:par>
                        <p:par>
                          <p:cTn fill="hold" id="19" nodeType="afterGroup">
                            <p:stCondLst>
                              <p:cond delay="2250"/>
                            </p:stCondLst>
                            <p:childTnLst>
                              <p:par>
                                <p:cTn fill="hold" grpId="0" id="20" nodeType="afterEffect" presetClass="entr" presetID="22" presetSubtype="1">
                                  <p:stCondLst>
                                    <p:cond delay="0"/>
                                  </p:stCondLst>
                                  <p:childTnLst>
                                    <p:set>
                                      <p:cBhvr>
                                        <p:cTn dur="1" fill="hold" id="21">
                                          <p:stCondLst>
                                            <p:cond delay="0"/>
                                          </p:stCondLst>
                                        </p:cTn>
                                        <p:tgtEl>
                                          <p:spTgt spid="48"/>
                                        </p:tgtEl>
                                        <p:attrNameLst>
                                          <p:attrName>style.visibility</p:attrName>
                                        </p:attrNameLst>
                                      </p:cBhvr>
                                      <p:to>
                                        <p:strVal val="visible"/>
                                      </p:to>
                                    </p:set>
                                    <p:animEffect filter="wipe(up)" transition="in">
                                      <p:cBhvr>
                                        <p:cTn dur="500" id="22"/>
                                        <p:tgtEl>
                                          <p:spTgt spid="48"/>
                                        </p:tgtEl>
                                      </p:cBhvr>
                                    </p:animEffect>
                                  </p:childTnLst>
                                </p:cTn>
                              </p:par>
                            </p:childTnLst>
                          </p:cTn>
                        </p:par>
                        <p:par>
                          <p:cTn fill="hold" id="23" nodeType="afterGroup">
                            <p:stCondLst>
                              <p:cond delay="2750"/>
                            </p:stCondLst>
                            <p:childTnLst>
                              <p:par>
                                <p:cTn fill="hold" id="24" nodeType="afterEffect" presetClass="entr" presetID="22" presetSubtype="8">
                                  <p:stCondLst>
                                    <p:cond delay="0"/>
                                  </p:stCondLst>
                                  <p:childTnLst>
                                    <p:set>
                                      <p:cBhvr>
                                        <p:cTn dur="1" fill="hold" id="25">
                                          <p:stCondLst>
                                            <p:cond delay="0"/>
                                          </p:stCondLst>
                                        </p:cTn>
                                        <p:tgtEl>
                                          <p:spTgt spid="55"/>
                                        </p:tgtEl>
                                        <p:attrNameLst>
                                          <p:attrName>style.visibility</p:attrName>
                                        </p:attrNameLst>
                                      </p:cBhvr>
                                      <p:to>
                                        <p:strVal val="visible"/>
                                      </p:to>
                                    </p:set>
                                    <p:animEffect filter="wipe(left)" transition="in">
                                      <p:cBhvr>
                                        <p:cTn dur="500" id="26"/>
                                        <p:tgtEl>
                                          <p:spTgt spid="55"/>
                                        </p:tgtEl>
                                      </p:cBhvr>
                                    </p:animEffect>
                                  </p:childTnLst>
                                </p:cTn>
                              </p:par>
                            </p:childTnLst>
                          </p:cTn>
                        </p:par>
                        <p:par>
                          <p:cTn fill="hold" id="27" nodeType="afterGroup">
                            <p:stCondLst>
                              <p:cond delay="3250"/>
                            </p:stCondLst>
                            <p:childTnLst>
                              <p:par>
                                <p:cTn fill="hold" grpId="0" id="28" nodeType="afterEffect" presetClass="entr" presetID="22" presetSubtype="1">
                                  <p:stCondLst>
                                    <p:cond delay="0"/>
                                  </p:stCondLst>
                                  <p:childTnLst>
                                    <p:set>
                                      <p:cBhvr>
                                        <p:cTn dur="1" fill="hold" id="29">
                                          <p:stCondLst>
                                            <p:cond delay="0"/>
                                          </p:stCondLst>
                                        </p:cTn>
                                        <p:tgtEl>
                                          <p:spTgt spid="49"/>
                                        </p:tgtEl>
                                        <p:attrNameLst>
                                          <p:attrName>style.visibility</p:attrName>
                                        </p:attrNameLst>
                                      </p:cBhvr>
                                      <p:to>
                                        <p:strVal val="visible"/>
                                      </p:to>
                                    </p:set>
                                    <p:animEffect filter="wipe(up)" transition="in">
                                      <p:cBhvr>
                                        <p:cTn dur="500" id="30"/>
                                        <p:tgtEl>
                                          <p:spTgt spid="49"/>
                                        </p:tgtEl>
                                      </p:cBhvr>
                                    </p:animEffect>
                                  </p:childTnLst>
                                </p:cTn>
                              </p:par>
                            </p:childTnLst>
                          </p:cTn>
                        </p:par>
                        <p:par>
                          <p:cTn fill="hold" id="31" nodeType="afterGroup">
                            <p:stCondLst>
                              <p:cond delay="3750"/>
                            </p:stCondLst>
                            <p:childTnLst>
                              <p:par>
                                <p:cTn fill="hold" id="32" nodeType="afterEffect" presetClass="entr" presetID="22" presetSubtype="8">
                                  <p:stCondLst>
                                    <p:cond delay="0"/>
                                  </p:stCondLst>
                                  <p:childTnLst>
                                    <p:set>
                                      <p:cBhvr>
                                        <p:cTn dur="1" fill="hold" id="33">
                                          <p:stCondLst>
                                            <p:cond delay="0"/>
                                          </p:stCondLst>
                                        </p:cTn>
                                        <p:tgtEl>
                                          <p:spTgt spid="59"/>
                                        </p:tgtEl>
                                        <p:attrNameLst>
                                          <p:attrName>style.visibility</p:attrName>
                                        </p:attrNameLst>
                                      </p:cBhvr>
                                      <p:to>
                                        <p:strVal val="visible"/>
                                      </p:to>
                                    </p:set>
                                    <p:animEffect filter="wipe(left)" transition="in">
                                      <p:cBhvr>
                                        <p:cTn dur="500" id="34"/>
                                        <p:tgtEl>
                                          <p:spTgt spid="59"/>
                                        </p:tgtEl>
                                      </p:cBhvr>
                                    </p:animEffect>
                                  </p:childTnLst>
                                </p:cTn>
                              </p:par>
                            </p:childTnLst>
                          </p:cTn>
                        </p:par>
                        <p:par>
                          <p:cTn fill="hold" id="35" nodeType="afterGroup">
                            <p:stCondLst>
                              <p:cond delay="4250"/>
                            </p:stCondLst>
                            <p:childTnLst>
                              <p:par>
                                <p:cTn fill="hold" grpId="0" id="36" nodeType="afterEffect" presetClass="entr" presetID="22" presetSubtype="1">
                                  <p:stCondLst>
                                    <p:cond delay="0"/>
                                  </p:stCondLst>
                                  <p:childTnLst>
                                    <p:set>
                                      <p:cBhvr>
                                        <p:cTn dur="1" fill="hold" id="37">
                                          <p:stCondLst>
                                            <p:cond delay="0"/>
                                          </p:stCondLst>
                                        </p:cTn>
                                        <p:tgtEl>
                                          <p:spTgt spid="50"/>
                                        </p:tgtEl>
                                        <p:attrNameLst>
                                          <p:attrName>style.visibility</p:attrName>
                                        </p:attrNameLst>
                                      </p:cBhvr>
                                      <p:to>
                                        <p:strVal val="visible"/>
                                      </p:to>
                                    </p:set>
                                    <p:animEffect filter="wipe(up)" transition="in">
                                      <p:cBhvr>
                                        <p:cTn dur="500" id="38"/>
                                        <p:tgtEl>
                                          <p:spTgt spid="50"/>
                                        </p:tgtEl>
                                      </p:cBhvr>
                                    </p:animEffect>
                                  </p:childTnLst>
                                </p:cTn>
                              </p:par>
                            </p:childTnLst>
                          </p:cTn>
                        </p:par>
                        <p:par>
                          <p:cTn fill="hold" id="39" nodeType="afterGroup">
                            <p:stCondLst>
                              <p:cond delay="4750"/>
                            </p:stCondLst>
                            <p:childTnLst>
                              <p:par>
                                <p:cTn fill="hold" id="40" nodeType="afterEffect" presetClass="entr" presetID="22" presetSubtype="8">
                                  <p:stCondLst>
                                    <p:cond delay="0"/>
                                  </p:stCondLst>
                                  <p:childTnLst>
                                    <p:set>
                                      <p:cBhvr>
                                        <p:cTn dur="1" fill="hold" id="41">
                                          <p:stCondLst>
                                            <p:cond delay="0"/>
                                          </p:stCondLst>
                                        </p:cTn>
                                        <p:tgtEl>
                                          <p:spTgt spid="63"/>
                                        </p:tgtEl>
                                        <p:attrNameLst>
                                          <p:attrName>style.visibility</p:attrName>
                                        </p:attrNameLst>
                                      </p:cBhvr>
                                      <p:to>
                                        <p:strVal val="visible"/>
                                      </p:to>
                                    </p:set>
                                    <p:animEffect filter="wipe(left)" transition="in">
                                      <p:cBhvr>
                                        <p:cTn dur="500" id="42"/>
                                        <p:tgtEl>
                                          <p:spTgt spid="6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8"/>
      <p:bldP grpId="0" spid="49"/>
      <p:bldP grpId="0" spid="50"/>
      <p:bldP grpId="0" spid="67"/>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1083192" y="2793147"/>
            <a:ext cx="5872778"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7037613" y="2793147"/>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7543799" y="2793146"/>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8049985" y="2793146"/>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p:cNvGrpSpPr/>
          <p:nvPr/>
        </p:nvGrpSpPr>
        <p:grpSpPr>
          <a:xfrm>
            <a:off x="0" y="2266656"/>
            <a:ext cx="994706" cy="1461193"/>
            <a:chOff x="1606766" y="1689167"/>
            <a:chExt cx="3210617" cy="4716300"/>
          </a:xfrm>
          <a:solidFill>
            <a:srgbClr val="2ABDC7"/>
          </a:solidFill>
        </p:grpSpPr>
        <p:sp>
          <p:nvSpPr>
            <p:cNvPr id="15" name="椭圆 14"/>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文本框 24"/>
          <p:cNvSpPr txBox="1"/>
          <p:nvPr/>
        </p:nvSpPr>
        <p:spPr>
          <a:xfrm flipH="1">
            <a:off x="5406503" y="4064050"/>
            <a:ext cx="3799205" cy="822960"/>
          </a:xfrm>
          <a:prstGeom prst="rect">
            <a:avLst/>
          </a:prstGeom>
          <a:noFill/>
        </p:spPr>
        <p:txBody>
          <a:bodyPr rtlCol="0" wrap="none">
            <a:spAutoFit/>
          </a:bodyPr>
          <a:lstStyle/>
          <a:p>
            <a:r>
              <a:rPr altLang="zh-CN" lang="en-US" smtClean="0" sz="4800">
                <a:solidFill>
                  <a:srgbClr val="2ABDC7"/>
                </a:solidFill>
                <a:latin charset="0" panose="020b0806030902050204" pitchFamily="34" typeface="Impact"/>
              </a:rPr>
              <a:t>02 .   自我评价</a:t>
            </a:r>
          </a:p>
        </p:txBody>
      </p:sp>
    </p:spTree>
    <p:extLst>
      <p:ext uri="{BB962C8B-B14F-4D97-AF65-F5344CB8AC3E}">
        <p14:creationId val="613943637"/>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2">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1250" fill="hold" id="7"/>
                                        <p:tgtEl>
                                          <p:spTgt spid="14"/>
                                        </p:tgtEl>
                                        <p:attrNameLst>
                                          <p:attrName>ppt_x</p:attrName>
                                        </p:attrNameLst>
                                      </p:cBhvr>
                                      <p:tavLst>
                                        <p:tav tm="0">
                                          <p:val>
                                            <p:strVal val="1+#ppt_w/2"/>
                                          </p:val>
                                        </p:tav>
                                        <p:tav tm="100000">
                                          <p:val>
                                            <p:strVal val="#ppt_x"/>
                                          </p:val>
                                        </p:tav>
                                      </p:tavLst>
                                    </p:anim>
                                    <p:anim calcmode="lin" valueType="num">
                                      <p:cBhvr additive="base">
                                        <p:cTn dur="1250" fill="hold" id="8"/>
                                        <p:tgtEl>
                                          <p:spTgt spid="14"/>
                                        </p:tgtEl>
                                        <p:attrNameLst>
                                          <p:attrName>ppt_y</p:attrName>
                                        </p:attrNameLst>
                                      </p:cBhvr>
                                      <p:tavLst>
                                        <p:tav tm="0">
                                          <p:val>
                                            <p:strVal val="#ppt_y"/>
                                          </p:val>
                                        </p:tav>
                                        <p:tav tm="100000">
                                          <p:val>
                                            <p:strVal val="#ppt_y"/>
                                          </p:val>
                                        </p:tav>
                                      </p:tavLst>
                                    </p:anim>
                                  </p:childTnLst>
                                </p:cTn>
                              </p:par>
                              <p:par>
                                <p:cTn fill="hold" grpId="0" id="9" nodeType="withEffect" presetClass="entr" presetID="22" presetSubtype="2">
                                  <p:stCondLst>
                                    <p:cond delay="750"/>
                                  </p:stCondLst>
                                  <p:childTnLst>
                                    <p:set>
                                      <p:cBhvr>
                                        <p:cTn dur="1" fill="hold" id="10">
                                          <p:stCondLst>
                                            <p:cond delay="0"/>
                                          </p:stCondLst>
                                        </p:cTn>
                                        <p:tgtEl>
                                          <p:spTgt spid="4"/>
                                        </p:tgtEl>
                                        <p:attrNameLst>
                                          <p:attrName>style.visibility</p:attrName>
                                        </p:attrNameLst>
                                      </p:cBhvr>
                                      <p:to>
                                        <p:strVal val="visible"/>
                                      </p:to>
                                    </p:set>
                                    <p:animEffect filter="wipe(right)" transition="in">
                                      <p:cBhvr>
                                        <p:cTn dur="500" id="11"/>
                                        <p:tgtEl>
                                          <p:spTgt spid="4"/>
                                        </p:tgtEl>
                                      </p:cBhvr>
                                    </p:animEffect>
                                  </p:childTnLst>
                                </p:cTn>
                              </p:par>
                            </p:childTnLst>
                          </p:cTn>
                        </p:par>
                        <p:par>
                          <p:cTn fill="hold" id="12" nodeType="afterGroup">
                            <p:stCondLst>
                              <p:cond delay="1250"/>
                            </p:stCondLst>
                            <p:childTnLst>
                              <p:par>
                                <p:cTn fill="hold" grpId="0" id="13" nodeType="afterEffect" presetClass="entr" presetID="10" presetSubtype="0">
                                  <p:stCondLst>
                                    <p:cond delay="0"/>
                                  </p:stCondLst>
                                  <p:childTnLst>
                                    <p:set>
                                      <p:cBhvr>
                                        <p:cTn dur="1" fill="hold" id="14">
                                          <p:stCondLst>
                                            <p:cond delay="0"/>
                                          </p:stCondLst>
                                        </p:cTn>
                                        <p:tgtEl>
                                          <p:spTgt spid="5"/>
                                        </p:tgtEl>
                                        <p:attrNameLst>
                                          <p:attrName>style.visibility</p:attrName>
                                        </p:attrNameLst>
                                      </p:cBhvr>
                                      <p:to>
                                        <p:strVal val="visible"/>
                                      </p:to>
                                    </p:set>
                                    <p:animEffect filter="fade" transition="in">
                                      <p:cBhvr>
                                        <p:cTn dur="500" id="15"/>
                                        <p:tgtEl>
                                          <p:spTgt spid="5"/>
                                        </p:tgtEl>
                                      </p:cBhvr>
                                    </p:animEffect>
                                  </p:childTnLst>
                                </p:cTn>
                              </p:par>
                              <p:par>
                                <p:cTn fill="hold" grpId="0" id="16" nodeType="withEffect" presetClass="entr" presetID="10" presetSubtype="0">
                                  <p:stCondLst>
                                    <p:cond delay="250"/>
                                  </p:stCondLst>
                                  <p:childTnLst>
                                    <p:set>
                                      <p:cBhvr>
                                        <p:cTn dur="1" fill="hold" id="17">
                                          <p:stCondLst>
                                            <p:cond delay="0"/>
                                          </p:stCondLst>
                                        </p:cTn>
                                        <p:tgtEl>
                                          <p:spTgt spid="6"/>
                                        </p:tgtEl>
                                        <p:attrNameLst>
                                          <p:attrName>style.visibility</p:attrName>
                                        </p:attrNameLst>
                                      </p:cBhvr>
                                      <p:to>
                                        <p:strVal val="visible"/>
                                      </p:to>
                                    </p:set>
                                    <p:animEffect filter="fade" transition="in">
                                      <p:cBhvr>
                                        <p:cTn dur="500" id="18"/>
                                        <p:tgtEl>
                                          <p:spTgt spid="6"/>
                                        </p:tgtEl>
                                      </p:cBhvr>
                                    </p:animEffect>
                                  </p:childTnLst>
                                </p:cTn>
                              </p:par>
                              <p:par>
                                <p:cTn fill="hold" grpId="0" id="19" nodeType="withEffect" presetClass="entr" presetID="10" presetSubtype="0">
                                  <p:stCondLst>
                                    <p:cond delay="500"/>
                                  </p:stCondLst>
                                  <p:childTnLst>
                                    <p:set>
                                      <p:cBhvr>
                                        <p:cTn dur="1" fill="hold" id="20">
                                          <p:stCondLst>
                                            <p:cond delay="0"/>
                                          </p:stCondLst>
                                        </p:cTn>
                                        <p:tgtEl>
                                          <p:spTgt spid="7"/>
                                        </p:tgtEl>
                                        <p:attrNameLst>
                                          <p:attrName>style.visibility</p:attrName>
                                        </p:attrNameLst>
                                      </p:cBhvr>
                                      <p:to>
                                        <p:strVal val="visible"/>
                                      </p:to>
                                    </p:set>
                                    <p:animEffect filter="fade" transition="in">
                                      <p:cBhvr>
                                        <p:cTn dur="500" id="21"/>
                                        <p:tgtEl>
                                          <p:spTgt spid="7"/>
                                        </p:tgtEl>
                                      </p:cBhvr>
                                    </p:animEffect>
                                  </p:childTnLst>
                                </p:cTn>
                              </p:par>
                            </p:childTnLst>
                          </p:cTn>
                        </p:par>
                        <p:par>
                          <p:cTn fill="hold" id="22" nodeType="afterGroup">
                            <p:stCondLst>
                              <p:cond delay="2250"/>
                            </p:stCondLst>
                            <p:childTnLst>
                              <p:par>
                                <p:cTn fill="hold" grpId="0" id="23" nodeType="afterEffect" presetClass="entr" presetID="37" presetSubtype="0">
                                  <p:stCondLst>
                                    <p:cond delay="0"/>
                                  </p:stCondLst>
                                  <p:childTnLst>
                                    <p:set>
                                      <p:cBhvr>
                                        <p:cTn dur="1" fill="hold" id="24">
                                          <p:stCondLst>
                                            <p:cond delay="0"/>
                                          </p:stCondLst>
                                        </p:cTn>
                                        <p:tgtEl>
                                          <p:spTgt spid="25"/>
                                        </p:tgtEl>
                                        <p:attrNameLst>
                                          <p:attrName>style.visibility</p:attrName>
                                        </p:attrNameLst>
                                      </p:cBhvr>
                                      <p:to>
                                        <p:strVal val="visible"/>
                                      </p:to>
                                    </p:set>
                                    <p:animEffect filter="fade" transition="in">
                                      <p:cBhvr>
                                        <p:cTn dur="1000" id="25"/>
                                        <p:tgtEl>
                                          <p:spTgt spid="25"/>
                                        </p:tgtEl>
                                      </p:cBhvr>
                                    </p:animEffect>
                                    <p:anim calcmode="lin" valueType="num">
                                      <p:cBhvr>
                                        <p:cTn dur="1000" fill="hold" id="26"/>
                                        <p:tgtEl>
                                          <p:spTgt spid="25"/>
                                        </p:tgtEl>
                                        <p:attrNameLst>
                                          <p:attrName>ppt_x</p:attrName>
                                        </p:attrNameLst>
                                      </p:cBhvr>
                                      <p:tavLst>
                                        <p:tav tm="0">
                                          <p:val>
                                            <p:strVal val="#ppt_x"/>
                                          </p:val>
                                        </p:tav>
                                        <p:tav tm="100000">
                                          <p:val>
                                            <p:strVal val="#ppt_x"/>
                                          </p:val>
                                        </p:tav>
                                      </p:tavLst>
                                    </p:anim>
                                    <p:anim calcmode="lin" valueType="num">
                                      <p:cBhvr>
                                        <p:cTn decel="100000" dur="900" fill="hold" id="27"/>
                                        <p:tgtEl>
                                          <p:spTgt spid="25"/>
                                        </p:tgtEl>
                                        <p:attrNameLst>
                                          <p:attrName>ppt_y</p:attrName>
                                        </p:attrNameLst>
                                      </p:cBhvr>
                                      <p:tavLst>
                                        <p:tav tm="0">
                                          <p:val>
                                            <p:strVal val="#ppt_y+1"/>
                                          </p:val>
                                        </p:tav>
                                        <p:tav tm="100000">
                                          <p:val>
                                            <p:strVal val="#ppt_y-.03"/>
                                          </p:val>
                                        </p:tav>
                                      </p:tavLst>
                                    </p:anim>
                                    <p:anim calcmode="lin" valueType="num">
                                      <p:cBhvr>
                                        <p:cTn accel="100000" dur="100" fill="hold" id="28">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25"/>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2600234" y="253053"/>
            <a:ext cx="2418080" cy="762000"/>
          </a:xfrm>
          <a:prstGeom prst="rect">
            <a:avLst/>
          </a:prstGeom>
          <a:noFill/>
        </p:spPr>
        <p:txBody>
          <a:bodyPr rtlCol="0" wrap="none">
            <a:spAutoFit/>
          </a:bodyPr>
          <a:lstStyle/>
          <a:p>
            <a:r>
              <a:rPr altLang="en-US" b="1" lang="zh-CN" smtClean="0" sz="4400">
                <a:solidFill>
                  <a:prstClr val="black">
                    <a:lumMod val="85000"/>
                    <a:lumOff val="15000"/>
                  </a:prstClr>
                </a:solidFill>
                <a:latin charset="-122" panose="02010509060101010101" pitchFamily="49" typeface="幼圆"/>
                <a:ea charset="-122" panose="02010509060101010101" pitchFamily="49" typeface="幼圆"/>
              </a:rPr>
              <a:t>我的优势</a:t>
            </a:r>
          </a:p>
        </p:txBody>
      </p:sp>
      <p:sp>
        <p:nvSpPr>
          <p:cNvPr id="21" name="燕尾形 1"/>
          <p:cNvSpPr>
            <a:spLocks noChangeArrowheads="1"/>
          </p:cNvSpPr>
          <p:nvPr/>
        </p:nvSpPr>
        <p:spPr bwMode="auto">
          <a:xfrm>
            <a:off x="1507259" y="2873663"/>
            <a:ext cx="2447925" cy="2519363"/>
          </a:xfrm>
          <a:prstGeom prst="chevron">
            <a:avLst>
              <a:gd fmla="val 32167" name="adj"/>
            </a:avLst>
          </a:prstGeom>
          <a:solidFill>
            <a:srgbClr val="2ABDC7"/>
          </a:solidFill>
          <a:ln algn="ctr" w="3175">
            <a:noFill/>
            <a:miter lim="800000"/>
          </a:ln>
        </p:spPr>
        <p:txBody>
          <a:bodyPr anchor="ctr"/>
          <a:lstStyle/>
          <a:p>
            <a:pPr algn="ctr"/>
            <a:endParaRPr altLang="en-US" lang="zh-CN">
              <a:solidFill>
                <a:srgbClr val="FFFFFF"/>
              </a:solidFill>
            </a:endParaRPr>
          </a:p>
        </p:txBody>
      </p:sp>
      <p:sp>
        <p:nvSpPr>
          <p:cNvPr id="22" name="燕尾形 21"/>
          <p:cNvSpPr>
            <a:spLocks noChangeArrowheads="1"/>
          </p:cNvSpPr>
          <p:nvPr/>
        </p:nvSpPr>
        <p:spPr bwMode="auto">
          <a:xfrm>
            <a:off x="1088159" y="3376901"/>
            <a:ext cx="1006475" cy="1512887"/>
          </a:xfrm>
          <a:prstGeom prst="chevron">
            <a:avLst>
              <a:gd fmla="val 50000" name="adj"/>
            </a:avLst>
          </a:prstGeom>
          <a:noFill/>
          <a:ln algn="ctr" w="31750">
            <a:solidFill>
              <a:srgbClr val="2ABDC7"/>
            </a:solidFill>
            <a:miter lim="800000"/>
          </a:ln>
        </p:spPr>
        <p:txBody>
          <a:bodyPr anchor="ctr"/>
          <a:lstStyle/>
          <a:p>
            <a:pPr algn="ctr"/>
            <a:endParaRPr altLang="en-US" lang="zh-CN">
              <a:solidFill>
                <a:srgbClr val="FFFFFF"/>
              </a:solidFill>
            </a:endParaRPr>
          </a:p>
        </p:txBody>
      </p:sp>
      <p:sp>
        <p:nvSpPr>
          <p:cNvPr id="37" name="圆角矩形 19"/>
          <p:cNvSpPr>
            <a:spLocks noChangeArrowheads="1"/>
          </p:cNvSpPr>
          <p:nvPr/>
        </p:nvSpPr>
        <p:spPr bwMode="auto">
          <a:xfrm>
            <a:off x="5826847" y="1830676"/>
            <a:ext cx="5133975" cy="1296987"/>
          </a:xfrm>
          <a:prstGeom prst="roundRect">
            <a:avLst>
              <a:gd fmla="val 0" name="adj"/>
            </a:avLst>
          </a:prstGeom>
          <a:solidFill>
            <a:srgbClr val="4C4B50">
              <a:alpha val="30000"/>
            </a:srgbClr>
          </a:solidFill>
          <a:ln algn="ctr" w="25400">
            <a:solidFill>
              <a:schemeClr val="bg1"/>
            </a:solidFill>
            <a:round/>
          </a:ln>
        </p:spPr>
        <p:txBody>
          <a:bodyPr anchor="ctr"/>
          <a:lstStyle/>
          <a:p>
            <a:pPr algn="ctr"/>
            <a:endParaRPr altLang="en-US" lang="zh-CN">
              <a:solidFill>
                <a:srgbClr val="FFFFFF"/>
              </a:solidFill>
              <a:ea charset="-122" panose="020b0503020204020204" pitchFamily="34" typeface="微软雅黑"/>
            </a:endParaRPr>
          </a:p>
        </p:txBody>
      </p:sp>
      <p:sp>
        <p:nvSpPr>
          <p:cNvPr id="38" name="TextBox 6"/>
          <p:cNvSpPr txBox="1">
            <a:spLocks noChangeArrowheads="1"/>
          </p:cNvSpPr>
          <p:nvPr/>
        </p:nvSpPr>
        <p:spPr bwMode="auto">
          <a:xfrm>
            <a:off x="6474547" y="2195223"/>
            <a:ext cx="3887787" cy="725424"/>
          </a:xfrm>
          <a:prstGeom prst="rect">
            <a:avLst/>
          </a:prstGeom>
          <a:noFill/>
          <a:ln w="9525">
            <a:noFill/>
            <a:miter lim="800000"/>
          </a:ln>
        </p:spPr>
        <p:txBody>
          <a:bodyPr>
            <a:spAutoFit/>
          </a:bodyPr>
          <a:lstStyle/>
          <a:p>
            <a:pPr>
              <a:lnSpc>
                <a:spcPct val="130000"/>
              </a:lnSpc>
            </a:pPr>
            <a:r>
              <a:rPr altLang="en-US" lang="zh-CN" sz="1600">
                <a:solidFill>
                  <a:prstClr val="black">
                    <a:lumMod val="75000"/>
                    <a:lumOff val="25000"/>
                  </a:prstClr>
                </a:solidFill>
                <a:latin charset="-122" panose="020b0503020204020204" pitchFamily="34" typeface="微软雅黑"/>
                <a:ea charset="-122" panose="020b0503020204020204" pitchFamily="34" typeface="微软雅黑"/>
              </a:rPr>
              <a:t>添加文本内容添加文本内容添加文本内容</a:t>
            </a:r>
          </a:p>
          <a:p>
            <a:pPr>
              <a:lnSpc>
                <a:spcPct val="130000"/>
              </a:lnSpc>
            </a:pPr>
            <a:r>
              <a:rPr altLang="en-US" lang="zh-CN" sz="1600">
                <a:solidFill>
                  <a:prstClr val="black">
                    <a:lumMod val="75000"/>
                    <a:lumOff val="25000"/>
                  </a:prstClr>
                </a:solidFill>
                <a:latin charset="-122" panose="020b0503020204020204" pitchFamily="34" typeface="微软雅黑"/>
                <a:ea charset="-122" panose="020b0503020204020204" pitchFamily="34" typeface="微软雅黑"/>
              </a:rPr>
              <a:t>添加文本内容添加文本内容添加文本内容</a:t>
            </a:r>
          </a:p>
        </p:txBody>
      </p:sp>
      <p:sp>
        <p:nvSpPr>
          <p:cNvPr id="39" name="圆角矩形 38"/>
          <p:cNvSpPr>
            <a:spLocks noChangeArrowheads="1"/>
          </p:cNvSpPr>
          <p:nvPr/>
        </p:nvSpPr>
        <p:spPr bwMode="auto">
          <a:xfrm>
            <a:off x="5826847" y="3630901"/>
            <a:ext cx="5133975" cy="1296987"/>
          </a:xfrm>
          <a:prstGeom prst="roundRect">
            <a:avLst>
              <a:gd fmla="val 0" name="adj"/>
            </a:avLst>
          </a:prstGeom>
          <a:solidFill>
            <a:srgbClr val="2ABDC7">
              <a:alpha val="30000"/>
            </a:srgbClr>
          </a:solidFill>
          <a:ln algn="ctr" w="25400">
            <a:solidFill>
              <a:schemeClr val="bg1"/>
            </a:solidFill>
            <a:round/>
          </a:ln>
        </p:spPr>
        <p:txBody>
          <a:bodyPr anchor="ctr"/>
          <a:lstStyle/>
          <a:p>
            <a:pPr algn="ctr"/>
            <a:endParaRPr altLang="en-US" lang="zh-CN">
              <a:solidFill>
                <a:srgbClr val="FFFFFF"/>
              </a:solidFill>
              <a:ea charset="-122" panose="020b0503020204020204" pitchFamily="34" typeface="微软雅黑"/>
            </a:endParaRPr>
          </a:p>
        </p:txBody>
      </p:sp>
      <p:sp>
        <p:nvSpPr>
          <p:cNvPr id="40" name="TextBox 6"/>
          <p:cNvSpPr txBox="1">
            <a:spLocks noChangeArrowheads="1"/>
          </p:cNvSpPr>
          <p:nvPr/>
        </p:nvSpPr>
        <p:spPr bwMode="auto">
          <a:xfrm>
            <a:off x="6474547" y="4009303"/>
            <a:ext cx="3887787" cy="725424"/>
          </a:xfrm>
          <a:prstGeom prst="rect">
            <a:avLst/>
          </a:prstGeom>
          <a:noFill/>
          <a:ln w="9525">
            <a:noFill/>
            <a:miter lim="800000"/>
          </a:ln>
        </p:spPr>
        <p:txBody>
          <a:bodyPr>
            <a:spAutoFit/>
          </a:bodyPr>
          <a:lstStyle/>
          <a:p>
            <a:pPr>
              <a:lnSpc>
                <a:spcPct val="130000"/>
              </a:lnSpc>
            </a:pPr>
            <a:r>
              <a:rPr altLang="en-US" lang="zh-CN" sz="1600">
                <a:solidFill>
                  <a:prstClr val="black">
                    <a:lumMod val="75000"/>
                    <a:lumOff val="25000"/>
                  </a:prstClr>
                </a:solidFill>
                <a:latin charset="-122" panose="020b0503020204020204" pitchFamily="34" typeface="微软雅黑"/>
                <a:ea charset="-122" panose="020b0503020204020204" pitchFamily="34" typeface="微软雅黑"/>
              </a:rPr>
              <a:t>添加文本内容添加文本内容添加文本内容</a:t>
            </a:r>
          </a:p>
          <a:p>
            <a:pPr>
              <a:lnSpc>
                <a:spcPct val="130000"/>
              </a:lnSpc>
            </a:pPr>
            <a:r>
              <a:rPr altLang="en-US" lang="zh-CN" sz="1600">
                <a:solidFill>
                  <a:prstClr val="black">
                    <a:lumMod val="75000"/>
                    <a:lumOff val="25000"/>
                  </a:prstClr>
                </a:solidFill>
                <a:latin charset="-122" panose="020b0503020204020204" pitchFamily="34" typeface="微软雅黑"/>
                <a:ea charset="-122" panose="020b0503020204020204" pitchFamily="34" typeface="微软雅黑"/>
              </a:rPr>
              <a:t>添加文本内容添加文本内容添加文本内容</a:t>
            </a:r>
          </a:p>
        </p:txBody>
      </p:sp>
      <p:sp>
        <p:nvSpPr>
          <p:cNvPr id="41" name="圆角矩形 19"/>
          <p:cNvSpPr>
            <a:spLocks noChangeArrowheads="1"/>
          </p:cNvSpPr>
          <p:nvPr/>
        </p:nvSpPr>
        <p:spPr bwMode="auto">
          <a:xfrm>
            <a:off x="5826847" y="5431126"/>
            <a:ext cx="5133975" cy="1296987"/>
          </a:xfrm>
          <a:prstGeom prst="roundRect">
            <a:avLst>
              <a:gd fmla="val 0" name="adj"/>
            </a:avLst>
          </a:prstGeom>
          <a:solidFill>
            <a:srgbClr val="4C4B50">
              <a:alpha val="30000"/>
            </a:srgbClr>
          </a:solidFill>
          <a:ln algn="ctr" w="25400">
            <a:solidFill>
              <a:schemeClr val="bg1"/>
            </a:solidFill>
            <a:round/>
          </a:ln>
        </p:spPr>
        <p:txBody>
          <a:bodyPr anchor="ctr"/>
          <a:lstStyle/>
          <a:p>
            <a:pPr algn="ctr"/>
            <a:endParaRPr altLang="en-US" lang="zh-CN">
              <a:solidFill>
                <a:srgbClr val="FFFFFF"/>
              </a:solidFill>
              <a:ea charset="-122" panose="020b0503020204020204" pitchFamily="34" typeface="微软雅黑"/>
            </a:endParaRPr>
          </a:p>
        </p:txBody>
      </p:sp>
      <p:sp>
        <p:nvSpPr>
          <p:cNvPr id="42" name="TextBox 6"/>
          <p:cNvSpPr txBox="1">
            <a:spLocks noChangeArrowheads="1"/>
          </p:cNvSpPr>
          <p:nvPr/>
        </p:nvSpPr>
        <p:spPr bwMode="auto">
          <a:xfrm>
            <a:off x="6474547" y="5837238"/>
            <a:ext cx="3887787" cy="725424"/>
          </a:xfrm>
          <a:prstGeom prst="rect">
            <a:avLst/>
          </a:prstGeom>
          <a:noFill/>
          <a:ln w="9525">
            <a:noFill/>
            <a:miter lim="800000"/>
          </a:ln>
        </p:spPr>
        <p:txBody>
          <a:bodyPr>
            <a:spAutoFit/>
          </a:bodyPr>
          <a:lstStyle/>
          <a:p>
            <a:pPr>
              <a:lnSpc>
                <a:spcPct val="130000"/>
              </a:lnSpc>
            </a:pPr>
            <a:r>
              <a:rPr altLang="en-US" lang="zh-CN" sz="1600">
                <a:solidFill>
                  <a:prstClr val="black">
                    <a:lumMod val="75000"/>
                    <a:lumOff val="25000"/>
                  </a:prstClr>
                </a:solidFill>
                <a:latin charset="-122" panose="020b0503020204020204" pitchFamily="34" typeface="微软雅黑"/>
                <a:ea charset="-122" panose="020b0503020204020204" pitchFamily="34" typeface="微软雅黑"/>
              </a:rPr>
              <a:t>添加文本内容添加文本内容添加文本内容</a:t>
            </a:r>
          </a:p>
          <a:p>
            <a:pPr>
              <a:lnSpc>
                <a:spcPct val="130000"/>
              </a:lnSpc>
            </a:pPr>
            <a:r>
              <a:rPr altLang="en-US" lang="zh-CN" sz="1600">
                <a:solidFill>
                  <a:prstClr val="black">
                    <a:lumMod val="75000"/>
                    <a:lumOff val="25000"/>
                  </a:prstClr>
                </a:solidFill>
                <a:latin charset="-122" panose="020b0503020204020204" pitchFamily="34" typeface="微软雅黑"/>
                <a:ea charset="-122" panose="020b0503020204020204" pitchFamily="34" typeface="微软雅黑"/>
              </a:rPr>
              <a:t>添加文本内容添加文本内容添加文本内容</a:t>
            </a:r>
          </a:p>
        </p:txBody>
      </p:sp>
      <p:sp>
        <p:nvSpPr>
          <p:cNvPr id="43" name="AutoShape 43"/>
          <p:cNvSpPr>
            <a:spLocks noChangeArrowheads="1"/>
          </p:cNvSpPr>
          <p:nvPr/>
        </p:nvSpPr>
        <p:spPr bwMode="auto">
          <a:xfrm>
            <a:off x="6068147" y="5070763"/>
            <a:ext cx="4676775" cy="504825"/>
          </a:xfrm>
          <a:prstGeom prst="hexagon">
            <a:avLst>
              <a:gd fmla="val 0" name="adj"/>
              <a:gd fmla="val 115470" name="vf"/>
            </a:avLst>
          </a:prstGeom>
          <a:solidFill>
            <a:srgbClr val="4C4B50"/>
          </a:solidFill>
          <a:ln w="25400">
            <a:solidFill>
              <a:schemeClr val="bg1"/>
            </a:solidFill>
            <a:miter lim="800000"/>
          </a:ln>
        </p:spPr>
        <p:txBody>
          <a:bodyPr anchor="ctr" wrap="none"/>
          <a:lstStyle/>
          <a:p>
            <a:endParaRPr altLang="en-US" lang="zh-CN">
              <a:solidFill>
                <a:prstClr val="black"/>
              </a:solidFill>
            </a:endParaRPr>
          </a:p>
        </p:txBody>
      </p:sp>
      <p:sp>
        <p:nvSpPr>
          <p:cNvPr id="44" name="Line 46"/>
          <p:cNvSpPr>
            <a:spLocks noChangeShapeType="1"/>
          </p:cNvSpPr>
          <p:nvPr/>
        </p:nvSpPr>
        <p:spPr bwMode="auto">
          <a:xfrm flipV="1">
            <a:off x="3883747" y="2406938"/>
            <a:ext cx="1800225" cy="1728788"/>
          </a:xfrm>
          <a:prstGeom prst="line">
            <a:avLst/>
          </a:prstGeom>
          <a:noFill/>
          <a:ln w="31750">
            <a:solidFill>
              <a:srgbClr val="3C2F5A"/>
            </a:solidFill>
            <a:prstDash val="sysDot"/>
            <a:round/>
            <a:headEnd len="med" type="diamond" w="med"/>
            <a:tailEnd len="med" type="triangle" w="med"/>
          </a:ln>
        </p:spPr>
        <p:txBody>
          <a:bodyPr/>
          <a:lstStyle/>
          <a:p>
            <a:endParaRPr altLang="en-US" lang="zh-CN">
              <a:solidFill>
                <a:prstClr val="black"/>
              </a:solidFill>
            </a:endParaRPr>
          </a:p>
        </p:txBody>
      </p:sp>
      <p:sp>
        <p:nvSpPr>
          <p:cNvPr id="45" name="Line 47"/>
          <p:cNvSpPr>
            <a:spLocks noChangeShapeType="1"/>
          </p:cNvSpPr>
          <p:nvPr/>
        </p:nvSpPr>
        <p:spPr bwMode="auto">
          <a:xfrm>
            <a:off x="3883747" y="4135726"/>
            <a:ext cx="1800225" cy="1944687"/>
          </a:xfrm>
          <a:prstGeom prst="line">
            <a:avLst/>
          </a:prstGeom>
          <a:noFill/>
          <a:ln w="31750">
            <a:solidFill>
              <a:srgbClr val="3C2F5A"/>
            </a:solidFill>
            <a:prstDash val="sysDot"/>
            <a:round/>
            <a:headEnd len="med" type="diamond" w="med"/>
            <a:tailEnd len="med" type="triangle" w="med"/>
          </a:ln>
        </p:spPr>
        <p:txBody>
          <a:bodyPr/>
          <a:lstStyle/>
          <a:p>
            <a:endParaRPr altLang="en-US" lang="zh-CN">
              <a:solidFill>
                <a:prstClr val="black"/>
              </a:solidFill>
            </a:endParaRPr>
          </a:p>
        </p:txBody>
      </p:sp>
      <p:sp>
        <p:nvSpPr>
          <p:cNvPr id="46" name="Line 48"/>
          <p:cNvSpPr>
            <a:spLocks noChangeShapeType="1"/>
          </p:cNvSpPr>
          <p:nvPr/>
        </p:nvSpPr>
        <p:spPr bwMode="auto">
          <a:xfrm>
            <a:off x="3883747" y="4135726"/>
            <a:ext cx="1800225" cy="0"/>
          </a:xfrm>
          <a:prstGeom prst="line">
            <a:avLst/>
          </a:prstGeom>
          <a:noFill/>
          <a:ln w="31750">
            <a:solidFill>
              <a:srgbClr val="3C2F5A"/>
            </a:solidFill>
            <a:prstDash val="sysDot"/>
            <a:round/>
            <a:headEnd len="med" type="diamond" w="med"/>
            <a:tailEnd len="med" type="triangle" w="med"/>
          </a:ln>
        </p:spPr>
        <p:txBody>
          <a:bodyPr/>
          <a:lstStyle/>
          <a:p>
            <a:endParaRPr altLang="en-US" lang="zh-CN">
              <a:solidFill>
                <a:prstClr val="black"/>
              </a:solidFill>
            </a:endParaRPr>
          </a:p>
        </p:txBody>
      </p:sp>
      <p:sp>
        <p:nvSpPr>
          <p:cNvPr id="47" name="TextBox 6"/>
          <p:cNvSpPr txBox="1">
            <a:spLocks noChangeArrowheads="1"/>
          </p:cNvSpPr>
          <p:nvPr/>
        </p:nvSpPr>
        <p:spPr bwMode="auto">
          <a:xfrm>
            <a:off x="7501966" y="4981296"/>
            <a:ext cx="2160588" cy="646176"/>
          </a:xfrm>
          <a:prstGeom prst="rect">
            <a:avLst/>
          </a:prstGeom>
          <a:noFill/>
          <a:ln w="9525">
            <a:noFill/>
            <a:miter lim="800000"/>
          </a:ln>
        </p:spPr>
        <p:txBody>
          <a:bodyPr>
            <a:spAutoFit/>
          </a:bodyPr>
          <a:lstStyle/>
          <a:p>
            <a:pPr>
              <a:lnSpc>
                <a:spcPct val="130000"/>
              </a:lnSpc>
            </a:pPr>
            <a:r>
              <a:rPr altLang="en-US" lang="zh-CN" sz="2800">
                <a:solidFill>
                  <a:prstClr val="white"/>
                </a:solidFill>
                <a:ea charset="-122" panose="020b0503020204020204" pitchFamily="34" typeface="微软雅黑"/>
              </a:rPr>
              <a:t>沟通协调</a:t>
            </a:r>
          </a:p>
        </p:txBody>
      </p:sp>
      <p:sp>
        <p:nvSpPr>
          <p:cNvPr id="48" name="AutoShape 50"/>
          <p:cNvSpPr>
            <a:spLocks noChangeArrowheads="1"/>
          </p:cNvSpPr>
          <p:nvPr/>
        </p:nvSpPr>
        <p:spPr bwMode="auto">
          <a:xfrm>
            <a:off x="6068147" y="3270538"/>
            <a:ext cx="4676775" cy="504825"/>
          </a:xfrm>
          <a:prstGeom prst="hexagon">
            <a:avLst>
              <a:gd fmla="val 0" name="adj"/>
              <a:gd fmla="val 115470" name="vf"/>
            </a:avLst>
          </a:prstGeom>
          <a:solidFill>
            <a:srgbClr val="2ABDC7"/>
          </a:solidFill>
          <a:ln w="25400">
            <a:solidFill>
              <a:schemeClr val="bg1"/>
            </a:solidFill>
            <a:miter lim="800000"/>
          </a:ln>
        </p:spPr>
        <p:txBody>
          <a:bodyPr anchor="ctr" wrap="none"/>
          <a:lstStyle/>
          <a:p>
            <a:endParaRPr altLang="en-US" lang="zh-CN">
              <a:solidFill>
                <a:prstClr val="black"/>
              </a:solidFill>
            </a:endParaRPr>
          </a:p>
        </p:txBody>
      </p:sp>
      <p:sp>
        <p:nvSpPr>
          <p:cNvPr id="49" name="TextBox 6"/>
          <p:cNvSpPr txBox="1">
            <a:spLocks noChangeArrowheads="1"/>
          </p:cNvSpPr>
          <p:nvPr/>
        </p:nvSpPr>
        <p:spPr bwMode="auto">
          <a:xfrm>
            <a:off x="7501966" y="3183823"/>
            <a:ext cx="2160588" cy="646176"/>
          </a:xfrm>
          <a:prstGeom prst="rect">
            <a:avLst/>
          </a:prstGeom>
          <a:noFill/>
          <a:ln w="9525">
            <a:noFill/>
            <a:miter lim="800000"/>
          </a:ln>
        </p:spPr>
        <p:txBody>
          <a:bodyPr>
            <a:spAutoFit/>
          </a:bodyPr>
          <a:lstStyle/>
          <a:p>
            <a:pPr>
              <a:lnSpc>
                <a:spcPct val="130000"/>
              </a:lnSpc>
            </a:pPr>
            <a:r>
              <a:rPr altLang="en-US" lang="zh-CN" sz="2800">
                <a:solidFill>
                  <a:prstClr val="white"/>
                </a:solidFill>
                <a:ea charset="-122" panose="020b0503020204020204" pitchFamily="34" typeface="微软雅黑"/>
              </a:rPr>
              <a:t>创新思维</a:t>
            </a:r>
          </a:p>
        </p:txBody>
      </p:sp>
      <p:sp>
        <p:nvSpPr>
          <p:cNvPr id="50" name="AutoShape 52"/>
          <p:cNvSpPr>
            <a:spLocks noChangeArrowheads="1"/>
          </p:cNvSpPr>
          <p:nvPr/>
        </p:nvSpPr>
        <p:spPr bwMode="auto">
          <a:xfrm>
            <a:off x="6068147" y="1471901"/>
            <a:ext cx="4676775" cy="504825"/>
          </a:xfrm>
          <a:prstGeom prst="hexagon">
            <a:avLst>
              <a:gd fmla="val 0" name="adj"/>
              <a:gd fmla="val 115470" name="vf"/>
            </a:avLst>
          </a:prstGeom>
          <a:solidFill>
            <a:srgbClr val="4C4B50"/>
          </a:solidFill>
          <a:ln w="25400">
            <a:solidFill>
              <a:schemeClr val="bg1"/>
            </a:solidFill>
            <a:miter lim="800000"/>
          </a:ln>
        </p:spPr>
        <p:txBody>
          <a:bodyPr anchor="ctr" wrap="none"/>
          <a:lstStyle/>
          <a:p>
            <a:endParaRPr altLang="en-US" lang="zh-CN">
              <a:solidFill>
                <a:prstClr val="black"/>
              </a:solidFill>
            </a:endParaRPr>
          </a:p>
        </p:txBody>
      </p:sp>
      <p:sp>
        <p:nvSpPr>
          <p:cNvPr id="51" name="TextBox 6"/>
          <p:cNvSpPr txBox="1">
            <a:spLocks noChangeArrowheads="1"/>
          </p:cNvSpPr>
          <p:nvPr/>
        </p:nvSpPr>
        <p:spPr bwMode="auto">
          <a:xfrm>
            <a:off x="7501966" y="1385186"/>
            <a:ext cx="2160588" cy="646176"/>
          </a:xfrm>
          <a:prstGeom prst="rect">
            <a:avLst/>
          </a:prstGeom>
          <a:noFill/>
          <a:ln w="9525">
            <a:noFill/>
            <a:miter lim="800000"/>
          </a:ln>
        </p:spPr>
        <p:txBody>
          <a:bodyPr>
            <a:spAutoFit/>
          </a:bodyPr>
          <a:lstStyle/>
          <a:p>
            <a:pPr>
              <a:lnSpc>
                <a:spcPct val="130000"/>
              </a:lnSpc>
            </a:pPr>
            <a:r>
              <a:rPr altLang="en-US" lang="zh-CN" sz="2800">
                <a:solidFill>
                  <a:prstClr val="white"/>
                </a:solidFill>
                <a:ea charset="-122" panose="020b0503020204020204" pitchFamily="34" typeface="微软雅黑"/>
              </a:rPr>
              <a:t>谦虚上进</a:t>
            </a:r>
          </a:p>
        </p:txBody>
      </p:sp>
      <p:sp>
        <p:nvSpPr>
          <p:cNvPr id="52" name="TextBox 6"/>
          <p:cNvSpPr txBox="1">
            <a:spLocks noChangeArrowheads="1"/>
          </p:cNvSpPr>
          <p:nvPr/>
        </p:nvSpPr>
        <p:spPr bwMode="auto">
          <a:xfrm>
            <a:off x="2443884" y="3415000"/>
            <a:ext cx="1152525" cy="1359408"/>
          </a:xfrm>
          <a:prstGeom prst="rect">
            <a:avLst/>
          </a:prstGeom>
          <a:noFill/>
          <a:ln w="9525">
            <a:noFill/>
            <a:miter lim="800000"/>
          </a:ln>
        </p:spPr>
        <p:txBody>
          <a:bodyPr>
            <a:spAutoFit/>
          </a:bodyPr>
          <a:lstStyle/>
          <a:p>
            <a:pPr>
              <a:lnSpc>
                <a:spcPct val="130000"/>
              </a:lnSpc>
            </a:pPr>
            <a:r>
              <a:rPr altLang="en-US" b="1" lang="zh-CN" sz="3200">
                <a:solidFill>
                  <a:prstClr val="white"/>
                </a:solidFill>
                <a:ea charset="-122" panose="020b0503020204020204" pitchFamily="34" typeface="微软雅黑"/>
              </a:rPr>
              <a:t>三大</a:t>
            </a:r>
          </a:p>
          <a:p>
            <a:pPr>
              <a:lnSpc>
                <a:spcPct val="130000"/>
              </a:lnSpc>
            </a:pPr>
            <a:r>
              <a:rPr altLang="en-US" b="1" lang="zh-CN" sz="3200">
                <a:solidFill>
                  <a:prstClr val="white"/>
                </a:solidFill>
                <a:ea charset="-122" panose="020b0503020204020204" pitchFamily="34" typeface="微软雅黑"/>
              </a:rPr>
              <a:t>优势</a:t>
            </a:r>
          </a:p>
        </p:txBody>
      </p:sp>
    </p:spTree>
    <p:extLst>
      <p:ext uri="{BB962C8B-B14F-4D97-AF65-F5344CB8AC3E}">
        <p14:creationId val="1290706686"/>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8">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additive="base">
                                        <p:cTn dur="500" fill="hold" id="7"/>
                                        <p:tgtEl>
                                          <p:spTgt spid="21"/>
                                        </p:tgtEl>
                                        <p:attrNameLst>
                                          <p:attrName>ppt_x</p:attrName>
                                        </p:attrNameLst>
                                      </p:cBhvr>
                                      <p:tavLst>
                                        <p:tav tm="0">
                                          <p:val>
                                            <p:strVal val="0-#ppt_w/2"/>
                                          </p:val>
                                        </p:tav>
                                        <p:tav tm="100000">
                                          <p:val>
                                            <p:strVal val="#ppt_x"/>
                                          </p:val>
                                        </p:tav>
                                      </p:tavLst>
                                    </p:anim>
                                    <p:anim calcmode="lin" valueType="num">
                                      <p:cBhvr additive="base">
                                        <p:cTn dur="500" fill="hold" id="8"/>
                                        <p:tgtEl>
                                          <p:spTgt spid="21"/>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22"/>
                                        </p:tgtEl>
                                        <p:attrNameLst>
                                          <p:attrName>style.visibility</p:attrName>
                                        </p:attrNameLst>
                                      </p:cBhvr>
                                      <p:to>
                                        <p:strVal val="visible"/>
                                      </p:to>
                                    </p:set>
                                    <p:anim calcmode="lin" valueType="num">
                                      <p:cBhvr additive="base">
                                        <p:cTn dur="500" fill="hold" id="11"/>
                                        <p:tgtEl>
                                          <p:spTgt spid="22"/>
                                        </p:tgtEl>
                                        <p:attrNameLst>
                                          <p:attrName>ppt_x</p:attrName>
                                        </p:attrNameLst>
                                      </p:cBhvr>
                                      <p:tavLst>
                                        <p:tav tm="0">
                                          <p:val>
                                            <p:strVal val="0-#ppt_w/2"/>
                                          </p:val>
                                        </p:tav>
                                        <p:tav tm="100000">
                                          <p:val>
                                            <p:strVal val="#ppt_x"/>
                                          </p:val>
                                        </p:tav>
                                      </p:tavLst>
                                    </p:anim>
                                    <p:anim calcmode="lin" valueType="num">
                                      <p:cBhvr additive="base">
                                        <p:cTn dur="500" fill="hold" id="12"/>
                                        <p:tgtEl>
                                          <p:spTgt spid="22"/>
                                        </p:tgtEl>
                                        <p:attrNameLst>
                                          <p:attrName>ppt_y</p:attrName>
                                        </p:attrNameLst>
                                      </p:cBhvr>
                                      <p:tavLst>
                                        <p:tav tm="0">
                                          <p:val>
                                            <p:strVal val="#ppt_y"/>
                                          </p:val>
                                        </p:tav>
                                        <p:tav tm="100000">
                                          <p:val>
                                            <p:strVal val="#ppt_y"/>
                                          </p:val>
                                        </p:tav>
                                      </p:tavLst>
                                    </p:anim>
                                  </p:childTnLst>
                                </p:cTn>
                              </p:par>
                              <p:par>
                                <p:cTn fill="hold" grpId="0" id="13" nodeType="withEffect" presetClass="entr" presetID="2" presetSubtype="8">
                                  <p:stCondLst>
                                    <p:cond delay="0"/>
                                  </p:stCondLst>
                                  <p:childTnLst>
                                    <p:set>
                                      <p:cBhvr>
                                        <p:cTn dur="1" fill="hold" id="14">
                                          <p:stCondLst>
                                            <p:cond delay="0"/>
                                          </p:stCondLst>
                                        </p:cTn>
                                        <p:tgtEl>
                                          <p:spTgt spid="52"/>
                                        </p:tgtEl>
                                        <p:attrNameLst>
                                          <p:attrName>style.visibility</p:attrName>
                                        </p:attrNameLst>
                                      </p:cBhvr>
                                      <p:to>
                                        <p:strVal val="visible"/>
                                      </p:to>
                                    </p:set>
                                    <p:anim calcmode="lin" valueType="num">
                                      <p:cBhvr additive="base">
                                        <p:cTn dur="500" fill="hold" id="15"/>
                                        <p:tgtEl>
                                          <p:spTgt spid="52"/>
                                        </p:tgtEl>
                                        <p:attrNameLst>
                                          <p:attrName>ppt_x</p:attrName>
                                        </p:attrNameLst>
                                      </p:cBhvr>
                                      <p:tavLst>
                                        <p:tav tm="0">
                                          <p:val>
                                            <p:strVal val="0-#ppt_w/2"/>
                                          </p:val>
                                        </p:tav>
                                        <p:tav tm="100000">
                                          <p:val>
                                            <p:strVal val="#ppt_x"/>
                                          </p:val>
                                        </p:tav>
                                      </p:tavLst>
                                    </p:anim>
                                    <p:anim calcmode="lin" valueType="num">
                                      <p:cBhvr additive="base">
                                        <p:cTn dur="500" fill="hold" id="16"/>
                                        <p:tgtEl>
                                          <p:spTgt spid="52"/>
                                        </p:tgtEl>
                                        <p:attrNameLst>
                                          <p:attrName>ppt_y</p:attrName>
                                        </p:attrNameLst>
                                      </p:cBhvr>
                                      <p:tavLst>
                                        <p:tav tm="0">
                                          <p:val>
                                            <p:strVal val="#ppt_y"/>
                                          </p:val>
                                        </p:tav>
                                        <p:tav tm="100000">
                                          <p:val>
                                            <p:strVal val="#ppt_y"/>
                                          </p:val>
                                        </p:tav>
                                      </p:tavLst>
                                    </p:anim>
                                  </p:childTnLst>
                                </p:cTn>
                              </p:par>
                            </p:childTnLst>
                          </p:cTn>
                        </p:par>
                        <p:par>
                          <p:cTn fill="hold" id="17" nodeType="afterGroup">
                            <p:stCondLst>
                              <p:cond delay="500"/>
                            </p:stCondLst>
                            <p:childTnLst>
                              <p:par>
                                <p:cTn fill="hold" grpId="0" id="18" nodeType="afterEffect" presetClass="entr" presetID="22" presetSubtype="8">
                                  <p:stCondLst>
                                    <p:cond delay="0"/>
                                  </p:stCondLst>
                                  <p:childTnLst>
                                    <p:set>
                                      <p:cBhvr>
                                        <p:cTn dur="1" fill="hold" id="19">
                                          <p:stCondLst>
                                            <p:cond delay="0"/>
                                          </p:stCondLst>
                                        </p:cTn>
                                        <p:tgtEl>
                                          <p:spTgt spid="44"/>
                                        </p:tgtEl>
                                        <p:attrNameLst>
                                          <p:attrName>style.visibility</p:attrName>
                                        </p:attrNameLst>
                                      </p:cBhvr>
                                      <p:to>
                                        <p:strVal val="visible"/>
                                      </p:to>
                                    </p:set>
                                    <p:animEffect filter="wipe(left)" transition="in">
                                      <p:cBhvr>
                                        <p:cTn dur="500" id="20"/>
                                        <p:tgtEl>
                                          <p:spTgt spid="44"/>
                                        </p:tgtEl>
                                      </p:cBhvr>
                                    </p:animEffect>
                                  </p:childTnLst>
                                </p:cTn>
                              </p:par>
                              <p:par>
                                <p:cTn fill="hold" grpId="0" id="21" nodeType="withEffect" presetClass="entr" presetID="22" presetSubtype="8">
                                  <p:stCondLst>
                                    <p:cond delay="0"/>
                                  </p:stCondLst>
                                  <p:childTnLst>
                                    <p:set>
                                      <p:cBhvr>
                                        <p:cTn dur="1" fill="hold" id="22">
                                          <p:stCondLst>
                                            <p:cond delay="0"/>
                                          </p:stCondLst>
                                        </p:cTn>
                                        <p:tgtEl>
                                          <p:spTgt spid="45"/>
                                        </p:tgtEl>
                                        <p:attrNameLst>
                                          <p:attrName>style.visibility</p:attrName>
                                        </p:attrNameLst>
                                      </p:cBhvr>
                                      <p:to>
                                        <p:strVal val="visible"/>
                                      </p:to>
                                    </p:set>
                                    <p:animEffect filter="wipe(left)" transition="in">
                                      <p:cBhvr>
                                        <p:cTn dur="500" id="23"/>
                                        <p:tgtEl>
                                          <p:spTgt spid="45"/>
                                        </p:tgtEl>
                                      </p:cBhvr>
                                    </p:animEffect>
                                  </p:childTnLst>
                                </p:cTn>
                              </p:par>
                              <p:par>
                                <p:cTn fill="hold" grpId="0" id="24" nodeType="withEffect" presetClass="entr" presetID="22" presetSubtype="8">
                                  <p:stCondLst>
                                    <p:cond delay="0"/>
                                  </p:stCondLst>
                                  <p:childTnLst>
                                    <p:set>
                                      <p:cBhvr>
                                        <p:cTn dur="1" fill="hold" id="25">
                                          <p:stCondLst>
                                            <p:cond delay="0"/>
                                          </p:stCondLst>
                                        </p:cTn>
                                        <p:tgtEl>
                                          <p:spTgt spid="46"/>
                                        </p:tgtEl>
                                        <p:attrNameLst>
                                          <p:attrName>style.visibility</p:attrName>
                                        </p:attrNameLst>
                                      </p:cBhvr>
                                      <p:to>
                                        <p:strVal val="visible"/>
                                      </p:to>
                                    </p:set>
                                    <p:animEffect filter="wipe(left)" transition="in">
                                      <p:cBhvr>
                                        <p:cTn dur="500" id="26"/>
                                        <p:tgtEl>
                                          <p:spTgt spid="46"/>
                                        </p:tgtEl>
                                      </p:cBhvr>
                                    </p:animEffect>
                                  </p:childTnLst>
                                </p:cTn>
                              </p:par>
                            </p:childTnLst>
                          </p:cTn>
                        </p:par>
                        <p:par>
                          <p:cTn fill="hold" id="27" nodeType="afterGroup">
                            <p:stCondLst>
                              <p:cond delay="1000"/>
                            </p:stCondLst>
                            <p:childTnLst>
                              <p:par>
                                <p:cTn fill="hold" grpId="0" id="28" nodeType="afterEffect" presetClass="entr" presetID="2" presetSubtype="1">
                                  <p:stCondLst>
                                    <p:cond delay="0"/>
                                  </p:stCondLst>
                                  <p:childTnLst>
                                    <p:set>
                                      <p:cBhvr>
                                        <p:cTn dur="1" fill="hold" id="29">
                                          <p:stCondLst>
                                            <p:cond delay="0"/>
                                          </p:stCondLst>
                                        </p:cTn>
                                        <p:tgtEl>
                                          <p:spTgt spid="37"/>
                                        </p:tgtEl>
                                        <p:attrNameLst>
                                          <p:attrName>style.visibility</p:attrName>
                                        </p:attrNameLst>
                                      </p:cBhvr>
                                      <p:to>
                                        <p:strVal val="visible"/>
                                      </p:to>
                                    </p:set>
                                    <p:anim calcmode="lin" valueType="num">
                                      <p:cBhvr additive="base">
                                        <p:cTn dur="500" fill="hold" id="30"/>
                                        <p:tgtEl>
                                          <p:spTgt spid="37"/>
                                        </p:tgtEl>
                                        <p:attrNameLst>
                                          <p:attrName>ppt_x</p:attrName>
                                        </p:attrNameLst>
                                      </p:cBhvr>
                                      <p:tavLst>
                                        <p:tav tm="0">
                                          <p:val>
                                            <p:strVal val="#ppt_x"/>
                                          </p:val>
                                        </p:tav>
                                        <p:tav tm="100000">
                                          <p:val>
                                            <p:strVal val="#ppt_x"/>
                                          </p:val>
                                        </p:tav>
                                      </p:tavLst>
                                    </p:anim>
                                    <p:anim calcmode="lin" valueType="num">
                                      <p:cBhvr additive="base">
                                        <p:cTn dur="500" fill="hold" id="31"/>
                                        <p:tgtEl>
                                          <p:spTgt spid="37"/>
                                        </p:tgtEl>
                                        <p:attrNameLst>
                                          <p:attrName>ppt_y</p:attrName>
                                        </p:attrNameLst>
                                      </p:cBhvr>
                                      <p:tavLst>
                                        <p:tav tm="0">
                                          <p:val>
                                            <p:strVal val="0-#ppt_h/2"/>
                                          </p:val>
                                        </p:tav>
                                        <p:tav tm="100000">
                                          <p:val>
                                            <p:strVal val="#ppt_y"/>
                                          </p:val>
                                        </p:tav>
                                      </p:tavLst>
                                    </p:anim>
                                  </p:childTnLst>
                                </p:cTn>
                              </p:par>
                              <p:par>
                                <p:cTn fill="hold" grpId="0" id="32" nodeType="withEffect" presetClass="entr" presetID="2" presetSubtype="1">
                                  <p:stCondLst>
                                    <p:cond delay="0"/>
                                  </p:stCondLst>
                                  <p:childTnLst>
                                    <p:set>
                                      <p:cBhvr>
                                        <p:cTn dur="1" fill="hold" id="33">
                                          <p:stCondLst>
                                            <p:cond delay="0"/>
                                          </p:stCondLst>
                                        </p:cTn>
                                        <p:tgtEl>
                                          <p:spTgt spid="38"/>
                                        </p:tgtEl>
                                        <p:attrNameLst>
                                          <p:attrName>style.visibility</p:attrName>
                                        </p:attrNameLst>
                                      </p:cBhvr>
                                      <p:to>
                                        <p:strVal val="visible"/>
                                      </p:to>
                                    </p:set>
                                    <p:anim calcmode="lin" valueType="num">
                                      <p:cBhvr additive="base">
                                        <p:cTn dur="500" fill="hold" id="34"/>
                                        <p:tgtEl>
                                          <p:spTgt spid="38"/>
                                        </p:tgtEl>
                                        <p:attrNameLst>
                                          <p:attrName>ppt_x</p:attrName>
                                        </p:attrNameLst>
                                      </p:cBhvr>
                                      <p:tavLst>
                                        <p:tav tm="0">
                                          <p:val>
                                            <p:strVal val="#ppt_x"/>
                                          </p:val>
                                        </p:tav>
                                        <p:tav tm="100000">
                                          <p:val>
                                            <p:strVal val="#ppt_x"/>
                                          </p:val>
                                        </p:tav>
                                      </p:tavLst>
                                    </p:anim>
                                    <p:anim calcmode="lin" valueType="num">
                                      <p:cBhvr additive="base">
                                        <p:cTn dur="500" fill="hold" id="35"/>
                                        <p:tgtEl>
                                          <p:spTgt spid="38"/>
                                        </p:tgtEl>
                                        <p:attrNameLst>
                                          <p:attrName>ppt_y</p:attrName>
                                        </p:attrNameLst>
                                      </p:cBhvr>
                                      <p:tavLst>
                                        <p:tav tm="0">
                                          <p:val>
                                            <p:strVal val="0-#ppt_h/2"/>
                                          </p:val>
                                        </p:tav>
                                        <p:tav tm="100000">
                                          <p:val>
                                            <p:strVal val="#ppt_y"/>
                                          </p:val>
                                        </p:tav>
                                      </p:tavLst>
                                    </p:anim>
                                  </p:childTnLst>
                                </p:cTn>
                              </p:par>
                              <p:par>
                                <p:cTn fill="hold" grpId="0" id="36" nodeType="withEffect" presetClass="entr" presetID="2" presetSubtype="1">
                                  <p:stCondLst>
                                    <p:cond delay="0"/>
                                  </p:stCondLst>
                                  <p:childTnLst>
                                    <p:set>
                                      <p:cBhvr>
                                        <p:cTn dur="1" fill="hold" id="37">
                                          <p:stCondLst>
                                            <p:cond delay="0"/>
                                          </p:stCondLst>
                                        </p:cTn>
                                        <p:tgtEl>
                                          <p:spTgt spid="50"/>
                                        </p:tgtEl>
                                        <p:attrNameLst>
                                          <p:attrName>style.visibility</p:attrName>
                                        </p:attrNameLst>
                                      </p:cBhvr>
                                      <p:to>
                                        <p:strVal val="visible"/>
                                      </p:to>
                                    </p:set>
                                    <p:anim calcmode="lin" valueType="num">
                                      <p:cBhvr additive="base">
                                        <p:cTn dur="500" fill="hold" id="38"/>
                                        <p:tgtEl>
                                          <p:spTgt spid="50"/>
                                        </p:tgtEl>
                                        <p:attrNameLst>
                                          <p:attrName>ppt_x</p:attrName>
                                        </p:attrNameLst>
                                      </p:cBhvr>
                                      <p:tavLst>
                                        <p:tav tm="0">
                                          <p:val>
                                            <p:strVal val="#ppt_x"/>
                                          </p:val>
                                        </p:tav>
                                        <p:tav tm="100000">
                                          <p:val>
                                            <p:strVal val="#ppt_x"/>
                                          </p:val>
                                        </p:tav>
                                      </p:tavLst>
                                    </p:anim>
                                    <p:anim calcmode="lin" valueType="num">
                                      <p:cBhvr additive="base">
                                        <p:cTn dur="500" fill="hold" id="39"/>
                                        <p:tgtEl>
                                          <p:spTgt spid="50"/>
                                        </p:tgtEl>
                                        <p:attrNameLst>
                                          <p:attrName>ppt_y</p:attrName>
                                        </p:attrNameLst>
                                      </p:cBhvr>
                                      <p:tavLst>
                                        <p:tav tm="0">
                                          <p:val>
                                            <p:strVal val="0-#ppt_h/2"/>
                                          </p:val>
                                        </p:tav>
                                        <p:tav tm="100000">
                                          <p:val>
                                            <p:strVal val="#ppt_y"/>
                                          </p:val>
                                        </p:tav>
                                      </p:tavLst>
                                    </p:anim>
                                  </p:childTnLst>
                                </p:cTn>
                              </p:par>
                              <p:par>
                                <p:cTn fill="hold" grpId="0" id="40" nodeType="withEffect" presetClass="entr" presetID="2" presetSubtype="1">
                                  <p:stCondLst>
                                    <p:cond delay="0"/>
                                  </p:stCondLst>
                                  <p:childTnLst>
                                    <p:set>
                                      <p:cBhvr>
                                        <p:cTn dur="1" fill="hold" id="41">
                                          <p:stCondLst>
                                            <p:cond delay="0"/>
                                          </p:stCondLst>
                                        </p:cTn>
                                        <p:tgtEl>
                                          <p:spTgt spid="51"/>
                                        </p:tgtEl>
                                        <p:attrNameLst>
                                          <p:attrName>style.visibility</p:attrName>
                                        </p:attrNameLst>
                                      </p:cBhvr>
                                      <p:to>
                                        <p:strVal val="visible"/>
                                      </p:to>
                                    </p:set>
                                    <p:anim calcmode="lin" valueType="num">
                                      <p:cBhvr additive="base">
                                        <p:cTn dur="500" fill="hold" id="42"/>
                                        <p:tgtEl>
                                          <p:spTgt spid="51"/>
                                        </p:tgtEl>
                                        <p:attrNameLst>
                                          <p:attrName>ppt_x</p:attrName>
                                        </p:attrNameLst>
                                      </p:cBhvr>
                                      <p:tavLst>
                                        <p:tav tm="0">
                                          <p:val>
                                            <p:strVal val="#ppt_x"/>
                                          </p:val>
                                        </p:tav>
                                        <p:tav tm="100000">
                                          <p:val>
                                            <p:strVal val="#ppt_x"/>
                                          </p:val>
                                        </p:tav>
                                      </p:tavLst>
                                    </p:anim>
                                    <p:anim calcmode="lin" valueType="num">
                                      <p:cBhvr additive="base">
                                        <p:cTn dur="500" fill="hold" id="43"/>
                                        <p:tgtEl>
                                          <p:spTgt spid="51"/>
                                        </p:tgtEl>
                                        <p:attrNameLst>
                                          <p:attrName>ppt_y</p:attrName>
                                        </p:attrNameLst>
                                      </p:cBhvr>
                                      <p:tavLst>
                                        <p:tav tm="0">
                                          <p:val>
                                            <p:strVal val="0-#ppt_h/2"/>
                                          </p:val>
                                        </p:tav>
                                        <p:tav tm="100000">
                                          <p:val>
                                            <p:strVal val="#ppt_y"/>
                                          </p:val>
                                        </p:tav>
                                      </p:tavLst>
                                    </p:anim>
                                  </p:childTnLst>
                                </p:cTn>
                              </p:par>
                            </p:childTnLst>
                          </p:cTn>
                        </p:par>
                        <p:par>
                          <p:cTn fill="hold" id="44" nodeType="afterGroup">
                            <p:stCondLst>
                              <p:cond delay="1500"/>
                            </p:stCondLst>
                            <p:childTnLst>
                              <p:par>
                                <p:cTn fill="hold" grpId="0" id="45" nodeType="afterEffect" presetClass="entr" presetID="2" presetSubtype="1">
                                  <p:stCondLst>
                                    <p:cond delay="0"/>
                                  </p:stCondLst>
                                  <p:childTnLst>
                                    <p:set>
                                      <p:cBhvr>
                                        <p:cTn dur="1" fill="hold" id="46">
                                          <p:stCondLst>
                                            <p:cond delay="0"/>
                                          </p:stCondLst>
                                        </p:cTn>
                                        <p:tgtEl>
                                          <p:spTgt spid="39"/>
                                        </p:tgtEl>
                                        <p:attrNameLst>
                                          <p:attrName>style.visibility</p:attrName>
                                        </p:attrNameLst>
                                      </p:cBhvr>
                                      <p:to>
                                        <p:strVal val="visible"/>
                                      </p:to>
                                    </p:set>
                                    <p:anim calcmode="lin" valueType="num">
                                      <p:cBhvr additive="base">
                                        <p:cTn dur="500" fill="hold" id="47"/>
                                        <p:tgtEl>
                                          <p:spTgt spid="39"/>
                                        </p:tgtEl>
                                        <p:attrNameLst>
                                          <p:attrName>ppt_x</p:attrName>
                                        </p:attrNameLst>
                                      </p:cBhvr>
                                      <p:tavLst>
                                        <p:tav tm="0">
                                          <p:val>
                                            <p:strVal val="#ppt_x"/>
                                          </p:val>
                                        </p:tav>
                                        <p:tav tm="100000">
                                          <p:val>
                                            <p:strVal val="#ppt_x"/>
                                          </p:val>
                                        </p:tav>
                                      </p:tavLst>
                                    </p:anim>
                                    <p:anim calcmode="lin" valueType="num">
                                      <p:cBhvr additive="base">
                                        <p:cTn dur="500" fill="hold" id="48"/>
                                        <p:tgtEl>
                                          <p:spTgt spid="39"/>
                                        </p:tgtEl>
                                        <p:attrNameLst>
                                          <p:attrName>ppt_y</p:attrName>
                                        </p:attrNameLst>
                                      </p:cBhvr>
                                      <p:tavLst>
                                        <p:tav tm="0">
                                          <p:val>
                                            <p:strVal val="0-#ppt_h/2"/>
                                          </p:val>
                                        </p:tav>
                                        <p:tav tm="100000">
                                          <p:val>
                                            <p:strVal val="#ppt_y"/>
                                          </p:val>
                                        </p:tav>
                                      </p:tavLst>
                                    </p:anim>
                                  </p:childTnLst>
                                </p:cTn>
                              </p:par>
                              <p:par>
                                <p:cTn fill="hold" grpId="0" id="49" nodeType="withEffect" presetClass="entr" presetID="2" presetSubtype="1">
                                  <p:stCondLst>
                                    <p:cond delay="0"/>
                                  </p:stCondLst>
                                  <p:childTnLst>
                                    <p:set>
                                      <p:cBhvr>
                                        <p:cTn dur="1" fill="hold" id="50">
                                          <p:stCondLst>
                                            <p:cond delay="0"/>
                                          </p:stCondLst>
                                        </p:cTn>
                                        <p:tgtEl>
                                          <p:spTgt spid="40"/>
                                        </p:tgtEl>
                                        <p:attrNameLst>
                                          <p:attrName>style.visibility</p:attrName>
                                        </p:attrNameLst>
                                      </p:cBhvr>
                                      <p:to>
                                        <p:strVal val="visible"/>
                                      </p:to>
                                    </p:set>
                                    <p:anim calcmode="lin" valueType="num">
                                      <p:cBhvr additive="base">
                                        <p:cTn dur="500" fill="hold" id="51"/>
                                        <p:tgtEl>
                                          <p:spTgt spid="40"/>
                                        </p:tgtEl>
                                        <p:attrNameLst>
                                          <p:attrName>ppt_x</p:attrName>
                                        </p:attrNameLst>
                                      </p:cBhvr>
                                      <p:tavLst>
                                        <p:tav tm="0">
                                          <p:val>
                                            <p:strVal val="#ppt_x"/>
                                          </p:val>
                                        </p:tav>
                                        <p:tav tm="100000">
                                          <p:val>
                                            <p:strVal val="#ppt_x"/>
                                          </p:val>
                                        </p:tav>
                                      </p:tavLst>
                                    </p:anim>
                                    <p:anim calcmode="lin" valueType="num">
                                      <p:cBhvr additive="base">
                                        <p:cTn dur="500" fill="hold" id="52"/>
                                        <p:tgtEl>
                                          <p:spTgt spid="40"/>
                                        </p:tgtEl>
                                        <p:attrNameLst>
                                          <p:attrName>ppt_y</p:attrName>
                                        </p:attrNameLst>
                                      </p:cBhvr>
                                      <p:tavLst>
                                        <p:tav tm="0">
                                          <p:val>
                                            <p:strVal val="0-#ppt_h/2"/>
                                          </p:val>
                                        </p:tav>
                                        <p:tav tm="100000">
                                          <p:val>
                                            <p:strVal val="#ppt_y"/>
                                          </p:val>
                                        </p:tav>
                                      </p:tavLst>
                                    </p:anim>
                                  </p:childTnLst>
                                </p:cTn>
                              </p:par>
                              <p:par>
                                <p:cTn fill="hold" grpId="0" id="53" nodeType="withEffect" presetClass="entr" presetID="2" presetSubtype="1">
                                  <p:stCondLst>
                                    <p:cond delay="0"/>
                                  </p:stCondLst>
                                  <p:childTnLst>
                                    <p:set>
                                      <p:cBhvr>
                                        <p:cTn dur="1" fill="hold" id="54">
                                          <p:stCondLst>
                                            <p:cond delay="0"/>
                                          </p:stCondLst>
                                        </p:cTn>
                                        <p:tgtEl>
                                          <p:spTgt spid="48"/>
                                        </p:tgtEl>
                                        <p:attrNameLst>
                                          <p:attrName>style.visibility</p:attrName>
                                        </p:attrNameLst>
                                      </p:cBhvr>
                                      <p:to>
                                        <p:strVal val="visible"/>
                                      </p:to>
                                    </p:set>
                                    <p:anim calcmode="lin" valueType="num">
                                      <p:cBhvr additive="base">
                                        <p:cTn dur="500" fill="hold" id="55"/>
                                        <p:tgtEl>
                                          <p:spTgt spid="48"/>
                                        </p:tgtEl>
                                        <p:attrNameLst>
                                          <p:attrName>ppt_x</p:attrName>
                                        </p:attrNameLst>
                                      </p:cBhvr>
                                      <p:tavLst>
                                        <p:tav tm="0">
                                          <p:val>
                                            <p:strVal val="#ppt_x"/>
                                          </p:val>
                                        </p:tav>
                                        <p:tav tm="100000">
                                          <p:val>
                                            <p:strVal val="#ppt_x"/>
                                          </p:val>
                                        </p:tav>
                                      </p:tavLst>
                                    </p:anim>
                                    <p:anim calcmode="lin" valueType="num">
                                      <p:cBhvr additive="base">
                                        <p:cTn dur="500" fill="hold" id="56"/>
                                        <p:tgtEl>
                                          <p:spTgt spid="48"/>
                                        </p:tgtEl>
                                        <p:attrNameLst>
                                          <p:attrName>ppt_y</p:attrName>
                                        </p:attrNameLst>
                                      </p:cBhvr>
                                      <p:tavLst>
                                        <p:tav tm="0">
                                          <p:val>
                                            <p:strVal val="0-#ppt_h/2"/>
                                          </p:val>
                                        </p:tav>
                                        <p:tav tm="100000">
                                          <p:val>
                                            <p:strVal val="#ppt_y"/>
                                          </p:val>
                                        </p:tav>
                                      </p:tavLst>
                                    </p:anim>
                                  </p:childTnLst>
                                </p:cTn>
                              </p:par>
                              <p:par>
                                <p:cTn fill="hold" grpId="0" id="57" nodeType="withEffect" presetClass="entr" presetID="2" presetSubtype="1">
                                  <p:stCondLst>
                                    <p:cond delay="0"/>
                                  </p:stCondLst>
                                  <p:childTnLst>
                                    <p:set>
                                      <p:cBhvr>
                                        <p:cTn dur="1" fill="hold" id="58">
                                          <p:stCondLst>
                                            <p:cond delay="0"/>
                                          </p:stCondLst>
                                        </p:cTn>
                                        <p:tgtEl>
                                          <p:spTgt spid="49"/>
                                        </p:tgtEl>
                                        <p:attrNameLst>
                                          <p:attrName>style.visibility</p:attrName>
                                        </p:attrNameLst>
                                      </p:cBhvr>
                                      <p:to>
                                        <p:strVal val="visible"/>
                                      </p:to>
                                    </p:set>
                                    <p:anim calcmode="lin" valueType="num">
                                      <p:cBhvr additive="base">
                                        <p:cTn dur="500" fill="hold" id="59"/>
                                        <p:tgtEl>
                                          <p:spTgt spid="49"/>
                                        </p:tgtEl>
                                        <p:attrNameLst>
                                          <p:attrName>ppt_x</p:attrName>
                                        </p:attrNameLst>
                                      </p:cBhvr>
                                      <p:tavLst>
                                        <p:tav tm="0">
                                          <p:val>
                                            <p:strVal val="#ppt_x"/>
                                          </p:val>
                                        </p:tav>
                                        <p:tav tm="100000">
                                          <p:val>
                                            <p:strVal val="#ppt_x"/>
                                          </p:val>
                                        </p:tav>
                                      </p:tavLst>
                                    </p:anim>
                                    <p:anim calcmode="lin" valueType="num">
                                      <p:cBhvr additive="base">
                                        <p:cTn dur="500" fill="hold" id="60"/>
                                        <p:tgtEl>
                                          <p:spTgt spid="49"/>
                                        </p:tgtEl>
                                        <p:attrNameLst>
                                          <p:attrName>ppt_y</p:attrName>
                                        </p:attrNameLst>
                                      </p:cBhvr>
                                      <p:tavLst>
                                        <p:tav tm="0">
                                          <p:val>
                                            <p:strVal val="0-#ppt_h/2"/>
                                          </p:val>
                                        </p:tav>
                                        <p:tav tm="100000">
                                          <p:val>
                                            <p:strVal val="#ppt_y"/>
                                          </p:val>
                                        </p:tav>
                                      </p:tavLst>
                                    </p:anim>
                                  </p:childTnLst>
                                </p:cTn>
                              </p:par>
                            </p:childTnLst>
                          </p:cTn>
                        </p:par>
                        <p:par>
                          <p:cTn fill="hold" id="61" nodeType="afterGroup">
                            <p:stCondLst>
                              <p:cond delay="2000"/>
                            </p:stCondLst>
                            <p:childTnLst>
                              <p:par>
                                <p:cTn fill="hold" grpId="0" id="62" nodeType="afterEffect" presetClass="entr" presetID="2" presetSubtype="1">
                                  <p:stCondLst>
                                    <p:cond delay="0"/>
                                  </p:stCondLst>
                                  <p:childTnLst>
                                    <p:set>
                                      <p:cBhvr>
                                        <p:cTn dur="1" fill="hold" id="63">
                                          <p:stCondLst>
                                            <p:cond delay="0"/>
                                          </p:stCondLst>
                                        </p:cTn>
                                        <p:tgtEl>
                                          <p:spTgt spid="41"/>
                                        </p:tgtEl>
                                        <p:attrNameLst>
                                          <p:attrName>style.visibility</p:attrName>
                                        </p:attrNameLst>
                                      </p:cBhvr>
                                      <p:to>
                                        <p:strVal val="visible"/>
                                      </p:to>
                                    </p:set>
                                    <p:anim calcmode="lin" valueType="num">
                                      <p:cBhvr additive="base">
                                        <p:cTn dur="500" fill="hold" id="64"/>
                                        <p:tgtEl>
                                          <p:spTgt spid="41"/>
                                        </p:tgtEl>
                                        <p:attrNameLst>
                                          <p:attrName>ppt_x</p:attrName>
                                        </p:attrNameLst>
                                      </p:cBhvr>
                                      <p:tavLst>
                                        <p:tav tm="0">
                                          <p:val>
                                            <p:strVal val="#ppt_x"/>
                                          </p:val>
                                        </p:tav>
                                        <p:tav tm="100000">
                                          <p:val>
                                            <p:strVal val="#ppt_x"/>
                                          </p:val>
                                        </p:tav>
                                      </p:tavLst>
                                    </p:anim>
                                    <p:anim calcmode="lin" valueType="num">
                                      <p:cBhvr additive="base">
                                        <p:cTn dur="500" fill="hold" id="65"/>
                                        <p:tgtEl>
                                          <p:spTgt spid="41"/>
                                        </p:tgtEl>
                                        <p:attrNameLst>
                                          <p:attrName>ppt_y</p:attrName>
                                        </p:attrNameLst>
                                      </p:cBhvr>
                                      <p:tavLst>
                                        <p:tav tm="0">
                                          <p:val>
                                            <p:strVal val="0-#ppt_h/2"/>
                                          </p:val>
                                        </p:tav>
                                        <p:tav tm="100000">
                                          <p:val>
                                            <p:strVal val="#ppt_y"/>
                                          </p:val>
                                        </p:tav>
                                      </p:tavLst>
                                    </p:anim>
                                  </p:childTnLst>
                                </p:cTn>
                              </p:par>
                              <p:par>
                                <p:cTn fill="hold" grpId="0" id="66" nodeType="withEffect" presetClass="entr" presetID="2" presetSubtype="1">
                                  <p:stCondLst>
                                    <p:cond delay="0"/>
                                  </p:stCondLst>
                                  <p:childTnLst>
                                    <p:set>
                                      <p:cBhvr>
                                        <p:cTn dur="1" fill="hold" id="67">
                                          <p:stCondLst>
                                            <p:cond delay="0"/>
                                          </p:stCondLst>
                                        </p:cTn>
                                        <p:tgtEl>
                                          <p:spTgt spid="42"/>
                                        </p:tgtEl>
                                        <p:attrNameLst>
                                          <p:attrName>style.visibility</p:attrName>
                                        </p:attrNameLst>
                                      </p:cBhvr>
                                      <p:to>
                                        <p:strVal val="visible"/>
                                      </p:to>
                                    </p:set>
                                    <p:anim calcmode="lin" valueType="num">
                                      <p:cBhvr additive="base">
                                        <p:cTn dur="500" fill="hold" id="68"/>
                                        <p:tgtEl>
                                          <p:spTgt spid="42"/>
                                        </p:tgtEl>
                                        <p:attrNameLst>
                                          <p:attrName>ppt_x</p:attrName>
                                        </p:attrNameLst>
                                      </p:cBhvr>
                                      <p:tavLst>
                                        <p:tav tm="0">
                                          <p:val>
                                            <p:strVal val="#ppt_x"/>
                                          </p:val>
                                        </p:tav>
                                        <p:tav tm="100000">
                                          <p:val>
                                            <p:strVal val="#ppt_x"/>
                                          </p:val>
                                        </p:tav>
                                      </p:tavLst>
                                    </p:anim>
                                    <p:anim calcmode="lin" valueType="num">
                                      <p:cBhvr additive="base">
                                        <p:cTn dur="500" fill="hold" id="69"/>
                                        <p:tgtEl>
                                          <p:spTgt spid="42"/>
                                        </p:tgtEl>
                                        <p:attrNameLst>
                                          <p:attrName>ppt_y</p:attrName>
                                        </p:attrNameLst>
                                      </p:cBhvr>
                                      <p:tavLst>
                                        <p:tav tm="0">
                                          <p:val>
                                            <p:strVal val="0-#ppt_h/2"/>
                                          </p:val>
                                        </p:tav>
                                        <p:tav tm="100000">
                                          <p:val>
                                            <p:strVal val="#ppt_y"/>
                                          </p:val>
                                        </p:tav>
                                      </p:tavLst>
                                    </p:anim>
                                  </p:childTnLst>
                                </p:cTn>
                              </p:par>
                              <p:par>
                                <p:cTn fill="hold" grpId="0" id="70" nodeType="withEffect" presetClass="entr" presetID="2" presetSubtype="1">
                                  <p:stCondLst>
                                    <p:cond delay="0"/>
                                  </p:stCondLst>
                                  <p:childTnLst>
                                    <p:set>
                                      <p:cBhvr>
                                        <p:cTn dur="1" fill="hold" id="71">
                                          <p:stCondLst>
                                            <p:cond delay="0"/>
                                          </p:stCondLst>
                                        </p:cTn>
                                        <p:tgtEl>
                                          <p:spTgt spid="43"/>
                                        </p:tgtEl>
                                        <p:attrNameLst>
                                          <p:attrName>style.visibility</p:attrName>
                                        </p:attrNameLst>
                                      </p:cBhvr>
                                      <p:to>
                                        <p:strVal val="visible"/>
                                      </p:to>
                                    </p:set>
                                    <p:anim calcmode="lin" valueType="num">
                                      <p:cBhvr additive="base">
                                        <p:cTn dur="500" fill="hold" id="72"/>
                                        <p:tgtEl>
                                          <p:spTgt spid="43"/>
                                        </p:tgtEl>
                                        <p:attrNameLst>
                                          <p:attrName>ppt_x</p:attrName>
                                        </p:attrNameLst>
                                      </p:cBhvr>
                                      <p:tavLst>
                                        <p:tav tm="0">
                                          <p:val>
                                            <p:strVal val="#ppt_x"/>
                                          </p:val>
                                        </p:tav>
                                        <p:tav tm="100000">
                                          <p:val>
                                            <p:strVal val="#ppt_x"/>
                                          </p:val>
                                        </p:tav>
                                      </p:tavLst>
                                    </p:anim>
                                    <p:anim calcmode="lin" valueType="num">
                                      <p:cBhvr additive="base">
                                        <p:cTn dur="500" fill="hold" id="73"/>
                                        <p:tgtEl>
                                          <p:spTgt spid="43"/>
                                        </p:tgtEl>
                                        <p:attrNameLst>
                                          <p:attrName>ppt_y</p:attrName>
                                        </p:attrNameLst>
                                      </p:cBhvr>
                                      <p:tavLst>
                                        <p:tav tm="0">
                                          <p:val>
                                            <p:strVal val="0-#ppt_h/2"/>
                                          </p:val>
                                        </p:tav>
                                        <p:tav tm="100000">
                                          <p:val>
                                            <p:strVal val="#ppt_y"/>
                                          </p:val>
                                        </p:tav>
                                      </p:tavLst>
                                    </p:anim>
                                  </p:childTnLst>
                                </p:cTn>
                              </p:par>
                              <p:par>
                                <p:cTn fill="hold" grpId="0" id="74" nodeType="withEffect" presetClass="entr" presetID="2" presetSubtype="1">
                                  <p:stCondLst>
                                    <p:cond delay="0"/>
                                  </p:stCondLst>
                                  <p:childTnLst>
                                    <p:set>
                                      <p:cBhvr>
                                        <p:cTn dur="1" fill="hold" id="75">
                                          <p:stCondLst>
                                            <p:cond delay="0"/>
                                          </p:stCondLst>
                                        </p:cTn>
                                        <p:tgtEl>
                                          <p:spTgt spid="47"/>
                                        </p:tgtEl>
                                        <p:attrNameLst>
                                          <p:attrName>style.visibility</p:attrName>
                                        </p:attrNameLst>
                                      </p:cBhvr>
                                      <p:to>
                                        <p:strVal val="visible"/>
                                      </p:to>
                                    </p:set>
                                    <p:anim calcmode="lin" valueType="num">
                                      <p:cBhvr additive="base">
                                        <p:cTn dur="500" fill="hold" id="76"/>
                                        <p:tgtEl>
                                          <p:spTgt spid="47"/>
                                        </p:tgtEl>
                                        <p:attrNameLst>
                                          <p:attrName>ppt_x</p:attrName>
                                        </p:attrNameLst>
                                      </p:cBhvr>
                                      <p:tavLst>
                                        <p:tav tm="0">
                                          <p:val>
                                            <p:strVal val="#ppt_x"/>
                                          </p:val>
                                        </p:tav>
                                        <p:tav tm="100000">
                                          <p:val>
                                            <p:strVal val="#ppt_x"/>
                                          </p:val>
                                        </p:tav>
                                      </p:tavLst>
                                    </p:anim>
                                    <p:anim calcmode="lin" valueType="num">
                                      <p:cBhvr additive="base">
                                        <p:cTn dur="500" fill="hold" id="77"/>
                                        <p:tgtEl>
                                          <p:spTgt spid="47"/>
                                        </p:tgtEl>
                                        <p:attrNameLst>
                                          <p:attrName>ppt_y</p:attrName>
                                        </p:attrNameLst>
                                      </p:cBhvr>
                                      <p:tavLst>
                                        <p:tav tm="0">
                                          <p:val>
                                            <p:strVal val="0-#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37"/>
      <p:bldP grpId="0" spid="38"/>
      <p:bldP grpId="0" spid="39"/>
      <p:bldP grpId="0" spid="40"/>
      <p:bldP grpId="0" spid="41"/>
      <p:bldP grpId="0" spid="42"/>
      <p:bldP grpId="0" spid="43"/>
      <p:bldP grpId="0" spid="44"/>
      <p:bldP grpId="0" spid="45"/>
      <p:bldP grpId="0" spid="46"/>
      <p:bldP grpId="0" spid="47"/>
      <p:bldP grpId="0" spid="48"/>
      <p:bldP grpId="0" spid="49"/>
      <p:bldP grpId="0" spid="50"/>
      <p:bldP grpId="0" spid="51"/>
      <p:bldP grpId="0" spid="52"/>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554740" y="268107"/>
            <a:ext cx="40944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我所欠缺的地方</a:t>
            </a:r>
          </a:p>
        </p:txBody>
      </p:sp>
      <p:sp>
        <p:nv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21" name="AutoShape 45"/>
          <p:cNvSpPr>
            <a:spLocks noChangeArrowheads="1" noChangeAspect="1" noTextEdit="1"/>
          </p:cNvSpPr>
          <p:nvPr/>
        </p:nvSpPr>
        <p:spPr bwMode="auto">
          <a:xfrm>
            <a:off x="3988426" y="1861985"/>
            <a:ext cx="3206750" cy="464185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22" name="组合 21"/>
          <p:cNvGrpSpPr/>
          <p:nvPr/>
        </p:nvGrpSpPr>
        <p:grpSpPr>
          <a:xfrm>
            <a:off x="1886382" y="2214925"/>
            <a:ext cx="1924050" cy="4030663"/>
            <a:chOff x="1661530" y="2239405"/>
            <a:chExt cx="1924050" cy="4030663"/>
          </a:xfrm>
          <a:solidFill>
            <a:srgbClr val="75CF2C"/>
          </a:solidFill>
        </p:grpSpPr>
        <p:sp>
          <p:nvSpPr>
            <p:cNvPr id="37" name="Freeform 47"/>
            <p:cNvSpPr/>
            <p:nvPr/>
          </p:nvSpPr>
          <p:spPr bwMode="auto">
            <a:xfrm flipH="1">
              <a:off x="1661530" y="2290205"/>
              <a:ext cx="1924050" cy="3979863"/>
            </a:xfrm>
            <a:custGeom>
              <a:gdLst>
                <a:gd fmla="*/ 450 w 450" name="T0"/>
                <a:gd fmla="*/ 409 h 931" name="T1"/>
                <a:gd fmla="*/ 450 w 450" name="T2"/>
                <a:gd fmla="*/ 562 h 931" name="T3"/>
                <a:gd fmla="*/ 410 w 450" name="T4"/>
                <a:gd fmla="*/ 562 h 931" name="T5"/>
                <a:gd fmla="*/ 400 w 450" name="T6"/>
                <a:gd fmla="*/ 419 h 931" name="T7"/>
                <a:gd fmla="*/ 341 w 450" name="T8"/>
                <a:gd fmla="*/ 292 h 931" name="T9"/>
                <a:gd fmla="*/ 336 w 450" name="T10"/>
                <a:gd fmla="*/ 526 h 931" name="T11"/>
                <a:gd fmla="*/ 374 w 450" name="T12"/>
                <a:gd fmla="*/ 931 h 931" name="T13"/>
                <a:gd fmla="*/ 324 w 450" name="T14"/>
                <a:gd fmla="*/ 931 h 931" name="T15"/>
                <a:gd fmla="*/ 262 w 450" name="T16"/>
                <a:gd fmla="*/ 511 h 931" name="T17"/>
                <a:gd fmla="*/ 238 w 450" name="T18"/>
                <a:gd fmla="*/ 511 h 931" name="T19"/>
                <a:gd fmla="*/ 215 w 450" name="T20"/>
                <a:gd fmla="*/ 931 h 931" name="T21"/>
                <a:gd fmla="*/ 165 w 450" name="T22"/>
                <a:gd fmla="*/ 931 h 931" name="T23"/>
                <a:gd fmla="*/ 165 w 450" name="T24"/>
                <a:gd fmla="*/ 423 h 931" name="T25"/>
                <a:gd fmla="*/ 188 w 450" name="T26"/>
                <a:gd fmla="*/ 285 h 931" name="T27"/>
                <a:gd fmla="*/ 31 w 450" name="T28"/>
                <a:gd fmla="*/ 114 h 931" name="T29"/>
                <a:gd fmla="*/ 0 w 450" name="T30"/>
                <a:gd fmla="*/ 16 h 931" name="T31"/>
                <a:gd fmla="*/ 44 w 450" name="T32"/>
                <a:gd fmla="*/ 0 h 931" name="T33"/>
                <a:gd fmla="*/ 179 w 450" name="T34"/>
                <a:gd fmla="*/ 197 h 931" name="T35"/>
                <a:gd fmla="*/ 225 w 450" name="T36"/>
                <a:gd fmla="*/ 197 h 931" name="T37"/>
                <a:gd fmla="*/ 255 w 450" name="T38"/>
                <a:gd fmla="*/ 240 h 931" name="T39"/>
                <a:gd fmla="*/ 200 w 450" name="T40"/>
                <a:gd fmla="*/ 411 h 931" name="T41"/>
                <a:gd fmla="*/ 225 w 450" name="T42"/>
                <a:gd fmla="*/ 450 h 931" name="T43"/>
                <a:gd fmla="*/ 266 w 450" name="T44"/>
                <a:gd fmla="*/ 416 h 931" name="T45"/>
                <a:gd fmla="*/ 255 w 450" name="T46"/>
                <a:gd fmla="*/ 240 h 931" name="T47"/>
                <a:gd fmla="*/ 307 w 450" name="T48"/>
                <a:gd fmla="*/ 195 h 931" name="T49"/>
                <a:gd fmla="*/ 400 w 450" name="T50"/>
                <a:gd fmla="*/ 257 h 931" name="T51"/>
                <a:gd fmla="*/ 450 w 450" name="T52"/>
                <a:gd fmla="*/ 409 h 931"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931" w="450">
                  <a:moveTo>
                    <a:pt x="450" y="409"/>
                  </a:moveTo>
                  <a:cubicBezTo>
                    <a:pt x="450" y="562"/>
                    <a:pt x="450" y="562"/>
                    <a:pt x="450" y="562"/>
                  </a:cubicBezTo>
                  <a:cubicBezTo>
                    <a:pt x="410" y="562"/>
                    <a:pt x="410" y="562"/>
                    <a:pt x="410" y="562"/>
                  </a:cubicBezTo>
                  <a:cubicBezTo>
                    <a:pt x="400" y="419"/>
                    <a:pt x="400" y="419"/>
                    <a:pt x="400" y="419"/>
                  </a:cubicBezTo>
                  <a:cubicBezTo>
                    <a:pt x="341" y="292"/>
                    <a:pt x="341" y="292"/>
                    <a:pt x="341" y="292"/>
                  </a:cubicBezTo>
                  <a:cubicBezTo>
                    <a:pt x="341" y="292"/>
                    <a:pt x="319" y="381"/>
                    <a:pt x="336" y="526"/>
                  </a:cubicBezTo>
                  <a:cubicBezTo>
                    <a:pt x="353" y="671"/>
                    <a:pt x="374" y="931"/>
                    <a:pt x="374" y="931"/>
                  </a:cubicBezTo>
                  <a:cubicBezTo>
                    <a:pt x="324" y="931"/>
                    <a:pt x="324" y="931"/>
                    <a:pt x="324" y="931"/>
                  </a:cubicBezTo>
                  <a:cubicBezTo>
                    <a:pt x="262" y="511"/>
                    <a:pt x="262" y="511"/>
                    <a:pt x="262" y="511"/>
                  </a:cubicBezTo>
                  <a:cubicBezTo>
                    <a:pt x="238" y="511"/>
                    <a:pt x="238" y="511"/>
                    <a:pt x="238" y="511"/>
                  </a:cubicBezTo>
                  <a:cubicBezTo>
                    <a:pt x="215" y="931"/>
                    <a:pt x="215" y="931"/>
                    <a:pt x="215" y="931"/>
                  </a:cubicBezTo>
                  <a:cubicBezTo>
                    <a:pt x="165" y="931"/>
                    <a:pt x="165" y="931"/>
                    <a:pt x="165" y="931"/>
                  </a:cubicBezTo>
                  <a:cubicBezTo>
                    <a:pt x="165" y="931"/>
                    <a:pt x="141" y="562"/>
                    <a:pt x="165" y="423"/>
                  </a:cubicBezTo>
                  <a:cubicBezTo>
                    <a:pt x="188" y="285"/>
                    <a:pt x="188" y="285"/>
                    <a:pt x="188" y="285"/>
                  </a:cubicBezTo>
                  <a:cubicBezTo>
                    <a:pt x="188" y="285"/>
                    <a:pt x="62" y="211"/>
                    <a:pt x="31" y="114"/>
                  </a:cubicBezTo>
                  <a:cubicBezTo>
                    <a:pt x="0" y="16"/>
                    <a:pt x="0" y="16"/>
                    <a:pt x="0" y="16"/>
                  </a:cubicBezTo>
                  <a:cubicBezTo>
                    <a:pt x="44" y="0"/>
                    <a:pt x="44" y="0"/>
                    <a:pt x="44" y="0"/>
                  </a:cubicBezTo>
                  <a:cubicBezTo>
                    <a:pt x="44" y="0"/>
                    <a:pt x="110" y="197"/>
                    <a:pt x="179" y="197"/>
                  </a:cubicBezTo>
                  <a:cubicBezTo>
                    <a:pt x="197" y="197"/>
                    <a:pt x="212" y="197"/>
                    <a:pt x="225" y="197"/>
                  </a:cubicBezTo>
                  <a:cubicBezTo>
                    <a:pt x="225" y="197"/>
                    <a:pt x="224" y="242"/>
                    <a:pt x="255" y="240"/>
                  </a:cubicBezTo>
                  <a:cubicBezTo>
                    <a:pt x="200" y="411"/>
                    <a:pt x="200" y="411"/>
                    <a:pt x="200" y="411"/>
                  </a:cubicBezTo>
                  <a:cubicBezTo>
                    <a:pt x="225" y="450"/>
                    <a:pt x="225" y="450"/>
                    <a:pt x="225" y="450"/>
                  </a:cubicBezTo>
                  <a:cubicBezTo>
                    <a:pt x="266" y="416"/>
                    <a:pt x="266" y="416"/>
                    <a:pt x="266" y="416"/>
                  </a:cubicBezTo>
                  <a:cubicBezTo>
                    <a:pt x="255" y="240"/>
                    <a:pt x="255" y="240"/>
                    <a:pt x="255" y="240"/>
                  </a:cubicBezTo>
                  <a:cubicBezTo>
                    <a:pt x="286" y="238"/>
                    <a:pt x="307" y="195"/>
                    <a:pt x="307" y="195"/>
                  </a:cubicBezTo>
                  <a:cubicBezTo>
                    <a:pt x="338" y="197"/>
                    <a:pt x="385" y="209"/>
                    <a:pt x="400" y="257"/>
                  </a:cubicBezTo>
                  <a:cubicBezTo>
                    <a:pt x="424" y="331"/>
                    <a:pt x="450" y="409"/>
                    <a:pt x="450" y="409"/>
                  </a:cubicBezTo>
                  <a:close/>
                </a:path>
              </a:pathLst>
            </a:custGeom>
            <a:solidFill>
              <a:srgbClr val="4C4B50"/>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8" name="Oval 48"/>
            <p:cNvSpPr>
              <a:spLocks noChangeArrowheads="1"/>
            </p:cNvSpPr>
            <p:nvPr/>
          </p:nvSpPr>
          <p:spPr bwMode="auto">
            <a:xfrm flipH="1">
              <a:off x="1909178" y="2239405"/>
              <a:ext cx="804863" cy="803275"/>
            </a:xfrm>
            <a:prstGeom prst="ellipse">
              <a:avLst/>
            </a:prstGeom>
            <a:solidFill>
              <a:srgbClr val="4C4B50"/>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49"/>
            <p:cNvSpPr/>
            <p:nvPr/>
          </p:nvSpPr>
          <p:spPr bwMode="auto">
            <a:xfrm flipH="1">
              <a:off x="2448929" y="3317316"/>
              <a:ext cx="280988" cy="896938"/>
            </a:xfrm>
            <a:custGeom>
              <a:gdLst>
                <a:gd fmla="*/ 148 w 177" name="T0"/>
                <a:gd fmla="*/ 0 h 565" name="T1"/>
                <a:gd fmla="*/ 177 w 177" name="T2"/>
                <a:gd fmla="*/ 473 h 565" name="T3"/>
                <a:gd fmla="*/ 67 w 177" name="T4"/>
                <a:gd fmla="*/ 565 h 565" name="T5"/>
                <a:gd fmla="*/ 0 w 177" name="T6"/>
                <a:gd fmla="*/ 460 h 565" name="T7"/>
                <a:gd fmla="*/ 148 w 177" name="T8"/>
                <a:gd fmla="*/ 0 h 565" name="T9"/>
              </a:gdLst>
              <a:cxnLst>
                <a:cxn ang="0">
                  <a:pos x="T0" y="T1"/>
                </a:cxn>
                <a:cxn ang="0">
                  <a:pos x="T2" y="T3"/>
                </a:cxn>
                <a:cxn ang="0">
                  <a:pos x="T4" y="T5"/>
                </a:cxn>
                <a:cxn ang="0">
                  <a:pos x="T6" y="T7"/>
                </a:cxn>
                <a:cxn ang="0">
                  <a:pos x="T8" y="T9"/>
                </a:cxn>
              </a:cxnLst>
              <a:rect b="b" l="0" r="r" t="0"/>
              <a:pathLst>
                <a:path h="565" w="177">
                  <a:moveTo>
                    <a:pt x="148" y="0"/>
                  </a:moveTo>
                  <a:lnTo>
                    <a:pt x="177" y="473"/>
                  </a:lnTo>
                  <a:lnTo>
                    <a:pt x="67" y="565"/>
                  </a:lnTo>
                  <a:lnTo>
                    <a:pt x="0" y="460"/>
                  </a:lnTo>
                  <a:lnTo>
                    <a:pt x="148" y="0"/>
                  </a:lnTo>
                  <a:close/>
                </a:path>
              </a:pathLst>
            </a:custGeom>
            <a:solidFill>
              <a:srgbClr val="F5EADB"/>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40" name="组合 39"/>
          <p:cNvGrpSpPr/>
          <p:nvPr/>
        </p:nvGrpSpPr>
        <p:grpSpPr>
          <a:xfrm>
            <a:off x="3993189" y="5102073"/>
            <a:ext cx="1624013" cy="1179513"/>
            <a:chOff x="3768337" y="5126553"/>
            <a:chExt cx="1624013" cy="1179513"/>
          </a:xfrm>
          <a:solidFill>
            <a:srgbClr val="2ABDC7"/>
          </a:solidFill>
        </p:grpSpPr>
        <p:sp>
          <p:nvSpPr>
            <p:cNvPr id="41" name="Freeform 53"/>
            <p:cNvSpPr/>
            <p:nvPr/>
          </p:nvSpPr>
          <p:spPr bwMode="auto">
            <a:xfrm>
              <a:off x="3768337" y="5186878"/>
              <a:ext cx="1093788" cy="1119188"/>
            </a:xfrm>
            <a:custGeom>
              <a:gdLst>
                <a:gd fmla="*/ 689 w 689" name="T0"/>
                <a:gd fmla="*/ 288 h 705" name="T1"/>
                <a:gd fmla="*/ 689 w 689" name="T2"/>
                <a:gd fmla="*/ 705 h 705" name="T3"/>
                <a:gd fmla="*/ 0 w 689" name="T4"/>
                <a:gd fmla="*/ 705 h 705" name="T5"/>
                <a:gd fmla="*/ 0 w 689" name="T6"/>
                <a:gd fmla="*/ 0 h 705" name="T7"/>
                <a:gd fmla="*/ 689 w 689" name="T8"/>
                <a:gd fmla="*/ 0 h 705" name="T9"/>
                <a:gd fmla="*/ 689 w 689" name="T10"/>
                <a:gd fmla="*/ 94 h 705" name="T11"/>
                <a:gd fmla="*/ 598 w 689" name="T12"/>
                <a:gd fmla="*/ 148 h 705" name="T13"/>
                <a:gd fmla="*/ 598 w 689" name="T14"/>
                <a:gd fmla="*/ 94 h 705" name="T15"/>
                <a:gd fmla="*/ 94 w 689" name="T16"/>
                <a:gd fmla="*/ 94 h 705" name="T17"/>
                <a:gd fmla="*/ 94 w 689" name="T18"/>
                <a:gd fmla="*/ 611 h 705" name="T19"/>
                <a:gd fmla="*/ 598 w 689" name="T20"/>
                <a:gd fmla="*/ 611 h 705" name="T21"/>
                <a:gd fmla="*/ 598 w 689" name="T22"/>
                <a:gd fmla="*/ 352 h 705" name="T23"/>
                <a:gd fmla="*/ 689 w 689" name="T24"/>
                <a:gd fmla="*/ 288 h 70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05" w="689">
                  <a:moveTo>
                    <a:pt x="689" y="288"/>
                  </a:moveTo>
                  <a:lnTo>
                    <a:pt x="689" y="705"/>
                  </a:lnTo>
                  <a:lnTo>
                    <a:pt x="0" y="705"/>
                  </a:lnTo>
                  <a:lnTo>
                    <a:pt x="0" y="0"/>
                  </a:lnTo>
                  <a:lnTo>
                    <a:pt x="689" y="0"/>
                  </a:lnTo>
                  <a:lnTo>
                    <a:pt x="689" y="94"/>
                  </a:lnTo>
                  <a:lnTo>
                    <a:pt x="598" y="148"/>
                  </a:lnTo>
                  <a:lnTo>
                    <a:pt x="598" y="94"/>
                  </a:lnTo>
                  <a:lnTo>
                    <a:pt x="94" y="94"/>
                  </a:lnTo>
                  <a:lnTo>
                    <a:pt x="94" y="611"/>
                  </a:lnTo>
                  <a:lnTo>
                    <a:pt x="598" y="611"/>
                  </a:lnTo>
                  <a:lnTo>
                    <a:pt x="598" y="352"/>
                  </a:lnTo>
                  <a:lnTo>
                    <a:pt x="689" y="288"/>
                  </a:lnTo>
                  <a:close/>
                </a:path>
              </a:pathLst>
            </a:custGeom>
            <a:grpFill/>
            <a:ln>
              <a:noFill/>
            </a:ln>
            <a:effectLst/>
            <a:extLst/>
          </p:spPr>
          <p:txBody>
            <a:bodyPr anchor="t" anchorCtr="0" bIns="45720" compatLnSpc="1" lIns="91440" numCol="1" rIns="91440" tIns="45720" vert="horz" wrap="square">
              <a:prstTxWarp prst="textNoShape">
                <a:avLst/>
              </a:prstTxWarp>
            </a:bodyPr>
            <a:lstStyle/>
            <a:p>
              <a:endParaRPr altLang="en-US" lang="zh-CN"/>
            </a:p>
          </p:txBody>
        </p:sp>
        <p:grpSp>
          <p:nvGrpSpPr>
            <p:cNvPr id="42" name="组合 41"/>
            <p:cNvGrpSpPr/>
            <p:nvPr/>
          </p:nvGrpSpPr>
          <p:grpSpPr>
            <a:xfrm>
              <a:off x="4008050" y="5126553"/>
              <a:ext cx="1384300" cy="906464"/>
              <a:chOff x="4008050" y="5126553"/>
              <a:chExt cx="1384300" cy="906464"/>
            </a:xfrm>
            <a:grpFill/>
          </p:grpSpPr>
          <p:sp>
            <p:nvSpPr>
              <p:cNvPr id="43" name="Freeform 52"/>
              <p:cNvSpPr/>
              <p:nvPr/>
            </p:nvSpPr>
            <p:spPr bwMode="auto">
              <a:xfrm>
                <a:off x="4862125" y="5126553"/>
                <a:ext cx="530225" cy="401638"/>
              </a:xfrm>
              <a:custGeom>
                <a:gdLst>
                  <a:gd fmla="*/ 334 w 334" name="T0"/>
                  <a:gd fmla="*/ 0 h 253" name="T1"/>
                  <a:gd fmla="*/ 0 w 334" name="T2"/>
                  <a:gd fmla="*/ 253 h 253" name="T3"/>
                  <a:gd fmla="*/ 0 w 334" name="T4"/>
                  <a:gd fmla="*/ 194 h 253" name="T5"/>
                  <a:gd fmla="*/ 334 w 334" name="T6"/>
                  <a:gd fmla="*/ 0 h 253" name="T7"/>
                </a:gdLst>
                <a:cxnLst>
                  <a:cxn ang="0">
                    <a:pos x="T0" y="T1"/>
                  </a:cxn>
                  <a:cxn ang="0">
                    <a:pos x="T2" y="T3"/>
                  </a:cxn>
                  <a:cxn ang="0">
                    <a:pos x="T4" y="T5"/>
                  </a:cxn>
                  <a:cxn ang="0">
                    <a:pos x="T6" y="T7"/>
                  </a:cxn>
                </a:cxnLst>
                <a:rect b="b" l="0" r="r" t="0"/>
                <a:pathLst>
                  <a:path h="253" w="334">
                    <a:moveTo>
                      <a:pt x="334" y="0"/>
                    </a:moveTo>
                    <a:lnTo>
                      <a:pt x="0" y="253"/>
                    </a:lnTo>
                    <a:lnTo>
                      <a:pt x="0" y="194"/>
                    </a:lnTo>
                    <a:lnTo>
                      <a:pt x="334"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 name="Freeform 54"/>
              <p:cNvSpPr/>
              <p:nvPr/>
            </p:nvSpPr>
            <p:spPr bwMode="auto">
              <a:xfrm>
                <a:off x="4717663" y="5434528"/>
                <a:ext cx="144463" cy="204788"/>
              </a:xfrm>
              <a:custGeom>
                <a:gdLst>
                  <a:gd fmla="*/ 91 w 91" name="T0"/>
                  <a:gd fmla="*/ 0 h 129" name="T1"/>
                  <a:gd fmla="*/ 91 w 91" name="T2"/>
                  <a:gd fmla="*/ 59 h 129" name="T3"/>
                  <a:gd fmla="*/ 0 w 91" name="T4"/>
                  <a:gd fmla="*/ 129 h 129" name="T5"/>
                  <a:gd fmla="*/ 0 w 91" name="T6"/>
                  <a:gd fmla="*/ 54 h 129" name="T7"/>
                  <a:gd fmla="*/ 91 w 91" name="T8"/>
                  <a:gd fmla="*/ 0 h 129" name="T9"/>
                </a:gdLst>
                <a:cxnLst>
                  <a:cxn ang="0">
                    <a:pos x="T0" y="T1"/>
                  </a:cxn>
                  <a:cxn ang="0">
                    <a:pos x="T2" y="T3"/>
                  </a:cxn>
                  <a:cxn ang="0">
                    <a:pos x="T4" y="T5"/>
                  </a:cxn>
                  <a:cxn ang="0">
                    <a:pos x="T6" y="T7"/>
                  </a:cxn>
                  <a:cxn ang="0">
                    <a:pos x="T8" y="T9"/>
                  </a:cxn>
                </a:cxnLst>
                <a:rect b="b" l="0" r="r" t="0"/>
                <a:pathLst>
                  <a:path h="129" w="91">
                    <a:moveTo>
                      <a:pt x="91" y="0"/>
                    </a:moveTo>
                    <a:lnTo>
                      <a:pt x="91" y="59"/>
                    </a:lnTo>
                    <a:lnTo>
                      <a:pt x="0" y="129"/>
                    </a:lnTo>
                    <a:lnTo>
                      <a:pt x="0" y="54"/>
                    </a:lnTo>
                    <a:lnTo>
                      <a:pt x="9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Freeform 59"/>
              <p:cNvSpPr/>
              <p:nvPr/>
            </p:nvSpPr>
            <p:spPr bwMode="auto">
              <a:xfrm>
                <a:off x="4008050" y="5520254"/>
                <a:ext cx="709613" cy="512763"/>
              </a:xfrm>
              <a:custGeom>
                <a:gdLst>
                  <a:gd fmla="*/ 447 w 447" name="T0"/>
                  <a:gd fmla="*/ 0 h 323" name="T1"/>
                  <a:gd fmla="*/ 447 w 447" name="T2"/>
                  <a:gd fmla="*/ 75 h 323" name="T3"/>
                  <a:gd fmla="*/ 123 w 447" name="T4"/>
                  <a:gd fmla="*/ 323 h 323" name="T5"/>
                  <a:gd fmla="*/ 0 w 447" name="T6"/>
                  <a:gd fmla="*/ 21 h 323" name="T7"/>
                  <a:gd fmla="*/ 123 w 447" name="T8"/>
                  <a:gd fmla="*/ 188 h 323" name="T9"/>
                  <a:gd fmla="*/ 447 w 447" name="T10"/>
                  <a:gd fmla="*/ 0 h 323" name="T11"/>
                </a:gdLst>
                <a:cxnLst>
                  <a:cxn ang="0">
                    <a:pos x="T0" y="T1"/>
                  </a:cxn>
                  <a:cxn ang="0">
                    <a:pos x="T2" y="T3"/>
                  </a:cxn>
                  <a:cxn ang="0">
                    <a:pos x="T4" y="T5"/>
                  </a:cxn>
                  <a:cxn ang="0">
                    <a:pos x="T6" y="T7"/>
                  </a:cxn>
                  <a:cxn ang="0">
                    <a:pos x="T8" y="T9"/>
                  </a:cxn>
                  <a:cxn ang="0">
                    <a:pos x="T10" y="T11"/>
                  </a:cxn>
                </a:cxnLst>
                <a:rect b="b" l="0" r="r" t="0"/>
                <a:pathLst>
                  <a:path h="323" w="447">
                    <a:moveTo>
                      <a:pt x="447" y="0"/>
                    </a:moveTo>
                    <a:lnTo>
                      <a:pt x="447" y="75"/>
                    </a:lnTo>
                    <a:lnTo>
                      <a:pt x="123" y="323"/>
                    </a:lnTo>
                    <a:lnTo>
                      <a:pt x="0" y="21"/>
                    </a:lnTo>
                    <a:lnTo>
                      <a:pt x="123" y="188"/>
                    </a:lnTo>
                    <a:lnTo>
                      <a:pt x="44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46" name="组合 45"/>
          <p:cNvGrpSpPr/>
          <p:nvPr/>
        </p:nvGrpSpPr>
        <p:grpSpPr>
          <a:xfrm>
            <a:off x="3993189" y="3463070"/>
            <a:ext cx="1624013" cy="1199266"/>
            <a:chOff x="3768337" y="3487550"/>
            <a:chExt cx="1624013" cy="1199266"/>
          </a:xfrm>
          <a:solidFill>
            <a:srgbClr val="2ABDC7"/>
          </a:solidFill>
        </p:grpSpPr>
        <p:sp>
          <p:nvSpPr>
            <p:cNvPr id="47" name="Freeform 55"/>
            <p:cNvSpPr/>
            <p:nvPr/>
          </p:nvSpPr>
          <p:spPr bwMode="auto">
            <a:xfrm>
              <a:off x="3768337" y="3566041"/>
              <a:ext cx="1093788" cy="1120775"/>
            </a:xfrm>
            <a:custGeom>
              <a:gdLst>
                <a:gd fmla="*/ 689 w 689" name="T0"/>
                <a:gd fmla="*/ 288 h 706" name="T1"/>
                <a:gd fmla="*/ 689 w 689" name="T2"/>
                <a:gd fmla="*/ 706 h 706" name="T3"/>
                <a:gd fmla="*/ 0 w 689" name="T4"/>
                <a:gd fmla="*/ 706 h 706" name="T5"/>
                <a:gd fmla="*/ 0 w 689" name="T6"/>
                <a:gd fmla="*/ 0 h 706" name="T7"/>
                <a:gd fmla="*/ 689 w 689" name="T8"/>
                <a:gd fmla="*/ 0 h 706" name="T9"/>
                <a:gd fmla="*/ 689 w 689" name="T10"/>
                <a:gd fmla="*/ 94 h 706" name="T11"/>
                <a:gd fmla="*/ 598 w 689" name="T12"/>
                <a:gd fmla="*/ 146 h 706" name="T13"/>
                <a:gd fmla="*/ 598 w 689" name="T14"/>
                <a:gd fmla="*/ 94 h 706" name="T15"/>
                <a:gd fmla="*/ 94 w 689" name="T16"/>
                <a:gd fmla="*/ 94 h 706" name="T17"/>
                <a:gd fmla="*/ 94 w 689" name="T18"/>
                <a:gd fmla="*/ 609 h 706" name="T19"/>
                <a:gd fmla="*/ 598 w 689" name="T20"/>
                <a:gd fmla="*/ 609 h 706" name="T21"/>
                <a:gd fmla="*/ 598 w 689" name="T22"/>
                <a:gd fmla="*/ 353 h 706" name="T23"/>
                <a:gd fmla="*/ 689 w 689" name="T24"/>
                <a:gd fmla="*/ 288 h 70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06" w="689">
                  <a:moveTo>
                    <a:pt x="689" y="288"/>
                  </a:moveTo>
                  <a:lnTo>
                    <a:pt x="689" y="706"/>
                  </a:lnTo>
                  <a:lnTo>
                    <a:pt x="0" y="706"/>
                  </a:lnTo>
                  <a:lnTo>
                    <a:pt x="0" y="0"/>
                  </a:lnTo>
                  <a:lnTo>
                    <a:pt x="689" y="0"/>
                  </a:lnTo>
                  <a:lnTo>
                    <a:pt x="689" y="94"/>
                  </a:lnTo>
                  <a:lnTo>
                    <a:pt x="598" y="146"/>
                  </a:lnTo>
                  <a:lnTo>
                    <a:pt x="598" y="94"/>
                  </a:lnTo>
                  <a:lnTo>
                    <a:pt x="94" y="94"/>
                  </a:lnTo>
                  <a:lnTo>
                    <a:pt x="94" y="609"/>
                  </a:lnTo>
                  <a:lnTo>
                    <a:pt x="598" y="609"/>
                  </a:lnTo>
                  <a:lnTo>
                    <a:pt x="598" y="353"/>
                  </a:lnTo>
                  <a:lnTo>
                    <a:pt x="689" y="288"/>
                  </a:lnTo>
                  <a:close/>
                </a:path>
              </a:pathLst>
            </a:custGeom>
            <a:grpFill/>
            <a:ln>
              <a:noFill/>
            </a:ln>
            <a:effectLst/>
            <a:extLst/>
          </p:spPr>
          <p:txBody>
            <a:bodyPr anchor="t" anchorCtr="0" bIns="45720" compatLnSpc="1" lIns="91440" numCol="1" rIns="91440" tIns="45720" vert="horz" wrap="square">
              <a:prstTxWarp prst="textNoShape">
                <a:avLst/>
              </a:prstTxWarp>
            </a:bodyPr>
            <a:lstStyle/>
            <a:p>
              <a:endParaRPr altLang="en-US" lang="zh-CN"/>
            </a:p>
          </p:txBody>
        </p:sp>
        <p:grpSp>
          <p:nvGrpSpPr>
            <p:cNvPr id="48" name="组合 47"/>
            <p:cNvGrpSpPr/>
            <p:nvPr/>
          </p:nvGrpSpPr>
          <p:grpSpPr>
            <a:xfrm>
              <a:off x="4008050" y="3487550"/>
              <a:ext cx="1384300" cy="921454"/>
              <a:chOff x="4008050" y="3487550"/>
              <a:chExt cx="1384300" cy="921454"/>
            </a:xfrm>
            <a:grpFill/>
          </p:grpSpPr>
          <p:sp>
            <p:nvSpPr>
              <p:cNvPr id="49" name="Freeform 51"/>
              <p:cNvSpPr/>
              <p:nvPr/>
            </p:nvSpPr>
            <p:spPr bwMode="auto">
              <a:xfrm>
                <a:off x="4862125" y="3487550"/>
                <a:ext cx="530225" cy="406400"/>
              </a:xfrm>
              <a:custGeom>
                <a:gdLst>
                  <a:gd fmla="*/ 334 w 334" name="T0"/>
                  <a:gd fmla="*/ 0 h 256" name="T1"/>
                  <a:gd fmla="*/ 0 w 334" name="T2"/>
                  <a:gd fmla="*/ 256 h 256" name="T3"/>
                  <a:gd fmla="*/ 0 w 334" name="T4"/>
                  <a:gd fmla="*/ 194 h 256" name="T5"/>
                  <a:gd fmla="*/ 334 w 334" name="T6"/>
                  <a:gd fmla="*/ 0 h 256" name="T7"/>
                </a:gdLst>
                <a:cxnLst>
                  <a:cxn ang="0">
                    <a:pos x="T0" y="T1"/>
                  </a:cxn>
                  <a:cxn ang="0">
                    <a:pos x="T2" y="T3"/>
                  </a:cxn>
                  <a:cxn ang="0">
                    <a:pos x="T4" y="T5"/>
                  </a:cxn>
                  <a:cxn ang="0">
                    <a:pos x="T6" y="T7"/>
                  </a:cxn>
                </a:cxnLst>
                <a:rect b="b" l="0" r="r" t="0"/>
                <a:pathLst>
                  <a:path h="256" w="334">
                    <a:moveTo>
                      <a:pt x="334" y="0"/>
                    </a:moveTo>
                    <a:lnTo>
                      <a:pt x="0" y="256"/>
                    </a:lnTo>
                    <a:lnTo>
                      <a:pt x="0" y="194"/>
                    </a:lnTo>
                    <a:lnTo>
                      <a:pt x="334"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56"/>
              <p:cNvSpPr/>
              <p:nvPr/>
            </p:nvSpPr>
            <p:spPr bwMode="auto">
              <a:xfrm>
                <a:off x="4717663" y="3808972"/>
                <a:ext cx="144463" cy="209550"/>
              </a:xfrm>
              <a:custGeom>
                <a:gdLst>
                  <a:gd fmla="*/ 91 w 91" name="T0"/>
                  <a:gd fmla="*/ 0 h 132" name="T1"/>
                  <a:gd fmla="*/ 91 w 91" name="T2"/>
                  <a:gd fmla="*/ 62 h 132" name="T3"/>
                  <a:gd fmla="*/ 0 w 91" name="T4"/>
                  <a:gd fmla="*/ 132 h 132" name="T5"/>
                  <a:gd fmla="*/ 0 w 91" name="T6"/>
                  <a:gd fmla="*/ 54 h 132" name="T7"/>
                  <a:gd fmla="*/ 91 w 91" name="T8"/>
                  <a:gd fmla="*/ 0 h 132" name="T9"/>
                </a:gdLst>
                <a:cxnLst>
                  <a:cxn ang="0">
                    <a:pos x="T0" y="T1"/>
                  </a:cxn>
                  <a:cxn ang="0">
                    <a:pos x="T2" y="T3"/>
                  </a:cxn>
                  <a:cxn ang="0">
                    <a:pos x="T4" y="T5"/>
                  </a:cxn>
                  <a:cxn ang="0">
                    <a:pos x="T6" y="T7"/>
                  </a:cxn>
                  <a:cxn ang="0">
                    <a:pos x="T8" y="T9"/>
                  </a:cxn>
                </a:cxnLst>
                <a:rect b="b" l="0" r="r" t="0"/>
                <a:pathLst>
                  <a:path h="132" w="91">
                    <a:moveTo>
                      <a:pt x="91" y="0"/>
                    </a:moveTo>
                    <a:lnTo>
                      <a:pt x="91" y="62"/>
                    </a:lnTo>
                    <a:lnTo>
                      <a:pt x="0" y="132"/>
                    </a:lnTo>
                    <a:lnTo>
                      <a:pt x="0" y="54"/>
                    </a:lnTo>
                    <a:lnTo>
                      <a:pt x="9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60"/>
              <p:cNvSpPr/>
              <p:nvPr/>
            </p:nvSpPr>
            <p:spPr bwMode="auto">
              <a:xfrm>
                <a:off x="4008050" y="3896241"/>
                <a:ext cx="709613" cy="512763"/>
              </a:xfrm>
              <a:custGeom>
                <a:gdLst>
                  <a:gd fmla="*/ 447 w 447" name="T0"/>
                  <a:gd fmla="*/ 0 h 323" name="T1"/>
                  <a:gd fmla="*/ 447 w 447" name="T2"/>
                  <a:gd fmla="*/ 78 h 323" name="T3"/>
                  <a:gd fmla="*/ 123 w 447" name="T4"/>
                  <a:gd fmla="*/ 323 h 323" name="T5"/>
                  <a:gd fmla="*/ 0 w 447" name="T6"/>
                  <a:gd fmla="*/ 24 h 323" name="T7"/>
                  <a:gd fmla="*/ 123 w 447" name="T8"/>
                  <a:gd fmla="*/ 188 h 323" name="T9"/>
                  <a:gd fmla="*/ 447 w 447" name="T10"/>
                  <a:gd fmla="*/ 0 h 323" name="T11"/>
                </a:gdLst>
                <a:cxnLst>
                  <a:cxn ang="0">
                    <a:pos x="T0" y="T1"/>
                  </a:cxn>
                  <a:cxn ang="0">
                    <a:pos x="T2" y="T3"/>
                  </a:cxn>
                  <a:cxn ang="0">
                    <a:pos x="T4" y="T5"/>
                  </a:cxn>
                  <a:cxn ang="0">
                    <a:pos x="T6" y="T7"/>
                  </a:cxn>
                  <a:cxn ang="0">
                    <a:pos x="T8" y="T9"/>
                  </a:cxn>
                  <a:cxn ang="0">
                    <a:pos x="T10" y="T11"/>
                  </a:cxn>
                </a:cxnLst>
                <a:rect b="b" l="0" r="r" t="0"/>
                <a:pathLst>
                  <a:path h="323" w="447">
                    <a:moveTo>
                      <a:pt x="447" y="0"/>
                    </a:moveTo>
                    <a:lnTo>
                      <a:pt x="447" y="78"/>
                    </a:lnTo>
                    <a:lnTo>
                      <a:pt x="123" y="323"/>
                    </a:lnTo>
                    <a:lnTo>
                      <a:pt x="0" y="24"/>
                    </a:lnTo>
                    <a:lnTo>
                      <a:pt x="123" y="188"/>
                    </a:lnTo>
                    <a:lnTo>
                      <a:pt x="44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52" name="组合 51"/>
          <p:cNvGrpSpPr/>
          <p:nvPr/>
        </p:nvGrpSpPr>
        <p:grpSpPr>
          <a:xfrm>
            <a:off x="3993189" y="1857224"/>
            <a:ext cx="1624013" cy="1181100"/>
            <a:chOff x="3768337" y="1881704"/>
            <a:chExt cx="1624013" cy="1181100"/>
          </a:xfrm>
          <a:solidFill>
            <a:srgbClr val="2ABDC7"/>
          </a:solidFill>
        </p:grpSpPr>
        <p:sp>
          <p:nvSpPr>
            <p:cNvPr id="53" name="Freeform 57"/>
            <p:cNvSpPr/>
            <p:nvPr/>
          </p:nvSpPr>
          <p:spPr bwMode="auto">
            <a:xfrm>
              <a:off x="3768337" y="1942029"/>
              <a:ext cx="1093788" cy="1120775"/>
            </a:xfrm>
            <a:custGeom>
              <a:gdLst>
                <a:gd fmla="*/ 689 w 689" name="T0"/>
                <a:gd fmla="*/ 288 h 706" name="T1"/>
                <a:gd fmla="*/ 689 w 689" name="T2"/>
                <a:gd fmla="*/ 706 h 706" name="T3"/>
                <a:gd fmla="*/ 0 w 689" name="T4"/>
                <a:gd fmla="*/ 706 h 706" name="T5"/>
                <a:gd fmla="*/ 0 w 689" name="T6"/>
                <a:gd fmla="*/ 0 h 706" name="T7"/>
                <a:gd fmla="*/ 689 w 689" name="T8"/>
                <a:gd fmla="*/ 0 h 706" name="T9"/>
                <a:gd fmla="*/ 689 w 689" name="T10"/>
                <a:gd fmla="*/ 94 h 706" name="T11"/>
                <a:gd fmla="*/ 598 w 689" name="T12"/>
                <a:gd fmla="*/ 148 h 706" name="T13"/>
                <a:gd fmla="*/ 598 w 689" name="T14"/>
                <a:gd fmla="*/ 94 h 706" name="T15"/>
                <a:gd fmla="*/ 94 w 689" name="T16"/>
                <a:gd fmla="*/ 94 h 706" name="T17"/>
                <a:gd fmla="*/ 94 w 689" name="T18"/>
                <a:gd fmla="*/ 611 h 706" name="T19"/>
                <a:gd fmla="*/ 598 w 689" name="T20"/>
                <a:gd fmla="*/ 611 h 706" name="T21"/>
                <a:gd fmla="*/ 598 w 689" name="T22"/>
                <a:gd fmla="*/ 353 h 706" name="T23"/>
                <a:gd fmla="*/ 689 w 689" name="T24"/>
                <a:gd fmla="*/ 288 h 70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06" w="689">
                  <a:moveTo>
                    <a:pt x="689" y="288"/>
                  </a:moveTo>
                  <a:lnTo>
                    <a:pt x="689" y="706"/>
                  </a:lnTo>
                  <a:lnTo>
                    <a:pt x="0" y="706"/>
                  </a:lnTo>
                  <a:lnTo>
                    <a:pt x="0" y="0"/>
                  </a:lnTo>
                  <a:lnTo>
                    <a:pt x="689" y="0"/>
                  </a:lnTo>
                  <a:lnTo>
                    <a:pt x="689" y="94"/>
                  </a:lnTo>
                  <a:lnTo>
                    <a:pt x="598" y="148"/>
                  </a:lnTo>
                  <a:lnTo>
                    <a:pt x="598" y="94"/>
                  </a:lnTo>
                  <a:lnTo>
                    <a:pt x="94" y="94"/>
                  </a:lnTo>
                  <a:lnTo>
                    <a:pt x="94" y="611"/>
                  </a:lnTo>
                  <a:lnTo>
                    <a:pt x="598" y="611"/>
                  </a:lnTo>
                  <a:lnTo>
                    <a:pt x="598" y="353"/>
                  </a:lnTo>
                  <a:lnTo>
                    <a:pt x="689" y="288"/>
                  </a:lnTo>
                  <a:close/>
                </a:path>
              </a:pathLst>
            </a:custGeom>
            <a:grpFill/>
            <a:ln>
              <a:noFill/>
            </a:ln>
            <a:effectLst/>
            <a:extLst/>
          </p:spPr>
          <p:txBody>
            <a:bodyPr anchor="t" anchorCtr="0" bIns="45720" compatLnSpc="1" lIns="91440" numCol="1" rIns="91440" tIns="45720" vert="horz" wrap="square">
              <a:prstTxWarp prst="textNoShape">
                <a:avLst/>
              </a:prstTxWarp>
            </a:bodyPr>
            <a:lstStyle/>
            <a:p>
              <a:endParaRPr altLang="en-US" lang="zh-CN"/>
            </a:p>
          </p:txBody>
        </p:sp>
        <p:grpSp>
          <p:nvGrpSpPr>
            <p:cNvPr id="54" name="组合 53"/>
            <p:cNvGrpSpPr/>
            <p:nvPr/>
          </p:nvGrpSpPr>
          <p:grpSpPr>
            <a:xfrm>
              <a:off x="4008050" y="1881704"/>
              <a:ext cx="1384300" cy="903287"/>
              <a:chOff x="4008050" y="1881704"/>
              <a:chExt cx="1384300" cy="903287"/>
            </a:xfrm>
            <a:grpFill/>
          </p:grpSpPr>
          <p:sp>
            <p:nvSpPr>
              <p:cNvPr id="55" name="Freeform 50"/>
              <p:cNvSpPr/>
              <p:nvPr/>
            </p:nvSpPr>
            <p:spPr bwMode="auto">
              <a:xfrm>
                <a:off x="4862125" y="1881704"/>
                <a:ext cx="530225" cy="403225"/>
              </a:xfrm>
              <a:custGeom>
                <a:gdLst>
                  <a:gd fmla="*/ 334 w 334" name="T0"/>
                  <a:gd fmla="*/ 0 h 254" name="T1"/>
                  <a:gd fmla="*/ 0 w 334" name="T2"/>
                  <a:gd fmla="*/ 254 h 254" name="T3"/>
                  <a:gd fmla="*/ 0 w 334" name="T4"/>
                  <a:gd fmla="*/ 194 h 254" name="T5"/>
                  <a:gd fmla="*/ 334 w 334" name="T6"/>
                  <a:gd fmla="*/ 0 h 254" name="T7"/>
                </a:gdLst>
                <a:cxnLst>
                  <a:cxn ang="0">
                    <a:pos x="T0" y="T1"/>
                  </a:cxn>
                  <a:cxn ang="0">
                    <a:pos x="T2" y="T3"/>
                  </a:cxn>
                  <a:cxn ang="0">
                    <a:pos x="T4" y="T5"/>
                  </a:cxn>
                  <a:cxn ang="0">
                    <a:pos x="T6" y="T7"/>
                  </a:cxn>
                </a:cxnLst>
                <a:rect b="b" l="0" r="r" t="0"/>
                <a:pathLst>
                  <a:path h="254" w="334">
                    <a:moveTo>
                      <a:pt x="334" y="0"/>
                    </a:moveTo>
                    <a:lnTo>
                      <a:pt x="0" y="254"/>
                    </a:lnTo>
                    <a:lnTo>
                      <a:pt x="0" y="194"/>
                    </a:lnTo>
                    <a:lnTo>
                      <a:pt x="334"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58"/>
              <p:cNvSpPr/>
              <p:nvPr/>
            </p:nvSpPr>
            <p:spPr bwMode="auto">
              <a:xfrm>
                <a:off x="4717663" y="2189679"/>
                <a:ext cx="144463" cy="206375"/>
              </a:xfrm>
              <a:custGeom>
                <a:gdLst>
                  <a:gd fmla="*/ 91 w 91" name="T0"/>
                  <a:gd fmla="*/ 0 h 130" name="T1"/>
                  <a:gd fmla="*/ 91 w 91" name="T2"/>
                  <a:gd fmla="*/ 60 h 130" name="T3"/>
                  <a:gd fmla="*/ 0 w 91" name="T4"/>
                  <a:gd fmla="*/ 130 h 130" name="T5"/>
                  <a:gd fmla="*/ 0 w 91" name="T6"/>
                  <a:gd fmla="*/ 54 h 130" name="T7"/>
                  <a:gd fmla="*/ 91 w 91" name="T8"/>
                  <a:gd fmla="*/ 0 h 130" name="T9"/>
                </a:gdLst>
                <a:cxnLst>
                  <a:cxn ang="0">
                    <a:pos x="T0" y="T1"/>
                  </a:cxn>
                  <a:cxn ang="0">
                    <a:pos x="T2" y="T3"/>
                  </a:cxn>
                  <a:cxn ang="0">
                    <a:pos x="T4" y="T5"/>
                  </a:cxn>
                  <a:cxn ang="0">
                    <a:pos x="T6" y="T7"/>
                  </a:cxn>
                  <a:cxn ang="0">
                    <a:pos x="T8" y="T9"/>
                  </a:cxn>
                </a:cxnLst>
                <a:rect b="b" l="0" r="r" t="0"/>
                <a:pathLst>
                  <a:path h="130" w="91">
                    <a:moveTo>
                      <a:pt x="91" y="0"/>
                    </a:moveTo>
                    <a:lnTo>
                      <a:pt x="91" y="60"/>
                    </a:lnTo>
                    <a:lnTo>
                      <a:pt x="0" y="130"/>
                    </a:lnTo>
                    <a:lnTo>
                      <a:pt x="0" y="54"/>
                    </a:lnTo>
                    <a:lnTo>
                      <a:pt x="91"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61"/>
              <p:cNvSpPr/>
              <p:nvPr/>
            </p:nvSpPr>
            <p:spPr bwMode="auto">
              <a:xfrm>
                <a:off x="4008050" y="2275403"/>
                <a:ext cx="709613" cy="509588"/>
              </a:xfrm>
              <a:custGeom>
                <a:gdLst>
                  <a:gd fmla="*/ 447 w 447" name="T0"/>
                  <a:gd fmla="*/ 0 h 321" name="T1"/>
                  <a:gd fmla="*/ 447 w 447" name="T2"/>
                  <a:gd fmla="*/ 76 h 321" name="T3"/>
                  <a:gd fmla="*/ 123 w 447" name="T4"/>
                  <a:gd fmla="*/ 321 h 321" name="T5"/>
                  <a:gd fmla="*/ 0 w 447" name="T6"/>
                  <a:gd fmla="*/ 22 h 321" name="T7"/>
                  <a:gd fmla="*/ 123 w 447" name="T8"/>
                  <a:gd fmla="*/ 186 h 321" name="T9"/>
                  <a:gd fmla="*/ 447 w 447" name="T10"/>
                  <a:gd fmla="*/ 0 h 321" name="T11"/>
                </a:gdLst>
                <a:cxnLst>
                  <a:cxn ang="0">
                    <a:pos x="T0" y="T1"/>
                  </a:cxn>
                  <a:cxn ang="0">
                    <a:pos x="T2" y="T3"/>
                  </a:cxn>
                  <a:cxn ang="0">
                    <a:pos x="T4" y="T5"/>
                  </a:cxn>
                  <a:cxn ang="0">
                    <a:pos x="T6" y="T7"/>
                  </a:cxn>
                  <a:cxn ang="0">
                    <a:pos x="T8" y="T9"/>
                  </a:cxn>
                  <a:cxn ang="0">
                    <a:pos x="T10" y="T11"/>
                  </a:cxn>
                </a:cxnLst>
                <a:rect b="b" l="0" r="r" t="0"/>
                <a:pathLst>
                  <a:path h="321" w="447">
                    <a:moveTo>
                      <a:pt x="447" y="0"/>
                    </a:moveTo>
                    <a:lnTo>
                      <a:pt x="447" y="76"/>
                    </a:lnTo>
                    <a:lnTo>
                      <a:pt x="123" y="321"/>
                    </a:lnTo>
                    <a:lnTo>
                      <a:pt x="0" y="22"/>
                    </a:lnTo>
                    <a:lnTo>
                      <a:pt x="123" y="186"/>
                    </a:lnTo>
                    <a:lnTo>
                      <a:pt x="44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descr="e7d195523061f1c0deeec63e560781cfd59afb0ea006f2a87ABB68BF51EA6619813959095094C18C62A12F549504892A4AAA8C1554C6663626E05CA27F281A14E6983772AFC3FB97135759321DEA3D709AACD122C08E6ED11241DF15C09E2C12DE3EE5ECBBE029142E78393D8F92674E12A8C0A9F7AD0B15E89D8F4F76499D0DF899BB6FF5AC3B6D" id="58" name="文本框 57"/>
          <p:cNvSpPr txBox="1"/>
          <p:nvPr/>
        </p:nvSpPr>
        <p:spPr>
          <a:xfrm>
            <a:off x="5738409" y="2015049"/>
            <a:ext cx="5161280" cy="1371600"/>
          </a:xfrm>
          <a:prstGeom prst="rect">
            <a:avLst/>
          </a:prstGeom>
          <a:noFill/>
          <a:effectLst/>
        </p:spPr>
        <p:txBody>
          <a:bodyPr rtlCol="0" wrap="none">
            <a:spAutoFit/>
          </a:bodyPr>
          <a:lstStyle/>
          <a:p>
            <a:r>
              <a:rPr altLang="en-US" lang="zh-CN" sz="2800">
                <a:solidFill>
                  <a:schemeClr val="tx1">
                    <a:lumMod val="75000"/>
                    <a:lumOff val="25000"/>
                  </a:schemeClr>
                </a:solidFill>
                <a:latin charset="-122" panose="020b0503020204020204" pitchFamily="34" typeface="微软雅黑"/>
                <a:ea charset="-122" panose="020b0503020204020204" pitchFamily="34" typeface="微软雅黑"/>
              </a:rPr>
              <a:t>单击此处输入标题</a:t>
            </a:r>
          </a:p>
          <a:p>
            <a:r>
              <a:rPr altLang="en-US" lang="zh-CN" sz="28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a:p>
            <a:r>
              <a:rPr altLang="en-US" lang="zh-CN" sz="28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p:txBody>
      </p:sp>
      <p:sp>
        <p:nvSpPr>
          <p:cNvPr descr="e7d195523061f1c0deeec63e560781cfd59afb0ea006f2a87ABB68BF51EA6619813959095094C18C62A12F549504892A4AAA8C1554C6663626E05CA27F281A14E6983772AFC3FB97135759321DEA3D709AACD122C08E6ED11241DF15C09E2C12DE3EE5ECBBE029142E78393D8F92674E12A8C0A9F7AD0B15E89D8F4F76499D0DF899BB6FF5AC3B6D" id="59" name="文本框 58"/>
          <p:cNvSpPr txBox="1"/>
          <p:nvPr/>
        </p:nvSpPr>
        <p:spPr>
          <a:xfrm>
            <a:off x="5741039" y="3595568"/>
            <a:ext cx="5161280" cy="1371600"/>
          </a:xfrm>
          <a:prstGeom prst="rect">
            <a:avLst/>
          </a:prstGeom>
          <a:noFill/>
          <a:effectLst/>
        </p:spPr>
        <p:txBody>
          <a:bodyPr rtlCol="0" wrap="none">
            <a:spAutoFit/>
          </a:bodyPr>
          <a:lstStyle/>
          <a:p>
            <a:r>
              <a:rPr altLang="en-US" lang="zh-CN" sz="2800">
                <a:solidFill>
                  <a:schemeClr val="tx1">
                    <a:lumMod val="75000"/>
                    <a:lumOff val="25000"/>
                  </a:schemeClr>
                </a:solidFill>
                <a:latin charset="-122" panose="020b0503020204020204" pitchFamily="34" typeface="微软雅黑"/>
                <a:ea charset="-122" panose="020b0503020204020204" pitchFamily="34" typeface="微软雅黑"/>
              </a:rPr>
              <a:t>单击此处输入标题</a:t>
            </a:r>
          </a:p>
          <a:p>
            <a:r>
              <a:rPr altLang="en-US" lang="zh-CN" sz="28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a:p>
            <a:r>
              <a:rPr altLang="en-US" lang="zh-CN" sz="28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p:txBody>
      </p:sp>
      <p:sp>
        <p:nvSpPr>
          <p:cNvPr descr="e7d195523061f1c0deeec63e560781cfd59afb0ea006f2a87ABB68BF51EA6619813959095094C18C62A12F549504892A4AAA8C1554C6663626E05CA27F281A14E6983772AFC3FB97135759321DEA3D709AACD122C08E6ED11241DF15C09E2C12DE3EE5ECBBE029142E78393D8F92674E12A8C0A9F7AD0B15E89D8F4F76499D0DF899BB6FF5AC3B6D" id="60" name="文本框 59"/>
          <p:cNvSpPr txBox="1"/>
          <p:nvPr/>
        </p:nvSpPr>
        <p:spPr>
          <a:xfrm>
            <a:off x="5725878" y="5226784"/>
            <a:ext cx="5161280" cy="1371600"/>
          </a:xfrm>
          <a:prstGeom prst="rect">
            <a:avLst/>
          </a:prstGeom>
          <a:noFill/>
          <a:effectLst/>
        </p:spPr>
        <p:txBody>
          <a:bodyPr rtlCol="0" wrap="none">
            <a:spAutoFit/>
          </a:bodyPr>
          <a:lstStyle/>
          <a:p>
            <a:r>
              <a:rPr altLang="en-US" lang="zh-CN" sz="2800">
                <a:solidFill>
                  <a:schemeClr val="tx1">
                    <a:lumMod val="75000"/>
                    <a:lumOff val="25000"/>
                  </a:schemeClr>
                </a:solidFill>
                <a:latin charset="-122" panose="020b0503020204020204" pitchFamily="34" typeface="微软雅黑"/>
                <a:ea charset="-122" panose="020b0503020204020204" pitchFamily="34" typeface="微软雅黑"/>
              </a:rPr>
              <a:t>单击此处输入标题</a:t>
            </a:r>
          </a:p>
          <a:p>
            <a:r>
              <a:rPr altLang="en-US" lang="zh-CN" sz="28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a:p>
            <a:r>
              <a:rPr altLang="en-US" lang="zh-CN" sz="28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p:txBody>
      </p:sp>
    </p:spTree>
    <p:extLst>
      <p:ext uri="{BB962C8B-B14F-4D97-AF65-F5344CB8AC3E}">
        <p14:creationId val="3878528554"/>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5" presetSubtype="0">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p:cTn decel="50000" dur="500" fill="hold" id="7">
                                          <p:stCondLst>
                                            <p:cond delay="0"/>
                                          </p:stCondLst>
                                        </p:cTn>
                                        <p:tgtEl>
                                          <p:spTgt spid="22"/>
                                        </p:tgtEl>
                                        <p:attrNameLst>
                                          <p:attrName>style.rotation</p:attrName>
                                        </p:attrNameLst>
                                      </p:cBhvr>
                                      <p:tavLst>
                                        <p:tav tm="0">
                                          <p:val>
                                            <p:fltVal val="-90"/>
                                          </p:val>
                                        </p:tav>
                                        <p:tav tm="100000">
                                          <p:val>
                                            <p:fltVal val="0"/>
                                          </p:val>
                                        </p:tav>
                                      </p:tavLst>
                                    </p:anim>
                                    <p:anim calcmode="lin" valueType="num">
                                      <p:cBhvr>
                                        <p:cTn decel="50000" dur="500" fill="hold" id="8">
                                          <p:stCondLst>
                                            <p:cond delay="0"/>
                                          </p:stCondLst>
                                        </p:cTn>
                                        <p:tgtEl>
                                          <p:spTgt spid="22"/>
                                        </p:tgtEl>
                                        <p:attrNameLst>
                                          <p:attrName>ppt_w</p:attrName>
                                        </p:attrNameLst>
                                      </p:cBhvr>
                                      <p:tavLst>
                                        <p:tav tm="0">
                                          <p:val>
                                            <p:strVal val="#ppt_w"/>
                                          </p:val>
                                        </p:tav>
                                        <p:tav tm="100000">
                                          <p:val>
                                            <p:strVal val="#ppt_w*.05"/>
                                          </p:val>
                                        </p:tav>
                                      </p:tavLst>
                                    </p:anim>
                                    <p:anim calcmode="lin" valueType="num">
                                      <p:cBhvr>
                                        <p:cTn accel="50000" dur="500" fill="hold" id="9">
                                          <p:stCondLst>
                                            <p:cond delay="500"/>
                                          </p:stCondLst>
                                        </p:cTn>
                                        <p:tgtEl>
                                          <p:spTgt spid="22"/>
                                        </p:tgtEl>
                                        <p:attrNameLst>
                                          <p:attrName>ppt_w</p:attrName>
                                        </p:attrNameLst>
                                      </p:cBhvr>
                                      <p:tavLst>
                                        <p:tav tm="0">
                                          <p:val>
                                            <p:strVal val="#ppt_w*.05"/>
                                          </p:val>
                                        </p:tav>
                                        <p:tav tm="100000">
                                          <p:val>
                                            <p:strVal val="#ppt_w"/>
                                          </p:val>
                                        </p:tav>
                                      </p:tavLst>
                                    </p:anim>
                                    <p:anim calcmode="lin" valueType="num">
                                      <p:cBhvr>
                                        <p:cTn dur="1000" fill="hold" id="10"/>
                                        <p:tgtEl>
                                          <p:spTgt spid="22"/>
                                        </p:tgtEl>
                                        <p:attrNameLst>
                                          <p:attrName>ppt_h</p:attrName>
                                        </p:attrNameLst>
                                      </p:cBhvr>
                                      <p:tavLst>
                                        <p:tav tm="0">
                                          <p:val>
                                            <p:strVal val="#ppt_h"/>
                                          </p:val>
                                        </p:tav>
                                        <p:tav tm="100000">
                                          <p:val>
                                            <p:strVal val="#ppt_h"/>
                                          </p:val>
                                        </p:tav>
                                      </p:tavLst>
                                    </p:anim>
                                    <p:anim calcmode="lin" valueType="num">
                                      <p:cBhvr>
                                        <p:cTn decel="50000" dur="500" fill="hold" id="11">
                                          <p:stCondLst>
                                            <p:cond delay="0"/>
                                          </p:stCondLst>
                                        </p:cTn>
                                        <p:tgtEl>
                                          <p:spTgt spid="22"/>
                                        </p:tgtEl>
                                        <p:attrNameLst>
                                          <p:attrName>ppt_x</p:attrName>
                                        </p:attrNameLst>
                                      </p:cBhvr>
                                      <p:tavLst>
                                        <p:tav tm="0">
                                          <p:val>
                                            <p:strVal val="#ppt_x+.4"/>
                                          </p:val>
                                        </p:tav>
                                        <p:tav tm="100000">
                                          <p:val>
                                            <p:strVal val="#ppt_x"/>
                                          </p:val>
                                        </p:tav>
                                      </p:tavLst>
                                    </p:anim>
                                    <p:anim calcmode="lin" valueType="num">
                                      <p:cBhvr>
                                        <p:cTn decel="50000" dur="500" fill="hold" id="12">
                                          <p:stCondLst>
                                            <p:cond delay="0"/>
                                          </p:stCondLst>
                                        </p:cTn>
                                        <p:tgtEl>
                                          <p:spTgt spid="22"/>
                                        </p:tgtEl>
                                        <p:attrNameLst>
                                          <p:attrName>ppt_y</p:attrName>
                                        </p:attrNameLst>
                                      </p:cBhvr>
                                      <p:tavLst>
                                        <p:tav tm="0">
                                          <p:val>
                                            <p:strVal val="#ppt_y-.2"/>
                                          </p:val>
                                        </p:tav>
                                        <p:tav tm="100000">
                                          <p:val>
                                            <p:strVal val="#ppt_y+.1"/>
                                          </p:val>
                                        </p:tav>
                                      </p:tavLst>
                                    </p:anim>
                                    <p:anim calcmode="lin" valueType="num">
                                      <p:cBhvr>
                                        <p:cTn accel="50000" dur="500" fill="hold" id="13">
                                          <p:stCondLst>
                                            <p:cond delay="500"/>
                                          </p:stCondLst>
                                        </p:cTn>
                                        <p:tgtEl>
                                          <p:spTgt spid="22"/>
                                        </p:tgtEl>
                                        <p:attrNameLst>
                                          <p:attrName>ppt_y</p:attrName>
                                        </p:attrNameLst>
                                      </p:cBhvr>
                                      <p:tavLst>
                                        <p:tav tm="0">
                                          <p:val>
                                            <p:strVal val="#ppt_y+.1"/>
                                          </p:val>
                                        </p:tav>
                                        <p:tav tm="100000">
                                          <p:val>
                                            <p:strVal val="#ppt_y"/>
                                          </p:val>
                                        </p:tav>
                                      </p:tavLst>
                                    </p:anim>
                                    <p:animEffect filter="fade" transition="in">
                                      <p:cBhvr>
                                        <p:cTn decel="50000" dur="1000" id="14">
                                          <p:stCondLst>
                                            <p:cond delay="0"/>
                                          </p:stCondLst>
                                        </p:cTn>
                                        <p:tgtEl>
                                          <p:spTgt spid="22"/>
                                        </p:tgtEl>
                                      </p:cBhvr>
                                    </p:animEffect>
                                  </p:childTnLst>
                                </p:cTn>
                              </p:par>
                            </p:childTnLst>
                          </p:cTn>
                        </p:par>
                        <p:par>
                          <p:cTn fill="hold" id="15" nodeType="afterGroup">
                            <p:stCondLst>
                              <p:cond delay="1000"/>
                            </p:stCondLst>
                            <p:childTnLst>
                              <p:par>
                                <p:cTn fill="hold" id="16" nodeType="afterEffect" presetClass="entr" presetID="37" presetSubtype="0">
                                  <p:stCondLst>
                                    <p:cond delay="0"/>
                                  </p:stCondLst>
                                  <p:childTnLst>
                                    <p:set>
                                      <p:cBhvr>
                                        <p:cTn dur="1" fill="hold" id="17">
                                          <p:stCondLst>
                                            <p:cond delay="0"/>
                                          </p:stCondLst>
                                        </p:cTn>
                                        <p:tgtEl>
                                          <p:spTgt spid="52"/>
                                        </p:tgtEl>
                                        <p:attrNameLst>
                                          <p:attrName>style.visibility</p:attrName>
                                        </p:attrNameLst>
                                      </p:cBhvr>
                                      <p:to>
                                        <p:strVal val="visible"/>
                                      </p:to>
                                    </p:set>
                                    <p:animEffect filter="fade" transition="in">
                                      <p:cBhvr>
                                        <p:cTn dur="1000" id="18"/>
                                        <p:tgtEl>
                                          <p:spTgt spid="52"/>
                                        </p:tgtEl>
                                      </p:cBhvr>
                                    </p:animEffect>
                                    <p:anim calcmode="lin" valueType="num">
                                      <p:cBhvr>
                                        <p:cTn dur="1000" fill="hold" id="19"/>
                                        <p:tgtEl>
                                          <p:spTgt spid="52"/>
                                        </p:tgtEl>
                                        <p:attrNameLst>
                                          <p:attrName>ppt_x</p:attrName>
                                        </p:attrNameLst>
                                      </p:cBhvr>
                                      <p:tavLst>
                                        <p:tav tm="0">
                                          <p:val>
                                            <p:strVal val="#ppt_x"/>
                                          </p:val>
                                        </p:tav>
                                        <p:tav tm="100000">
                                          <p:val>
                                            <p:strVal val="#ppt_x"/>
                                          </p:val>
                                        </p:tav>
                                      </p:tavLst>
                                    </p:anim>
                                    <p:anim calcmode="lin" valueType="num">
                                      <p:cBhvr>
                                        <p:cTn decel="100000" dur="900" fill="hold" id="20"/>
                                        <p:tgtEl>
                                          <p:spTgt spid="52"/>
                                        </p:tgtEl>
                                        <p:attrNameLst>
                                          <p:attrName>ppt_y</p:attrName>
                                        </p:attrNameLst>
                                      </p:cBhvr>
                                      <p:tavLst>
                                        <p:tav tm="0">
                                          <p:val>
                                            <p:strVal val="#ppt_y+1"/>
                                          </p:val>
                                        </p:tav>
                                        <p:tav tm="100000">
                                          <p:val>
                                            <p:strVal val="#ppt_y-.03"/>
                                          </p:val>
                                        </p:tav>
                                      </p:tavLst>
                                    </p:anim>
                                    <p:anim calcmode="lin" valueType="num">
                                      <p:cBhvr>
                                        <p:cTn accel="100000" dur="100" fill="hold" id="21">
                                          <p:stCondLst>
                                            <p:cond delay="900"/>
                                          </p:stCondLst>
                                        </p:cTn>
                                        <p:tgtEl>
                                          <p:spTgt spid="52"/>
                                        </p:tgtEl>
                                        <p:attrNameLst>
                                          <p:attrName>ppt_y</p:attrName>
                                        </p:attrNameLst>
                                      </p:cBhvr>
                                      <p:tavLst>
                                        <p:tav tm="0">
                                          <p:val>
                                            <p:strVal val="#ppt_y-.03"/>
                                          </p:val>
                                        </p:tav>
                                        <p:tav tm="100000">
                                          <p:val>
                                            <p:strVal val="#ppt_y"/>
                                          </p:val>
                                        </p:tav>
                                      </p:tavLst>
                                    </p:anim>
                                  </p:childTnLst>
                                </p:cTn>
                              </p:par>
                              <p:par>
                                <p:cTn fill="hold" id="22" nodeType="withEffect" presetClass="entr" presetID="37" presetSubtype="0">
                                  <p:stCondLst>
                                    <p:cond delay="250"/>
                                  </p:stCondLst>
                                  <p:childTnLst>
                                    <p:set>
                                      <p:cBhvr>
                                        <p:cTn dur="1" fill="hold" id="23">
                                          <p:stCondLst>
                                            <p:cond delay="0"/>
                                          </p:stCondLst>
                                        </p:cTn>
                                        <p:tgtEl>
                                          <p:spTgt spid="46"/>
                                        </p:tgtEl>
                                        <p:attrNameLst>
                                          <p:attrName>style.visibility</p:attrName>
                                        </p:attrNameLst>
                                      </p:cBhvr>
                                      <p:to>
                                        <p:strVal val="visible"/>
                                      </p:to>
                                    </p:set>
                                    <p:animEffect filter="fade" transition="in">
                                      <p:cBhvr>
                                        <p:cTn dur="1000" id="24"/>
                                        <p:tgtEl>
                                          <p:spTgt spid="46"/>
                                        </p:tgtEl>
                                      </p:cBhvr>
                                    </p:animEffect>
                                    <p:anim calcmode="lin" valueType="num">
                                      <p:cBhvr>
                                        <p:cTn dur="1000" fill="hold" id="25"/>
                                        <p:tgtEl>
                                          <p:spTgt spid="46"/>
                                        </p:tgtEl>
                                        <p:attrNameLst>
                                          <p:attrName>ppt_x</p:attrName>
                                        </p:attrNameLst>
                                      </p:cBhvr>
                                      <p:tavLst>
                                        <p:tav tm="0">
                                          <p:val>
                                            <p:strVal val="#ppt_x"/>
                                          </p:val>
                                        </p:tav>
                                        <p:tav tm="100000">
                                          <p:val>
                                            <p:strVal val="#ppt_x"/>
                                          </p:val>
                                        </p:tav>
                                      </p:tavLst>
                                    </p:anim>
                                    <p:anim calcmode="lin" valueType="num">
                                      <p:cBhvr>
                                        <p:cTn decel="100000" dur="900" fill="hold" id="26"/>
                                        <p:tgtEl>
                                          <p:spTgt spid="46"/>
                                        </p:tgtEl>
                                        <p:attrNameLst>
                                          <p:attrName>ppt_y</p:attrName>
                                        </p:attrNameLst>
                                      </p:cBhvr>
                                      <p:tavLst>
                                        <p:tav tm="0">
                                          <p:val>
                                            <p:strVal val="#ppt_y+1"/>
                                          </p:val>
                                        </p:tav>
                                        <p:tav tm="100000">
                                          <p:val>
                                            <p:strVal val="#ppt_y-.03"/>
                                          </p:val>
                                        </p:tav>
                                      </p:tavLst>
                                    </p:anim>
                                    <p:anim calcmode="lin" valueType="num">
                                      <p:cBhvr>
                                        <p:cTn accel="100000" dur="100" fill="hold" id="27">
                                          <p:stCondLst>
                                            <p:cond delay="900"/>
                                          </p:stCondLst>
                                        </p:cTn>
                                        <p:tgtEl>
                                          <p:spTgt spid="46"/>
                                        </p:tgtEl>
                                        <p:attrNameLst>
                                          <p:attrName>ppt_y</p:attrName>
                                        </p:attrNameLst>
                                      </p:cBhvr>
                                      <p:tavLst>
                                        <p:tav tm="0">
                                          <p:val>
                                            <p:strVal val="#ppt_y-.03"/>
                                          </p:val>
                                        </p:tav>
                                        <p:tav tm="100000">
                                          <p:val>
                                            <p:strVal val="#ppt_y"/>
                                          </p:val>
                                        </p:tav>
                                      </p:tavLst>
                                    </p:anim>
                                  </p:childTnLst>
                                </p:cTn>
                              </p:par>
                              <p:par>
                                <p:cTn fill="hold" id="28" nodeType="withEffect" presetClass="entr" presetID="37" presetSubtype="0">
                                  <p:stCondLst>
                                    <p:cond delay="500"/>
                                  </p:stCondLst>
                                  <p:childTnLst>
                                    <p:set>
                                      <p:cBhvr>
                                        <p:cTn dur="1" fill="hold" id="29">
                                          <p:stCondLst>
                                            <p:cond delay="0"/>
                                          </p:stCondLst>
                                        </p:cTn>
                                        <p:tgtEl>
                                          <p:spTgt spid="40"/>
                                        </p:tgtEl>
                                        <p:attrNameLst>
                                          <p:attrName>style.visibility</p:attrName>
                                        </p:attrNameLst>
                                      </p:cBhvr>
                                      <p:to>
                                        <p:strVal val="visible"/>
                                      </p:to>
                                    </p:set>
                                    <p:animEffect filter="fade" transition="in">
                                      <p:cBhvr>
                                        <p:cTn dur="1000" id="30"/>
                                        <p:tgtEl>
                                          <p:spTgt spid="40"/>
                                        </p:tgtEl>
                                      </p:cBhvr>
                                    </p:animEffect>
                                    <p:anim calcmode="lin" valueType="num">
                                      <p:cBhvr>
                                        <p:cTn dur="1000" fill="hold" id="31"/>
                                        <p:tgtEl>
                                          <p:spTgt spid="40"/>
                                        </p:tgtEl>
                                        <p:attrNameLst>
                                          <p:attrName>ppt_x</p:attrName>
                                        </p:attrNameLst>
                                      </p:cBhvr>
                                      <p:tavLst>
                                        <p:tav tm="0">
                                          <p:val>
                                            <p:strVal val="#ppt_x"/>
                                          </p:val>
                                        </p:tav>
                                        <p:tav tm="100000">
                                          <p:val>
                                            <p:strVal val="#ppt_x"/>
                                          </p:val>
                                        </p:tav>
                                      </p:tavLst>
                                    </p:anim>
                                    <p:anim calcmode="lin" valueType="num">
                                      <p:cBhvr>
                                        <p:cTn decel="100000" dur="900" fill="hold" id="32"/>
                                        <p:tgtEl>
                                          <p:spTgt spid="40"/>
                                        </p:tgtEl>
                                        <p:attrNameLst>
                                          <p:attrName>ppt_y</p:attrName>
                                        </p:attrNameLst>
                                      </p:cBhvr>
                                      <p:tavLst>
                                        <p:tav tm="0">
                                          <p:val>
                                            <p:strVal val="#ppt_y+1"/>
                                          </p:val>
                                        </p:tav>
                                        <p:tav tm="100000">
                                          <p:val>
                                            <p:strVal val="#ppt_y-.03"/>
                                          </p:val>
                                        </p:tav>
                                      </p:tavLst>
                                    </p:anim>
                                    <p:anim calcmode="lin" valueType="num">
                                      <p:cBhvr>
                                        <p:cTn accel="100000" dur="100" fill="hold" id="33">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2623479" y="225813"/>
            <a:ext cx="24180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我的信条</a:t>
            </a:r>
          </a:p>
        </p:txBody>
      </p:sp>
      <p:grpSp>
        <p:nvGrpSpPr>
          <p:cNvPr id="21" name="组合 20"/>
          <p:cNvGrpSpPr/>
          <p:nvPr/>
        </p:nvGrpSpPr>
        <p:grpSpPr>
          <a:xfrm>
            <a:off x="124694" y="2347215"/>
            <a:ext cx="1107996" cy="2119865"/>
            <a:chOff x="124694" y="2347215"/>
            <a:chExt cx="1107996" cy="2119865"/>
          </a:xfrm>
        </p:grpSpPr>
        <p:grpSp>
          <p:nvGrpSpPr>
            <p:cNvPr id="22" name="组合 21"/>
            <p:cNvGrpSpPr/>
            <p:nvPr/>
          </p:nvGrpSpPr>
          <p:grpSpPr>
            <a:xfrm>
              <a:off x="770183" y="2347215"/>
              <a:ext cx="179916" cy="1100108"/>
              <a:chOff x="4524245" y="3111810"/>
              <a:chExt cx="134937" cy="825081"/>
            </a:xfrm>
          </p:grpSpPr>
          <p:cxnSp>
            <p:nvCxnSpPr>
              <p:cNvPr id="38" name="直接连接符 37"/>
              <p:cNvCxnSpPr/>
              <p:nvPr/>
            </p:nvCxnSpPr>
            <p:spPr>
              <a:xfrm>
                <a:off x="4524246" y="3111810"/>
                <a:ext cx="13493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4524246" y="3111810"/>
                <a:ext cx="0" cy="7467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4524245" y="3852541"/>
                <a:ext cx="127498" cy="84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37" name="矩形 36"/>
            <p:cNvSpPr/>
            <p:nvPr/>
          </p:nvSpPr>
          <p:spPr>
            <a:xfrm>
              <a:off x="124694" y="3266750"/>
              <a:ext cx="1097280" cy="1188720"/>
            </a:xfrm>
            <a:prstGeom prst="rect">
              <a:avLst/>
            </a:prstGeom>
          </p:spPr>
          <p:txBody>
            <a:bodyPr wrap="none">
              <a:spAutoFit/>
            </a:bodyPr>
            <a:lstStyle/>
            <a:p>
              <a:r>
                <a:rPr altLang="en-US" lang="zh-CN" sz="7200">
                  <a:solidFill>
                    <a:srgbClr val="2ABDC7"/>
                  </a:solidFill>
                  <a:latin charset="0" pitchFamily="34" typeface="Calibri"/>
                  <a:ea charset="-122" panose="020b0503020204020204" pitchFamily="34" typeface="微软雅黑"/>
                  <a:cs charset="0" panose="020b0604020202020204" pitchFamily="34" typeface="Arial"/>
                </a:rPr>
                <a:t>“</a:t>
              </a:r>
            </a:p>
          </p:txBody>
        </p:sp>
      </p:grpSp>
      <p:grpSp>
        <p:nvGrpSpPr>
          <p:cNvPr id="41" name="组合 40"/>
          <p:cNvGrpSpPr/>
          <p:nvPr/>
        </p:nvGrpSpPr>
        <p:grpSpPr>
          <a:xfrm>
            <a:off x="3869778" y="2347215"/>
            <a:ext cx="1107996" cy="2119865"/>
            <a:chOff x="3869778" y="2347215"/>
            <a:chExt cx="1107996" cy="2119865"/>
          </a:xfrm>
        </p:grpSpPr>
        <p:grpSp>
          <p:nvGrpSpPr>
            <p:cNvPr id="42" name="组合 41"/>
            <p:cNvGrpSpPr/>
            <p:nvPr/>
          </p:nvGrpSpPr>
          <p:grpSpPr>
            <a:xfrm>
              <a:off x="4515267" y="2347215"/>
              <a:ext cx="179916" cy="1100108"/>
              <a:chOff x="4524245" y="3111810"/>
              <a:chExt cx="134937" cy="825081"/>
            </a:xfrm>
          </p:grpSpPr>
          <p:cxnSp>
            <p:nvCxnSpPr>
              <p:cNvPr id="44" name="直接连接符 43"/>
              <p:cNvCxnSpPr/>
              <p:nvPr/>
            </p:nvCxnSpPr>
            <p:spPr>
              <a:xfrm>
                <a:off x="4524246" y="3111810"/>
                <a:ext cx="13493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H="1">
                <a:off x="4524246" y="3111810"/>
                <a:ext cx="0" cy="7467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a:off x="4524245" y="3852541"/>
                <a:ext cx="127498" cy="84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3" name="矩形 42"/>
            <p:cNvSpPr/>
            <p:nvPr/>
          </p:nvSpPr>
          <p:spPr>
            <a:xfrm>
              <a:off x="3869778" y="3266750"/>
              <a:ext cx="1097280" cy="1188720"/>
            </a:xfrm>
            <a:prstGeom prst="rect">
              <a:avLst/>
            </a:prstGeom>
          </p:spPr>
          <p:txBody>
            <a:bodyPr wrap="none">
              <a:spAutoFit/>
            </a:bodyPr>
            <a:lstStyle/>
            <a:p>
              <a:r>
                <a:rPr altLang="en-US" lang="zh-CN" sz="7200">
                  <a:solidFill>
                    <a:srgbClr val="4C4B50"/>
                  </a:solidFill>
                  <a:latin charset="0" pitchFamily="34" typeface="Calibri"/>
                  <a:ea charset="-122" panose="020b0503020204020204" pitchFamily="34" typeface="微软雅黑"/>
                  <a:cs charset="0" panose="020b0604020202020204" pitchFamily="34" typeface="Arial"/>
                </a:rPr>
                <a:t>“</a:t>
              </a:r>
            </a:p>
          </p:txBody>
        </p:sp>
      </p:grpSp>
      <p:grpSp>
        <p:nvGrpSpPr>
          <p:cNvPr id="47" name="组合 46"/>
          <p:cNvGrpSpPr/>
          <p:nvPr/>
        </p:nvGrpSpPr>
        <p:grpSpPr>
          <a:xfrm>
            <a:off x="7614862" y="2347215"/>
            <a:ext cx="1107996" cy="2119865"/>
            <a:chOff x="7614862" y="2347215"/>
            <a:chExt cx="1107996" cy="2119865"/>
          </a:xfrm>
        </p:grpSpPr>
        <p:grpSp>
          <p:nvGrpSpPr>
            <p:cNvPr id="48" name="组合 47"/>
            <p:cNvGrpSpPr/>
            <p:nvPr/>
          </p:nvGrpSpPr>
          <p:grpSpPr>
            <a:xfrm>
              <a:off x="8260351" y="2347215"/>
              <a:ext cx="179916" cy="1100108"/>
              <a:chOff x="4524245" y="3111810"/>
              <a:chExt cx="134937" cy="825081"/>
            </a:xfrm>
          </p:grpSpPr>
          <p:cxnSp>
            <p:nvCxnSpPr>
              <p:cNvPr id="50" name="直接连接符 49"/>
              <p:cNvCxnSpPr/>
              <p:nvPr/>
            </p:nvCxnSpPr>
            <p:spPr>
              <a:xfrm>
                <a:off x="4524246" y="3111810"/>
                <a:ext cx="134936"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4524246" y="3111810"/>
                <a:ext cx="0" cy="74677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4524245" y="3852541"/>
                <a:ext cx="127498" cy="8435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49" name="矩形 48"/>
            <p:cNvSpPr/>
            <p:nvPr/>
          </p:nvSpPr>
          <p:spPr>
            <a:xfrm>
              <a:off x="7614863" y="3266750"/>
              <a:ext cx="1097280" cy="1188720"/>
            </a:xfrm>
            <a:prstGeom prst="rect">
              <a:avLst/>
            </a:prstGeom>
          </p:spPr>
          <p:txBody>
            <a:bodyPr wrap="none">
              <a:spAutoFit/>
            </a:bodyPr>
            <a:lstStyle/>
            <a:p>
              <a:r>
                <a:rPr altLang="en-US" lang="zh-CN" sz="7200">
                  <a:solidFill>
                    <a:srgbClr val="2ABDC7"/>
                  </a:solidFill>
                  <a:latin charset="0" pitchFamily="34" typeface="Calibri"/>
                  <a:ea charset="-122" panose="020b0503020204020204" pitchFamily="34" typeface="微软雅黑"/>
                  <a:cs charset="0" panose="020b0604020202020204" pitchFamily="34" typeface="Arial"/>
                </a:rPr>
                <a:t>“</a:t>
              </a:r>
            </a:p>
          </p:txBody>
        </p:sp>
      </p:grpSp>
      <p:grpSp>
        <p:nvGrpSpPr>
          <p:cNvPr id="53" name="组合 52"/>
          <p:cNvGrpSpPr/>
          <p:nvPr/>
        </p:nvGrpSpPr>
        <p:grpSpPr>
          <a:xfrm>
            <a:off x="1113255" y="3451514"/>
            <a:ext cx="1006013" cy="1025234"/>
            <a:chOff x="1113255" y="3451514"/>
            <a:chExt cx="1006013" cy="1025234"/>
          </a:xfrm>
        </p:grpSpPr>
        <p:sp>
          <p:nvSpPr>
            <p:cNvPr id="54" name="Freeform 5"/>
            <p:cNvSpPr>
              <a:spLocks noEditPoints="1"/>
            </p:cNvSpPr>
            <p:nvPr/>
          </p:nvSpPr>
          <p:spPr bwMode="auto">
            <a:xfrm>
              <a:off x="1113255" y="3451514"/>
              <a:ext cx="1006013" cy="1025234"/>
            </a:xfrm>
            <a:custGeom>
              <a:gdLst>
                <a:gd fmla="*/ 468 w 936" name="T0"/>
                <a:gd fmla="*/ 0 h 936" name="T1"/>
                <a:gd fmla="*/ 936 w 936" name="T2"/>
                <a:gd fmla="*/ 468 h 936" name="T3"/>
                <a:gd fmla="*/ 468 w 936" name="T4"/>
                <a:gd fmla="*/ 936 h 936" name="T5"/>
                <a:gd fmla="*/ 0 w 936" name="T6"/>
                <a:gd fmla="*/ 468 h 936" name="T7"/>
                <a:gd fmla="*/ 468 w 936" name="T8"/>
                <a:gd fmla="*/ 0 h 936" name="T9"/>
                <a:gd fmla="*/ 468 w 936" name="T10"/>
                <a:gd fmla="*/ 39 h 936" name="T11"/>
                <a:gd fmla="*/ 896 w 936" name="T12"/>
                <a:gd fmla="*/ 468 h 936" name="T13"/>
                <a:gd fmla="*/ 468 w 936" name="T14"/>
                <a:gd fmla="*/ 896 h 936" name="T15"/>
                <a:gd fmla="*/ 39 w 936" name="T16"/>
                <a:gd fmla="*/ 468 h 936" name="T17"/>
                <a:gd fmla="*/ 468 w 936" name="T18"/>
                <a:gd fmla="*/ 39 h 936" name="T19"/>
                <a:gd fmla="*/ 468 w 936" name="T20"/>
                <a:gd fmla="*/ 79 h 936" name="T21"/>
                <a:gd fmla="*/ 857 w 936" name="T22"/>
                <a:gd fmla="*/ 468 h 936" name="T23"/>
                <a:gd fmla="*/ 468 w 936" name="T24"/>
                <a:gd fmla="*/ 857 h 936" name="T25"/>
                <a:gd fmla="*/ 79 w 936" name="T26"/>
                <a:gd fmla="*/ 468 h 936" name="T27"/>
                <a:gd fmla="*/ 468 w 936" name="T28"/>
                <a:gd fmla="*/ 79 h 93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936" w="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rgbClr val="2ABDC7"/>
            </a:solidFill>
            <a:ln>
              <a:noFill/>
            </a:ln>
            <a:extLst/>
          </p:spPr>
          <p:txBody>
            <a:bodyPr/>
            <a:lstStyle/>
            <a:p>
              <a:endParaRPr altLang="en-US" lang="zh-CN" sz="1799"/>
            </a:p>
          </p:txBody>
        </p:sp>
        <p:sp>
          <p:nvSpPr>
            <p:cNvPr id="55" name="文本框 54"/>
            <p:cNvSpPr txBox="1"/>
            <p:nvPr/>
          </p:nvSpPr>
          <p:spPr>
            <a:xfrm>
              <a:off x="1291492" y="3617443"/>
              <a:ext cx="640080" cy="640080"/>
            </a:xfrm>
            <a:prstGeom prst="rect">
              <a:avLst/>
            </a:prstGeom>
            <a:noFill/>
            <a:effectLst/>
          </p:spPr>
          <p:txBody>
            <a:bodyPr rtlCol="0" wrap="none">
              <a:spAutoFit/>
            </a:bodyPr>
            <a:lstStyle/>
            <a:p>
              <a:r>
                <a:rPr altLang="zh-CN" b="1" lang="en-US" smtClean="0" sz="3600">
                  <a:solidFill>
                    <a:schemeClr val="bg1"/>
                  </a:solidFill>
                  <a:latin charset="-122" panose="02010601030101010101" pitchFamily="2" typeface="方正姚体"/>
                  <a:ea charset="-122" panose="02010601030101010101" pitchFamily="2" typeface="方正姚体"/>
                </a:rPr>
                <a:t>01</a:t>
              </a:r>
            </a:p>
          </p:txBody>
        </p:sp>
      </p:grpSp>
      <p:grpSp>
        <p:nvGrpSpPr>
          <p:cNvPr id="56" name="组合 55"/>
          <p:cNvGrpSpPr/>
          <p:nvPr/>
        </p:nvGrpSpPr>
        <p:grpSpPr>
          <a:xfrm>
            <a:off x="4858339" y="3441846"/>
            <a:ext cx="1006013" cy="1025234"/>
            <a:chOff x="4858339" y="3441846"/>
            <a:chExt cx="1006013" cy="1025234"/>
          </a:xfrm>
        </p:grpSpPr>
        <p:sp>
          <p:nvSpPr>
            <p:cNvPr id="57" name="Freeform 5"/>
            <p:cNvSpPr>
              <a:spLocks noEditPoints="1"/>
            </p:cNvSpPr>
            <p:nvPr/>
          </p:nvSpPr>
          <p:spPr bwMode="auto">
            <a:xfrm>
              <a:off x="4858339" y="3441846"/>
              <a:ext cx="1006013" cy="1025234"/>
            </a:xfrm>
            <a:custGeom>
              <a:gdLst>
                <a:gd fmla="*/ 468 w 936" name="T0"/>
                <a:gd fmla="*/ 0 h 936" name="T1"/>
                <a:gd fmla="*/ 936 w 936" name="T2"/>
                <a:gd fmla="*/ 468 h 936" name="T3"/>
                <a:gd fmla="*/ 468 w 936" name="T4"/>
                <a:gd fmla="*/ 936 h 936" name="T5"/>
                <a:gd fmla="*/ 0 w 936" name="T6"/>
                <a:gd fmla="*/ 468 h 936" name="T7"/>
                <a:gd fmla="*/ 468 w 936" name="T8"/>
                <a:gd fmla="*/ 0 h 936" name="T9"/>
                <a:gd fmla="*/ 468 w 936" name="T10"/>
                <a:gd fmla="*/ 39 h 936" name="T11"/>
                <a:gd fmla="*/ 896 w 936" name="T12"/>
                <a:gd fmla="*/ 468 h 936" name="T13"/>
                <a:gd fmla="*/ 468 w 936" name="T14"/>
                <a:gd fmla="*/ 896 h 936" name="T15"/>
                <a:gd fmla="*/ 39 w 936" name="T16"/>
                <a:gd fmla="*/ 468 h 936" name="T17"/>
                <a:gd fmla="*/ 468 w 936" name="T18"/>
                <a:gd fmla="*/ 39 h 936" name="T19"/>
                <a:gd fmla="*/ 468 w 936" name="T20"/>
                <a:gd fmla="*/ 79 h 936" name="T21"/>
                <a:gd fmla="*/ 857 w 936" name="T22"/>
                <a:gd fmla="*/ 468 h 936" name="T23"/>
                <a:gd fmla="*/ 468 w 936" name="T24"/>
                <a:gd fmla="*/ 857 h 936" name="T25"/>
                <a:gd fmla="*/ 79 w 936" name="T26"/>
                <a:gd fmla="*/ 468 h 936" name="T27"/>
                <a:gd fmla="*/ 468 w 936" name="T28"/>
                <a:gd fmla="*/ 79 h 93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936" w="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rgbClr val="4C4B50"/>
            </a:solidFill>
            <a:ln>
              <a:noFill/>
            </a:ln>
            <a:extLst/>
          </p:spPr>
          <p:txBody>
            <a:bodyPr/>
            <a:lstStyle/>
            <a:p>
              <a:endParaRPr altLang="en-US" lang="zh-CN" sz="1799"/>
            </a:p>
          </p:txBody>
        </p:sp>
        <p:sp>
          <p:nvSpPr>
            <p:cNvPr id="58" name="文本框 57"/>
            <p:cNvSpPr txBox="1"/>
            <p:nvPr/>
          </p:nvSpPr>
          <p:spPr>
            <a:xfrm>
              <a:off x="5036578" y="3617442"/>
              <a:ext cx="640080" cy="640080"/>
            </a:xfrm>
            <a:prstGeom prst="rect">
              <a:avLst/>
            </a:prstGeom>
            <a:noFill/>
            <a:effectLst/>
          </p:spPr>
          <p:txBody>
            <a:bodyPr rtlCol="0" wrap="none">
              <a:spAutoFit/>
            </a:bodyPr>
            <a:lstStyle/>
            <a:p>
              <a:r>
                <a:rPr altLang="zh-CN" b="1" lang="en-US" smtClean="0" sz="3600">
                  <a:solidFill>
                    <a:schemeClr val="bg1"/>
                  </a:solidFill>
                  <a:latin charset="-122" panose="02010601030101010101" pitchFamily="2" typeface="方正姚体"/>
                  <a:ea charset="-122" panose="02010601030101010101" pitchFamily="2" typeface="方正姚体"/>
                </a:rPr>
                <a:t>02</a:t>
              </a:r>
            </a:p>
          </p:txBody>
        </p:sp>
      </p:grpSp>
      <p:grpSp>
        <p:nvGrpSpPr>
          <p:cNvPr id="59" name="组合 58"/>
          <p:cNvGrpSpPr/>
          <p:nvPr/>
        </p:nvGrpSpPr>
        <p:grpSpPr>
          <a:xfrm>
            <a:off x="8603423" y="3441846"/>
            <a:ext cx="1006013" cy="1025234"/>
            <a:chOff x="8603423" y="3441846"/>
            <a:chExt cx="1006013" cy="1025234"/>
          </a:xfrm>
        </p:grpSpPr>
        <p:sp>
          <p:nvSpPr>
            <p:cNvPr id="60" name="Freeform 5"/>
            <p:cNvSpPr>
              <a:spLocks noEditPoints="1"/>
            </p:cNvSpPr>
            <p:nvPr/>
          </p:nvSpPr>
          <p:spPr bwMode="auto">
            <a:xfrm>
              <a:off x="8603423" y="3441846"/>
              <a:ext cx="1006013" cy="1025234"/>
            </a:xfrm>
            <a:custGeom>
              <a:gdLst>
                <a:gd fmla="*/ 468 w 936" name="T0"/>
                <a:gd fmla="*/ 0 h 936" name="T1"/>
                <a:gd fmla="*/ 936 w 936" name="T2"/>
                <a:gd fmla="*/ 468 h 936" name="T3"/>
                <a:gd fmla="*/ 468 w 936" name="T4"/>
                <a:gd fmla="*/ 936 h 936" name="T5"/>
                <a:gd fmla="*/ 0 w 936" name="T6"/>
                <a:gd fmla="*/ 468 h 936" name="T7"/>
                <a:gd fmla="*/ 468 w 936" name="T8"/>
                <a:gd fmla="*/ 0 h 936" name="T9"/>
                <a:gd fmla="*/ 468 w 936" name="T10"/>
                <a:gd fmla="*/ 39 h 936" name="T11"/>
                <a:gd fmla="*/ 896 w 936" name="T12"/>
                <a:gd fmla="*/ 468 h 936" name="T13"/>
                <a:gd fmla="*/ 468 w 936" name="T14"/>
                <a:gd fmla="*/ 896 h 936" name="T15"/>
                <a:gd fmla="*/ 39 w 936" name="T16"/>
                <a:gd fmla="*/ 468 h 936" name="T17"/>
                <a:gd fmla="*/ 468 w 936" name="T18"/>
                <a:gd fmla="*/ 39 h 936" name="T19"/>
                <a:gd fmla="*/ 468 w 936" name="T20"/>
                <a:gd fmla="*/ 79 h 936" name="T21"/>
                <a:gd fmla="*/ 857 w 936" name="T22"/>
                <a:gd fmla="*/ 468 h 936" name="T23"/>
                <a:gd fmla="*/ 468 w 936" name="T24"/>
                <a:gd fmla="*/ 857 h 936" name="T25"/>
                <a:gd fmla="*/ 79 w 936" name="T26"/>
                <a:gd fmla="*/ 468 h 936" name="T27"/>
                <a:gd fmla="*/ 468 w 936" name="T28"/>
                <a:gd fmla="*/ 79 h 93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936" w="936">
                  <a:moveTo>
                    <a:pt x="468" y="0"/>
                  </a:moveTo>
                  <a:cubicBezTo>
                    <a:pt x="726" y="0"/>
                    <a:pt x="936" y="209"/>
                    <a:pt x="936" y="468"/>
                  </a:cubicBezTo>
                  <a:cubicBezTo>
                    <a:pt x="936" y="726"/>
                    <a:pt x="726" y="936"/>
                    <a:pt x="468" y="936"/>
                  </a:cubicBezTo>
                  <a:cubicBezTo>
                    <a:pt x="209" y="936"/>
                    <a:pt x="0" y="726"/>
                    <a:pt x="0" y="468"/>
                  </a:cubicBezTo>
                  <a:cubicBezTo>
                    <a:pt x="0" y="209"/>
                    <a:pt x="209" y="0"/>
                    <a:pt x="468" y="0"/>
                  </a:cubicBezTo>
                  <a:close/>
                  <a:moveTo>
                    <a:pt x="468" y="39"/>
                  </a:moveTo>
                  <a:cubicBezTo>
                    <a:pt x="704" y="39"/>
                    <a:pt x="896" y="231"/>
                    <a:pt x="896" y="468"/>
                  </a:cubicBezTo>
                  <a:cubicBezTo>
                    <a:pt x="896" y="704"/>
                    <a:pt x="704" y="896"/>
                    <a:pt x="468" y="896"/>
                  </a:cubicBezTo>
                  <a:cubicBezTo>
                    <a:pt x="231" y="896"/>
                    <a:pt x="39" y="704"/>
                    <a:pt x="39" y="468"/>
                  </a:cubicBezTo>
                  <a:cubicBezTo>
                    <a:pt x="39" y="231"/>
                    <a:pt x="231" y="39"/>
                    <a:pt x="468" y="39"/>
                  </a:cubicBezTo>
                  <a:close/>
                  <a:moveTo>
                    <a:pt x="468" y="79"/>
                  </a:moveTo>
                  <a:cubicBezTo>
                    <a:pt x="683" y="79"/>
                    <a:pt x="857" y="253"/>
                    <a:pt x="857" y="468"/>
                  </a:cubicBezTo>
                  <a:cubicBezTo>
                    <a:pt x="857" y="683"/>
                    <a:pt x="683" y="857"/>
                    <a:pt x="468" y="857"/>
                  </a:cubicBezTo>
                  <a:cubicBezTo>
                    <a:pt x="253" y="857"/>
                    <a:pt x="79" y="683"/>
                    <a:pt x="79" y="468"/>
                  </a:cubicBezTo>
                  <a:cubicBezTo>
                    <a:pt x="79" y="253"/>
                    <a:pt x="253" y="79"/>
                    <a:pt x="468" y="79"/>
                  </a:cubicBezTo>
                  <a:close/>
                </a:path>
              </a:pathLst>
            </a:custGeom>
            <a:solidFill>
              <a:srgbClr val="2ABDC7"/>
            </a:solidFill>
            <a:ln>
              <a:noFill/>
            </a:ln>
            <a:extLst/>
          </p:spPr>
          <p:txBody>
            <a:bodyPr/>
            <a:lstStyle/>
            <a:p>
              <a:endParaRPr altLang="en-US" lang="zh-CN" sz="1799"/>
            </a:p>
          </p:txBody>
        </p:sp>
        <p:sp>
          <p:nvSpPr>
            <p:cNvPr id="61" name="文本框 60"/>
            <p:cNvSpPr txBox="1"/>
            <p:nvPr/>
          </p:nvSpPr>
          <p:spPr>
            <a:xfrm>
              <a:off x="8781661" y="3617441"/>
              <a:ext cx="640080" cy="640080"/>
            </a:xfrm>
            <a:prstGeom prst="rect">
              <a:avLst/>
            </a:prstGeom>
            <a:noFill/>
            <a:effectLst/>
          </p:spPr>
          <p:txBody>
            <a:bodyPr rtlCol="0" wrap="none">
              <a:spAutoFit/>
            </a:bodyPr>
            <a:lstStyle/>
            <a:p>
              <a:r>
                <a:rPr altLang="zh-CN" b="1" lang="en-US" smtClean="0" sz="3600">
                  <a:solidFill>
                    <a:schemeClr val="bg1"/>
                  </a:solidFill>
                  <a:latin charset="-122" panose="02010601030101010101" pitchFamily="2" typeface="方正姚体"/>
                  <a:ea charset="-122" panose="02010601030101010101" pitchFamily="2" typeface="方正姚体"/>
                </a:rPr>
                <a:t>03</a:t>
              </a:r>
            </a:p>
          </p:txBody>
        </p:sp>
      </p:grpSp>
      <p:grpSp>
        <p:nvGrpSpPr>
          <p:cNvPr id="62" name="组合 61"/>
          <p:cNvGrpSpPr/>
          <p:nvPr/>
        </p:nvGrpSpPr>
        <p:grpSpPr>
          <a:xfrm>
            <a:off x="1113255" y="2177622"/>
            <a:ext cx="2877378" cy="992045"/>
            <a:chOff x="1113255" y="2177622"/>
            <a:chExt cx="2877378" cy="992045"/>
          </a:xfrm>
        </p:grpSpPr>
        <p:sp>
          <p:nvSpPr>
            <p:cNvPr id="63" name="矩形 62"/>
            <p:cNvSpPr/>
            <p:nvPr/>
          </p:nvSpPr>
          <p:spPr>
            <a:xfrm>
              <a:off x="1113255" y="2177622"/>
              <a:ext cx="2877378" cy="992045"/>
            </a:xfrm>
            <a:prstGeom prst="rect">
              <a:avLst/>
            </a:prstGeom>
            <a:solidFill>
              <a:srgbClr val="2ABDC7"/>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0" pitchFamily="34" typeface="Calibri"/>
                <a:ea charset="-122" panose="020b0503020204020204" pitchFamily="34" typeface="微软雅黑"/>
              </a:endParaRPr>
            </a:p>
          </p:txBody>
        </p:sp>
        <p:sp>
          <p:nvSpPr>
            <p:cNvPr id="64" name="文本框 63"/>
            <p:cNvSpPr txBox="1"/>
            <p:nvPr/>
          </p:nvSpPr>
          <p:spPr>
            <a:xfrm>
              <a:off x="1516913" y="2306657"/>
              <a:ext cx="2011680" cy="640080"/>
            </a:xfrm>
            <a:prstGeom prst="rect">
              <a:avLst/>
            </a:prstGeom>
            <a:noFill/>
          </p:spPr>
          <p:txBody>
            <a:bodyPr rtlCol="0" wrap="none">
              <a:spAutoFit/>
            </a:bodyPr>
            <a:lstStyle/>
            <a:p>
              <a:r>
                <a:rPr altLang="en-US" b="1" lang="zh-CN" smtClean="0" sz="3600">
                  <a:solidFill>
                    <a:srgbClr val="FFFFFF"/>
                  </a:solidFill>
                  <a:latin charset="-122" panose="02010509060101010101" pitchFamily="49" typeface="幼圆"/>
                  <a:ea charset="-122" panose="02010509060101010101" pitchFamily="49" typeface="幼圆"/>
                </a:rPr>
                <a:t>实事求是</a:t>
              </a:r>
            </a:p>
          </p:txBody>
        </p:sp>
      </p:grpSp>
      <p:grpSp>
        <p:nvGrpSpPr>
          <p:cNvPr id="65" name="组合 64"/>
          <p:cNvGrpSpPr/>
          <p:nvPr/>
        </p:nvGrpSpPr>
        <p:grpSpPr>
          <a:xfrm>
            <a:off x="4858339" y="2177622"/>
            <a:ext cx="2877378" cy="992045"/>
            <a:chOff x="4858339" y="2177622"/>
            <a:chExt cx="2877378" cy="992045"/>
          </a:xfrm>
        </p:grpSpPr>
        <p:sp>
          <p:nvSpPr>
            <p:cNvPr id="66" name="矩形 65"/>
            <p:cNvSpPr/>
            <p:nvPr/>
          </p:nvSpPr>
          <p:spPr>
            <a:xfrm>
              <a:off x="4858339" y="2177622"/>
              <a:ext cx="2877378" cy="992045"/>
            </a:xfrm>
            <a:prstGeom prst="rect">
              <a:avLst/>
            </a:prstGeom>
            <a:solidFill>
              <a:srgbClr val="4C4B50"/>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0" pitchFamily="34" typeface="Calibri"/>
                <a:ea charset="-122" panose="020b0503020204020204" pitchFamily="34" typeface="微软雅黑"/>
              </a:endParaRPr>
            </a:p>
          </p:txBody>
        </p:sp>
        <p:sp>
          <p:nvSpPr>
            <p:cNvPr id="67" name="文本框 66"/>
            <p:cNvSpPr txBox="1"/>
            <p:nvPr/>
          </p:nvSpPr>
          <p:spPr>
            <a:xfrm>
              <a:off x="5346660" y="2306657"/>
              <a:ext cx="2011680" cy="640080"/>
            </a:xfrm>
            <a:prstGeom prst="rect">
              <a:avLst/>
            </a:prstGeom>
            <a:noFill/>
          </p:spPr>
          <p:txBody>
            <a:bodyPr rtlCol="0" wrap="none">
              <a:spAutoFit/>
            </a:bodyPr>
            <a:lstStyle/>
            <a:p>
              <a:r>
                <a:rPr altLang="en-US" b="1" lang="zh-CN" smtClean="0" sz="3600">
                  <a:solidFill>
                    <a:srgbClr val="FFFFFF"/>
                  </a:solidFill>
                  <a:latin charset="-122" panose="02010509060101010101" pitchFamily="49" typeface="幼圆"/>
                  <a:ea charset="-122" panose="02010509060101010101" pitchFamily="49" typeface="幼圆"/>
                </a:rPr>
                <a:t>以人为本</a:t>
              </a:r>
            </a:p>
          </p:txBody>
        </p:sp>
      </p:grpSp>
      <p:grpSp>
        <p:nvGrpSpPr>
          <p:cNvPr id="68" name="组合 67"/>
          <p:cNvGrpSpPr/>
          <p:nvPr/>
        </p:nvGrpSpPr>
        <p:grpSpPr>
          <a:xfrm>
            <a:off x="8603423" y="2177622"/>
            <a:ext cx="2877378" cy="992045"/>
            <a:chOff x="8603423" y="2177622"/>
            <a:chExt cx="2877378" cy="992045"/>
          </a:xfrm>
        </p:grpSpPr>
        <p:sp>
          <p:nvSpPr>
            <p:cNvPr id="69" name="矩形 68"/>
            <p:cNvSpPr/>
            <p:nvPr/>
          </p:nvSpPr>
          <p:spPr>
            <a:xfrm>
              <a:off x="8603423" y="2177622"/>
              <a:ext cx="2877378" cy="992045"/>
            </a:xfrm>
            <a:prstGeom prst="rect">
              <a:avLst/>
            </a:prstGeom>
            <a:solidFill>
              <a:srgbClr val="2ABDC7"/>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0" pitchFamily="34" typeface="Calibri"/>
                <a:ea charset="-122" panose="020b0503020204020204" pitchFamily="34" typeface="微软雅黑"/>
              </a:endParaRPr>
            </a:p>
          </p:txBody>
        </p:sp>
        <p:sp>
          <p:nvSpPr>
            <p:cNvPr id="70" name="文本框 69"/>
            <p:cNvSpPr txBox="1"/>
            <p:nvPr/>
          </p:nvSpPr>
          <p:spPr>
            <a:xfrm>
              <a:off x="9023242" y="2301824"/>
              <a:ext cx="2011680" cy="640080"/>
            </a:xfrm>
            <a:prstGeom prst="rect">
              <a:avLst/>
            </a:prstGeom>
            <a:noFill/>
          </p:spPr>
          <p:txBody>
            <a:bodyPr rtlCol="0" wrap="none">
              <a:spAutoFit/>
            </a:bodyPr>
            <a:lstStyle/>
            <a:p>
              <a:r>
                <a:rPr altLang="en-US" b="1" lang="zh-CN" smtClean="0" sz="3600">
                  <a:solidFill>
                    <a:srgbClr val="FFFFFF"/>
                  </a:solidFill>
                  <a:latin charset="-122" panose="02010509060101010101" pitchFamily="49" typeface="幼圆"/>
                  <a:ea charset="-122" panose="02010509060101010101" pitchFamily="49" typeface="幼圆"/>
                </a:rPr>
                <a:t>勤奋务实</a:t>
              </a:r>
            </a:p>
          </p:txBody>
        </p:sp>
      </p:grpSp>
      <p:sp>
        <p:nvSpPr>
          <p:cNvPr id="71" name="TextBox 12"/>
          <p:cNvSpPr txBox="1"/>
          <p:nvPr/>
        </p:nvSpPr>
        <p:spPr>
          <a:xfrm>
            <a:off x="1978839" y="4919008"/>
            <a:ext cx="8234322" cy="1188720"/>
          </a:xfrm>
          <a:prstGeom prst="rect">
            <a:avLst/>
          </a:prstGeom>
          <a:noFill/>
        </p:spPr>
        <p:txBody>
          <a:bodyPr rtlCol="0" wrap="square">
            <a:spAutoFit/>
          </a:bodyPr>
          <a:lstStyle/>
          <a:p>
            <a:pPr>
              <a:lnSpc>
                <a:spcPct val="150000"/>
              </a:lnSpc>
            </a:pPr>
            <a:r>
              <a:rPr altLang="en-US" lang="zh-CN" smtClean="0" sz="1600">
                <a:solidFill>
                  <a:schemeClr val="tx1">
                    <a:lumMod val="85000"/>
                    <a:lumOff val="15000"/>
                  </a:schemeClr>
                </a:solidFill>
                <a:latin charset="-122" panose="020b0503020204020204" pitchFamily="34" typeface="微软雅黑"/>
                <a:ea charset="-122" panose="020b0503020204020204" pitchFamily="34" typeface="微软雅黑"/>
              </a:rPr>
              <a:t>这里输入简单的文字概述里输入简单文字概述这里简单输入简单文字这里输入简单的文字概述里输入简单文字概述这里简单输入简单文字这里输入简单的文字概述里输入简单文字概述这里简单输入简单文字</a:t>
            </a:r>
          </a:p>
        </p:txBody>
      </p:sp>
    </p:spTree>
    <p:extLst>
      <p:ext uri="{BB962C8B-B14F-4D97-AF65-F5344CB8AC3E}">
        <p14:creationId val="293202903"/>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3" presetSubtype="32">
                                  <p:stCondLst>
                                    <p:cond delay="250"/>
                                  </p:stCondLst>
                                  <p:childTnLst>
                                    <p:set>
                                      <p:cBhvr>
                                        <p:cTn dur="1" fill="hold" id="6">
                                          <p:stCondLst>
                                            <p:cond delay="0"/>
                                          </p:stCondLst>
                                        </p:cTn>
                                        <p:tgtEl>
                                          <p:spTgt spid="53"/>
                                        </p:tgtEl>
                                        <p:attrNameLst>
                                          <p:attrName>style.visibility</p:attrName>
                                        </p:attrNameLst>
                                      </p:cBhvr>
                                      <p:to>
                                        <p:strVal val="visible"/>
                                      </p:to>
                                    </p:set>
                                    <p:anim calcmode="lin" valueType="num">
                                      <p:cBhvr>
                                        <p:cTn dur="750" fill="hold" id="7"/>
                                        <p:tgtEl>
                                          <p:spTgt spid="53"/>
                                        </p:tgtEl>
                                        <p:attrNameLst>
                                          <p:attrName>ppt_w</p:attrName>
                                        </p:attrNameLst>
                                      </p:cBhvr>
                                      <p:tavLst>
                                        <p:tav tm="0">
                                          <p:val>
                                            <p:strVal val="4*#ppt_w"/>
                                          </p:val>
                                        </p:tav>
                                        <p:tav tm="100000">
                                          <p:val>
                                            <p:strVal val="#ppt_w"/>
                                          </p:val>
                                        </p:tav>
                                      </p:tavLst>
                                    </p:anim>
                                    <p:anim calcmode="lin" valueType="num">
                                      <p:cBhvr>
                                        <p:cTn dur="750" fill="hold" id="8"/>
                                        <p:tgtEl>
                                          <p:spTgt spid="53"/>
                                        </p:tgtEl>
                                        <p:attrNameLst>
                                          <p:attrName>ppt_h</p:attrName>
                                        </p:attrNameLst>
                                      </p:cBhvr>
                                      <p:tavLst>
                                        <p:tav tm="0">
                                          <p:val>
                                            <p:strVal val="4*#ppt_h"/>
                                          </p:val>
                                        </p:tav>
                                        <p:tav tm="100000">
                                          <p:val>
                                            <p:strVal val="#ppt_h"/>
                                          </p:val>
                                        </p:tav>
                                      </p:tavLst>
                                    </p:anim>
                                  </p:childTnLst>
                                </p:cTn>
                              </p:par>
                            </p:childTnLst>
                          </p:cTn>
                        </p:par>
                        <p:par>
                          <p:cTn fill="hold" id="9" nodeType="afterGroup">
                            <p:stCondLst>
                              <p:cond delay="1000"/>
                            </p:stCondLst>
                            <p:childTnLst>
                              <p:par>
                                <p:cTn fill="hold" id="10" nodeType="afterEffect" presetClass="emph" presetID="26" presetSubtype="0">
                                  <p:stCondLst>
                                    <p:cond delay="0"/>
                                  </p:stCondLst>
                                  <p:childTnLst>
                                    <p:animEffect filter="fade" transition="out">
                                      <p:cBhvr>
                                        <p:cTn dur="500" id="11" tmFilter="0, 0; .2, .5; .8, .5; 1, 0"/>
                                        <p:tgtEl>
                                          <p:spTgt spid="53"/>
                                        </p:tgtEl>
                                      </p:cBhvr>
                                    </p:animEffect>
                                    <p:animScale>
                                      <p:cBhvr>
                                        <p:cTn autoRev="1" dur="250" fill="hold" id="12"/>
                                        <p:tgtEl>
                                          <p:spTgt spid="53"/>
                                        </p:tgtEl>
                                      </p:cBhvr>
                                      <p:by x="105000" y="105000"/>
                                    </p:animScale>
                                  </p:childTnLst>
                                </p:cTn>
                              </p:par>
                            </p:childTnLst>
                          </p:cTn>
                        </p:par>
                        <p:par>
                          <p:cTn fill="hold" id="13" nodeType="afterGroup">
                            <p:stCondLst>
                              <p:cond delay="1500"/>
                            </p:stCondLst>
                            <p:childTnLst>
                              <p:par>
                                <p:cTn fill="hold" id="14" nodeType="afterEffect" presetClass="entr" presetID="22" presetSubtype="4">
                                  <p:stCondLst>
                                    <p:cond delay="0"/>
                                  </p:stCondLst>
                                  <p:childTnLst>
                                    <p:set>
                                      <p:cBhvr>
                                        <p:cTn dur="1" fill="hold" id="15">
                                          <p:stCondLst>
                                            <p:cond delay="0"/>
                                          </p:stCondLst>
                                        </p:cTn>
                                        <p:tgtEl>
                                          <p:spTgt spid="21"/>
                                        </p:tgtEl>
                                        <p:attrNameLst>
                                          <p:attrName>style.visibility</p:attrName>
                                        </p:attrNameLst>
                                      </p:cBhvr>
                                      <p:to>
                                        <p:strVal val="visible"/>
                                      </p:to>
                                    </p:set>
                                    <p:animEffect filter="wipe(down)" transition="in">
                                      <p:cBhvr>
                                        <p:cTn dur="500" id="16"/>
                                        <p:tgtEl>
                                          <p:spTgt spid="21"/>
                                        </p:tgtEl>
                                      </p:cBhvr>
                                    </p:animEffect>
                                  </p:childTnLst>
                                </p:cTn>
                              </p:par>
                            </p:childTnLst>
                          </p:cTn>
                        </p:par>
                        <p:par>
                          <p:cTn fill="hold" id="17" nodeType="afterGroup">
                            <p:stCondLst>
                              <p:cond delay="2000"/>
                            </p:stCondLst>
                            <p:childTnLst>
                              <p:par>
                                <p:cTn fill="hold" id="18" nodeType="afterEffect" presetClass="entr" presetID="30" presetSubtype="0">
                                  <p:stCondLst>
                                    <p:cond delay="0"/>
                                  </p:stCondLst>
                                  <p:childTnLst>
                                    <p:set>
                                      <p:cBhvr>
                                        <p:cTn dur="1" fill="hold" id="19">
                                          <p:stCondLst>
                                            <p:cond delay="0"/>
                                          </p:stCondLst>
                                        </p:cTn>
                                        <p:tgtEl>
                                          <p:spTgt spid="62"/>
                                        </p:tgtEl>
                                        <p:attrNameLst>
                                          <p:attrName>style.visibility</p:attrName>
                                        </p:attrNameLst>
                                      </p:cBhvr>
                                      <p:to>
                                        <p:strVal val="visible"/>
                                      </p:to>
                                    </p:set>
                                    <p:animEffect filter="fade" transition="in">
                                      <p:cBhvr>
                                        <p:cTn decel="100000" dur="800" id="20"/>
                                        <p:tgtEl>
                                          <p:spTgt spid="62"/>
                                        </p:tgtEl>
                                      </p:cBhvr>
                                    </p:animEffect>
                                    <p:anim calcmode="lin" valueType="num">
                                      <p:cBhvr>
                                        <p:cTn decel="100000" dur="800" fill="hold" id="21"/>
                                        <p:tgtEl>
                                          <p:spTgt spid="62"/>
                                        </p:tgtEl>
                                        <p:attrNameLst>
                                          <p:attrName>style.rotation</p:attrName>
                                        </p:attrNameLst>
                                      </p:cBhvr>
                                      <p:tavLst>
                                        <p:tav tm="0">
                                          <p:val>
                                            <p:fltVal val="-90"/>
                                          </p:val>
                                        </p:tav>
                                        <p:tav tm="100000">
                                          <p:val>
                                            <p:fltVal val="0"/>
                                          </p:val>
                                        </p:tav>
                                      </p:tavLst>
                                    </p:anim>
                                    <p:anim calcmode="lin" valueType="num">
                                      <p:cBhvr>
                                        <p:cTn decel="100000" dur="800" fill="hold" id="22"/>
                                        <p:tgtEl>
                                          <p:spTgt spid="62"/>
                                        </p:tgtEl>
                                        <p:attrNameLst>
                                          <p:attrName>ppt_x</p:attrName>
                                        </p:attrNameLst>
                                      </p:cBhvr>
                                      <p:tavLst>
                                        <p:tav tm="0">
                                          <p:val>
                                            <p:strVal val="#ppt_x+0.4"/>
                                          </p:val>
                                        </p:tav>
                                        <p:tav tm="100000">
                                          <p:val>
                                            <p:strVal val="#ppt_x-0.05"/>
                                          </p:val>
                                        </p:tav>
                                      </p:tavLst>
                                    </p:anim>
                                    <p:anim calcmode="lin" valueType="num">
                                      <p:cBhvr>
                                        <p:cTn decel="100000" dur="800" fill="hold" id="23"/>
                                        <p:tgtEl>
                                          <p:spTgt spid="62"/>
                                        </p:tgtEl>
                                        <p:attrNameLst>
                                          <p:attrName>ppt_y</p:attrName>
                                        </p:attrNameLst>
                                      </p:cBhvr>
                                      <p:tavLst>
                                        <p:tav tm="0">
                                          <p:val>
                                            <p:strVal val="#ppt_y-0.4"/>
                                          </p:val>
                                        </p:tav>
                                        <p:tav tm="100000">
                                          <p:val>
                                            <p:strVal val="#ppt_y+0.1"/>
                                          </p:val>
                                        </p:tav>
                                      </p:tavLst>
                                    </p:anim>
                                    <p:anim calcmode="lin" valueType="num">
                                      <p:cBhvr>
                                        <p:cTn accel="100000" dur="200" fill="hold" id="24">
                                          <p:stCondLst>
                                            <p:cond delay="800"/>
                                          </p:stCondLst>
                                        </p:cTn>
                                        <p:tgtEl>
                                          <p:spTgt spid="62"/>
                                        </p:tgtEl>
                                        <p:attrNameLst>
                                          <p:attrName>ppt_x</p:attrName>
                                        </p:attrNameLst>
                                      </p:cBhvr>
                                      <p:tavLst>
                                        <p:tav tm="0">
                                          <p:val>
                                            <p:strVal val="#ppt_x-0.05"/>
                                          </p:val>
                                        </p:tav>
                                        <p:tav tm="100000">
                                          <p:val>
                                            <p:strVal val="#ppt_x"/>
                                          </p:val>
                                        </p:tav>
                                      </p:tavLst>
                                    </p:anim>
                                    <p:anim calcmode="lin" valueType="num">
                                      <p:cBhvr>
                                        <p:cTn accel="100000" dur="200" fill="hold" id="25">
                                          <p:stCondLst>
                                            <p:cond delay="800"/>
                                          </p:stCondLst>
                                        </p:cTn>
                                        <p:tgtEl>
                                          <p:spTgt spid="62"/>
                                        </p:tgtEl>
                                        <p:attrNameLst>
                                          <p:attrName>ppt_y</p:attrName>
                                        </p:attrNameLst>
                                      </p:cBhvr>
                                      <p:tavLst>
                                        <p:tav tm="0">
                                          <p:val>
                                            <p:strVal val="#ppt_y+0.1"/>
                                          </p:val>
                                        </p:tav>
                                        <p:tav tm="100000">
                                          <p:val>
                                            <p:strVal val="#ppt_y"/>
                                          </p:val>
                                        </p:tav>
                                      </p:tavLst>
                                    </p:anim>
                                  </p:childTnLst>
                                </p:cTn>
                              </p:par>
                            </p:childTnLst>
                          </p:cTn>
                        </p:par>
                        <p:par>
                          <p:cTn fill="hold" id="26" nodeType="afterGroup">
                            <p:stCondLst>
                              <p:cond delay="3000"/>
                            </p:stCondLst>
                            <p:childTnLst>
                              <p:par>
                                <p:cTn fill="hold" id="27" nodeType="afterEffect" presetClass="entr" presetID="23" presetSubtype="32">
                                  <p:stCondLst>
                                    <p:cond delay="0"/>
                                  </p:stCondLst>
                                  <p:childTnLst>
                                    <p:set>
                                      <p:cBhvr>
                                        <p:cTn dur="1" fill="hold" id="28">
                                          <p:stCondLst>
                                            <p:cond delay="0"/>
                                          </p:stCondLst>
                                        </p:cTn>
                                        <p:tgtEl>
                                          <p:spTgt spid="56"/>
                                        </p:tgtEl>
                                        <p:attrNameLst>
                                          <p:attrName>style.visibility</p:attrName>
                                        </p:attrNameLst>
                                      </p:cBhvr>
                                      <p:to>
                                        <p:strVal val="visible"/>
                                      </p:to>
                                    </p:set>
                                    <p:anim calcmode="lin" valueType="num">
                                      <p:cBhvr>
                                        <p:cTn dur="750" fill="hold" id="29"/>
                                        <p:tgtEl>
                                          <p:spTgt spid="56"/>
                                        </p:tgtEl>
                                        <p:attrNameLst>
                                          <p:attrName>ppt_w</p:attrName>
                                        </p:attrNameLst>
                                      </p:cBhvr>
                                      <p:tavLst>
                                        <p:tav tm="0">
                                          <p:val>
                                            <p:strVal val="4*#ppt_w"/>
                                          </p:val>
                                        </p:tav>
                                        <p:tav tm="100000">
                                          <p:val>
                                            <p:strVal val="#ppt_w"/>
                                          </p:val>
                                        </p:tav>
                                      </p:tavLst>
                                    </p:anim>
                                    <p:anim calcmode="lin" valueType="num">
                                      <p:cBhvr>
                                        <p:cTn dur="750" fill="hold" id="30"/>
                                        <p:tgtEl>
                                          <p:spTgt spid="56"/>
                                        </p:tgtEl>
                                        <p:attrNameLst>
                                          <p:attrName>ppt_h</p:attrName>
                                        </p:attrNameLst>
                                      </p:cBhvr>
                                      <p:tavLst>
                                        <p:tav tm="0">
                                          <p:val>
                                            <p:strVal val="4*#ppt_h"/>
                                          </p:val>
                                        </p:tav>
                                        <p:tav tm="100000">
                                          <p:val>
                                            <p:strVal val="#ppt_h"/>
                                          </p:val>
                                        </p:tav>
                                      </p:tavLst>
                                    </p:anim>
                                  </p:childTnLst>
                                </p:cTn>
                              </p:par>
                            </p:childTnLst>
                          </p:cTn>
                        </p:par>
                        <p:par>
                          <p:cTn fill="hold" id="31" nodeType="afterGroup">
                            <p:stCondLst>
                              <p:cond delay="3750"/>
                            </p:stCondLst>
                            <p:childTnLst>
                              <p:par>
                                <p:cTn fill="hold" id="32" nodeType="afterEffect" presetClass="emph" presetID="26" presetSubtype="0">
                                  <p:stCondLst>
                                    <p:cond delay="0"/>
                                  </p:stCondLst>
                                  <p:childTnLst>
                                    <p:animEffect filter="fade" transition="out">
                                      <p:cBhvr>
                                        <p:cTn dur="500" id="33" tmFilter="0, 0; .2, .5; .8, .5; 1, 0"/>
                                        <p:tgtEl>
                                          <p:spTgt spid="56"/>
                                        </p:tgtEl>
                                      </p:cBhvr>
                                    </p:animEffect>
                                    <p:animScale>
                                      <p:cBhvr>
                                        <p:cTn autoRev="1" dur="250" fill="hold" id="34"/>
                                        <p:tgtEl>
                                          <p:spTgt spid="56"/>
                                        </p:tgtEl>
                                      </p:cBhvr>
                                      <p:by x="105000" y="105000"/>
                                    </p:animScale>
                                  </p:childTnLst>
                                </p:cTn>
                              </p:par>
                            </p:childTnLst>
                          </p:cTn>
                        </p:par>
                        <p:par>
                          <p:cTn fill="hold" id="35" nodeType="afterGroup">
                            <p:stCondLst>
                              <p:cond delay="4250"/>
                            </p:stCondLst>
                            <p:childTnLst>
                              <p:par>
                                <p:cTn fill="hold" id="36" nodeType="afterEffect" presetClass="entr" presetID="22" presetSubtype="4">
                                  <p:stCondLst>
                                    <p:cond delay="0"/>
                                  </p:stCondLst>
                                  <p:childTnLst>
                                    <p:set>
                                      <p:cBhvr>
                                        <p:cTn dur="1" fill="hold" id="37">
                                          <p:stCondLst>
                                            <p:cond delay="0"/>
                                          </p:stCondLst>
                                        </p:cTn>
                                        <p:tgtEl>
                                          <p:spTgt spid="41"/>
                                        </p:tgtEl>
                                        <p:attrNameLst>
                                          <p:attrName>style.visibility</p:attrName>
                                        </p:attrNameLst>
                                      </p:cBhvr>
                                      <p:to>
                                        <p:strVal val="visible"/>
                                      </p:to>
                                    </p:set>
                                    <p:animEffect filter="wipe(down)" transition="in">
                                      <p:cBhvr>
                                        <p:cTn dur="500" id="38"/>
                                        <p:tgtEl>
                                          <p:spTgt spid="41"/>
                                        </p:tgtEl>
                                      </p:cBhvr>
                                    </p:animEffect>
                                  </p:childTnLst>
                                </p:cTn>
                              </p:par>
                            </p:childTnLst>
                          </p:cTn>
                        </p:par>
                        <p:par>
                          <p:cTn fill="hold" id="39" nodeType="afterGroup">
                            <p:stCondLst>
                              <p:cond delay="4750"/>
                            </p:stCondLst>
                            <p:childTnLst>
                              <p:par>
                                <p:cTn fill="hold" id="40" nodeType="afterEffect" presetClass="entr" presetID="30" presetSubtype="0">
                                  <p:stCondLst>
                                    <p:cond delay="0"/>
                                  </p:stCondLst>
                                  <p:childTnLst>
                                    <p:set>
                                      <p:cBhvr>
                                        <p:cTn dur="1" fill="hold" id="41">
                                          <p:stCondLst>
                                            <p:cond delay="0"/>
                                          </p:stCondLst>
                                        </p:cTn>
                                        <p:tgtEl>
                                          <p:spTgt spid="65"/>
                                        </p:tgtEl>
                                        <p:attrNameLst>
                                          <p:attrName>style.visibility</p:attrName>
                                        </p:attrNameLst>
                                      </p:cBhvr>
                                      <p:to>
                                        <p:strVal val="visible"/>
                                      </p:to>
                                    </p:set>
                                    <p:animEffect filter="fade" transition="in">
                                      <p:cBhvr>
                                        <p:cTn decel="100000" dur="800" id="42"/>
                                        <p:tgtEl>
                                          <p:spTgt spid="65"/>
                                        </p:tgtEl>
                                      </p:cBhvr>
                                    </p:animEffect>
                                    <p:anim calcmode="lin" valueType="num">
                                      <p:cBhvr>
                                        <p:cTn decel="100000" dur="800" fill="hold" id="43"/>
                                        <p:tgtEl>
                                          <p:spTgt spid="65"/>
                                        </p:tgtEl>
                                        <p:attrNameLst>
                                          <p:attrName>style.rotation</p:attrName>
                                        </p:attrNameLst>
                                      </p:cBhvr>
                                      <p:tavLst>
                                        <p:tav tm="0">
                                          <p:val>
                                            <p:fltVal val="-90"/>
                                          </p:val>
                                        </p:tav>
                                        <p:tav tm="100000">
                                          <p:val>
                                            <p:fltVal val="0"/>
                                          </p:val>
                                        </p:tav>
                                      </p:tavLst>
                                    </p:anim>
                                    <p:anim calcmode="lin" valueType="num">
                                      <p:cBhvr>
                                        <p:cTn decel="100000" dur="800" fill="hold" id="44"/>
                                        <p:tgtEl>
                                          <p:spTgt spid="65"/>
                                        </p:tgtEl>
                                        <p:attrNameLst>
                                          <p:attrName>ppt_x</p:attrName>
                                        </p:attrNameLst>
                                      </p:cBhvr>
                                      <p:tavLst>
                                        <p:tav tm="0">
                                          <p:val>
                                            <p:strVal val="#ppt_x+0.4"/>
                                          </p:val>
                                        </p:tav>
                                        <p:tav tm="100000">
                                          <p:val>
                                            <p:strVal val="#ppt_x-0.05"/>
                                          </p:val>
                                        </p:tav>
                                      </p:tavLst>
                                    </p:anim>
                                    <p:anim calcmode="lin" valueType="num">
                                      <p:cBhvr>
                                        <p:cTn decel="100000" dur="800" fill="hold" id="45"/>
                                        <p:tgtEl>
                                          <p:spTgt spid="65"/>
                                        </p:tgtEl>
                                        <p:attrNameLst>
                                          <p:attrName>ppt_y</p:attrName>
                                        </p:attrNameLst>
                                      </p:cBhvr>
                                      <p:tavLst>
                                        <p:tav tm="0">
                                          <p:val>
                                            <p:strVal val="#ppt_y-0.4"/>
                                          </p:val>
                                        </p:tav>
                                        <p:tav tm="100000">
                                          <p:val>
                                            <p:strVal val="#ppt_y+0.1"/>
                                          </p:val>
                                        </p:tav>
                                      </p:tavLst>
                                    </p:anim>
                                    <p:anim calcmode="lin" valueType="num">
                                      <p:cBhvr>
                                        <p:cTn accel="100000" dur="200" fill="hold" id="46">
                                          <p:stCondLst>
                                            <p:cond delay="800"/>
                                          </p:stCondLst>
                                        </p:cTn>
                                        <p:tgtEl>
                                          <p:spTgt spid="65"/>
                                        </p:tgtEl>
                                        <p:attrNameLst>
                                          <p:attrName>ppt_x</p:attrName>
                                        </p:attrNameLst>
                                      </p:cBhvr>
                                      <p:tavLst>
                                        <p:tav tm="0">
                                          <p:val>
                                            <p:strVal val="#ppt_x-0.05"/>
                                          </p:val>
                                        </p:tav>
                                        <p:tav tm="100000">
                                          <p:val>
                                            <p:strVal val="#ppt_x"/>
                                          </p:val>
                                        </p:tav>
                                      </p:tavLst>
                                    </p:anim>
                                    <p:anim calcmode="lin" valueType="num">
                                      <p:cBhvr>
                                        <p:cTn accel="100000" dur="200" fill="hold" id="47">
                                          <p:stCondLst>
                                            <p:cond delay="800"/>
                                          </p:stCondLst>
                                        </p:cTn>
                                        <p:tgtEl>
                                          <p:spTgt spid="65"/>
                                        </p:tgtEl>
                                        <p:attrNameLst>
                                          <p:attrName>ppt_y</p:attrName>
                                        </p:attrNameLst>
                                      </p:cBhvr>
                                      <p:tavLst>
                                        <p:tav tm="0">
                                          <p:val>
                                            <p:strVal val="#ppt_y+0.1"/>
                                          </p:val>
                                        </p:tav>
                                        <p:tav tm="100000">
                                          <p:val>
                                            <p:strVal val="#ppt_y"/>
                                          </p:val>
                                        </p:tav>
                                      </p:tavLst>
                                    </p:anim>
                                  </p:childTnLst>
                                </p:cTn>
                              </p:par>
                            </p:childTnLst>
                          </p:cTn>
                        </p:par>
                        <p:par>
                          <p:cTn fill="hold" id="48" nodeType="afterGroup">
                            <p:stCondLst>
                              <p:cond delay="5750"/>
                            </p:stCondLst>
                            <p:childTnLst>
                              <p:par>
                                <p:cTn fill="hold" id="49" nodeType="afterEffect" presetClass="entr" presetID="23" presetSubtype="32">
                                  <p:stCondLst>
                                    <p:cond delay="0"/>
                                  </p:stCondLst>
                                  <p:childTnLst>
                                    <p:set>
                                      <p:cBhvr>
                                        <p:cTn dur="1" fill="hold" id="50">
                                          <p:stCondLst>
                                            <p:cond delay="0"/>
                                          </p:stCondLst>
                                        </p:cTn>
                                        <p:tgtEl>
                                          <p:spTgt spid="59"/>
                                        </p:tgtEl>
                                        <p:attrNameLst>
                                          <p:attrName>style.visibility</p:attrName>
                                        </p:attrNameLst>
                                      </p:cBhvr>
                                      <p:to>
                                        <p:strVal val="visible"/>
                                      </p:to>
                                    </p:set>
                                    <p:anim calcmode="lin" valueType="num">
                                      <p:cBhvr>
                                        <p:cTn dur="750" fill="hold" id="51"/>
                                        <p:tgtEl>
                                          <p:spTgt spid="59"/>
                                        </p:tgtEl>
                                        <p:attrNameLst>
                                          <p:attrName>ppt_w</p:attrName>
                                        </p:attrNameLst>
                                      </p:cBhvr>
                                      <p:tavLst>
                                        <p:tav tm="0">
                                          <p:val>
                                            <p:strVal val="4*#ppt_w"/>
                                          </p:val>
                                        </p:tav>
                                        <p:tav tm="100000">
                                          <p:val>
                                            <p:strVal val="#ppt_w"/>
                                          </p:val>
                                        </p:tav>
                                      </p:tavLst>
                                    </p:anim>
                                    <p:anim calcmode="lin" valueType="num">
                                      <p:cBhvr>
                                        <p:cTn dur="750" fill="hold" id="52"/>
                                        <p:tgtEl>
                                          <p:spTgt spid="59"/>
                                        </p:tgtEl>
                                        <p:attrNameLst>
                                          <p:attrName>ppt_h</p:attrName>
                                        </p:attrNameLst>
                                      </p:cBhvr>
                                      <p:tavLst>
                                        <p:tav tm="0">
                                          <p:val>
                                            <p:strVal val="4*#ppt_h"/>
                                          </p:val>
                                        </p:tav>
                                        <p:tav tm="100000">
                                          <p:val>
                                            <p:strVal val="#ppt_h"/>
                                          </p:val>
                                        </p:tav>
                                      </p:tavLst>
                                    </p:anim>
                                  </p:childTnLst>
                                </p:cTn>
                              </p:par>
                            </p:childTnLst>
                          </p:cTn>
                        </p:par>
                        <p:par>
                          <p:cTn fill="hold" id="53" nodeType="afterGroup">
                            <p:stCondLst>
                              <p:cond delay="6500"/>
                            </p:stCondLst>
                            <p:childTnLst>
                              <p:par>
                                <p:cTn fill="hold" id="54" nodeType="afterEffect" presetClass="emph" presetID="26" presetSubtype="0">
                                  <p:stCondLst>
                                    <p:cond delay="0"/>
                                  </p:stCondLst>
                                  <p:childTnLst>
                                    <p:animEffect filter="fade" transition="out">
                                      <p:cBhvr>
                                        <p:cTn dur="500" id="55" tmFilter="0, 0; .2, .5; .8, .5; 1, 0"/>
                                        <p:tgtEl>
                                          <p:spTgt spid="59"/>
                                        </p:tgtEl>
                                      </p:cBhvr>
                                    </p:animEffect>
                                    <p:animScale>
                                      <p:cBhvr>
                                        <p:cTn autoRev="1" dur="250" fill="hold" id="56"/>
                                        <p:tgtEl>
                                          <p:spTgt spid="59"/>
                                        </p:tgtEl>
                                      </p:cBhvr>
                                      <p:by x="105000" y="105000"/>
                                    </p:animScale>
                                  </p:childTnLst>
                                </p:cTn>
                              </p:par>
                            </p:childTnLst>
                          </p:cTn>
                        </p:par>
                        <p:par>
                          <p:cTn fill="hold" id="57" nodeType="afterGroup">
                            <p:stCondLst>
                              <p:cond delay="7000"/>
                            </p:stCondLst>
                            <p:childTnLst>
                              <p:par>
                                <p:cTn fill="hold" id="58" nodeType="afterEffect" presetClass="entr" presetID="22" presetSubtype="4">
                                  <p:stCondLst>
                                    <p:cond delay="0"/>
                                  </p:stCondLst>
                                  <p:childTnLst>
                                    <p:set>
                                      <p:cBhvr>
                                        <p:cTn dur="1" fill="hold" id="59">
                                          <p:stCondLst>
                                            <p:cond delay="0"/>
                                          </p:stCondLst>
                                        </p:cTn>
                                        <p:tgtEl>
                                          <p:spTgt spid="47"/>
                                        </p:tgtEl>
                                        <p:attrNameLst>
                                          <p:attrName>style.visibility</p:attrName>
                                        </p:attrNameLst>
                                      </p:cBhvr>
                                      <p:to>
                                        <p:strVal val="visible"/>
                                      </p:to>
                                    </p:set>
                                    <p:animEffect filter="wipe(down)" transition="in">
                                      <p:cBhvr>
                                        <p:cTn dur="500" id="60"/>
                                        <p:tgtEl>
                                          <p:spTgt spid="47"/>
                                        </p:tgtEl>
                                      </p:cBhvr>
                                    </p:animEffect>
                                  </p:childTnLst>
                                </p:cTn>
                              </p:par>
                            </p:childTnLst>
                          </p:cTn>
                        </p:par>
                        <p:par>
                          <p:cTn fill="hold" id="61" nodeType="afterGroup">
                            <p:stCondLst>
                              <p:cond delay="7500"/>
                            </p:stCondLst>
                            <p:childTnLst>
                              <p:par>
                                <p:cTn fill="hold" id="62" nodeType="afterEffect" presetClass="entr" presetID="30" presetSubtype="0">
                                  <p:stCondLst>
                                    <p:cond delay="0"/>
                                  </p:stCondLst>
                                  <p:childTnLst>
                                    <p:set>
                                      <p:cBhvr>
                                        <p:cTn dur="1" fill="hold" id="63">
                                          <p:stCondLst>
                                            <p:cond delay="0"/>
                                          </p:stCondLst>
                                        </p:cTn>
                                        <p:tgtEl>
                                          <p:spTgt spid="68"/>
                                        </p:tgtEl>
                                        <p:attrNameLst>
                                          <p:attrName>style.visibility</p:attrName>
                                        </p:attrNameLst>
                                      </p:cBhvr>
                                      <p:to>
                                        <p:strVal val="visible"/>
                                      </p:to>
                                    </p:set>
                                    <p:animEffect filter="fade" transition="in">
                                      <p:cBhvr>
                                        <p:cTn decel="100000" dur="800" id="64"/>
                                        <p:tgtEl>
                                          <p:spTgt spid="68"/>
                                        </p:tgtEl>
                                      </p:cBhvr>
                                    </p:animEffect>
                                    <p:anim calcmode="lin" valueType="num">
                                      <p:cBhvr>
                                        <p:cTn decel="100000" dur="800" fill="hold" id="65"/>
                                        <p:tgtEl>
                                          <p:spTgt spid="68"/>
                                        </p:tgtEl>
                                        <p:attrNameLst>
                                          <p:attrName>style.rotation</p:attrName>
                                        </p:attrNameLst>
                                      </p:cBhvr>
                                      <p:tavLst>
                                        <p:tav tm="0">
                                          <p:val>
                                            <p:fltVal val="-90"/>
                                          </p:val>
                                        </p:tav>
                                        <p:tav tm="100000">
                                          <p:val>
                                            <p:fltVal val="0"/>
                                          </p:val>
                                        </p:tav>
                                      </p:tavLst>
                                    </p:anim>
                                    <p:anim calcmode="lin" valueType="num">
                                      <p:cBhvr>
                                        <p:cTn decel="100000" dur="800" fill="hold" id="66"/>
                                        <p:tgtEl>
                                          <p:spTgt spid="68"/>
                                        </p:tgtEl>
                                        <p:attrNameLst>
                                          <p:attrName>ppt_x</p:attrName>
                                        </p:attrNameLst>
                                      </p:cBhvr>
                                      <p:tavLst>
                                        <p:tav tm="0">
                                          <p:val>
                                            <p:strVal val="#ppt_x+0.4"/>
                                          </p:val>
                                        </p:tav>
                                        <p:tav tm="100000">
                                          <p:val>
                                            <p:strVal val="#ppt_x-0.05"/>
                                          </p:val>
                                        </p:tav>
                                      </p:tavLst>
                                    </p:anim>
                                    <p:anim calcmode="lin" valueType="num">
                                      <p:cBhvr>
                                        <p:cTn decel="100000" dur="800" fill="hold" id="67"/>
                                        <p:tgtEl>
                                          <p:spTgt spid="68"/>
                                        </p:tgtEl>
                                        <p:attrNameLst>
                                          <p:attrName>ppt_y</p:attrName>
                                        </p:attrNameLst>
                                      </p:cBhvr>
                                      <p:tavLst>
                                        <p:tav tm="0">
                                          <p:val>
                                            <p:strVal val="#ppt_y-0.4"/>
                                          </p:val>
                                        </p:tav>
                                        <p:tav tm="100000">
                                          <p:val>
                                            <p:strVal val="#ppt_y+0.1"/>
                                          </p:val>
                                        </p:tav>
                                      </p:tavLst>
                                    </p:anim>
                                    <p:anim calcmode="lin" valueType="num">
                                      <p:cBhvr>
                                        <p:cTn accel="100000" dur="200" fill="hold" id="68">
                                          <p:stCondLst>
                                            <p:cond delay="800"/>
                                          </p:stCondLst>
                                        </p:cTn>
                                        <p:tgtEl>
                                          <p:spTgt spid="68"/>
                                        </p:tgtEl>
                                        <p:attrNameLst>
                                          <p:attrName>ppt_x</p:attrName>
                                        </p:attrNameLst>
                                      </p:cBhvr>
                                      <p:tavLst>
                                        <p:tav tm="0">
                                          <p:val>
                                            <p:strVal val="#ppt_x-0.05"/>
                                          </p:val>
                                        </p:tav>
                                        <p:tav tm="100000">
                                          <p:val>
                                            <p:strVal val="#ppt_x"/>
                                          </p:val>
                                        </p:tav>
                                      </p:tavLst>
                                    </p:anim>
                                    <p:anim calcmode="lin" valueType="num">
                                      <p:cBhvr>
                                        <p:cTn accel="100000" dur="200" fill="hold" id="69">
                                          <p:stCondLst>
                                            <p:cond delay="800"/>
                                          </p:stCondLst>
                                        </p:cTn>
                                        <p:tgtEl>
                                          <p:spTgt spid="68"/>
                                        </p:tgtEl>
                                        <p:attrNameLst>
                                          <p:attrName>ppt_y</p:attrName>
                                        </p:attrNameLst>
                                      </p:cBhvr>
                                      <p:tavLst>
                                        <p:tav tm="0">
                                          <p:val>
                                            <p:strVal val="#ppt_y+0.1"/>
                                          </p:val>
                                        </p:tav>
                                        <p:tav tm="100000">
                                          <p:val>
                                            <p:strVal val="#ppt_y"/>
                                          </p:val>
                                        </p:tav>
                                      </p:tavLst>
                                    </p:anim>
                                  </p:childTnLst>
                                </p:cTn>
                              </p:par>
                            </p:childTnLst>
                          </p:cTn>
                        </p:par>
                        <p:par>
                          <p:cTn fill="hold" id="70" nodeType="afterGroup">
                            <p:stCondLst>
                              <p:cond delay="8500"/>
                            </p:stCondLst>
                            <p:childTnLst>
                              <p:par>
                                <p:cTn fill="hold" grpId="0" id="71" nodeType="afterEffect" presetClass="entr" presetID="42" presetSubtype="0">
                                  <p:stCondLst>
                                    <p:cond delay="0"/>
                                  </p:stCondLst>
                                  <p:childTnLst>
                                    <p:set>
                                      <p:cBhvr>
                                        <p:cTn dur="1" fill="hold" id="72">
                                          <p:stCondLst>
                                            <p:cond delay="0"/>
                                          </p:stCondLst>
                                        </p:cTn>
                                        <p:tgtEl>
                                          <p:spTgt spid="71"/>
                                        </p:tgtEl>
                                        <p:attrNameLst>
                                          <p:attrName>style.visibility</p:attrName>
                                        </p:attrNameLst>
                                      </p:cBhvr>
                                      <p:to>
                                        <p:strVal val="visible"/>
                                      </p:to>
                                    </p:set>
                                    <p:animEffect filter="fade" transition="in">
                                      <p:cBhvr>
                                        <p:cTn dur="1000" id="73"/>
                                        <p:tgtEl>
                                          <p:spTgt spid="71"/>
                                        </p:tgtEl>
                                      </p:cBhvr>
                                    </p:animEffect>
                                    <p:anim calcmode="lin" valueType="num">
                                      <p:cBhvr>
                                        <p:cTn dur="1000" fill="hold" id="74"/>
                                        <p:tgtEl>
                                          <p:spTgt spid="71"/>
                                        </p:tgtEl>
                                        <p:attrNameLst>
                                          <p:attrName>ppt_x</p:attrName>
                                        </p:attrNameLst>
                                      </p:cBhvr>
                                      <p:tavLst>
                                        <p:tav tm="0">
                                          <p:val>
                                            <p:strVal val="#ppt_x"/>
                                          </p:val>
                                        </p:tav>
                                        <p:tav tm="100000">
                                          <p:val>
                                            <p:strVal val="#ppt_x"/>
                                          </p:val>
                                        </p:tav>
                                      </p:tavLst>
                                    </p:anim>
                                    <p:anim calcmode="lin" valueType="num">
                                      <p:cBhvr>
                                        <p:cTn dur="1000" fill="hold" id="75"/>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1"/>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1083192" y="2793147"/>
            <a:ext cx="5872778"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7037613" y="2793147"/>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7543799" y="2793146"/>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8049985" y="2793146"/>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p:cNvGrpSpPr/>
          <p:nvPr/>
        </p:nvGrpSpPr>
        <p:grpSpPr>
          <a:xfrm>
            <a:off x="0" y="2266656"/>
            <a:ext cx="994706" cy="1461193"/>
            <a:chOff x="1606766" y="1689167"/>
            <a:chExt cx="3210617" cy="4716300"/>
          </a:xfrm>
          <a:solidFill>
            <a:srgbClr val="2ABDC7"/>
          </a:solidFill>
        </p:grpSpPr>
        <p:sp>
          <p:nvSpPr>
            <p:cNvPr id="15" name="椭圆 14"/>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文本框 24"/>
          <p:cNvSpPr txBox="1"/>
          <p:nvPr/>
        </p:nvSpPr>
        <p:spPr>
          <a:xfrm flipH="1">
            <a:off x="5406673" y="4064050"/>
            <a:ext cx="3816668" cy="822960"/>
          </a:xfrm>
          <a:prstGeom prst="rect">
            <a:avLst/>
          </a:prstGeom>
          <a:noFill/>
        </p:spPr>
        <p:txBody>
          <a:bodyPr rtlCol="0" wrap="none">
            <a:spAutoFit/>
          </a:bodyPr>
          <a:lstStyle/>
          <a:p>
            <a:r>
              <a:rPr altLang="zh-CN" lang="en-US" smtClean="0" sz="4800">
                <a:solidFill>
                  <a:srgbClr val="2ABDC7"/>
                </a:solidFill>
                <a:latin charset="0" panose="020b0806030902050204" pitchFamily="34" typeface="Impact"/>
              </a:rPr>
              <a:t>03 .   工作体会</a:t>
            </a:r>
          </a:p>
        </p:txBody>
      </p:sp>
    </p:spTree>
    <p:extLst>
      <p:ext uri="{BB962C8B-B14F-4D97-AF65-F5344CB8AC3E}">
        <p14:creationId val="75549241"/>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2">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1250" fill="hold" id="7"/>
                                        <p:tgtEl>
                                          <p:spTgt spid="14"/>
                                        </p:tgtEl>
                                        <p:attrNameLst>
                                          <p:attrName>ppt_x</p:attrName>
                                        </p:attrNameLst>
                                      </p:cBhvr>
                                      <p:tavLst>
                                        <p:tav tm="0">
                                          <p:val>
                                            <p:strVal val="1+#ppt_w/2"/>
                                          </p:val>
                                        </p:tav>
                                        <p:tav tm="100000">
                                          <p:val>
                                            <p:strVal val="#ppt_x"/>
                                          </p:val>
                                        </p:tav>
                                      </p:tavLst>
                                    </p:anim>
                                    <p:anim calcmode="lin" valueType="num">
                                      <p:cBhvr additive="base">
                                        <p:cTn dur="1250" fill="hold" id="8"/>
                                        <p:tgtEl>
                                          <p:spTgt spid="14"/>
                                        </p:tgtEl>
                                        <p:attrNameLst>
                                          <p:attrName>ppt_y</p:attrName>
                                        </p:attrNameLst>
                                      </p:cBhvr>
                                      <p:tavLst>
                                        <p:tav tm="0">
                                          <p:val>
                                            <p:strVal val="#ppt_y"/>
                                          </p:val>
                                        </p:tav>
                                        <p:tav tm="100000">
                                          <p:val>
                                            <p:strVal val="#ppt_y"/>
                                          </p:val>
                                        </p:tav>
                                      </p:tavLst>
                                    </p:anim>
                                  </p:childTnLst>
                                </p:cTn>
                              </p:par>
                              <p:par>
                                <p:cTn fill="hold" grpId="0" id="9" nodeType="withEffect" presetClass="entr" presetID="22" presetSubtype="2">
                                  <p:stCondLst>
                                    <p:cond delay="750"/>
                                  </p:stCondLst>
                                  <p:childTnLst>
                                    <p:set>
                                      <p:cBhvr>
                                        <p:cTn dur="1" fill="hold" id="10">
                                          <p:stCondLst>
                                            <p:cond delay="0"/>
                                          </p:stCondLst>
                                        </p:cTn>
                                        <p:tgtEl>
                                          <p:spTgt spid="4"/>
                                        </p:tgtEl>
                                        <p:attrNameLst>
                                          <p:attrName>style.visibility</p:attrName>
                                        </p:attrNameLst>
                                      </p:cBhvr>
                                      <p:to>
                                        <p:strVal val="visible"/>
                                      </p:to>
                                    </p:set>
                                    <p:animEffect filter="wipe(right)" transition="in">
                                      <p:cBhvr>
                                        <p:cTn dur="500" id="11"/>
                                        <p:tgtEl>
                                          <p:spTgt spid="4"/>
                                        </p:tgtEl>
                                      </p:cBhvr>
                                    </p:animEffect>
                                  </p:childTnLst>
                                </p:cTn>
                              </p:par>
                            </p:childTnLst>
                          </p:cTn>
                        </p:par>
                        <p:par>
                          <p:cTn fill="hold" id="12" nodeType="afterGroup">
                            <p:stCondLst>
                              <p:cond delay="1250"/>
                            </p:stCondLst>
                            <p:childTnLst>
                              <p:par>
                                <p:cTn fill="hold" grpId="0" id="13" nodeType="afterEffect" presetClass="entr" presetID="10" presetSubtype="0">
                                  <p:stCondLst>
                                    <p:cond delay="0"/>
                                  </p:stCondLst>
                                  <p:childTnLst>
                                    <p:set>
                                      <p:cBhvr>
                                        <p:cTn dur="1" fill="hold" id="14">
                                          <p:stCondLst>
                                            <p:cond delay="0"/>
                                          </p:stCondLst>
                                        </p:cTn>
                                        <p:tgtEl>
                                          <p:spTgt spid="5"/>
                                        </p:tgtEl>
                                        <p:attrNameLst>
                                          <p:attrName>style.visibility</p:attrName>
                                        </p:attrNameLst>
                                      </p:cBhvr>
                                      <p:to>
                                        <p:strVal val="visible"/>
                                      </p:to>
                                    </p:set>
                                    <p:animEffect filter="fade" transition="in">
                                      <p:cBhvr>
                                        <p:cTn dur="500" id="15"/>
                                        <p:tgtEl>
                                          <p:spTgt spid="5"/>
                                        </p:tgtEl>
                                      </p:cBhvr>
                                    </p:animEffect>
                                  </p:childTnLst>
                                </p:cTn>
                              </p:par>
                              <p:par>
                                <p:cTn fill="hold" grpId="0" id="16" nodeType="withEffect" presetClass="entr" presetID="10" presetSubtype="0">
                                  <p:stCondLst>
                                    <p:cond delay="250"/>
                                  </p:stCondLst>
                                  <p:childTnLst>
                                    <p:set>
                                      <p:cBhvr>
                                        <p:cTn dur="1" fill="hold" id="17">
                                          <p:stCondLst>
                                            <p:cond delay="0"/>
                                          </p:stCondLst>
                                        </p:cTn>
                                        <p:tgtEl>
                                          <p:spTgt spid="6"/>
                                        </p:tgtEl>
                                        <p:attrNameLst>
                                          <p:attrName>style.visibility</p:attrName>
                                        </p:attrNameLst>
                                      </p:cBhvr>
                                      <p:to>
                                        <p:strVal val="visible"/>
                                      </p:to>
                                    </p:set>
                                    <p:animEffect filter="fade" transition="in">
                                      <p:cBhvr>
                                        <p:cTn dur="500" id="18"/>
                                        <p:tgtEl>
                                          <p:spTgt spid="6"/>
                                        </p:tgtEl>
                                      </p:cBhvr>
                                    </p:animEffect>
                                  </p:childTnLst>
                                </p:cTn>
                              </p:par>
                              <p:par>
                                <p:cTn fill="hold" grpId="0" id="19" nodeType="withEffect" presetClass="entr" presetID="10" presetSubtype="0">
                                  <p:stCondLst>
                                    <p:cond delay="500"/>
                                  </p:stCondLst>
                                  <p:childTnLst>
                                    <p:set>
                                      <p:cBhvr>
                                        <p:cTn dur="1" fill="hold" id="20">
                                          <p:stCondLst>
                                            <p:cond delay="0"/>
                                          </p:stCondLst>
                                        </p:cTn>
                                        <p:tgtEl>
                                          <p:spTgt spid="7"/>
                                        </p:tgtEl>
                                        <p:attrNameLst>
                                          <p:attrName>style.visibility</p:attrName>
                                        </p:attrNameLst>
                                      </p:cBhvr>
                                      <p:to>
                                        <p:strVal val="visible"/>
                                      </p:to>
                                    </p:set>
                                    <p:animEffect filter="fade" transition="in">
                                      <p:cBhvr>
                                        <p:cTn dur="500" id="21"/>
                                        <p:tgtEl>
                                          <p:spTgt spid="7"/>
                                        </p:tgtEl>
                                      </p:cBhvr>
                                    </p:animEffect>
                                  </p:childTnLst>
                                </p:cTn>
                              </p:par>
                            </p:childTnLst>
                          </p:cTn>
                        </p:par>
                        <p:par>
                          <p:cTn fill="hold" id="22" nodeType="afterGroup">
                            <p:stCondLst>
                              <p:cond delay="2250"/>
                            </p:stCondLst>
                            <p:childTnLst>
                              <p:par>
                                <p:cTn fill="hold" grpId="0" id="23" nodeType="afterEffect" presetClass="entr" presetID="37" presetSubtype="0">
                                  <p:stCondLst>
                                    <p:cond delay="0"/>
                                  </p:stCondLst>
                                  <p:childTnLst>
                                    <p:set>
                                      <p:cBhvr>
                                        <p:cTn dur="1" fill="hold" id="24">
                                          <p:stCondLst>
                                            <p:cond delay="0"/>
                                          </p:stCondLst>
                                        </p:cTn>
                                        <p:tgtEl>
                                          <p:spTgt spid="25"/>
                                        </p:tgtEl>
                                        <p:attrNameLst>
                                          <p:attrName>style.visibility</p:attrName>
                                        </p:attrNameLst>
                                      </p:cBhvr>
                                      <p:to>
                                        <p:strVal val="visible"/>
                                      </p:to>
                                    </p:set>
                                    <p:animEffect filter="fade" transition="in">
                                      <p:cBhvr>
                                        <p:cTn dur="1000" id="25"/>
                                        <p:tgtEl>
                                          <p:spTgt spid="25"/>
                                        </p:tgtEl>
                                      </p:cBhvr>
                                    </p:animEffect>
                                    <p:anim calcmode="lin" valueType="num">
                                      <p:cBhvr>
                                        <p:cTn dur="1000" fill="hold" id="26"/>
                                        <p:tgtEl>
                                          <p:spTgt spid="25"/>
                                        </p:tgtEl>
                                        <p:attrNameLst>
                                          <p:attrName>ppt_x</p:attrName>
                                        </p:attrNameLst>
                                      </p:cBhvr>
                                      <p:tavLst>
                                        <p:tav tm="0">
                                          <p:val>
                                            <p:strVal val="#ppt_x"/>
                                          </p:val>
                                        </p:tav>
                                        <p:tav tm="100000">
                                          <p:val>
                                            <p:strVal val="#ppt_x"/>
                                          </p:val>
                                        </p:tav>
                                      </p:tavLst>
                                    </p:anim>
                                    <p:anim calcmode="lin" valueType="num">
                                      <p:cBhvr>
                                        <p:cTn decel="100000" dur="900" fill="hold" id="27"/>
                                        <p:tgtEl>
                                          <p:spTgt spid="25"/>
                                        </p:tgtEl>
                                        <p:attrNameLst>
                                          <p:attrName>ppt_y</p:attrName>
                                        </p:attrNameLst>
                                      </p:cBhvr>
                                      <p:tavLst>
                                        <p:tav tm="0">
                                          <p:val>
                                            <p:strVal val="#ppt_y+1"/>
                                          </p:val>
                                        </p:tav>
                                        <p:tav tm="100000">
                                          <p:val>
                                            <p:strVal val="#ppt_y-.03"/>
                                          </p:val>
                                        </p:tav>
                                      </p:tavLst>
                                    </p:anim>
                                    <p:anim calcmode="lin" valueType="num">
                                      <p:cBhvr>
                                        <p:cTn accel="100000" dur="100" fill="hold" id="28">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25"/>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2010982" y="223066"/>
            <a:ext cx="35356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工作心得体会</a:t>
            </a:r>
          </a:p>
        </p:txBody>
      </p:sp>
      <p:grpSp>
        <p:nvGrpSpPr>
          <p:cNvPr id="21" name="组合 20"/>
          <p:cNvGrpSpPr/>
          <p:nvPr/>
        </p:nvGrpSpPr>
        <p:grpSpPr>
          <a:xfrm>
            <a:off x="1428624" y="2286053"/>
            <a:ext cx="9334752" cy="3716345"/>
            <a:chOff x="1428624" y="2286053"/>
            <a:chExt cx="9334752" cy="3716345"/>
          </a:xfrm>
        </p:grpSpPr>
        <p:sp>
          <p:nvSpPr>
            <p:cNvPr id="22" name="圆角矩形 21"/>
            <p:cNvSpPr/>
            <p:nvPr/>
          </p:nvSpPr>
          <p:spPr>
            <a:xfrm>
              <a:off x="4546368" y="3357204"/>
              <a:ext cx="3120384" cy="1530492"/>
            </a:xfrm>
            <a:prstGeom prst="roundRect">
              <a:avLst>
                <a:gd fmla="val 10131" name="adj"/>
              </a:avLst>
            </a:prstGeom>
            <a:solidFill>
              <a:schemeClr val="bg1">
                <a:lumMod val="85000"/>
              </a:schemeClr>
            </a:solidFill>
            <a:ln algn="ctr" cap="flat" cmpd="sng" w="25400">
              <a:noFill/>
              <a:prstDash val="solid"/>
            </a:ln>
            <a:effectLst/>
          </p:spPr>
          <p:txBody>
            <a:bodyPr anchor="ctr"/>
            <a:lstStyle/>
            <a:p>
              <a:pPr algn="ctr">
                <a:defRPr/>
              </a:pPr>
              <a:endParaRPr kern="0" lang="en-US" sz="2133">
                <a:solidFill>
                  <a:srgbClr val="D00022"/>
                </a:solidFill>
                <a:latin panose="020f0502020204030204" typeface="Calibri"/>
              </a:endParaRPr>
            </a:p>
          </p:txBody>
        </p:sp>
        <p:sp>
          <p:nvSpPr>
            <p:cNvPr id="37" name="圆角矩形 36"/>
            <p:cNvSpPr/>
            <p:nvPr/>
          </p:nvSpPr>
          <p:spPr>
            <a:xfrm>
              <a:off x="1428624" y="2286053"/>
              <a:ext cx="3978357" cy="1530493"/>
            </a:xfrm>
            <a:prstGeom prst="roundRect">
              <a:avLst>
                <a:gd fmla="val 10131" name="adj"/>
              </a:avLst>
            </a:prstGeom>
            <a:solidFill>
              <a:schemeClr val="bg1">
                <a:lumMod val="85000"/>
              </a:schemeClr>
            </a:solidFill>
            <a:ln algn="ctr" cap="flat" cmpd="sng" w="25400">
              <a:noFill/>
              <a:prstDash val="solid"/>
            </a:ln>
            <a:effectLst/>
          </p:spPr>
          <p:txBody>
            <a:bodyPr anchor="ctr"/>
            <a:lstStyle/>
            <a:p>
              <a:pPr algn="ctr">
                <a:defRPr/>
              </a:pPr>
              <a:endParaRPr kern="0" lang="en-US" sz="2133">
                <a:solidFill>
                  <a:sysClr lastClr="FFFFFF" val="window"/>
                </a:solidFill>
                <a:latin panose="020f0502020204030204" typeface="Calibri"/>
              </a:endParaRPr>
            </a:p>
          </p:txBody>
        </p:sp>
        <p:sp>
          <p:nvSpPr>
            <p:cNvPr id="38" name="圆角矩形 37"/>
            <p:cNvSpPr/>
            <p:nvPr/>
          </p:nvSpPr>
          <p:spPr>
            <a:xfrm>
              <a:off x="6785020" y="2286053"/>
              <a:ext cx="3978356" cy="1530493"/>
            </a:xfrm>
            <a:prstGeom prst="roundRect">
              <a:avLst>
                <a:gd fmla="val 10131" name="adj"/>
              </a:avLst>
            </a:prstGeom>
            <a:solidFill>
              <a:schemeClr val="bg1">
                <a:lumMod val="85000"/>
              </a:schemeClr>
            </a:solidFill>
            <a:ln algn="ctr" cap="flat" cmpd="sng" w="25400">
              <a:noFill/>
              <a:prstDash val="solid"/>
            </a:ln>
            <a:effectLst/>
          </p:spPr>
          <p:txBody>
            <a:bodyPr anchor="ctr"/>
            <a:lstStyle/>
            <a:p>
              <a:pPr algn="ctr">
                <a:defRPr/>
              </a:pPr>
              <a:endParaRPr kern="0" lang="en-US" sz="2133">
                <a:solidFill>
                  <a:sysClr lastClr="FFFFFF" val="window"/>
                </a:solidFill>
                <a:latin panose="020f0502020204030204" typeface="Calibri"/>
              </a:endParaRPr>
            </a:p>
          </p:txBody>
        </p:sp>
        <p:sp>
          <p:nvSpPr>
            <p:cNvPr id="39" name="圆角矩形 38"/>
            <p:cNvSpPr/>
            <p:nvPr/>
          </p:nvSpPr>
          <p:spPr>
            <a:xfrm>
              <a:off x="1428624" y="4471905"/>
              <a:ext cx="3978357" cy="1530493"/>
            </a:xfrm>
            <a:prstGeom prst="roundRect">
              <a:avLst>
                <a:gd fmla="val 10131" name="adj"/>
              </a:avLst>
            </a:prstGeom>
            <a:solidFill>
              <a:schemeClr val="bg1">
                <a:lumMod val="85000"/>
              </a:schemeClr>
            </a:solidFill>
            <a:ln algn="ctr" cap="flat" cmpd="sng" w="25400">
              <a:noFill/>
              <a:prstDash val="solid"/>
            </a:ln>
            <a:effectLst/>
          </p:spPr>
          <p:txBody>
            <a:bodyPr anchor="ctr"/>
            <a:lstStyle/>
            <a:p>
              <a:pPr algn="ctr">
                <a:defRPr/>
              </a:pPr>
              <a:endParaRPr kern="0" lang="en-US" sz="2133">
                <a:solidFill>
                  <a:sysClr lastClr="FFFFFF" val="window"/>
                </a:solidFill>
                <a:latin panose="020f0502020204030204" typeface="Calibri"/>
              </a:endParaRPr>
            </a:p>
          </p:txBody>
        </p:sp>
        <p:sp>
          <p:nvSpPr>
            <p:cNvPr id="40" name="圆角矩形 39"/>
            <p:cNvSpPr/>
            <p:nvPr/>
          </p:nvSpPr>
          <p:spPr>
            <a:xfrm>
              <a:off x="6737502" y="4471904"/>
              <a:ext cx="3978356" cy="1530493"/>
            </a:xfrm>
            <a:prstGeom prst="roundRect">
              <a:avLst>
                <a:gd fmla="val 10131" name="adj"/>
              </a:avLst>
            </a:prstGeom>
            <a:solidFill>
              <a:schemeClr val="bg1">
                <a:lumMod val="85000"/>
              </a:schemeClr>
            </a:solidFill>
            <a:ln algn="ctr" cap="flat" cmpd="sng" w="25400">
              <a:noFill/>
              <a:prstDash val="solid"/>
            </a:ln>
            <a:effectLst/>
          </p:spPr>
          <p:txBody>
            <a:bodyPr anchor="ctr"/>
            <a:lstStyle/>
            <a:p>
              <a:pPr algn="ctr">
                <a:defRPr/>
              </a:pPr>
              <a:endParaRPr kern="0" lang="en-US" sz="2133">
                <a:solidFill>
                  <a:sysClr lastClr="FFFFFF" val="window"/>
                </a:solidFill>
                <a:latin panose="020f0502020204030204" typeface="Calibri"/>
              </a:endParaRPr>
            </a:p>
          </p:txBody>
        </p:sp>
      </p:grpSp>
      <p:cxnSp>
        <p:nvCxnSpPr>
          <p:cNvPr id="41" name="直接连接符 40"/>
          <p:cNvCxnSpPr/>
          <p:nvPr/>
        </p:nvCxnSpPr>
        <p:spPr>
          <a:xfrm>
            <a:off x="1518382" y="4122448"/>
            <a:ext cx="9147317" cy="0"/>
          </a:xfrm>
          <a:prstGeom prst="line">
            <a:avLst/>
          </a:prstGeom>
          <a:ln w="57150">
            <a:solidFill>
              <a:schemeClr val="tx1">
                <a:lumMod val="50000"/>
                <a:lumOff val="50000"/>
              </a:schemeClr>
            </a:solidFill>
            <a:headEnd len="med" type="triangle" w="med"/>
            <a:tailEnd len="med" type="triangle" w="med"/>
          </a:ln>
          <a:effectLst/>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flipH="1">
            <a:off x="6125451" y="2147458"/>
            <a:ext cx="0" cy="3854941"/>
          </a:xfrm>
          <a:prstGeom prst="line">
            <a:avLst/>
          </a:prstGeom>
          <a:ln w="57150">
            <a:solidFill>
              <a:schemeClr val="tx1">
                <a:lumMod val="50000"/>
                <a:lumOff val="50000"/>
              </a:schemeClr>
            </a:solidFill>
            <a:headEnd len="med" type="triangle" w="med"/>
            <a:tailEnd len="med" type="triangle" w="med"/>
          </a:ln>
          <a:effectLst/>
        </p:spPr>
        <p:style>
          <a:lnRef idx="1">
            <a:schemeClr val="accent1"/>
          </a:lnRef>
          <a:fillRef idx="0">
            <a:schemeClr val="accent1"/>
          </a:fillRef>
          <a:effectRef idx="0">
            <a:schemeClr val="accent1"/>
          </a:effectRef>
          <a:fontRef idx="minor">
            <a:schemeClr val="tx1"/>
          </a:fontRef>
        </p:style>
      </p:cxnSp>
      <p:sp>
        <p:nvSpPr>
          <p:cNvPr id="43" name="圆角矩形 42"/>
          <p:cNvSpPr/>
          <p:nvPr/>
        </p:nvSpPr>
        <p:spPr>
          <a:xfrm>
            <a:off x="5016275" y="3614595"/>
            <a:ext cx="2138334" cy="1049368"/>
          </a:xfrm>
          <a:prstGeom prst="roundRect">
            <a:avLst>
              <a:gd fmla="val 10131" name="adj"/>
            </a:avLst>
          </a:prstGeom>
          <a:solidFill>
            <a:srgbClr val="F6F7F1"/>
          </a:solidFill>
          <a:ln algn="ctr" cap="flat" cmpd="sng" w="25400">
            <a:solidFill>
              <a:sysClr lastClr="FFFFFF" val="window"/>
            </a:solidFill>
            <a:prstDash val="solid"/>
          </a:ln>
          <a:effectLst/>
        </p:spPr>
        <p:txBody>
          <a:bodyPr anchor="ctr"/>
          <a:lstStyle/>
          <a:p>
            <a:pPr algn="ctr">
              <a:lnSpc>
                <a:spcPct val="130000"/>
              </a:lnSpc>
              <a:defRPr/>
            </a:pPr>
            <a:r>
              <a:rPr altLang="en-US" b="1" kern="0" lang="zh-CN" sz="3200">
                <a:ln cmpd="sng" w="18415">
                  <a:noFill/>
                  <a:prstDash val="solid"/>
                </a:ln>
                <a:solidFill>
                  <a:schemeClr val="tx1">
                    <a:lumMod val="65000"/>
                    <a:lumOff val="35000"/>
                  </a:schemeClr>
                </a:solidFill>
                <a:latin charset="0" pitchFamily="34" typeface="Arial Rounded MT Bold"/>
                <a:ea charset="-122" panose="020b0503020204020204" pitchFamily="34" typeface="微软雅黑"/>
                <a:cs charset="0" pitchFamily="18" typeface="Times New Roman"/>
              </a:rPr>
              <a:t>心得体会</a:t>
            </a:r>
          </a:p>
        </p:txBody>
      </p:sp>
      <p:grpSp>
        <p:nvGrpSpPr>
          <p:cNvPr id="44" name="组合 43"/>
          <p:cNvGrpSpPr/>
          <p:nvPr/>
        </p:nvGrpSpPr>
        <p:grpSpPr>
          <a:xfrm>
            <a:off x="1526305" y="2133600"/>
            <a:ext cx="3724413" cy="1578445"/>
            <a:chOff x="1526305" y="2133600"/>
            <a:chExt cx="3724413" cy="1578445"/>
          </a:xfrm>
        </p:grpSpPr>
        <p:sp>
          <p:nvSpPr>
            <p:cNvPr id="45" name="圆角矩形 44"/>
            <p:cNvSpPr/>
            <p:nvPr/>
          </p:nvSpPr>
          <p:spPr>
            <a:xfrm>
              <a:off x="1684697" y="2133600"/>
              <a:ext cx="3468853" cy="1453275"/>
            </a:xfrm>
            <a:prstGeom prst="roundRect">
              <a:avLst>
                <a:gd fmla="val 10131" name="adj"/>
              </a:avLst>
            </a:prstGeom>
            <a:solidFill>
              <a:srgbClr val="2ABDC7"/>
            </a:solidFill>
            <a:ln algn="ctr" cap="flat" cmpd="sng" w="25400">
              <a:solidFill>
                <a:sysClr lastClr="FFFFFF" val="window"/>
              </a:solidFill>
              <a:prstDash val="solid"/>
            </a:ln>
            <a:effectLst/>
          </p:spPr>
          <p:txBody>
            <a:bodyPr anchor="ctr" bIns="0" lIns="96000" rIns="96000" tIns="336000"/>
            <a:lstStyle/>
            <a:p>
              <a:pPr algn="just"/>
              <a:endParaRPr altLang="en-US" lang="zh-CN" sz="1400">
                <a:solidFill>
                  <a:schemeClr val="bg1">
                    <a:lumMod val="50000"/>
                  </a:schemeClr>
                </a:solidFill>
                <a:latin charset="-122" panose="020b0503020204020204" pitchFamily="34" typeface="微软雅黑"/>
                <a:ea charset="-122" panose="020b0503020204020204" pitchFamily="34" typeface="微软雅黑"/>
                <a:sym charset="-122" panose="020b0503020204020204" pitchFamily="34" typeface="微软雅黑"/>
              </a:endParaRPr>
            </a:p>
          </p:txBody>
        </p:sp>
        <p:sp>
          <p:nvSpPr>
            <p:cNvPr id="46" name="KSO_GN1"/>
            <p:cNvSpPr txBox="1">
              <a:spLocks noChangeArrowheads="1"/>
            </p:cNvSpPr>
            <p:nvPr/>
          </p:nvSpPr>
          <p:spPr bwMode="auto">
            <a:xfrm flipH="1">
              <a:off x="1526305" y="2215170"/>
              <a:ext cx="1000529" cy="41182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1" bIns="0" lIns="0" rIns="0" tIns="0"/>
            <a:lstStyle>
              <a:lvl1pPr>
                <a:defRPr>
                  <a:solidFill>
                    <a:schemeClr val="tx1"/>
                  </a:solidFill>
                  <a:latin charset="0" pitchFamily="34" typeface="Arial Narrow"/>
                  <a:ea charset="-122" pitchFamily="2" typeface="宋体"/>
                </a:defRPr>
              </a:lvl1pPr>
              <a:lvl2pPr indent="-285750" marL="742950">
                <a:defRPr>
                  <a:solidFill>
                    <a:schemeClr val="tx1"/>
                  </a:solidFill>
                  <a:latin charset="0" pitchFamily="34" typeface="Arial Narrow"/>
                  <a:ea charset="-122" pitchFamily="2" typeface="宋体"/>
                </a:defRPr>
              </a:lvl2pPr>
              <a:lvl3pPr indent="-228600" marL="1143000">
                <a:defRPr>
                  <a:solidFill>
                    <a:schemeClr val="tx1"/>
                  </a:solidFill>
                  <a:latin charset="0" pitchFamily="34" typeface="Arial Narrow"/>
                  <a:ea charset="-122" pitchFamily="2" typeface="宋体"/>
                </a:defRPr>
              </a:lvl3pPr>
              <a:lvl4pPr indent="-228600" marL="1600200">
                <a:defRPr>
                  <a:solidFill>
                    <a:schemeClr val="tx1"/>
                  </a:solidFill>
                  <a:latin charset="0" pitchFamily="34" typeface="Arial Narrow"/>
                  <a:ea charset="-122" pitchFamily="2" typeface="宋体"/>
                </a:defRPr>
              </a:lvl4pPr>
              <a:lvl5pPr indent="-228600" marL="2057400">
                <a:defRPr>
                  <a:solidFill>
                    <a:schemeClr val="tx1"/>
                  </a:solidFill>
                  <a:latin charset="0" pitchFamily="34" typeface="Arial Narrow"/>
                  <a:ea charset="-122" pitchFamily="2" typeface="宋体"/>
                </a:defRPr>
              </a:lvl5pPr>
              <a:lvl6pPr eaLnBrk="0" fontAlgn="base" hangingPunct="0" indent="-228600" marL="2514600">
                <a:spcBef>
                  <a:spcPct val="0"/>
                </a:spcBef>
                <a:spcAft>
                  <a:spcPct val="0"/>
                </a:spcAft>
                <a:defRPr>
                  <a:solidFill>
                    <a:schemeClr val="tx1"/>
                  </a:solidFill>
                  <a:latin charset="0" pitchFamily="34" typeface="Arial Narrow"/>
                  <a:ea charset="-122" pitchFamily="2" typeface="宋体"/>
                </a:defRPr>
              </a:lvl6pPr>
              <a:lvl7pPr eaLnBrk="0" fontAlgn="base" hangingPunct="0" indent="-228600" marL="2971800">
                <a:spcBef>
                  <a:spcPct val="0"/>
                </a:spcBef>
                <a:spcAft>
                  <a:spcPct val="0"/>
                </a:spcAft>
                <a:defRPr>
                  <a:solidFill>
                    <a:schemeClr val="tx1"/>
                  </a:solidFill>
                  <a:latin charset="0" pitchFamily="34" typeface="Arial Narrow"/>
                  <a:ea charset="-122" pitchFamily="2" typeface="宋体"/>
                </a:defRPr>
              </a:lvl7pPr>
              <a:lvl8pPr eaLnBrk="0" fontAlgn="base" hangingPunct="0" indent="-228600" marL="3429000">
                <a:spcBef>
                  <a:spcPct val="0"/>
                </a:spcBef>
                <a:spcAft>
                  <a:spcPct val="0"/>
                </a:spcAft>
                <a:defRPr>
                  <a:solidFill>
                    <a:schemeClr val="tx1"/>
                  </a:solidFill>
                  <a:latin charset="0" pitchFamily="34" typeface="Arial Narrow"/>
                  <a:ea charset="-122" pitchFamily="2" typeface="宋体"/>
                </a:defRPr>
              </a:lvl8pPr>
              <a:lvl9pPr eaLnBrk="0" fontAlgn="base" hangingPunct="0" indent="-228600" marL="3886200">
                <a:spcBef>
                  <a:spcPct val="0"/>
                </a:spcBef>
                <a:spcAft>
                  <a:spcPct val="0"/>
                </a:spcAft>
                <a:defRPr>
                  <a:solidFill>
                    <a:schemeClr val="tx1"/>
                  </a:solidFill>
                  <a:latin charset="0" pitchFamily="34" typeface="Arial Narrow"/>
                  <a:ea charset="-122" pitchFamily="2" typeface="宋体"/>
                </a:defRPr>
              </a:lvl9pPr>
            </a:lstStyle>
            <a:p>
              <a:pPr algn="ctr" eaLnBrk="1" hangingPunct="1">
                <a:lnSpc>
                  <a:spcPct val="80000"/>
                </a:lnSpc>
              </a:pPr>
              <a:r>
                <a:rPr altLang="zh-CN" b="1" lang="en-US" sz="3600">
                  <a:solidFill>
                    <a:srgbClr val="FFFFFF"/>
                  </a:solidFill>
                  <a:latin charset="0" pitchFamily="34" typeface="Arial Rounded MT Bold"/>
                  <a:ea charset="-122" panose="020b0503020204020204" pitchFamily="34" typeface="微软雅黑"/>
                  <a:cs charset="0" pitchFamily="18" typeface="Times New Roman"/>
                </a:rPr>
                <a:t>01</a:t>
              </a:r>
            </a:p>
          </p:txBody>
        </p:sp>
        <p:sp>
          <p:nvSpPr>
            <p:cNvPr id="47" name="TextBox 110"/>
            <p:cNvSpPr txBox="1"/>
            <p:nvPr/>
          </p:nvSpPr>
          <p:spPr>
            <a:xfrm>
              <a:off x="2604500" y="2542494"/>
              <a:ext cx="2646218" cy="1524000"/>
            </a:xfrm>
            <a:prstGeom prst="rect">
              <a:avLst/>
            </a:prstGeom>
            <a:noFill/>
          </p:spPr>
          <p:txBody>
            <a:bodyPr bIns="0" lIns="0" rIns="0" rtlCol="0" tIns="0" wrap="square">
              <a:spAutoFit/>
            </a:bodyPr>
            <a:lstStyle/>
            <a:p>
              <a:r>
                <a:rPr altLang="en-US" lang="zh-CN" smtClean="0" sz="2000">
                  <a:solidFill>
                    <a:srgbClr val="FFFFFF"/>
                  </a:solidFill>
                  <a:latin charset="-122" panose="020b0503020204020204" pitchFamily="34" typeface="微软雅黑"/>
                  <a:ea charset="-122" panose="020b0503020204020204" pitchFamily="34" typeface="微软雅黑"/>
                </a:rPr>
                <a:t>单击此处输入标题</a:t>
              </a:r>
            </a:p>
            <a:p>
              <a:r>
                <a:rPr altLang="en-US" lang="zh-CN" smtClean="0" sz="2000">
                  <a:solidFill>
                    <a:srgbClr val="FFFFFF"/>
                  </a:solidFill>
                  <a:latin charset="-122" panose="020b0503020204020204" pitchFamily="34" typeface="微软雅黑"/>
                  <a:ea charset="-122" panose="020b0503020204020204" pitchFamily="34" typeface="微软雅黑"/>
                </a:rPr>
                <a:t>请在这里输入您的主要叙述内容</a:t>
              </a:r>
            </a:p>
            <a:p>
              <a:r>
                <a:rPr altLang="en-US" lang="zh-CN" smtClean="0" sz="2000">
                  <a:solidFill>
                    <a:srgbClr val="FFFFFF"/>
                  </a:solidFill>
                  <a:latin charset="-122" panose="020b0503020204020204" pitchFamily="34" typeface="微软雅黑"/>
                  <a:ea charset="-122" panose="020b0503020204020204" pitchFamily="34" typeface="微软雅黑"/>
                </a:rPr>
                <a:t>请在这里输入您的主要叙述内容</a:t>
              </a:r>
            </a:p>
          </p:txBody>
        </p:sp>
      </p:grpSp>
      <p:grpSp>
        <p:nvGrpSpPr>
          <p:cNvPr id="48" name="组合 47"/>
          <p:cNvGrpSpPr/>
          <p:nvPr/>
        </p:nvGrpSpPr>
        <p:grpSpPr>
          <a:xfrm>
            <a:off x="7038453" y="2133600"/>
            <a:ext cx="3610743" cy="1578445"/>
            <a:chOff x="7038453" y="2133600"/>
            <a:chExt cx="3610743" cy="1578445"/>
          </a:xfrm>
        </p:grpSpPr>
        <p:sp>
          <p:nvSpPr>
            <p:cNvPr id="49" name="圆角矩形 48"/>
            <p:cNvSpPr/>
            <p:nvPr/>
          </p:nvSpPr>
          <p:spPr>
            <a:xfrm>
              <a:off x="7038453" y="2133600"/>
              <a:ext cx="3468854" cy="1453275"/>
            </a:xfrm>
            <a:prstGeom prst="roundRect">
              <a:avLst>
                <a:gd fmla="val 10131" name="adj"/>
              </a:avLst>
            </a:prstGeom>
            <a:solidFill>
              <a:srgbClr val="4C4B50"/>
            </a:solidFill>
            <a:ln algn="ctr" cap="flat" cmpd="sng" w="25400">
              <a:solidFill>
                <a:sysClr lastClr="FFFFFF" val="window"/>
              </a:solidFill>
              <a:prstDash val="solid"/>
            </a:ln>
            <a:effectLst/>
          </p:spPr>
          <p:txBody>
            <a:bodyPr anchor="ctr" bIns="0" lIns="96000" rIns="96000" tIns="336000"/>
            <a:lstStyle/>
            <a:p>
              <a:pPr algn="ctr">
                <a:lnSpc>
                  <a:spcPct val="130000"/>
                </a:lnSpc>
                <a:defRPr/>
              </a:pPr>
              <a:endParaRPr altLang="en-US" b="1" kern="0" lang="zh-CN" sz="2667">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50" name="KSO_GN2"/>
            <p:cNvSpPr txBox="1">
              <a:spLocks noChangeArrowheads="1"/>
            </p:cNvSpPr>
            <p:nvPr/>
          </p:nvSpPr>
          <p:spPr bwMode="auto">
            <a:xfrm flipH="1">
              <a:off x="9648667" y="2215170"/>
              <a:ext cx="1000529" cy="41182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1" bIns="0" lIns="0" rIns="0" tIns="0"/>
            <a:lstStyle>
              <a:lvl1pPr>
                <a:defRPr>
                  <a:solidFill>
                    <a:schemeClr val="tx1"/>
                  </a:solidFill>
                  <a:latin charset="0" pitchFamily="34" typeface="Arial Narrow"/>
                  <a:ea charset="-122" pitchFamily="2" typeface="宋体"/>
                </a:defRPr>
              </a:lvl1pPr>
              <a:lvl2pPr indent="-285750" marL="742950">
                <a:defRPr>
                  <a:solidFill>
                    <a:schemeClr val="tx1"/>
                  </a:solidFill>
                  <a:latin charset="0" pitchFamily="34" typeface="Arial Narrow"/>
                  <a:ea charset="-122" pitchFamily="2" typeface="宋体"/>
                </a:defRPr>
              </a:lvl2pPr>
              <a:lvl3pPr indent="-228600" marL="1143000">
                <a:defRPr>
                  <a:solidFill>
                    <a:schemeClr val="tx1"/>
                  </a:solidFill>
                  <a:latin charset="0" pitchFamily="34" typeface="Arial Narrow"/>
                  <a:ea charset="-122" pitchFamily="2" typeface="宋体"/>
                </a:defRPr>
              </a:lvl3pPr>
              <a:lvl4pPr indent="-228600" marL="1600200">
                <a:defRPr>
                  <a:solidFill>
                    <a:schemeClr val="tx1"/>
                  </a:solidFill>
                  <a:latin charset="0" pitchFamily="34" typeface="Arial Narrow"/>
                  <a:ea charset="-122" pitchFamily="2" typeface="宋体"/>
                </a:defRPr>
              </a:lvl4pPr>
              <a:lvl5pPr indent="-228600" marL="2057400">
                <a:defRPr>
                  <a:solidFill>
                    <a:schemeClr val="tx1"/>
                  </a:solidFill>
                  <a:latin charset="0" pitchFamily="34" typeface="Arial Narrow"/>
                  <a:ea charset="-122" pitchFamily="2" typeface="宋体"/>
                </a:defRPr>
              </a:lvl5pPr>
              <a:lvl6pPr eaLnBrk="0" fontAlgn="base" hangingPunct="0" indent="-228600" marL="2514600">
                <a:spcBef>
                  <a:spcPct val="0"/>
                </a:spcBef>
                <a:spcAft>
                  <a:spcPct val="0"/>
                </a:spcAft>
                <a:defRPr>
                  <a:solidFill>
                    <a:schemeClr val="tx1"/>
                  </a:solidFill>
                  <a:latin charset="0" pitchFamily="34" typeface="Arial Narrow"/>
                  <a:ea charset="-122" pitchFamily="2" typeface="宋体"/>
                </a:defRPr>
              </a:lvl6pPr>
              <a:lvl7pPr eaLnBrk="0" fontAlgn="base" hangingPunct="0" indent="-228600" marL="2971800">
                <a:spcBef>
                  <a:spcPct val="0"/>
                </a:spcBef>
                <a:spcAft>
                  <a:spcPct val="0"/>
                </a:spcAft>
                <a:defRPr>
                  <a:solidFill>
                    <a:schemeClr val="tx1"/>
                  </a:solidFill>
                  <a:latin charset="0" pitchFamily="34" typeface="Arial Narrow"/>
                  <a:ea charset="-122" pitchFamily="2" typeface="宋体"/>
                </a:defRPr>
              </a:lvl7pPr>
              <a:lvl8pPr eaLnBrk="0" fontAlgn="base" hangingPunct="0" indent="-228600" marL="3429000">
                <a:spcBef>
                  <a:spcPct val="0"/>
                </a:spcBef>
                <a:spcAft>
                  <a:spcPct val="0"/>
                </a:spcAft>
                <a:defRPr>
                  <a:solidFill>
                    <a:schemeClr val="tx1"/>
                  </a:solidFill>
                  <a:latin charset="0" pitchFamily="34" typeface="Arial Narrow"/>
                  <a:ea charset="-122" pitchFamily="2" typeface="宋体"/>
                </a:defRPr>
              </a:lvl8pPr>
              <a:lvl9pPr eaLnBrk="0" fontAlgn="base" hangingPunct="0" indent="-228600" marL="3886200">
                <a:spcBef>
                  <a:spcPct val="0"/>
                </a:spcBef>
                <a:spcAft>
                  <a:spcPct val="0"/>
                </a:spcAft>
                <a:defRPr>
                  <a:solidFill>
                    <a:schemeClr val="tx1"/>
                  </a:solidFill>
                  <a:latin charset="0" pitchFamily="34" typeface="Arial Narrow"/>
                  <a:ea charset="-122" pitchFamily="2" typeface="宋体"/>
                </a:defRPr>
              </a:lvl9pPr>
            </a:lstStyle>
            <a:p>
              <a:pPr algn="ctr" eaLnBrk="1" hangingPunct="1">
                <a:lnSpc>
                  <a:spcPct val="80000"/>
                </a:lnSpc>
              </a:pPr>
              <a:r>
                <a:rPr altLang="zh-CN" b="1" lang="en-US" smtClean="0" sz="3600">
                  <a:solidFill>
                    <a:srgbClr val="FFFFFF"/>
                  </a:solidFill>
                  <a:latin charset="0" pitchFamily="34" typeface="Arial Rounded MT Bold"/>
                  <a:ea charset="-122" panose="020b0503020204020204" pitchFamily="34" typeface="微软雅黑"/>
                  <a:cs charset="0" pitchFamily="18" typeface="Times New Roman"/>
                </a:rPr>
                <a:t>03</a:t>
              </a:r>
            </a:p>
          </p:txBody>
        </p:sp>
        <p:sp>
          <p:nvSpPr>
            <p:cNvPr id="51" name="TextBox 110"/>
            <p:cNvSpPr txBox="1"/>
            <p:nvPr/>
          </p:nvSpPr>
          <p:spPr>
            <a:xfrm>
              <a:off x="7603451" y="2542494"/>
              <a:ext cx="2646218" cy="1524000"/>
            </a:xfrm>
            <a:prstGeom prst="rect">
              <a:avLst/>
            </a:prstGeom>
            <a:noFill/>
          </p:spPr>
          <p:txBody>
            <a:bodyPr bIns="0" lIns="0" rIns="0" rtlCol="0" tIns="0" wrap="square">
              <a:spAutoFit/>
            </a:bodyPr>
            <a:lstStyle/>
            <a:p>
              <a:r>
                <a:rPr altLang="en-US" lang="zh-CN" smtClean="0" sz="2000">
                  <a:solidFill>
                    <a:srgbClr val="FFFFFF"/>
                  </a:solidFill>
                  <a:latin charset="-122" panose="020b0503020204020204" pitchFamily="34" typeface="微软雅黑"/>
                  <a:ea charset="-122" panose="020b0503020204020204" pitchFamily="34" typeface="微软雅黑"/>
                </a:rPr>
                <a:t>单击此处输入标题</a:t>
              </a:r>
            </a:p>
            <a:p>
              <a:r>
                <a:rPr altLang="en-US" lang="zh-CN" smtClean="0" sz="2000">
                  <a:solidFill>
                    <a:srgbClr val="FFFFFF"/>
                  </a:solidFill>
                  <a:latin charset="-122" panose="020b0503020204020204" pitchFamily="34" typeface="微软雅黑"/>
                  <a:ea charset="-122" panose="020b0503020204020204" pitchFamily="34" typeface="微软雅黑"/>
                </a:rPr>
                <a:t>请在这里输入您的主要叙述内容</a:t>
              </a:r>
            </a:p>
            <a:p>
              <a:r>
                <a:rPr altLang="en-US" lang="zh-CN" smtClean="0" sz="2000">
                  <a:solidFill>
                    <a:srgbClr val="FFFFFF"/>
                  </a:solidFill>
                  <a:latin charset="-122" panose="020b0503020204020204" pitchFamily="34" typeface="微软雅黑"/>
                  <a:ea charset="-122" panose="020b0503020204020204" pitchFamily="34" typeface="微软雅黑"/>
                </a:rPr>
                <a:t>请在这里输入您的主要叙述内容</a:t>
              </a:r>
            </a:p>
          </p:txBody>
        </p:sp>
      </p:grpSp>
      <p:grpSp>
        <p:nvGrpSpPr>
          <p:cNvPr id="52" name="组合 51"/>
          <p:cNvGrpSpPr/>
          <p:nvPr/>
        </p:nvGrpSpPr>
        <p:grpSpPr>
          <a:xfrm>
            <a:off x="1518382" y="4725340"/>
            <a:ext cx="3732336" cy="1480984"/>
            <a:chOff x="1518382" y="4725340"/>
            <a:chExt cx="3732336" cy="1480984"/>
          </a:xfrm>
        </p:grpSpPr>
        <p:sp>
          <p:nvSpPr>
            <p:cNvPr id="53" name="圆角矩形 52"/>
            <p:cNvSpPr/>
            <p:nvPr/>
          </p:nvSpPr>
          <p:spPr>
            <a:xfrm>
              <a:off x="1684697" y="4725340"/>
              <a:ext cx="3468853" cy="1453275"/>
            </a:xfrm>
            <a:prstGeom prst="roundRect">
              <a:avLst>
                <a:gd fmla="val 10131" name="adj"/>
              </a:avLst>
            </a:prstGeom>
            <a:solidFill>
              <a:srgbClr val="4C4B50"/>
            </a:solidFill>
            <a:ln algn="ctr" cap="flat" cmpd="sng" w="25400">
              <a:solidFill>
                <a:sysClr lastClr="FFFFFF" val="window"/>
              </a:solidFill>
              <a:prstDash val="solid"/>
            </a:ln>
            <a:effectLst/>
          </p:spPr>
          <p:txBody>
            <a:bodyPr anchor="ctr" bIns="336000" lIns="96000" rIns="96000" tIns="0"/>
            <a:lstStyle/>
            <a:p>
              <a:pPr algn="ctr">
                <a:lnSpc>
                  <a:spcPct val="130000"/>
                </a:lnSpc>
                <a:defRPr/>
              </a:pPr>
              <a:endParaRPr altLang="en-US" b="1" kern="0" lang="zh-CN" sz="2667">
                <a:solidFill>
                  <a:schemeClr val="tx1">
                    <a:lumMod val="65000"/>
                    <a:lumOff val="35000"/>
                  </a:schemeClr>
                </a:solidFill>
                <a:latin charset="-122" panose="020b0503020204020204" pitchFamily="34" typeface="微软雅黑"/>
                <a:ea charset="-122" panose="020b0503020204020204" pitchFamily="34" typeface="微软雅黑"/>
              </a:endParaRPr>
            </a:p>
          </p:txBody>
        </p:sp>
        <p:sp>
          <p:nvSpPr>
            <p:cNvPr id="54" name="KSO_GN4"/>
            <p:cNvSpPr txBox="1">
              <a:spLocks noChangeArrowheads="1"/>
            </p:cNvSpPr>
            <p:nvPr/>
          </p:nvSpPr>
          <p:spPr bwMode="auto">
            <a:xfrm flipH="1">
              <a:off x="1518382" y="5766787"/>
              <a:ext cx="1000529" cy="41182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1" bIns="0" lIns="0" rIns="0" tIns="0"/>
            <a:lstStyle>
              <a:lvl1pPr>
                <a:defRPr>
                  <a:solidFill>
                    <a:schemeClr val="tx1"/>
                  </a:solidFill>
                  <a:latin charset="0" pitchFamily="34" typeface="Arial Narrow"/>
                  <a:ea charset="-122" pitchFamily="2" typeface="宋体"/>
                </a:defRPr>
              </a:lvl1pPr>
              <a:lvl2pPr indent="-285750" marL="742950">
                <a:defRPr>
                  <a:solidFill>
                    <a:schemeClr val="tx1"/>
                  </a:solidFill>
                  <a:latin charset="0" pitchFamily="34" typeface="Arial Narrow"/>
                  <a:ea charset="-122" pitchFamily="2" typeface="宋体"/>
                </a:defRPr>
              </a:lvl2pPr>
              <a:lvl3pPr indent="-228600" marL="1143000">
                <a:defRPr>
                  <a:solidFill>
                    <a:schemeClr val="tx1"/>
                  </a:solidFill>
                  <a:latin charset="0" pitchFamily="34" typeface="Arial Narrow"/>
                  <a:ea charset="-122" pitchFamily="2" typeface="宋体"/>
                </a:defRPr>
              </a:lvl3pPr>
              <a:lvl4pPr indent="-228600" marL="1600200">
                <a:defRPr>
                  <a:solidFill>
                    <a:schemeClr val="tx1"/>
                  </a:solidFill>
                  <a:latin charset="0" pitchFamily="34" typeface="Arial Narrow"/>
                  <a:ea charset="-122" pitchFamily="2" typeface="宋体"/>
                </a:defRPr>
              </a:lvl4pPr>
              <a:lvl5pPr indent="-228600" marL="2057400">
                <a:defRPr>
                  <a:solidFill>
                    <a:schemeClr val="tx1"/>
                  </a:solidFill>
                  <a:latin charset="0" pitchFamily="34" typeface="Arial Narrow"/>
                  <a:ea charset="-122" pitchFamily="2" typeface="宋体"/>
                </a:defRPr>
              </a:lvl5pPr>
              <a:lvl6pPr eaLnBrk="0" fontAlgn="base" hangingPunct="0" indent="-228600" marL="2514600">
                <a:spcBef>
                  <a:spcPct val="0"/>
                </a:spcBef>
                <a:spcAft>
                  <a:spcPct val="0"/>
                </a:spcAft>
                <a:defRPr>
                  <a:solidFill>
                    <a:schemeClr val="tx1"/>
                  </a:solidFill>
                  <a:latin charset="0" pitchFamily="34" typeface="Arial Narrow"/>
                  <a:ea charset="-122" pitchFamily="2" typeface="宋体"/>
                </a:defRPr>
              </a:lvl6pPr>
              <a:lvl7pPr eaLnBrk="0" fontAlgn="base" hangingPunct="0" indent="-228600" marL="2971800">
                <a:spcBef>
                  <a:spcPct val="0"/>
                </a:spcBef>
                <a:spcAft>
                  <a:spcPct val="0"/>
                </a:spcAft>
                <a:defRPr>
                  <a:solidFill>
                    <a:schemeClr val="tx1"/>
                  </a:solidFill>
                  <a:latin charset="0" pitchFamily="34" typeface="Arial Narrow"/>
                  <a:ea charset="-122" pitchFamily="2" typeface="宋体"/>
                </a:defRPr>
              </a:lvl7pPr>
              <a:lvl8pPr eaLnBrk="0" fontAlgn="base" hangingPunct="0" indent="-228600" marL="3429000">
                <a:spcBef>
                  <a:spcPct val="0"/>
                </a:spcBef>
                <a:spcAft>
                  <a:spcPct val="0"/>
                </a:spcAft>
                <a:defRPr>
                  <a:solidFill>
                    <a:schemeClr val="tx1"/>
                  </a:solidFill>
                  <a:latin charset="0" pitchFamily="34" typeface="Arial Narrow"/>
                  <a:ea charset="-122" pitchFamily="2" typeface="宋体"/>
                </a:defRPr>
              </a:lvl8pPr>
              <a:lvl9pPr eaLnBrk="0" fontAlgn="base" hangingPunct="0" indent="-228600" marL="3886200">
                <a:spcBef>
                  <a:spcPct val="0"/>
                </a:spcBef>
                <a:spcAft>
                  <a:spcPct val="0"/>
                </a:spcAft>
                <a:defRPr>
                  <a:solidFill>
                    <a:schemeClr val="tx1"/>
                  </a:solidFill>
                  <a:latin charset="0" pitchFamily="34" typeface="Arial Narrow"/>
                  <a:ea charset="-122" pitchFamily="2" typeface="宋体"/>
                </a:defRPr>
              </a:lvl9pPr>
            </a:lstStyle>
            <a:p>
              <a:pPr algn="ctr" eaLnBrk="1" hangingPunct="1">
                <a:lnSpc>
                  <a:spcPct val="80000"/>
                </a:lnSpc>
              </a:pPr>
              <a:r>
                <a:rPr altLang="zh-CN" b="1" lang="en-US" smtClean="0" sz="3600">
                  <a:solidFill>
                    <a:srgbClr val="FFFFFF"/>
                  </a:solidFill>
                  <a:latin charset="0" pitchFamily="34" typeface="Arial Rounded MT Bold"/>
                  <a:ea charset="-122" panose="020b0503020204020204" pitchFamily="34" typeface="微软雅黑"/>
                  <a:cs charset="0" pitchFamily="18" typeface="Times New Roman"/>
                </a:rPr>
                <a:t>02</a:t>
              </a:r>
            </a:p>
          </p:txBody>
        </p:sp>
        <p:sp>
          <p:nvSpPr>
            <p:cNvPr id="55" name="TextBox 110"/>
            <p:cNvSpPr txBox="1"/>
            <p:nvPr/>
          </p:nvSpPr>
          <p:spPr>
            <a:xfrm>
              <a:off x="2604500" y="5036773"/>
              <a:ext cx="2646218" cy="1524000"/>
            </a:xfrm>
            <a:prstGeom prst="rect">
              <a:avLst/>
            </a:prstGeom>
            <a:noFill/>
          </p:spPr>
          <p:txBody>
            <a:bodyPr bIns="0" lIns="0" rIns="0" rtlCol="0" tIns="0" wrap="square">
              <a:spAutoFit/>
            </a:bodyPr>
            <a:lstStyle/>
            <a:p>
              <a:r>
                <a:rPr altLang="en-US" lang="zh-CN" smtClean="0" sz="2000">
                  <a:solidFill>
                    <a:srgbClr val="FFFFFF"/>
                  </a:solidFill>
                  <a:latin charset="-122" panose="020b0503020204020204" pitchFamily="34" typeface="微软雅黑"/>
                  <a:ea charset="-122" panose="020b0503020204020204" pitchFamily="34" typeface="微软雅黑"/>
                </a:rPr>
                <a:t>单击此处输入标题</a:t>
              </a:r>
            </a:p>
            <a:p>
              <a:r>
                <a:rPr altLang="en-US" lang="zh-CN" smtClean="0" sz="2000">
                  <a:solidFill>
                    <a:srgbClr val="FFFFFF"/>
                  </a:solidFill>
                  <a:latin charset="-122" panose="020b0503020204020204" pitchFamily="34" typeface="微软雅黑"/>
                  <a:ea charset="-122" panose="020b0503020204020204" pitchFamily="34" typeface="微软雅黑"/>
                </a:rPr>
                <a:t>请在这里输入您的主要叙述内容</a:t>
              </a:r>
            </a:p>
            <a:p>
              <a:r>
                <a:rPr altLang="en-US" lang="zh-CN" smtClean="0" sz="2000">
                  <a:solidFill>
                    <a:srgbClr val="FFFFFF"/>
                  </a:solidFill>
                  <a:latin charset="-122" panose="020b0503020204020204" pitchFamily="34" typeface="微软雅黑"/>
                  <a:ea charset="-122" panose="020b0503020204020204" pitchFamily="34" typeface="微软雅黑"/>
                </a:rPr>
                <a:t>请在这里输入您的主要叙述内容</a:t>
              </a:r>
            </a:p>
          </p:txBody>
        </p:sp>
      </p:grpSp>
      <p:grpSp>
        <p:nvGrpSpPr>
          <p:cNvPr id="56" name="组合 55"/>
          <p:cNvGrpSpPr/>
          <p:nvPr/>
        </p:nvGrpSpPr>
        <p:grpSpPr>
          <a:xfrm>
            <a:off x="6993572" y="4725339"/>
            <a:ext cx="3641768" cy="1480985"/>
            <a:chOff x="6993572" y="4725339"/>
            <a:chExt cx="3641768" cy="1480985"/>
          </a:xfrm>
        </p:grpSpPr>
        <p:sp>
          <p:nvSpPr>
            <p:cNvPr id="57" name="圆角矩形 56"/>
            <p:cNvSpPr/>
            <p:nvPr/>
          </p:nvSpPr>
          <p:spPr>
            <a:xfrm>
              <a:off x="6993572" y="4725339"/>
              <a:ext cx="3468854" cy="1453275"/>
            </a:xfrm>
            <a:prstGeom prst="roundRect">
              <a:avLst>
                <a:gd fmla="val 10131" name="adj"/>
              </a:avLst>
            </a:prstGeom>
            <a:solidFill>
              <a:srgbClr val="2ABDC7"/>
            </a:solidFill>
            <a:ln algn="ctr" cap="flat" cmpd="sng" w="25400">
              <a:solidFill>
                <a:sysClr lastClr="FFFFFF" val="window"/>
              </a:solidFill>
              <a:prstDash val="solid"/>
            </a:ln>
            <a:effectLst/>
          </p:spPr>
          <p:txBody>
            <a:bodyPr anchor="ctr" bIns="336000" lIns="96000" rIns="96000" tIns="0"/>
            <a:lstStyle/>
            <a:p>
              <a:pPr algn="ctr">
                <a:lnSpc>
                  <a:spcPct val="130000"/>
                </a:lnSpc>
                <a:defRPr/>
              </a:pPr>
              <a:endParaRPr altLang="zh-CN" b="1" kern="0" lang="en-US" sz="2667">
                <a:solidFill>
                  <a:schemeClr val="tx1">
                    <a:lumMod val="65000"/>
                    <a:lumOff val="35000"/>
                  </a:schemeClr>
                </a:solidFill>
                <a:latin charset="-122" panose="020b0503020204020204" pitchFamily="34" typeface="微软雅黑"/>
                <a:ea charset="-122" panose="020b0503020204020204" pitchFamily="34" typeface="微软雅黑"/>
                <a:cs charset="0" panose="020b0604020202020204" pitchFamily="34" typeface="Arial"/>
              </a:endParaRPr>
            </a:p>
          </p:txBody>
        </p:sp>
        <p:sp>
          <p:nvSpPr>
            <p:cNvPr id="58" name="KSO_GN3"/>
            <p:cNvSpPr txBox="1">
              <a:spLocks noChangeArrowheads="1"/>
            </p:cNvSpPr>
            <p:nvPr/>
          </p:nvSpPr>
          <p:spPr bwMode="auto">
            <a:xfrm flipH="1">
              <a:off x="9634811" y="5794497"/>
              <a:ext cx="1000529" cy="411827"/>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anchorCtr="1" bIns="0" lIns="0" rIns="0" tIns="0"/>
            <a:lstStyle>
              <a:lvl1pPr>
                <a:defRPr>
                  <a:solidFill>
                    <a:schemeClr val="tx1"/>
                  </a:solidFill>
                  <a:latin charset="0" pitchFamily="34" typeface="Arial Narrow"/>
                  <a:ea charset="-122" pitchFamily="2" typeface="宋体"/>
                </a:defRPr>
              </a:lvl1pPr>
              <a:lvl2pPr indent="-285750" marL="742950">
                <a:defRPr>
                  <a:solidFill>
                    <a:schemeClr val="tx1"/>
                  </a:solidFill>
                  <a:latin charset="0" pitchFamily="34" typeface="Arial Narrow"/>
                  <a:ea charset="-122" pitchFamily="2" typeface="宋体"/>
                </a:defRPr>
              </a:lvl2pPr>
              <a:lvl3pPr indent="-228600" marL="1143000">
                <a:defRPr>
                  <a:solidFill>
                    <a:schemeClr val="tx1"/>
                  </a:solidFill>
                  <a:latin charset="0" pitchFamily="34" typeface="Arial Narrow"/>
                  <a:ea charset="-122" pitchFamily="2" typeface="宋体"/>
                </a:defRPr>
              </a:lvl3pPr>
              <a:lvl4pPr indent="-228600" marL="1600200">
                <a:defRPr>
                  <a:solidFill>
                    <a:schemeClr val="tx1"/>
                  </a:solidFill>
                  <a:latin charset="0" pitchFamily="34" typeface="Arial Narrow"/>
                  <a:ea charset="-122" pitchFamily="2" typeface="宋体"/>
                </a:defRPr>
              </a:lvl4pPr>
              <a:lvl5pPr indent="-228600" marL="2057400">
                <a:defRPr>
                  <a:solidFill>
                    <a:schemeClr val="tx1"/>
                  </a:solidFill>
                  <a:latin charset="0" pitchFamily="34" typeface="Arial Narrow"/>
                  <a:ea charset="-122" pitchFamily="2" typeface="宋体"/>
                </a:defRPr>
              </a:lvl5pPr>
              <a:lvl6pPr eaLnBrk="0" fontAlgn="base" hangingPunct="0" indent="-228600" marL="2514600">
                <a:spcBef>
                  <a:spcPct val="0"/>
                </a:spcBef>
                <a:spcAft>
                  <a:spcPct val="0"/>
                </a:spcAft>
                <a:defRPr>
                  <a:solidFill>
                    <a:schemeClr val="tx1"/>
                  </a:solidFill>
                  <a:latin charset="0" pitchFamily="34" typeface="Arial Narrow"/>
                  <a:ea charset="-122" pitchFamily="2" typeface="宋体"/>
                </a:defRPr>
              </a:lvl6pPr>
              <a:lvl7pPr eaLnBrk="0" fontAlgn="base" hangingPunct="0" indent="-228600" marL="2971800">
                <a:spcBef>
                  <a:spcPct val="0"/>
                </a:spcBef>
                <a:spcAft>
                  <a:spcPct val="0"/>
                </a:spcAft>
                <a:defRPr>
                  <a:solidFill>
                    <a:schemeClr val="tx1"/>
                  </a:solidFill>
                  <a:latin charset="0" pitchFamily="34" typeface="Arial Narrow"/>
                  <a:ea charset="-122" pitchFamily="2" typeface="宋体"/>
                </a:defRPr>
              </a:lvl7pPr>
              <a:lvl8pPr eaLnBrk="0" fontAlgn="base" hangingPunct="0" indent="-228600" marL="3429000">
                <a:spcBef>
                  <a:spcPct val="0"/>
                </a:spcBef>
                <a:spcAft>
                  <a:spcPct val="0"/>
                </a:spcAft>
                <a:defRPr>
                  <a:solidFill>
                    <a:schemeClr val="tx1"/>
                  </a:solidFill>
                  <a:latin charset="0" pitchFamily="34" typeface="Arial Narrow"/>
                  <a:ea charset="-122" pitchFamily="2" typeface="宋体"/>
                </a:defRPr>
              </a:lvl8pPr>
              <a:lvl9pPr eaLnBrk="0" fontAlgn="base" hangingPunct="0" indent="-228600" marL="3886200">
                <a:spcBef>
                  <a:spcPct val="0"/>
                </a:spcBef>
                <a:spcAft>
                  <a:spcPct val="0"/>
                </a:spcAft>
                <a:defRPr>
                  <a:solidFill>
                    <a:schemeClr val="tx1"/>
                  </a:solidFill>
                  <a:latin charset="0" pitchFamily="34" typeface="Arial Narrow"/>
                  <a:ea charset="-122" pitchFamily="2" typeface="宋体"/>
                </a:defRPr>
              </a:lvl9pPr>
            </a:lstStyle>
            <a:p>
              <a:pPr algn="ctr" eaLnBrk="1" hangingPunct="1">
                <a:lnSpc>
                  <a:spcPct val="80000"/>
                </a:lnSpc>
              </a:pPr>
              <a:r>
                <a:rPr altLang="zh-CN" b="1" lang="en-US" sz="3600">
                  <a:solidFill>
                    <a:srgbClr val="FFFFFF"/>
                  </a:solidFill>
                  <a:latin charset="0" pitchFamily="34" typeface="Arial Rounded MT Bold"/>
                  <a:ea charset="-122" panose="020b0503020204020204" pitchFamily="34" typeface="微软雅黑"/>
                  <a:cs charset="0" pitchFamily="18" typeface="Times New Roman"/>
                </a:rPr>
                <a:t>04</a:t>
              </a:r>
            </a:p>
          </p:txBody>
        </p:sp>
        <p:sp>
          <p:nvSpPr>
            <p:cNvPr id="59" name="TextBox 110"/>
            <p:cNvSpPr txBox="1"/>
            <p:nvPr/>
          </p:nvSpPr>
          <p:spPr>
            <a:xfrm>
              <a:off x="7603451" y="5036773"/>
              <a:ext cx="2646218" cy="1524000"/>
            </a:xfrm>
            <a:prstGeom prst="rect">
              <a:avLst/>
            </a:prstGeom>
            <a:noFill/>
          </p:spPr>
          <p:txBody>
            <a:bodyPr bIns="0" lIns="0" rIns="0" rtlCol="0" tIns="0" wrap="square">
              <a:spAutoFit/>
            </a:bodyPr>
            <a:lstStyle/>
            <a:p>
              <a:r>
                <a:rPr altLang="en-US" lang="zh-CN" smtClean="0" sz="2000">
                  <a:solidFill>
                    <a:srgbClr val="FFFFFF"/>
                  </a:solidFill>
                  <a:latin charset="-122" panose="020b0503020204020204" pitchFamily="34" typeface="微软雅黑"/>
                  <a:ea charset="-122" panose="020b0503020204020204" pitchFamily="34" typeface="微软雅黑"/>
                </a:rPr>
                <a:t>单击此处输入标题</a:t>
              </a:r>
            </a:p>
            <a:p>
              <a:r>
                <a:rPr altLang="en-US" lang="zh-CN" smtClean="0" sz="2000">
                  <a:solidFill>
                    <a:srgbClr val="FFFFFF"/>
                  </a:solidFill>
                  <a:latin charset="-122" panose="020b0503020204020204" pitchFamily="34" typeface="微软雅黑"/>
                  <a:ea charset="-122" panose="020b0503020204020204" pitchFamily="34" typeface="微软雅黑"/>
                </a:rPr>
                <a:t>请在这里输入您的主要叙述内容</a:t>
              </a:r>
            </a:p>
            <a:p>
              <a:r>
                <a:rPr altLang="en-US" lang="zh-CN" smtClean="0" sz="2000">
                  <a:solidFill>
                    <a:srgbClr val="FFFFFF"/>
                  </a:solidFill>
                  <a:latin charset="-122" panose="020b0503020204020204" pitchFamily="34" typeface="微软雅黑"/>
                  <a:ea charset="-122" panose="020b0503020204020204" pitchFamily="34" typeface="微软雅黑"/>
                </a:rPr>
                <a:t>请在这里输入您的主要叙述内容</a:t>
              </a:r>
            </a:p>
          </p:txBody>
        </p:sp>
      </p:grpSp>
    </p:spTree>
    <p:extLst>
      <p:ext uri="{BB962C8B-B14F-4D97-AF65-F5344CB8AC3E}">
        <p14:creationId val="2250190985"/>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9" presetSubtype="0">
                                  <p:stCondLst>
                                    <p:cond delay="0"/>
                                  </p:stCondLst>
                                  <p:childTnLst>
                                    <p:set>
                                      <p:cBhvr>
                                        <p:cTn dur="1" fill="hold" id="6">
                                          <p:stCondLst>
                                            <p:cond delay="0"/>
                                          </p:stCondLst>
                                        </p:cTn>
                                        <p:tgtEl>
                                          <p:spTgt spid="21"/>
                                        </p:tgtEl>
                                        <p:attrNameLst>
                                          <p:attrName>style.visibility</p:attrName>
                                        </p:attrNameLst>
                                      </p:cBhvr>
                                      <p:to>
                                        <p:strVal val="visible"/>
                                      </p:to>
                                    </p:set>
                                    <p:animEffect filter="dissolve" transition="in">
                                      <p:cBhvr>
                                        <p:cTn dur="500" id="7"/>
                                        <p:tgtEl>
                                          <p:spTgt spid="21"/>
                                        </p:tgtEl>
                                      </p:cBhvr>
                                    </p:animEffect>
                                  </p:childTnLst>
                                </p:cTn>
                              </p:par>
                            </p:childTnLst>
                          </p:cTn>
                        </p:par>
                        <p:par>
                          <p:cTn fill="hold" id="8" nodeType="afterGroup">
                            <p:stCondLst>
                              <p:cond delay="500"/>
                            </p:stCondLst>
                            <p:childTnLst>
                              <p:par>
                                <p:cTn fill="hold" id="9" nodeType="afterEffect" presetClass="entr" presetID="16" presetSubtype="42">
                                  <p:stCondLst>
                                    <p:cond delay="0"/>
                                  </p:stCondLst>
                                  <p:childTnLst>
                                    <p:set>
                                      <p:cBhvr>
                                        <p:cTn dur="1" fill="hold" id="10">
                                          <p:stCondLst>
                                            <p:cond delay="0"/>
                                          </p:stCondLst>
                                        </p:cTn>
                                        <p:tgtEl>
                                          <p:spTgt spid="42"/>
                                        </p:tgtEl>
                                        <p:attrNameLst>
                                          <p:attrName>style.visibility</p:attrName>
                                        </p:attrNameLst>
                                      </p:cBhvr>
                                      <p:to>
                                        <p:strVal val="visible"/>
                                      </p:to>
                                    </p:set>
                                    <p:animEffect filter="barn(outHorizontal)" transition="in">
                                      <p:cBhvr>
                                        <p:cTn dur="500" id="11"/>
                                        <p:tgtEl>
                                          <p:spTgt spid="42"/>
                                        </p:tgtEl>
                                      </p:cBhvr>
                                    </p:animEffect>
                                  </p:childTnLst>
                                </p:cTn>
                              </p:par>
                              <p:par>
                                <p:cTn fill="hold" id="12" nodeType="withEffect" presetClass="entr" presetID="16" presetSubtype="37">
                                  <p:stCondLst>
                                    <p:cond delay="0"/>
                                  </p:stCondLst>
                                  <p:childTnLst>
                                    <p:set>
                                      <p:cBhvr>
                                        <p:cTn dur="1" fill="hold" id="13">
                                          <p:stCondLst>
                                            <p:cond delay="0"/>
                                          </p:stCondLst>
                                        </p:cTn>
                                        <p:tgtEl>
                                          <p:spTgt spid="41"/>
                                        </p:tgtEl>
                                        <p:attrNameLst>
                                          <p:attrName>style.visibility</p:attrName>
                                        </p:attrNameLst>
                                      </p:cBhvr>
                                      <p:to>
                                        <p:strVal val="visible"/>
                                      </p:to>
                                    </p:set>
                                    <p:animEffect filter="barn(outVertical)" transition="in">
                                      <p:cBhvr>
                                        <p:cTn dur="500" id="14"/>
                                        <p:tgtEl>
                                          <p:spTgt spid="41"/>
                                        </p:tgtEl>
                                      </p:cBhvr>
                                    </p:animEffect>
                                  </p:childTnLst>
                                </p:cTn>
                              </p:par>
                            </p:childTnLst>
                          </p:cTn>
                        </p:par>
                        <p:par>
                          <p:cTn fill="hold" id="15" nodeType="afterGroup">
                            <p:stCondLst>
                              <p:cond delay="1000"/>
                            </p:stCondLst>
                            <p:childTnLst>
                              <p:par>
                                <p:cTn fill="hold" grpId="0" id="16" nodeType="afterEffect" presetClass="entr" presetID="23" presetSubtype="32">
                                  <p:stCondLst>
                                    <p:cond delay="0"/>
                                  </p:stCondLst>
                                  <p:childTnLst>
                                    <p:set>
                                      <p:cBhvr>
                                        <p:cTn dur="1" fill="hold" id="17">
                                          <p:stCondLst>
                                            <p:cond delay="0"/>
                                          </p:stCondLst>
                                        </p:cTn>
                                        <p:tgtEl>
                                          <p:spTgt spid="43"/>
                                        </p:tgtEl>
                                        <p:attrNameLst>
                                          <p:attrName>style.visibility</p:attrName>
                                        </p:attrNameLst>
                                      </p:cBhvr>
                                      <p:to>
                                        <p:strVal val="visible"/>
                                      </p:to>
                                    </p:set>
                                    <p:anim calcmode="lin" valueType="num">
                                      <p:cBhvr>
                                        <p:cTn dur="750" fill="hold" id="18"/>
                                        <p:tgtEl>
                                          <p:spTgt spid="43"/>
                                        </p:tgtEl>
                                        <p:attrNameLst>
                                          <p:attrName>ppt_w</p:attrName>
                                        </p:attrNameLst>
                                      </p:cBhvr>
                                      <p:tavLst>
                                        <p:tav tm="0">
                                          <p:val>
                                            <p:strVal val="4*#ppt_w"/>
                                          </p:val>
                                        </p:tav>
                                        <p:tav tm="100000">
                                          <p:val>
                                            <p:strVal val="#ppt_w"/>
                                          </p:val>
                                        </p:tav>
                                      </p:tavLst>
                                    </p:anim>
                                    <p:anim calcmode="lin" valueType="num">
                                      <p:cBhvr>
                                        <p:cTn dur="750" fill="hold" id="19"/>
                                        <p:tgtEl>
                                          <p:spTgt spid="43"/>
                                        </p:tgtEl>
                                        <p:attrNameLst>
                                          <p:attrName>ppt_h</p:attrName>
                                        </p:attrNameLst>
                                      </p:cBhvr>
                                      <p:tavLst>
                                        <p:tav tm="0">
                                          <p:val>
                                            <p:strVal val="4*#ppt_h"/>
                                          </p:val>
                                        </p:tav>
                                        <p:tav tm="100000">
                                          <p:val>
                                            <p:strVal val="#ppt_h"/>
                                          </p:val>
                                        </p:tav>
                                      </p:tavLst>
                                    </p:anim>
                                  </p:childTnLst>
                                </p:cTn>
                              </p:par>
                            </p:childTnLst>
                          </p:cTn>
                        </p:par>
                        <p:par>
                          <p:cTn fill="hold" id="20" nodeType="afterGroup">
                            <p:stCondLst>
                              <p:cond delay="1750"/>
                            </p:stCondLst>
                            <p:childTnLst>
                              <p:par>
                                <p:cTn fill="hold" grpId="1" id="21" nodeType="afterEffect" presetClass="emph" presetID="26" presetSubtype="0">
                                  <p:stCondLst>
                                    <p:cond delay="0"/>
                                  </p:stCondLst>
                                  <p:childTnLst>
                                    <p:animEffect filter="fade" transition="out">
                                      <p:cBhvr>
                                        <p:cTn dur="500" id="22" tmFilter="0, 0; .2, .5; .8, .5; 1, 0"/>
                                        <p:tgtEl>
                                          <p:spTgt spid="43"/>
                                        </p:tgtEl>
                                      </p:cBhvr>
                                    </p:animEffect>
                                    <p:animScale>
                                      <p:cBhvr>
                                        <p:cTn autoRev="1" dur="250" fill="hold" id="23"/>
                                        <p:tgtEl>
                                          <p:spTgt spid="43"/>
                                        </p:tgtEl>
                                      </p:cBhvr>
                                      <p:by x="105000" y="105000"/>
                                    </p:animScale>
                                  </p:childTnLst>
                                </p:cTn>
                              </p:par>
                            </p:childTnLst>
                          </p:cTn>
                        </p:par>
                        <p:par>
                          <p:cTn fill="hold" id="24" nodeType="afterGroup">
                            <p:stCondLst>
                              <p:cond delay="2250"/>
                            </p:stCondLst>
                            <p:childTnLst>
                              <p:par>
                                <p:cTn decel="38000" fill="hold" id="25" nodeType="afterEffect" presetClass="entr" presetID="2" presetSubtype="8">
                                  <p:stCondLst>
                                    <p:cond delay="0"/>
                                  </p:stCondLst>
                                  <p:childTnLst>
                                    <p:set>
                                      <p:cBhvr>
                                        <p:cTn dur="1" fill="hold" id="26">
                                          <p:stCondLst>
                                            <p:cond delay="0"/>
                                          </p:stCondLst>
                                        </p:cTn>
                                        <p:tgtEl>
                                          <p:spTgt spid="44"/>
                                        </p:tgtEl>
                                        <p:attrNameLst>
                                          <p:attrName>style.visibility</p:attrName>
                                        </p:attrNameLst>
                                      </p:cBhvr>
                                      <p:to>
                                        <p:strVal val="visible"/>
                                      </p:to>
                                    </p:set>
                                    <p:anim calcmode="lin" valueType="num">
                                      <p:cBhvr additive="base">
                                        <p:cTn dur="1000" fill="hold" id="27"/>
                                        <p:tgtEl>
                                          <p:spTgt spid="44"/>
                                        </p:tgtEl>
                                        <p:attrNameLst>
                                          <p:attrName>ppt_x</p:attrName>
                                        </p:attrNameLst>
                                      </p:cBhvr>
                                      <p:tavLst>
                                        <p:tav tm="0">
                                          <p:val>
                                            <p:strVal val="0-#ppt_w/2"/>
                                          </p:val>
                                        </p:tav>
                                        <p:tav tm="100000">
                                          <p:val>
                                            <p:strVal val="#ppt_x"/>
                                          </p:val>
                                        </p:tav>
                                      </p:tavLst>
                                    </p:anim>
                                    <p:anim calcmode="lin" valueType="num">
                                      <p:cBhvr additive="base">
                                        <p:cTn dur="1000" fill="hold" id="28"/>
                                        <p:tgtEl>
                                          <p:spTgt spid="44"/>
                                        </p:tgtEl>
                                        <p:attrNameLst>
                                          <p:attrName>ppt_y</p:attrName>
                                        </p:attrNameLst>
                                      </p:cBhvr>
                                      <p:tavLst>
                                        <p:tav tm="0">
                                          <p:val>
                                            <p:strVal val="#ppt_y"/>
                                          </p:val>
                                        </p:tav>
                                        <p:tav tm="100000">
                                          <p:val>
                                            <p:strVal val="#ppt_y"/>
                                          </p:val>
                                        </p:tav>
                                      </p:tavLst>
                                    </p:anim>
                                  </p:childTnLst>
                                </p:cTn>
                              </p:par>
                              <p:par>
                                <p:cTn decel="38000" fill="hold" id="29" nodeType="withEffect" presetClass="entr" presetID="2" presetSubtype="8">
                                  <p:stCondLst>
                                    <p:cond delay="250"/>
                                  </p:stCondLst>
                                  <p:childTnLst>
                                    <p:set>
                                      <p:cBhvr>
                                        <p:cTn dur="1" fill="hold" id="30">
                                          <p:stCondLst>
                                            <p:cond delay="0"/>
                                          </p:stCondLst>
                                        </p:cTn>
                                        <p:tgtEl>
                                          <p:spTgt spid="52"/>
                                        </p:tgtEl>
                                        <p:attrNameLst>
                                          <p:attrName>style.visibility</p:attrName>
                                        </p:attrNameLst>
                                      </p:cBhvr>
                                      <p:to>
                                        <p:strVal val="visible"/>
                                      </p:to>
                                    </p:set>
                                    <p:anim calcmode="lin" valueType="num">
                                      <p:cBhvr additive="base">
                                        <p:cTn dur="1000" fill="hold" id="31"/>
                                        <p:tgtEl>
                                          <p:spTgt spid="52"/>
                                        </p:tgtEl>
                                        <p:attrNameLst>
                                          <p:attrName>ppt_x</p:attrName>
                                        </p:attrNameLst>
                                      </p:cBhvr>
                                      <p:tavLst>
                                        <p:tav tm="0">
                                          <p:val>
                                            <p:strVal val="0-#ppt_w/2"/>
                                          </p:val>
                                        </p:tav>
                                        <p:tav tm="100000">
                                          <p:val>
                                            <p:strVal val="#ppt_x"/>
                                          </p:val>
                                        </p:tav>
                                      </p:tavLst>
                                    </p:anim>
                                    <p:anim calcmode="lin" valueType="num">
                                      <p:cBhvr additive="base">
                                        <p:cTn dur="1000" fill="hold" id="32"/>
                                        <p:tgtEl>
                                          <p:spTgt spid="52"/>
                                        </p:tgtEl>
                                        <p:attrNameLst>
                                          <p:attrName>ppt_y</p:attrName>
                                        </p:attrNameLst>
                                      </p:cBhvr>
                                      <p:tavLst>
                                        <p:tav tm="0">
                                          <p:val>
                                            <p:strVal val="#ppt_y"/>
                                          </p:val>
                                        </p:tav>
                                        <p:tav tm="100000">
                                          <p:val>
                                            <p:strVal val="#ppt_y"/>
                                          </p:val>
                                        </p:tav>
                                      </p:tavLst>
                                    </p:anim>
                                  </p:childTnLst>
                                </p:cTn>
                              </p:par>
                            </p:childTnLst>
                          </p:cTn>
                        </p:par>
                        <p:par>
                          <p:cTn fill="hold" id="33" nodeType="afterGroup">
                            <p:stCondLst>
                              <p:cond delay="3500"/>
                            </p:stCondLst>
                            <p:childTnLst>
                              <p:par>
                                <p:cTn decel="38000" fill="hold" id="34" nodeType="afterEffect" presetClass="entr" presetID="2" presetSubtype="2">
                                  <p:stCondLst>
                                    <p:cond delay="0"/>
                                  </p:stCondLst>
                                  <p:childTnLst>
                                    <p:set>
                                      <p:cBhvr>
                                        <p:cTn dur="1" fill="hold" id="35">
                                          <p:stCondLst>
                                            <p:cond delay="0"/>
                                          </p:stCondLst>
                                        </p:cTn>
                                        <p:tgtEl>
                                          <p:spTgt spid="48"/>
                                        </p:tgtEl>
                                        <p:attrNameLst>
                                          <p:attrName>style.visibility</p:attrName>
                                        </p:attrNameLst>
                                      </p:cBhvr>
                                      <p:to>
                                        <p:strVal val="visible"/>
                                      </p:to>
                                    </p:set>
                                    <p:anim calcmode="lin" valueType="num">
                                      <p:cBhvr additive="base">
                                        <p:cTn dur="1000" fill="hold" id="36"/>
                                        <p:tgtEl>
                                          <p:spTgt spid="48"/>
                                        </p:tgtEl>
                                        <p:attrNameLst>
                                          <p:attrName>ppt_x</p:attrName>
                                        </p:attrNameLst>
                                      </p:cBhvr>
                                      <p:tavLst>
                                        <p:tav tm="0">
                                          <p:val>
                                            <p:strVal val="1+#ppt_w/2"/>
                                          </p:val>
                                        </p:tav>
                                        <p:tav tm="100000">
                                          <p:val>
                                            <p:strVal val="#ppt_x"/>
                                          </p:val>
                                        </p:tav>
                                      </p:tavLst>
                                    </p:anim>
                                    <p:anim calcmode="lin" valueType="num">
                                      <p:cBhvr additive="base">
                                        <p:cTn dur="1000" fill="hold" id="37"/>
                                        <p:tgtEl>
                                          <p:spTgt spid="48"/>
                                        </p:tgtEl>
                                        <p:attrNameLst>
                                          <p:attrName>ppt_y</p:attrName>
                                        </p:attrNameLst>
                                      </p:cBhvr>
                                      <p:tavLst>
                                        <p:tav tm="0">
                                          <p:val>
                                            <p:strVal val="#ppt_y"/>
                                          </p:val>
                                        </p:tav>
                                        <p:tav tm="100000">
                                          <p:val>
                                            <p:strVal val="#ppt_y"/>
                                          </p:val>
                                        </p:tav>
                                      </p:tavLst>
                                    </p:anim>
                                  </p:childTnLst>
                                </p:cTn>
                              </p:par>
                              <p:par>
                                <p:cTn decel="38000" fill="hold" id="38" nodeType="withEffect" presetClass="entr" presetID="2" presetSubtype="2">
                                  <p:stCondLst>
                                    <p:cond delay="250"/>
                                  </p:stCondLst>
                                  <p:childTnLst>
                                    <p:set>
                                      <p:cBhvr>
                                        <p:cTn dur="1" fill="hold" id="39">
                                          <p:stCondLst>
                                            <p:cond delay="0"/>
                                          </p:stCondLst>
                                        </p:cTn>
                                        <p:tgtEl>
                                          <p:spTgt spid="56"/>
                                        </p:tgtEl>
                                        <p:attrNameLst>
                                          <p:attrName>style.visibility</p:attrName>
                                        </p:attrNameLst>
                                      </p:cBhvr>
                                      <p:to>
                                        <p:strVal val="visible"/>
                                      </p:to>
                                    </p:set>
                                    <p:anim calcmode="lin" valueType="num">
                                      <p:cBhvr additive="base">
                                        <p:cTn dur="1000" fill="hold" id="40"/>
                                        <p:tgtEl>
                                          <p:spTgt spid="56"/>
                                        </p:tgtEl>
                                        <p:attrNameLst>
                                          <p:attrName>ppt_x</p:attrName>
                                        </p:attrNameLst>
                                      </p:cBhvr>
                                      <p:tavLst>
                                        <p:tav tm="0">
                                          <p:val>
                                            <p:strVal val="1+#ppt_w/2"/>
                                          </p:val>
                                        </p:tav>
                                        <p:tav tm="100000">
                                          <p:val>
                                            <p:strVal val="#ppt_x"/>
                                          </p:val>
                                        </p:tav>
                                      </p:tavLst>
                                    </p:anim>
                                    <p:anim calcmode="lin" valueType="num">
                                      <p:cBhvr additive="base">
                                        <p:cTn dur="1000" fill="hold" id="41"/>
                                        <p:tgtEl>
                                          <p:spTgt spid="56"/>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3"/>
      <p:bldP grpId="1" spid="43"/>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639322" y="253053"/>
            <a:ext cx="40944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我对责任的理解</a:t>
            </a:r>
          </a:p>
        </p:txBody>
      </p:sp>
      <p:sp>
        <p:nvSpPr>
          <p:cNvPr id="21" name="TextBox 24"/>
          <p:cNvSpPr txBox="1"/>
          <p:nvPr/>
        </p:nvSpPr>
        <p:spPr>
          <a:xfrm>
            <a:off x="1904186" y="4679030"/>
            <a:ext cx="8383631" cy="1371600"/>
          </a:xfrm>
          <a:prstGeom prst="rect">
            <a:avLst/>
          </a:prstGeom>
          <a:noFill/>
        </p:spPr>
        <p:txBody>
          <a:bodyPr bIns="0" lIns="0" rIns="0" rtlCol="0" tIns="0" wrap="square">
            <a:spAutoFit/>
          </a:bodyPr>
          <a:lstStyle/>
          <a:p>
            <a:pPr algn="just">
              <a:lnSpc>
                <a:spcPct val="150000"/>
              </a:lnSpc>
            </a:pPr>
            <a:r>
              <a:rPr altLang="en-US" lang="zh-CN" sz="2000">
                <a:latin charset="-122" pitchFamily="34" typeface="微软雅黑 Light"/>
                <a:ea charset="-122" pitchFamily="34" typeface="微软雅黑 Light"/>
              </a:rPr>
              <a:t>点击输入简要文字内容，文字内容需概括精炼，不用多余的文字修饰，言简意赅的说明分项内容。点击输入简要文字内容，文字内容需概括精炼，言简意赅的说明分项内容……</a:t>
            </a:r>
          </a:p>
        </p:txBody>
      </p:sp>
      <p:sp>
        <p:nvSpPr>
          <p:cNvPr id="22" name="矩形 21"/>
          <p:cNvSpPr/>
          <p:nvPr/>
        </p:nvSpPr>
        <p:spPr>
          <a:xfrm>
            <a:off x="1096644" y="4435423"/>
            <a:ext cx="9998712" cy="1872208"/>
          </a:xfrm>
          <a:prstGeom prst="rect">
            <a:avLst/>
          </a:prstGeom>
          <a:no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sz="2400"/>
          </a:p>
        </p:txBody>
      </p:sp>
      <p:sp>
        <p:nvSpPr>
          <p:cNvPr id="37" name="矩形 36"/>
          <p:cNvSpPr/>
          <p:nvPr/>
        </p:nvSpPr>
        <p:spPr>
          <a:xfrm>
            <a:off x="1023621" y="4666231"/>
            <a:ext cx="140655" cy="14375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sz="2400"/>
          </a:p>
        </p:txBody>
      </p:sp>
      <p:sp>
        <p:nvSpPr>
          <p:cNvPr id="38" name="矩形 37"/>
          <p:cNvSpPr/>
          <p:nvPr/>
        </p:nvSpPr>
        <p:spPr>
          <a:xfrm>
            <a:off x="11018521" y="4666231"/>
            <a:ext cx="140655" cy="1437555"/>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45720" lIns="91440" rIns="91440" rtlCol="0" tIns="45720"/>
          <a:lstStyle/>
          <a:p>
            <a:pPr algn="ctr"/>
            <a:endParaRPr altLang="en-US" lang="zh-CN" sz="2400"/>
          </a:p>
        </p:txBody>
      </p:sp>
      <p:grpSp>
        <p:nvGrpSpPr>
          <p:cNvPr id="39" name="组合 38"/>
          <p:cNvGrpSpPr/>
          <p:nvPr/>
        </p:nvGrpSpPr>
        <p:grpSpPr>
          <a:xfrm>
            <a:off x="920204" y="1927848"/>
            <a:ext cx="2527408" cy="2278744"/>
            <a:chOff x="920204" y="1521455"/>
            <a:chExt cx="2527408" cy="2278744"/>
          </a:xfrm>
        </p:grpSpPr>
        <p:sp>
          <p:nvSpPr>
            <p:cNvPr id="40" name="Freeform 5"/>
            <p:cNvSpPr/>
            <p:nvPr/>
          </p:nvSpPr>
          <p:spPr bwMode="auto">
            <a:xfrm>
              <a:off x="920204" y="1521455"/>
              <a:ext cx="2527408" cy="2278744"/>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2ABDC7"/>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altLang="en-US" lang="zh-CN" sz="2400"/>
            </a:p>
          </p:txBody>
        </p:sp>
        <p:sp>
          <p:nvSpPr>
            <p:cNvPr id="41" name="TextBox 3"/>
            <p:cNvSpPr txBox="1"/>
            <p:nvPr/>
          </p:nvSpPr>
          <p:spPr>
            <a:xfrm>
              <a:off x="1426859" y="2045274"/>
              <a:ext cx="1514099" cy="1219200"/>
            </a:xfrm>
            <a:prstGeom prst="rect">
              <a:avLst/>
            </a:prstGeom>
            <a:noFill/>
          </p:spPr>
          <p:txBody>
            <a:bodyPr bIns="0" lIns="0" rIns="0" rtlCol="0" tIns="0" wrap="square">
              <a:spAutoFit/>
            </a:bodyPr>
            <a:lstStyle/>
            <a:p>
              <a:pPr algn="ctr"/>
              <a:r>
                <a:rPr altLang="en-US" b="1" lang="zh-CN" smtClean="0" sz="4000">
                  <a:solidFill>
                    <a:schemeClr val="bg1"/>
                  </a:solidFill>
                  <a:latin charset="-122" panose="020b0503020204020204" pitchFamily="34" typeface="微软雅黑"/>
                  <a:ea charset="-122" panose="020b0503020204020204" pitchFamily="34" typeface="微软雅黑"/>
                </a:rPr>
                <a:t>输入标题</a:t>
              </a:r>
            </a:p>
          </p:txBody>
        </p:sp>
      </p:grpSp>
      <p:grpSp>
        <p:nvGrpSpPr>
          <p:cNvPr id="42" name="组合 41"/>
          <p:cNvGrpSpPr/>
          <p:nvPr/>
        </p:nvGrpSpPr>
        <p:grpSpPr>
          <a:xfrm>
            <a:off x="8785696" y="1927848"/>
            <a:ext cx="2527408" cy="2278745"/>
            <a:chOff x="8785696" y="1521455"/>
            <a:chExt cx="2527408" cy="2278744"/>
          </a:xfrm>
        </p:grpSpPr>
        <p:sp>
          <p:nvSpPr>
            <p:cNvPr id="43" name="Freeform 5"/>
            <p:cNvSpPr/>
            <p:nvPr/>
          </p:nvSpPr>
          <p:spPr bwMode="auto">
            <a:xfrm>
              <a:off x="8785696" y="1521455"/>
              <a:ext cx="2527408" cy="2278744"/>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4C4B50"/>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altLang="en-US" lang="zh-CN" sz="2400"/>
            </a:p>
          </p:txBody>
        </p:sp>
        <p:sp>
          <p:nvSpPr>
            <p:cNvPr id="44" name="TextBox 3"/>
            <p:cNvSpPr txBox="1"/>
            <p:nvPr/>
          </p:nvSpPr>
          <p:spPr>
            <a:xfrm>
              <a:off x="9375297" y="2045274"/>
              <a:ext cx="1348208" cy="1219200"/>
            </a:xfrm>
            <a:prstGeom prst="rect">
              <a:avLst/>
            </a:prstGeom>
            <a:noFill/>
          </p:spPr>
          <p:txBody>
            <a:bodyPr bIns="0" lIns="0" rIns="0" rtlCol="0" tIns="0" wrap="square">
              <a:spAutoFit/>
            </a:bodyPr>
            <a:lstStyle/>
            <a:p>
              <a:pPr algn="ctr"/>
              <a:r>
                <a:rPr altLang="en-US" b="1" lang="zh-CN" sz="4000">
                  <a:solidFill>
                    <a:schemeClr val="bg1"/>
                  </a:solidFill>
                  <a:latin charset="-122" panose="020b0503020204020204" pitchFamily="34" typeface="微软雅黑"/>
                  <a:ea charset="-122" panose="020b0503020204020204" pitchFamily="34" typeface="微软雅黑"/>
                </a:rPr>
                <a:t>输入标题</a:t>
              </a:r>
            </a:p>
          </p:txBody>
        </p:sp>
      </p:grpSp>
      <p:grpSp>
        <p:nvGrpSpPr>
          <p:cNvPr id="45" name="组合 44"/>
          <p:cNvGrpSpPr/>
          <p:nvPr/>
        </p:nvGrpSpPr>
        <p:grpSpPr>
          <a:xfrm>
            <a:off x="3542035" y="1927848"/>
            <a:ext cx="2527408" cy="2278744"/>
            <a:chOff x="3542035" y="1521455"/>
            <a:chExt cx="2527408" cy="2278744"/>
          </a:xfrm>
        </p:grpSpPr>
        <p:sp>
          <p:nvSpPr>
            <p:cNvPr id="46" name="Freeform 5"/>
            <p:cNvSpPr/>
            <p:nvPr/>
          </p:nvSpPr>
          <p:spPr bwMode="auto">
            <a:xfrm>
              <a:off x="3542035" y="1521455"/>
              <a:ext cx="2527408" cy="2278744"/>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4C4B50"/>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altLang="en-US" lang="zh-CN" sz="2400"/>
            </a:p>
          </p:txBody>
        </p:sp>
        <p:sp>
          <p:nvSpPr>
            <p:cNvPr id="47" name="TextBox 3"/>
            <p:cNvSpPr txBox="1"/>
            <p:nvPr/>
          </p:nvSpPr>
          <p:spPr>
            <a:xfrm>
              <a:off x="4064600" y="2045274"/>
              <a:ext cx="1482279" cy="1219200"/>
            </a:xfrm>
            <a:prstGeom prst="rect">
              <a:avLst/>
            </a:prstGeom>
            <a:noFill/>
          </p:spPr>
          <p:txBody>
            <a:bodyPr bIns="0" lIns="0" rIns="0" rtlCol="0" tIns="0" wrap="square">
              <a:spAutoFit/>
            </a:bodyPr>
            <a:lstStyle/>
            <a:p>
              <a:pPr algn="ctr"/>
              <a:r>
                <a:rPr altLang="en-US" b="1" lang="zh-CN" sz="4000">
                  <a:solidFill>
                    <a:schemeClr val="bg1"/>
                  </a:solidFill>
                  <a:latin charset="-122" panose="020b0503020204020204" pitchFamily="34" typeface="微软雅黑"/>
                  <a:ea charset="-122" panose="020b0503020204020204" pitchFamily="34" typeface="微软雅黑"/>
                </a:rPr>
                <a:t>输入标题</a:t>
              </a:r>
            </a:p>
          </p:txBody>
        </p:sp>
      </p:grpSp>
      <p:grpSp>
        <p:nvGrpSpPr>
          <p:cNvPr id="48" name="组合 47"/>
          <p:cNvGrpSpPr/>
          <p:nvPr/>
        </p:nvGrpSpPr>
        <p:grpSpPr>
          <a:xfrm>
            <a:off x="6163867" y="1927848"/>
            <a:ext cx="2527408" cy="2278745"/>
            <a:chOff x="6163866" y="1521455"/>
            <a:chExt cx="2527408" cy="2278744"/>
          </a:xfrm>
        </p:grpSpPr>
        <p:sp>
          <p:nvSpPr>
            <p:cNvPr id="49" name="Freeform 5"/>
            <p:cNvSpPr/>
            <p:nvPr/>
          </p:nvSpPr>
          <p:spPr bwMode="auto">
            <a:xfrm>
              <a:off x="6163866" y="1521455"/>
              <a:ext cx="2527408" cy="2278744"/>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rgbClr val="2ABDC7"/>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60960" compatLnSpc="1" forceAA="0" fromWordArt="0" horzOverflow="overflow" lIns="121920" numCol="1" rIns="121920" rot="0" rtlCol="0" spcCol="0" spcFirstLastPara="0" tIns="60960" vert="horz" vertOverflow="overflow" wrap="square">
              <a:prstTxWarp prst="textNoShape">
                <a:avLst/>
              </a:prstTxWarp>
              <a:noAutofit/>
            </a:bodyPr>
            <a:lstStyle/>
            <a:p>
              <a:pPr algn="ctr"/>
              <a:endParaRPr altLang="en-US" lang="zh-CN" sz="2400"/>
            </a:p>
          </p:txBody>
        </p:sp>
        <p:sp>
          <p:nvSpPr>
            <p:cNvPr id="50" name="TextBox 3"/>
            <p:cNvSpPr txBox="1"/>
            <p:nvPr/>
          </p:nvSpPr>
          <p:spPr>
            <a:xfrm>
              <a:off x="6772072" y="2045274"/>
              <a:ext cx="1310997" cy="1219200"/>
            </a:xfrm>
            <a:prstGeom prst="rect">
              <a:avLst/>
            </a:prstGeom>
            <a:noFill/>
          </p:spPr>
          <p:txBody>
            <a:bodyPr bIns="0" lIns="0" rIns="0" rtlCol="0" tIns="0" wrap="square">
              <a:spAutoFit/>
            </a:bodyPr>
            <a:lstStyle/>
            <a:p>
              <a:pPr algn="ctr"/>
              <a:r>
                <a:rPr altLang="en-US" b="1" lang="zh-CN" sz="4000">
                  <a:solidFill>
                    <a:schemeClr val="bg1"/>
                  </a:solidFill>
                  <a:latin charset="-122" panose="020b0503020204020204" pitchFamily="34" typeface="微软雅黑"/>
                  <a:ea charset="-122" panose="020b0503020204020204" pitchFamily="34" typeface="微软雅黑"/>
                </a:rPr>
                <a:t>输入标题</a:t>
              </a:r>
            </a:p>
          </p:txBody>
        </p:sp>
      </p:grpSp>
      <p:sp>
        <p:nvSpPr>
          <p:cNvPr id="51" name="Freeform 5"/>
          <p:cNvSpPr/>
          <p:nvPr/>
        </p:nvSpPr>
        <p:spPr bwMode="auto">
          <a:xfrm>
            <a:off x="1026939" y="2024082"/>
            <a:ext cx="2313940" cy="2086279"/>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12700">
            <a:solidFill>
              <a:schemeClr val="bg1"/>
            </a:solid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2400"/>
          </a:p>
        </p:txBody>
      </p:sp>
      <p:sp>
        <p:nvSpPr>
          <p:cNvPr id="52" name="Freeform 5"/>
          <p:cNvSpPr/>
          <p:nvPr/>
        </p:nvSpPr>
        <p:spPr bwMode="auto">
          <a:xfrm>
            <a:off x="3648770" y="2024082"/>
            <a:ext cx="2313940" cy="2086279"/>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12700">
            <a:solidFill>
              <a:schemeClr val="bg1"/>
            </a:solid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2400"/>
          </a:p>
        </p:txBody>
      </p:sp>
      <p:sp>
        <p:nvSpPr>
          <p:cNvPr id="53" name="Freeform 5"/>
          <p:cNvSpPr/>
          <p:nvPr/>
        </p:nvSpPr>
        <p:spPr bwMode="auto">
          <a:xfrm>
            <a:off x="6270601" y="2024082"/>
            <a:ext cx="2313940" cy="2086279"/>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12700">
            <a:solidFill>
              <a:schemeClr val="bg1"/>
            </a:solid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2400"/>
          </a:p>
        </p:txBody>
      </p:sp>
      <p:sp>
        <p:nvSpPr>
          <p:cNvPr id="54" name="Freeform 5"/>
          <p:cNvSpPr/>
          <p:nvPr/>
        </p:nvSpPr>
        <p:spPr bwMode="auto">
          <a:xfrm>
            <a:off x="8892431" y="2024082"/>
            <a:ext cx="2313940" cy="2086279"/>
          </a:xfrm>
          <a:custGeom>
            <a:gdLst>
              <a:gd fmla="*/ 2151 w 2740" name="T0"/>
              <a:gd fmla="*/ 2315 h 2446" name="T1"/>
              <a:gd fmla="*/ 2055 w 2740" name="T2"/>
              <a:gd fmla="*/ 2410 h 2446" name="T3"/>
              <a:gd fmla="*/ 1918 w 2740" name="T4"/>
              <a:gd fmla="*/ 2445 h 2446" name="T5"/>
              <a:gd fmla="*/ 816 w 2740" name="T6"/>
              <a:gd fmla="*/ 2445 h 2446" name="T7"/>
              <a:gd fmla="*/ 685 w 2740" name="T8"/>
              <a:gd fmla="*/ 2410 h 2446" name="T9"/>
              <a:gd fmla="*/ 589 w 2740" name="T10"/>
              <a:gd fmla="*/ 2314 h 2446" name="T11"/>
              <a:gd fmla="*/ 36 w 2740" name="T12"/>
              <a:gd fmla="*/ 1356 h 2446" name="T13"/>
              <a:gd fmla="*/ 0 w 2740" name="T14"/>
              <a:gd fmla="*/ 1223 h 2446" name="T15"/>
              <a:gd fmla="*/ 36 w 2740" name="T16"/>
              <a:gd fmla="*/ 1089 h 2446" name="T17"/>
              <a:gd fmla="*/ 587 w 2740" name="T18"/>
              <a:gd fmla="*/ 135 h 2446" name="T19"/>
              <a:gd fmla="*/ 685 w 2740" name="T20"/>
              <a:gd fmla="*/ 37 h 2446" name="T21"/>
              <a:gd fmla="*/ 810 w 2740" name="T22"/>
              <a:gd fmla="*/ 1 h 2446" name="T23"/>
              <a:gd fmla="*/ 1916 w 2740" name="T24"/>
              <a:gd fmla="*/ 1 h 2446" name="T25"/>
              <a:gd fmla="*/ 2055 w 2740" name="T26"/>
              <a:gd fmla="*/ 37 h 2446" name="T27"/>
              <a:gd fmla="*/ 2151 w 2740" name="T28"/>
              <a:gd fmla="*/ 132 h 2446" name="T29"/>
              <a:gd fmla="*/ 2702 w 2740" name="T30"/>
              <a:gd fmla="*/ 1086 h 2446" name="T31"/>
              <a:gd fmla="*/ 2740 w 2740" name="T32"/>
              <a:gd fmla="*/ 1223 h 2446" name="T33"/>
              <a:gd fmla="*/ 2701 w 2740" name="T34"/>
              <a:gd fmla="*/ 1361 h 2446" name="T35"/>
              <a:gd fmla="*/ 2151 w 2740" name="T36"/>
              <a:gd fmla="*/ 2315 h 2446"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446" w="2740">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noFill/>
          <a:ln w="12700">
            <a:solidFill>
              <a:schemeClr val="bg1"/>
            </a:solid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2400"/>
          </a:p>
        </p:txBody>
      </p:sp>
      <p:grpSp>
        <p:nvGrpSpPr>
          <p:cNvPr id="55" name="组合 54"/>
          <p:cNvGrpSpPr/>
          <p:nvPr/>
        </p:nvGrpSpPr>
        <p:grpSpPr>
          <a:xfrm>
            <a:off x="3046617" y="2982742"/>
            <a:ext cx="874116" cy="168955"/>
            <a:chOff x="3005398" y="2593891"/>
            <a:chExt cx="817496" cy="158010"/>
          </a:xfrm>
        </p:grpSpPr>
        <p:grpSp>
          <p:nvGrpSpPr>
            <p:cNvPr id="56" name="组合 55"/>
            <p:cNvGrpSpPr/>
            <p:nvPr/>
          </p:nvGrpSpPr>
          <p:grpSpPr>
            <a:xfrm rot="5400000">
              <a:off x="3005399" y="2593890"/>
              <a:ext cx="158010" cy="158012"/>
              <a:chOff x="4486616" y="3001075"/>
              <a:chExt cx="274695" cy="274699"/>
            </a:xfrm>
          </p:grpSpPr>
          <p:sp>
            <p:nvSpPr>
              <p:cNvPr id="63" name="椭圆 62"/>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algn="tl" blurRad="12700" dir="27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sp>
            <p:nvSpPr>
              <p:cNvPr id="64" name="椭圆 63"/>
              <p:cNvSpPr/>
              <p:nvPr/>
            </p:nvSpPr>
            <p:spPr>
              <a:xfrm rot="16200000">
                <a:off x="4511585" y="3026055"/>
                <a:ext cx="224753" cy="224751"/>
              </a:xfrm>
              <a:prstGeom prst="ellipse">
                <a:avLst/>
              </a:prstGeom>
              <a:solidFill>
                <a:schemeClr val="tx1">
                  <a:lumMod val="85000"/>
                  <a:lumOff val="15000"/>
                </a:schemeClr>
              </a:solidFill>
              <a:ln>
                <a:noFill/>
              </a:ln>
              <a:effectLst>
                <a:innerShdw blurRad="12700" dir="13500000" dist="127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grpSp>
        <p:grpSp>
          <p:nvGrpSpPr>
            <p:cNvPr id="57" name="组合 56"/>
            <p:cNvGrpSpPr/>
            <p:nvPr/>
          </p:nvGrpSpPr>
          <p:grpSpPr>
            <a:xfrm rot="5400000">
              <a:off x="3664883" y="2593890"/>
              <a:ext cx="158010" cy="158012"/>
              <a:chOff x="4486616" y="3001075"/>
              <a:chExt cx="274695" cy="274699"/>
            </a:xfrm>
          </p:grpSpPr>
          <p:sp>
            <p:nvSpPr>
              <p:cNvPr id="61" name="椭圆 60"/>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algn="tl" blurRad="12700" dir="27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sp>
            <p:nvSpPr>
              <p:cNvPr id="62" name="椭圆 61"/>
              <p:cNvSpPr/>
              <p:nvPr/>
            </p:nvSpPr>
            <p:spPr>
              <a:xfrm rot="16200000">
                <a:off x="4511585" y="3026055"/>
                <a:ext cx="224753" cy="224751"/>
              </a:xfrm>
              <a:prstGeom prst="ellipse">
                <a:avLst/>
              </a:prstGeom>
              <a:solidFill>
                <a:schemeClr val="accent1">
                  <a:lumMod val="50000"/>
                </a:schemeClr>
              </a:solidFill>
              <a:ln>
                <a:noFill/>
              </a:ln>
              <a:effectLst>
                <a:innerShdw blurRad="12700" dir="13500000" dist="127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grpSp>
        <p:grpSp>
          <p:nvGrpSpPr>
            <p:cNvPr id="58" name="组合 57"/>
            <p:cNvGrpSpPr/>
            <p:nvPr/>
          </p:nvGrpSpPr>
          <p:grpSpPr>
            <a:xfrm rot="16200000">
              <a:off x="3384091" y="2354714"/>
              <a:ext cx="67821" cy="636364"/>
              <a:chOff x="1235365" y="2098390"/>
              <a:chExt cx="67821" cy="384317"/>
            </a:xfrm>
          </p:grpSpPr>
          <p:sp>
            <p:nvSpPr>
              <p:cNvPr id="59" name="圆角矩形 58"/>
              <p:cNvSpPr/>
              <p:nvPr/>
            </p:nvSpPr>
            <p:spPr>
              <a:xfrm rot="10800000">
                <a:off x="1274386" y="2098391"/>
                <a:ext cx="28800" cy="384316"/>
              </a:xfrm>
              <a:prstGeom prst="roundRect">
                <a:avLst>
                  <a:gd fmla="val 50000" name="adj"/>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noFill/>
              </a:ln>
              <a:effectLst>
                <a:outerShdw algn="ctr" blurRad="254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sp>
            <p:nvSpPr>
              <p:cNvPr id="60" name="圆角矩形 59"/>
              <p:cNvSpPr/>
              <p:nvPr/>
            </p:nvSpPr>
            <p:spPr>
              <a:xfrm rot="10800000">
                <a:off x="1235365" y="2098390"/>
                <a:ext cx="28800" cy="384316"/>
              </a:xfrm>
              <a:prstGeom prst="roundRect">
                <a:avLst>
                  <a:gd fmla="val 50000" name="adj"/>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noFill/>
              </a:ln>
              <a:effectLst>
                <a:outerShdw algn="ctr" blurRad="254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grpSp>
      </p:grpSp>
      <p:grpSp>
        <p:nvGrpSpPr>
          <p:cNvPr id="65" name="组合 64"/>
          <p:cNvGrpSpPr/>
          <p:nvPr/>
        </p:nvGrpSpPr>
        <p:grpSpPr>
          <a:xfrm>
            <a:off x="5674723" y="2982742"/>
            <a:ext cx="874116" cy="168955"/>
            <a:chOff x="3005398" y="2593891"/>
            <a:chExt cx="817496" cy="158010"/>
          </a:xfrm>
        </p:grpSpPr>
        <p:grpSp>
          <p:nvGrpSpPr>
            <p:cNvPr id="66" name="组合 65"/>
            <p:cNvGrpSpPr/>
            <p:nvPr/>
          </p:nvGrpSpPr>
          <p:grpSpPr>
            <a:xfrm rot="5400000">
              <a:off x="3005399" y="2593890"/>
              <a:ext cx="158010" cy="158012"/>
              <a:chOff x="4486616" y="3001075"/>
              <a:chExt cx="274695" cy="274699"/>
            </a:xfrm>
          </p:grpSpPr>
          <p:sp>
            <p:nvSpPr>
              <p:cNvPr id="73" name="椭圆 72"/>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algn="tl" blurRad="12700" dir="27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sp>
            <p:nvSpPr>
              <p:cNvPr id="74" name="椭圆 73"/>
              <p:cNvSpPr/>
              <p:nvPr/>
            </p:nvSpPr>
            <p:spPr>
              <a:xfrm rot="16200000">
                <a:off x="4511585" y="3026055"/>
                <a:ext cx="224753" cy="224751"/>
              </a:xfrm>
              <a:prstGeom prst="ellipse">
                <a:avLst/>
              </a:prstGeom>
              <a:solidFill>
                <a:schemeClr val="accent1">
                  <a:lumMod val="50000"/>
                </a:schemeClr>
              </a:solidFill>
              <a:ln>
                <a:noFill/>
              </a:ln>
              <a:effectLst>
                <a:innerShdw blurRad="12700" dir="13500000" dist="127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grpSp>
        <p:grpSp>
          <p:nvGrpSpPr>
            <p:cNvPr id="67" name="组合 66"/>
            <p:cNvGrpSpPr/>
            <p:nvPr/>
          </p:nvGrpSpPr>
          <p:grpSpPr>
            <a:xfrm rot="5400000">
              <a:off x="3664883" y="2593890"/>
              <a:ext cx="158010" cy="158012"/>
              <a:chOff x="4486616" y="3001075"/>
              <a:chExt cx="274695" cy="274699"/>
            </a:xfrm>
          </p:grpSpPr>
          <p:sp>
            <p:nvSpPr>
              <p:cNvPr id="71" name="椭圆 70"/>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algn="tl" blurRad="12700" dir="27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sp>
            <p:nvSpPr>
              <p:cNvPr id="72" name="椭圆 71"/>
              <p:cNvSpPr/>
              <p:nvPr/>
            </p:nvSpPr>
            <p:spPr>
              <a:xfrm rot="16200000">
                <a:off x="4511585" y="3026055"/>
                <a:ext cx="224753" cy="224751"/>
              </a:xfrm>
              <a:prstGeom prst="ellipse">
                <a:avLst/>
              </a:prstGeom>
              <a:solidFill>
                <a:schemeClr val="tx1">
                  <a:lumMod val="85000"/>
                  <a:lumOff val="15000"/>
                </a:schemeClr>
              </a:solidFill>
              <a:ln>
                <a:noFill/>
              </a:ln>
              <a:effectLst>
                <a:innerShdw blurRad="12700" dir="13500000" dist="127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grpSp>
        <p:grpSp>
          <p:nvGrpSpPr>
            <p:cNvPr id="68" name="组合 67"/>
            <p:cNvGrpSpPr/>
            <p:nvPr/>
          </p:nvGrpSpPr>
          <p:grpSpPr>
            <a:xfrm rot="16200000">
              <a:off x="3384091" y="2354714"/>
              <a:ext cx="67821" cy="636364"/>
              <a:chOff x="1235365" y="2098390"/>
              <a:chExt cx="67821" cy="384317"/>
            </a:xfrm>
          </p:grpSpPr>
          <p:sp>
            <p:nvSpPr>
              <p:cNvPr id="69" name="圆角矩形 68"/>
              <p:cNvSpPr/>
              <p:nvPr/>
            </p:nvSpPr>
            <p:spPr>
              <a:xfrm rot="10800000">
                <a:off x="1274386" y="2098391"/>
                <a:ext cx="28800" cy="384316"/>
              </a:xfrm>
              <a:prstGeom prst="roundRect">
                <a:avLst>
                  <a:gd fmla="val 50000" name="adj"/>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noFill/>
              </a:ln>
              <a:effectLst>
                <a:outerShdw algn="ctr" blurRad="254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sp>
            <p:nvSpPr>
              <p:cNvPr id="70" name="圆角矩形 69"/>
              <p:cNvSpPr/>
              <p:nvPr/>
            </p:nvSpPr>
            <p:spPr>
              <a:xfrm rot="10800000">
                <a:off x="1235365" y="2098390"/>
                <a:ext cx="28800" cy="384316"/>
              </a:xfrm>
              <a:prstGeom prst="roundRect">
                <a:avLst>
                  <a:gd fmla="val 50000" name="adj"/>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noFill/>
              </a:ln>
              <a:effectLst>
                <a:outerShdw algn="ctr" blurRad="254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grpSp>
      </p:grpSp>
      <p:grpSp>
        <p:nvGrpSpPr>
          <p:cNvPr id="75" name="组合 74"/>
          <p:cNvGrpSpPr/>
          <p:nvPr/>
        </p:nvGrpSpPr>
        <p:grpSpPr>
          <a:xfrm>
            <a:off x="8288895" y="2982742"/>
            <a:ext cx="874116" cy="168955"/>
            <a:chOff x="3005398" y="2593891"/>
            <a:chExt cx="817496" cy="158010"/>
          </a:xfrm>
        </p:grpSpPr>
        <p:grpSp>
          <p:nvGrpSpPr>
            <p:cNvPr id="76" name="组合 75"/>
            <p:cNvGrpSpPr/>
            <p:nvPr/>
          </p:nvGrpSpPr>
          <p:grpSpPr>
            <a:xfrm rot="5400000">
              <a:off x="3005399" y="2593890"/>
              <a:ext cx="158010" cy="158012"/>
              <a:chOff x="4486616" y="3001075"/>
              <a:chExt cx="274695" cy="274699"/>
            </a:xfrm>
          </p:grpSpPr>
          <p:sp>
            <p:nvSpPr>
              <p:cNvPr id="83" name="椭圆 82"/>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algn="tl" blurRad="12700" dir="27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sp>
            <p:nvSpPr>
              <p:cNvPr id="84" name="椭圆 83"/>
              <p:cNvSpPr/>
              <p:nvPr/>
            </p:nvSpPr>
            <p:spPr>
              <a:xfrm rot="16200000">
                <a:off x="4511585" y="3026055"/>
                <a:ext cx="224753" cy="224751"/>
              </a:xfrm>
              <a:prstGeom prst="ellipse">
                <a:avLst/>
              </a:prstGeom>
              <a:solidFill>
                <a:schemeClr val="tx1">
                  <a:lumMod val="85000"/>
                  <a:lumOff val="15000"/>
                </a:schemeClr>
              </a:solidFill>
              <a:ln>
                <a:noFill/>
              </a:ln>
              <a:effectLst>
                <a:innerShdw blurRad="12700" dir="13500000" dist="127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grpSp>
        <p:grpSp>
          <p:nvGrpSpPr>
            <p:cNvPr id="77" name="组合 76"/>
            <p:cNvGrpSpPr/>
            <p:nvPr/>
          </p:nvGrpSpPr>
          <p:grpSpPr>
            <a:xfrm rot="5400000">
              <a:off x="3664883" y="2593890"/>
              <a:ext cx="158010" cy="158012"/>
              <a:chOff x="4486616" y="3001075"/>
              <a:chExt cx="274695" cy="274699"/>
            </a:xfrm>
          </p:grpSpPr>
          <p:sp>
            <p:nvSpPr>
              <p:cNvPr id="81" name="椭圆 80"/>
              <p:cNvSpPr/>
              <p:nvPr/>
            </p:nvSpPr>
            <p:spPr>
              <a:xfrm rot="16200000">
                <a:off x="4486614" y="3001077"/>
                <a:ext cx="274699" cy="274695"/>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algn="tl" blurRad="12700" dir="27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sp>
            <p:nvSpPr>
              <p:cNvPr id="82" name="椭圆 81"/>
              <p:cNvSpPr/>
              <p:nvPr/>
            </p:nvSpPr>
            <p:spPr>
              <a:xfrm rot="16200000">
                <a:off x="4511585" y="3026055"/>
                <a:ext cx="224753" cy="224751"/>
              </a:xfrm>
              <a:prstGeom prst="ellipse">
                <a:avLst/>
              </a:prstGeom>
              <a:solidFill>
                <a:schemeClr val="accent1">
                  <a:lumMod val="50000"/>
                </a:schemeClr>
              </a:solidFill>
              <a:ln>
                <a:noFill/>
              </a:ln>
              <a:effectLst>
                <a:innerShdw blurRad="12700" dir="13500000" dist="127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grpSp>
        <p:grpSp>
          <p:nvGrpSpPr>
            <p:cNvPr id="78" name="组合 77"/>
            <p:cNvGrpSpPr/>
            <p:nvPr/>
          </p:nvGrpSpPr>
          <p:grpSpPr>
            <a:xfrm rot="16200000">
              <a:off x="3384091" y="2354714"/>
              <a:ext cx="67821" cy="636364"/>
              <a:chOff x="1235365" y="2098390"/>
              <a:chExt cx="67821" cy="384317"/>
            </a:xfrm>
          </p:grpSpPr>
          <p:sp>
            <p:nvSpPr>
              <p:cNvPr id="79" name="圆角矩形 78"/>
              <p:cNvSpPr/>
              <p:nvPr/>
            </p:nvSpPr>
            <p:spPr>
              <a:xfrm rot="10800000">
                <a:off x="1274386" y="2098391"/>
                <a:ext cx="28800" cy="384316"/>
              </a:xfrm>
              <a:prstGeom prst="roundRect">
                <a:avLst>
                  <a:gd fmla="val 50000" name="adj"/>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noFill/>
              </a:ln>
              <a:effectLst>
                <a:outerShdw algn="ctr" blurRad="254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sp>
            <p:nvSpPr>
              <p:cNvPr id="80" name="圆角矩形 79"/>
              <p:cNvSpPr/>
              <p:nvPr/>
            </p:nvSpPr>
            <p:spPr>
              <a:xfrm rot="10800000">
                <a:off x="1235365" y="2098390"/>
                <a:ext cx="28800" cy="384316"/>
              </a:xfrm>
              <a:prstGeom prst="roundRect">
                <a:avLst>
                  <a:gd fmla="val 50000" name="adj"/>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9525">
                <a:noFill/>
              </a:ln>
              <a:effectLst>
                <a:outerShdw algn="ctr" blurRad="254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solidFill>
                    <a:prstClr val="white"/>
                  </a:solidFill>
                </a:endParaRPr>
              </a:p>
            </p:txBody>
          </p:sp>
        </p:grpSp>
      </p:grpSp>
    </p:spTree>
    <p:extLst>
      <p:ext uri="{BB962C8B-B14F-4D97-AF65-F5344CB8AC3E}">
        <p14:creationId val="2559713979"/>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45"/>
                                        </p:tgtEl>
                                        <p:attrNameLst>
                                          <p:attrName>style.visibility</p:attrName>
                                        </p:attrNameLst>
                                      </p:cBhvr>
                                      <p:to>
                                        <p:strVal val="visible"/>
                                      </p:to>
                                    </p:set>
                                    <p:anim calcmode="lin" valueType="num">
                                      <p:cBhvr>
                                        <p:cTn dur="500" fill="hold" id="7"/>
                                        <p:tgtEl>
                                          <p:spTgt spid="45"/>
                                        </p:tgtEl>
                                        <p:attrNameLst>
                                          <p:attrName>ppt_w</p:attrName>
                                        </p:attrNameLst>
                                      </p:cBhvr>
                                      <p:tavLst>
                                        <p:tav tm="0">
                                          <p:val>
                                            <p:fltVal val="0"/>
                                          </p:val>
                                        </p:tav>
                                        <p:tav tm="100000">
                                          <p:val>
                                            <p:strVal val="#ppt_w"/>
                                          </p:val>
                                        </p:tav>
                                      </p:tavLst>
                                    </p:anim>
                                    <p:anim calcmode="lin" valueType="num">
                                      <p:cBhvr>
                                        <p:cTn dur="500" fill="hold" id="8"/>
                                        <p:tgtEl>
                                          <p:spTgt spid="45"/>
                                        </p:tgtEl>
                                        <p:attrNameLst>
                                          <p:attrName>ppt_h</p:attrName>
                                        </p:attrNameLst>
                                      </p:cBhvr>
                                      <p:tavLst>
                                        <p:tav tm="0">
                                          <p:val>
                                            <p:fltVal val="0"/>
                                          </p:val>
                                        </p:tav>
                                        <p:tav tm="100000">
                                          <p:val>
                                            <p:strVal val="#ppt_h"/>
                                          </p:val>
                                        </p:tav>
                                      </p:tavLst>
                                    </p:anim>
                                    <p:animEffect filter="fade" transition="in">
                                      <p:cBhvr>
                                        <p:cTn dur="500" id="9"/>
                                        <p:tgtEl>
                                          <p:spTgt spid="45"/>
                                        </p:tgtEl>
                                      </p:cBhvr>
                                    </p:animEffect>
                                    <p:anim calcmode="lin" valueType="num">
                                      <p:cBhvr>
                                        <p:cTn dur="500" fill="hold" id="10"/>
                                        <p:tgtEl>
                                          <p:spTgt spid="45"/>
                                        </p:tgtEl>
                                        <p:attrNameLst>
                                          <p:attrName>ppt_x</p:attrName>
                                        </p:attrNameLst>
                                      </p:cBhvr>
                                      <p:tavLst>
                                        <p:tav tm="0">
                                          <p:val>
                                            <p:fltVal val="0.5"/>
                                          </p:val>
                                        </p:tav>
                                        <p:tav tm="100000">
                                          <p:val>
                                            <p:strVal val="#ppt_x"/>
                                          </p:val>
                                        </p:tav>
                                      </p:tavLst>
                                    </p:anim>
                                    <p:anim calcmode="lin" valueType="num">
                                      <p:cBhvr>
                                        <p:cTn dur="500" fill="hold" id="11"/>
                                        <p:tgtEl>
                                          <p:spTgt spid="45"/>
                                        </p:tgtEl>
                                        <p:attrNameLst>
                                          <p:attrName>ppt_y</p:attrName>
                                        </p:attrNameLst>
                                      </p:cBhvr>
                                      <p:tavLst>
                                        <p:tav tm="0">
                                          <p:val>
                                            <p:fltVal val="0.5"/>
                                          </p:val>
                                        </p:tav>
                                        <p:tav tm="100000">
                                          <p:val>
                                            <p:strVal val="#ppt_y"/>
                                          </p:val>
                                        </p:tav>
                                      </p:tavLst>
                                    </p:anim>
                                  </p:childTnLst>
                                </p:cTn>
                              </p:par>
                              <p:par>
                                <p:cTn fill="hold" grpId="0" id="12" nodeType="withEffect" presetClass="entr" presetID="53" presetSubtype="0">
                                  <p:stCondLst>
                                    <p:cond delay="0"/>
                                  </p:stCondLst>
                                  <p:childTnLst>
                                    <p:set>
                                      <p:cBhvr>
                                        <p:cTn dur="1" fill="hold" id="13">
                                          <p:stCondLst>
                                            <p:cond delay="0"/>
                                          </p:stCondLst>
                                        </p:cTn>
                                        <p:tgtEl>
                                          <p:spTgt spid="52"/>
                                        </p:tgtEl>
                                        <p:attrNameLst>
                                          <p:attrName>style.visibility</p:attrName>
                                        </p:attrNameLst>
                                      </p:cBhvr>
                                      <p:to>
                                        <p:strVal val="visible"/>
                                      </p:to>
                                    </p:set>
                                    <p:anim calcmode="lin" valueType="num">
                                      <p:cBhvr>
                                        <p:cTn dur="500" fill="hold" id="14"/>
                                        <p:tgtEl>
                                          <p:spTgt spid="52"/>
                                        </p:tgtEl>
                                        <p:attrNameLst>
                                          <p:attrName>ppt_w</p:attrName>
                                        </p:attrNameLst>
                                      </p:cBhvr>
                                      <p:tavLst>
                                        <p:tav tm="0">
                                          <p:val>
                                            <p:fltVal val="0"/>
                                          </p:val>
                                        </p:tav>
                                        <p:tav tm="100000">
                                          <p:val>
                                            <p:strVal val="#ppt_w"/>
                                          </p:val>
                                        </p:tav>
                                      </p:tavLst>
                                    </p:anim>
                                    <p:anim calcmode="lin" valueType="num">
                                      <p:cBhvr>
                                        <p:cTn dur="500" fill="hold" id="15"/>
                                        <p:tgtEl>
                                          <p:spTgt spid="52"/>
                                        </p:tgtEl>
                                        <p:attrNameLst>
                                          <p:attrName>ppt_h</p:attrName>
                                        </p:attrNameLst>
                                      </p:cBhvr>
                                      <p:tavLst>
                                        <p:tav tm="0">
                                          <p:val>
                                            <p:fltVal val="0"/>
                                          </p:val>
                                        </p:tav>
                                        <p:tav tm="100000">
                                          <p:val>
                                            <p:strVal val="#ppt_h"/>
                                          </p:val>
                                        </p:tav>
                                      </p:tavLst>
                                    </p:anim>
                                    <p:animEffect filter="fade" transition="in">
                                      <p:cBhvr>
                                        <p:cTn dur="500" id="16"/>
                                        <p:tgtEl>
                                          <p:spTgt spid="52"/>
                                        </p:tgtEl>
                                      </p:cBhvr>
                                    </p:animEffect>
                                    <p:anim calcmode="lin" valueType="num">
                                      <p:cBhvr>
                                        <p:cTn dur="500" fill="hold" id="17"/>
                                        <p:tgtEl>
                                          <p:spTgt spid="52"/>
                                        </p:tgtEl>
                                        <p:attrNameLst>
                                          <p:attrName>ppt_x</p:attrName>
                                        </p:attrNameLst>
                                      </p:cBhvr>
                                      <p:tavLst>
                                        <p:tav tm="0">
                                          <p:val>
                                            <p:fltVal val="0.5"/>
                                          </p:val>
                                        </p:tav>
                                        <p:tav tm="100000">
                                          <p:val>
                                            <p:strVal val="#ppt_x"/>
                                          </p:val>
                                        </p:tav>
                                      </p:tavLst>
                                    </p:anim>
                                    <p:anim calcmode="lin" valueType="num">
                                      <p:cBhvr>
                                        <p:cTn dur="500" fill="hold" id="18"/>
                                        <p:tgtEl>
                                          <p:spTgt spid="52"/>
                                        </p:tgtEl>
                                        <p:attrNameLst>
                                          <p:attrName>ppt_y</p:attrName>
                                        </p:attrNameLst>
                                      </p:cBhvr>
                                      <p:tavLst>
                                        <p:tav tm="0">
                                          <p:val>
                                            <p:fltVal val="0.5"/>
                                          </p:val>
                                        </p:tav>
                                        <p:tav tm="100000">
                                          <p:val>
                                            <p:strVal val="#ppt_y"/>
                                          </p:val>
                                        </p:tav>
                                      </p:tavLst>
                                    </p:anim>
                                  </p:childTnLst>
                                </p:cTn>
                              </p:par>
                              <p:par>
                                <p:cTn fill="hold" id="19" nodeType="withEffect" presetClass="entr" presetID="53" presetSubtype="0">
                                  <p:stCondLst>
                                    <p:cond delay="200"/>
                                  </p:stCondLst>
                                  <p:childTnLst>
                                    <p:set>
                                      <p:cBhvr>
                                        <p:cTn dur="1" fill="hold" id="20">
                                          <p:stCondLst>
                                            <p:cond delay="0"/>
                                          </p:stCondLst>
                                        </p:cTn>
                                        <p:tgtEl>
                                          <p:spTgt spid="48"/>
                                        </p:tgtEl>
                                        <p:attrNameLst>
                                          <p:attrName>style.visibility</p:attrName>
                                        </p:attrNameLst>
                                      </p:cBhvr>
                                      <p:to>
                                        <p:strVal val="visible"/>
                                      </p:to>
                                    </p:set>
                                    <p:anim calcmode="lin" valueType="num">
                                      <p:cBhvr>
                                        <p:cTn dur="500" fill="hold" id="21"/>
                                        <p:tgtEl>
                                          <p:spTgt spid="48"/>
                                        </p:tgtEl>
                                        <p:attrNameLst>
                                          <p:attrName>ppt_w</p:attrName>
                                        </p:attrNameLst>
                                      </p:cBhvr>
                                      <p:tavLst>
                                        <p:tav tm="0">
                                          <p:val>
                                            <p:fltVal val="0"/>
                                          </p:val>
                                        </p:tav>
                                        <p:tav tm="100000">
                                          <p:val>
                                            <p:strVal val="#ppt_w"/>
                                          </p:val>
                                        </p:tav>
                                      </p:tavLst>
                                    </p:anim>
                                    <p:anim calcmode="lin" valueType="num">
                                      <p:cBhvr>
                                        <p:cTn dur="500" fill="hold" id="22"/>
                                        <p:tgtEl>
                                          <p:spTgt spid="48"/>
                                        </p:tgtEl>
                                        <p:attrNameLst>
                                          <p:attrName>ppt_h</p:attrName>
                                        </p:attrNameLst>
                                      </p:cBhvr>
                                      <p:tavLst>
                                        <p:tav tm="0">
                                          <p:val>
                                            <p:fltVal val="0"/>
                                          </p:val>
                                        </p:tav>
                                        <p:tav tm="100000">
                                          <p:val>
                                            <p:strVal val="#ppt_h"/>
                                          </p:val>
                                        </p:tav>
                                      </p:tavLst>
                                    </p:anim>
                                    <p:animEffect filter="fade" transition="in">
                                      <p:cBhvr>
                                        <p:cTn dur="500" id="23"/>
                                        <p:tgtEl>
                                          <p:spTgt spid="48"/>
                                        </p:tgtEl>
                                      </p:cBhvr>
                                    </p:animEffect>
                                    <p:anim calcmode="lin" valueType="num">
                                      <p:cBhvr>
                                        <p:cTn dur="500" fill="hold" id="24"/>
                                        <p:tgtEl>
                                          <p:spTgt spid="48"/>
                                        </p:tgtEl>
                                        <p:attrNameLst>
                                          <p:attrName>ppt_x</p:attrName>
                                        </p:attrNameLst>
                                      </p:cBhvr>
                                      <p:tavLst>
                                        <p:tav tm="0">
                                          <p:val>
                                            <p:fltVal val="0.5"/>
                                          </p:val>
                                        </p:tav>
                                        <p:tav tm="100000">
                                          <p:val>
                                            <p:strVal val="#ppt_x"/>
                                          </p:val>
                                        </p:tav>
                                      </p:tavLst>
                                    </p:anim>
                                    <p:anim calcmode="lin" valueType="num">
                                      <p:cBhvr>
                                        <p:cTn dur="500" fill="hold" id="25"/>
                                        <p:tgtEl>
                                          <p:spTgt spid="48"/>
                                        </p:tgtEl>
                                        <p:attrNameLst>
                                          <p:attrName>ppt_y</p:attrName>
                                        </p:attrNameLst>
                                      </p:cBhvr>
                                      <p:tavLst>
                                        <p:tav tm="0">
                                          <p:val>
                                            <p:fltVal val="0.5"/>
                                          </p:val>
                                        </p:tav>
                                        <p:tav tm="100000">
                                          <p:val>
                                            <p:strVal val="#ppt_y"/>
                                          </p:val>
                                        </p:tav>
                                      </p:tavLst>
                                    </p:anim>
                                  </p:childTnLst>
                                </p:cTn>
                              </p:par>
                              <p:par>
                                <p:cTn fill="hold" grpId="0" id="26" nodeType="withEffect" presetClass="entr" presetID="53" presetSubtype="0">
                                  <p:stCondLst>
                                    <p:cond delay="200"/>
                                  </p:stCondLst>
                                  <p:childTnLst>
                                    <p:set>
                                      <p:cBhvr>
                                        <p:cTn dur="1" fill="hold" id="27">
                                          <p:stCondLst>
                                            <p:cond delay="0"/>
                                          </p:stCondLst>
                                        </p:cTn>
                                        <p:tgtEl>
                                          <p:spTgt spid="53"/>
                                        </p:tgtEl>
                                        <p:attrNameLst>
                                          <p:attrName>style.visibility</p:attrName>
                                        </p:attrNameLst>
                                      </p:cBhvr>
                                      <p:to>
                                        <p:strVal val="visible"/>
                                      </p:to>
                                    </p:set>
                                    <p:anim calcmode="lin" valueType="num">
                                      <p:cBhvr>
                                        <p:cTn dur="500" fill="hold" id="28"/>
                                        <p:tgtEl>
                                          <p:spTgt spid="53"/>
                                        </p:tgtEl>
                                        <p:attrNameLst>
                                          <p:attrName>ppt_w</p:attrName>
                                        </p:attrNameLst>
                                      </p:cBhvr>
                                      <p:tavLst>
                                        <p:tav tm="0">
                                          <p:val>
                                            <p:fltVal val="0"/>
                                          </p:val>
                                        </p:tav>
                                        <p:tav tm="100000">
                                          <p:val>
                                            <p:strVal val="#ppt_w"/>
                                          </p:val>
                                        </p:tav>
                                      </p:tavLst>
                                    </p:anim>
                                    <p:anim calcmode="lin" valueType="num">
                                      <p:cBhvr>
                                        <p:cTn dur="500" fill="hold" id="29"/>
                                        <p:tgtEl>
                                          <p:spTgt spid="53"/>
                                        </p:tgtEl>
                                        <p:attrNameLst>
                                          <p:attrName>ppt_h</p:attrName>
                                        </p:attrNameLst>
                                      </p:cBhvr>
                                      <p:tavLst>
                                        <p:tav tm="0">
                                          <p:val>
                                            <p:fltVal val="0"/>
                                          </p:val>
                                        </p:tav>
                                        <p:tav tm="100000">
                                          <p:val>
                                            <p:strVal val="#ppt_h"/>
                                          </p:val>
                                        </p:tav>
                                      </p:tavLst>
                                    </p:anim>
                                    <p:animEffect filter="fade" transition="in">
                                      <p:cBhvr>
                                        <p:cTn dur="500" id="30"/>
                                        <p:tgtEl>
                                          <p:spTgt spid="53"/>
                                        </p:tgtEl>
                                      </p:cBhvr>
                                    </p:animEffect>
                                    <p:anim calcmode="lin" valueType="num">
                                      <p:cBhvr>
                                        <p:cTn dur="500" fill="hold" id="31"/>
                                        <p:tgtEl>
                                          <p:spTgt spid="53"/>
                                        </p:tgtEl>
                                        <p:attrNameLst>
                                          <p:attrName>ppt_x</p:attrName>
                                        </p:attrNameLst>
                                      </p:cBhvr>
                                      <p:tavLst>
                                        <p:tav tm="0">
                                          <p:val>
                                            <p:fltVal val="0.5"/>
                                          </p:val>
                                        </p:tav>
                                        <p:tav tm="100000">
                                          <p:val>
                                            <p:strVal val="#ppt_x"/>
                                          </p:val>
                                        </p:tav>
                                      </p:tavLst>
                                    </p:anim>
                                    <p:anim calcmode="lin" valueType="num">
                                      <p:cBhvr>
                                        <p:cTn dur="500" fill="hold" id="32"/>
                                        <p:tgtEl>
                                          <p:spTgt spid="53"/>
                                        </p:tgtEl>
                                        <p:attrNameLst>
                                          <p:attrName>ppt_y</p:attrName>
                                        </p:attrNameLst>
                                      </p:cBhvr>
                                      <p:tavLst>
                                        <p:tav tm="0">
                                          <p:val>
                                            <p:fltVal val="0.5"/>
                                          </p:val>
                                        </p:tav>
                                        <p:tav tm="100000">
                                          <p:val>
                                            <p:strVal val="#ppt_y"/>
                                          </p:val>
                                        </p:tav>
                                      </p:tavLst>
                                    </p:anim>
                                  </p:childTnLst>
                                </p:cTn>
                              </p:par>
                              <p:par>
                                <p:cTn fill="hold" id="33" nodeType="withEffect" presetClass="entr" presetID="53" presetSubtype="0">
                                  <p:stCondLst>
                                    <p:cond delay="400"/>
                                  </p:stCondLst>
                                  <p:childTnLst>
                                    <p:set>
                                      <p:cBhvr>
                                        <p:cTn dur="1" fill="hold" id="34">
                                          <p:stCondLst>
                                            <p:cond delay="0"/>
                                          </p:stCondLst>
                                        </p:cTn>
                                        <p:tgtEl>
                                          <p:spTgt spid="39"/>
                                        </p:tgtEl>
                                        <p:attrNameLst>
                                          <p:attrName>style.visibility</p:attrName>
                                        </p:attrNameLst>
                                      </p:cBhvr>
                                      <p:to>
                                        <p:strVal val="visible"/>
                                      </p:to>
                                    </p:set>
                                    <p:anim calcmode="lin" valueType="num">
                                      <p:cBhvr>
                                        <p:cTn dur="500" fill="hold" id="35"/>
                                        <p:tgtEl>
                                          <p:spTgt spid="39"/>
                                        </p:tgtEl>
                                        <p:attrNameLst>
                                          <p:attrName>ppt_w</p:attrName>
                                        </p:attrNameLst>
                                      </p:cBhvr>
                                      <p:tavLst>
                                        <p:tav tm="0">
                                          <p:val>
                                            <p:fltVal val="0"/>
                                          </p:val>
                                        </p:tav>
                                        <p:tav tm="100000">
                                          <p:val>
                                            <p:strVal val="#ppt_w"/>
                                          </p:val>
                                        </p:tav>
                                      </p:tavLst>
                                    </p:anim>
                                    <p:anim calcmode="lin" valueType="num">
                                      <p:cBhvr>
                                        <p:cTn dur="500" fill="hold" id="36"/>
                                        <p:tgtEl>
                                          <p:spTgt spid="39"/>
                                        </p:tgtEl>
                                        <p:attrNameLst>
                                          <p:attrName>ppt_h</p:attrName>
                                        </p:attrNameLst>
                                      </p:cBhvr>
                                      <p:tavLst>
                                        <p:tav tm="0">
                                          <p:val>
                                            <p:fltVal val="0"/>
                                          </p:val>
                                        </p:tav>
                                        <p:tav tm="100000">
                                          <p:val>
                                            <p:strVal val="#ppt_h"/>
                                          </p:val>
                                        </p:tav>
                                      </p:tavLst>
                                    </p:anim>
                                    <p:animEffect filter="fade" transition="in">
                                      <p:cBhvr>
                                        <p:cTn dur="500" id="37"/>
                                        <p:tgtEl>
                                          <p:spTgt spid="39"/>
                                        </p:tgtEl>
                                      </p:cBhvr>
                                    </p:animEffect>
                                    <p:anim calcmode="lin" valueType="num">
                                      <p:cBhvr>
                                        <p:cTn dur="500" fill="hold" id="38"/>
                                        <p:tgtEl>
                                          <p:spTgt spid="39"/>
                                        </p:tgtEl>
                                        <p:attrNameLst>
                                          <p:attrName>ppt_x</p:attrName>
                                        </p:attrNameLst>
                                      </p:cBhvr>
                                      <p:tavLst>
                                        <p:tav tm="0">
                                          <p:val>
                                            <p:fltVal val="0.5"/>
                                          </p:val>
                                        </p:tav>
                                        <p:tav tm="100000">
                                          <p:val>
                                            <p:strVal val="#ppt_x"/>
                                          </p:val>
                                        </p:tav>
                                      </p:tavLst>
                                    </p:anim>
                                    <p:anim calcmode="lin" valueType="num">
                                      <p:cBhvr>
                                        <p:cTn dur="500" fill="hold" id="39"/>
                                        <p:tgtEl>
                                          <p:spTgt spid="39"/>
                                        </p:tgtEl>
                                        <p:attrNameLst>
                                          <p:attrName>ppt_y</p:attrName>
                                        </p:attrNameLst>
                                      </p:cBhvr>
                                      <p:tavLst>
                                        <p:tav tm="0">
                                          <p:val>
                                            <p:fltVal val="0.5"/>
                                          </p:val>
                                        </p:tav>
                                        <p:tav tm="100000">
                                          <p:val>
                                            <p:strVal val="#ppt_y"/>
                                          </p:val>
                                        </p:tav>
                                      </p:tavLst>
                                    </p:anim>
                                  </p:childTnLst>
                                </p:cTn>
                              </p:par>
                              <p:par>
                                <p:cTn fill="hold" grpId="0" id="40" nodeType="withEffect" presetClass="entr" presetID="53" presetSubtype="0">
                                  <p:stCondLst>
                                    <p:cond delay="400"/>
                                  </p:stCondLst>
                                  <p:childTnLst>
                                    <p:set>
                                      <p:cBhvr>
                                        <p:cTn dur="1" fill="hold" id="41">
                                          <p:stCondLst>
                                            <p:cond delay="0"/>
                                          </p:stCondLst>
                                        </p:cTn>
                                        <p:tgtEl>
                                          <p:spTgt spid="51"/>
                                        </p:tgtEl>
                                        <p:attrNameLst>
                                          <p:attrName>style.visibility</p:attrName>
                                        </p:attrNameLst>
                                      </p:cBhvr>
                                      <p:to>
                                        <p:strVal val="visible"/>
                                      </p:to>
                                    </p:set>
                                    <p:anim calcmode="lin" valueType="num">
                                      <p:cBhvr>
                                        <p:cTn dur="500" fill="hold" id="42"/>
                                        <p:tgtEl>
                                          <p:spTgt spid="51"/>
                                        </p:tgtEl>
                                        <p:attrNameLst>
                                          <p:attrName>ppt_w</p:attrName>
                                        </p:attrNameLst>
                                      </p:cBhvr>
                                      <p:tavLst>
                                        <p:tav tm="0">
                                          <p:val>
                                            <p:fltVal val="0"/>
                                          </p:val>
                                        </p:tav>
                                        <p:tav tm="100000">
                                          <p:val>
                                            <p:strVal val="#ppt_w"/>
                                          </p:val>
                                        </p:tav>
                                      </p:tavLst>
                                    </p:anim>
                                    <p:anim calcmode="lin" valueType="num">
                                      <p:cBhvr>
                                        <p:cTn dur="500" fill="hold" id="43"/>
                                        <p:tgtEl>
                                          <p:spTgt spid="51"/>
                                        </p:tgtEl>
                                        <p:attrNameLst>
                                          <p:attrName>ppt_h</p:attrName>
                                        </p:attrNameLst>
                                      </p:cBhvr>
                                      <p:tavLst>
                                        <p:tav tm="0">
                                          <p:val>
                                            <p:fltVal val="0"/>
                                          </p:val>
                                        </p:tav>
                                        <p:tav tm="100000">
                                          <p:val>
                                            <p:strVal val="#ppt_h"/>
                                          </p:val>
                                        </p:tav>
                                      </p:tavLst>
                                    </p:anim>
                                    <p:animEffect filter="fade" transition="in">
                                      <p:cBhvr>
                                        <p:cTn dur="500" id="44"/>
                                        <p:tgtEl>
                                          <p:spTgt spid="51"/>
                                        </p:tgtEl>
                                      </p:cBhvr>
                                    </p:animEffect>
                                    <p:anim calcmode="lin" valueType="num">
                                      <p:cBhvr>
                                        <p:cTn dur="500" fill="hold" id="45"/>
                                        <p:tgtEl>
                                          <p:spTgt spid="51"/>
                                        </p:tgtEl>
                                        <p:attrNameLst>
                                          <p:attrName>ppt_x</p:attrName>
                                        </p:attrNameLst>
                                      </p:cBhvr>
                                      <p:tavLst>
                                        <p:tav tm="0">
                                          <p:val>
                                            <p:fltVal val="0.5"/>
                                          </p:val>
                                        </p:tav>
                                        <p:tav tm="100000">
                                          <p:val>
                                            <p:strVal val="#ppt_x"/>
                                          </p:val>
                                        </p:tav>
                                      </p:tavLst>
                                    </p:anim>
                                    <p:anim calcmode="lin" valueType="num">
                                      <p:cBhvr>
                                        <p:cTn dur="500" fill="hold" id="46"/>
                                        <p:tgtEl>
                                          <p:spTgt spid="51"/>
                                        </p:tgtEl>
                                        <p:attrNameLst>
                                          <p:attrName>ppt_y</p:attrName>
                                        </p:attrNameLst>
                                      </p:cBhvr>
                                      <p:tavLst>
                                        <p:tav tm="0">
                                          <p:val>
                                            <p:fltVal val="0.5"/>
                                          </p:val>
                                        </p:tav>
                                        <p:tav tm="100000">
                                          <p:val>
                                            <p:strVal val="#ppt_y"/>
                                          </p:val>
                                        </p:tav>
                                      </p:tavLst>
                                    </p:anim>
                                  </p:childTnLst>
                                </p:cTn>
                              </p:par>
                              <p:par>
                                <p:cTn fill="hold" id="47" nodeType="withEffect" presetClass="entr" presetID="53" presetSubtype="0">
                                  <p:stCondLst>
                                    <p:cond delay="600"/>
                                  </p:stCondLst>
                                  <p:childTnLst>
                                    <p:set>
                                      <p:cBhvr>
                                        <p:cTn dur="1" fill="hold" id="48">
                                          <p:stCondLst>
                                            <p:cond delay="0"/>
                                          </p:stCondLst>
                                        </p:cTn>
                                        <p:tgtEl>
                                          <p:spTgt spid="42"/>
                                        </p:tgtEl>
                                        <p:attrNameLst>
                                          <p:attrName>style.visibility</p:attrName>
                                        </p:attrNameLst>
                                      </p:cBhvr>
                                      <p:to>
                                        <p:strVal val="visible"/>
                                      </p:to>
                                    </p:set>
                                    <p:anim calcmode="lin" valueType="num">
                                      <p:cBhvr>
                                        <p:cTn dur="500" fill="hold" id="49"/>
                                        <p:tgtEl>
                                          <p:spTgt spid="42"/>
                                        </p:tgtEl>
                                        <p:attrNameLst>
                                          <p:attrName>ppt_w</p:attrName>
                                        </p:attrNameLst>
                                      </p:cBhvr>
                                      <p:tavLst>
                                        <p:tav tm="0">
                                          <p:val>
                                            <p:fltVal val="0"/>
                                          </p:val>
                                        </p:tav>
                                        <p:tav tm="100000">
                                          <p:val>
                                            <p:strVal val="#ppt_w"/>
                                          </p:val>
                                        </p:tav>
                                      </p:tavLst>
                                    </p:anim>
                                    <p:anim calcmode="lin" valueType="num">
                                      <p:cBhvr>
                                        <p:cTn dur="500" fill="hold" id="50"/>
                                        <p:tgtEl>
                                          <p:spTgt spid="42"/>
                                        </p:tgtEl>
                                        <p:attrNameLst>
                                          <p:attrName>ppt_h</p:attrName>
                                        </p:attrNameLst>
                                      </p:cBhvr>
                                      <p:tavLst>
                                        <p:tav tm="0">
                                          <p:val>
                                            <p:fltVal val="0"/>
                                          </p:val>
                                        </p:tav>
                                        <p:tav tm="100000">
                                          <p:val>
                                            <p:strVal val="#ppt_h"/>
                                          </p:val>
                                        </p:tav>
                                      </p:tavLst>
                                    </p:anim>
                                    <p:animEffect filter="fade" transition="in">
                                      <p:cBhvr>
                                        <p:cTn dur="500" id="51"/>
                                        <p:tgtEl>
                                          <p:spTgt spid="42"/>
                                        </p:tgtEl>
                                      </p:cBhvr>
                                    </p:animEffect>
                                    <p:anim calcmode="lin" valueType="num">
                                      <p:cBhvr>
                                        <p:cTn dur="500" fill="hold" id="52"/>
                                        <p:tgtEl>
                                          <p:spTgt spid="42"/>
                                        </p:tgtEl>
                                        <p:attrNameLst>
                                          <p:attrName>ppt_x</p:attrName>
                                        </p:attrNameLst>
                                      </p:cBhvr>
                                      <p:tavLst>
                                        <p:tav tm="0">
                                          <p:val>
                                            <p:fltVal val="0.5"/>
                                          </p:val>
                                        </p:tav>
                                        <p:tav tm="100000">
                                          <p:val>
                                            <p:strVal val="#ppt_x"/>
                                          </p:val>
                                        </p:tav>
                                      </p:tavLst>
                                    </p:anim>
                                    <p:anim calcmode="lin" valueType="num">
                                      <p:cBhvr>
                                        <p:cTn dur="500" fill="hold" id="53"/>
                                        <p:tgtEl>
                                          <p:spTgt spid="42"/>
                                        </p:tgtEl>
                                        <p:attrNameLst>
                                          <p:attrName>ppt_y</p:attrName>
                                        </p:attrNameLst>
                                      </p:cBhvr>
                                      <p:tavLst>
                                        <p:tav tm="0">
                                          <p:val>
                                            <p:fltVal val="0.5"/>
                                          </p:val>
                                        </p:tav>
                                        <p:tav tm="100000">
                                          <p:val>
                                            <p:strVal val="#ppt_y"/>
                                          </p:val>
                                        </p:tav>
                                      </p:tavLst>
                                    </p:anim>
                                  </p:childTnLst>
                                </p:cTn>
                              </p:par>
                              <p:par>
                                <p:cTn fill="hold" grpId="0" id="54" nodeType="withEffect" presetClass="entr" presetID="53" presetSubtype="0">
                                  <p:stCondLst>
                                    <p:cond delay="600"/>
                                  </p:stCondLst>
                                  <p:childTnLst>
                                    <p:set>
                                      <p:cBhvr>
                                        <p:cTn dur="1" fill="hold" id="55">
                                          <p:stCondLst>
                                            <p:cond delay="0"/>
                                          </p:stCondLst>
                                        </p:cTn>
                                        <p:tgtEl>
                                          <p:spTgt spid="54"/>
                                        </p:tgtEl>
                                        <p:attrNameLst>
                                          <p:attrName>style.visibility</p:attrName>
                                        </p:attrNameLst>
                                      </p:cBhvr>
                                      <p:to>
                                        <p:strVal val="visible"/>
                                      </p:to>
                                    </p:set>
                                    <p:anim calcmode="lin" valueType="num">
                                      <p:cBhvr>
                                        <p:cTn dur="500" fill="hold" id="56"/>
                                        <p:tgtEl>
                                          <p:spTgt spid="54"/>
                                        </p:tgtEl>
                                        <p:attrNameLst>
                                          <p:attrName>ppt_w</p:attrName>
                                        </p:attrNameLst>
                                      </p:cBhvr>
                                      <p:tavLst>
                                        <p:tav tm="0">
                                          <p:val>
                                            <p:fltVal val="0"/>
                                          </p:val>
                                        </p:tav>
                                        <p:tav tm="100000">
                                          <p:val>
                                            <p:strVal val="#ppt_w"/>
                                          </p:val>
                                        </p:tav>
                                      </p:tavLst>
                                    </p:anim>
                                    <p:anim calcmode="lin" valueType="num">
                                      <p:cBhvr>
                                        <p:cTn dur="500" fill="hold" id="57"/>
                                        <p:tgtEl>
                                          <p:spTgt spid="54"/>
                                        </p:tgtEl>
                                        <p:attrNameLst>
                                          <p:attrName>ppt_h</p:attrName>
                                        </p:attrNameLst>
                                      </p:cBhvr>
                                      <p:tavLst>
                                        <p:tav tm="0">
                                          <p:val>
                                            <p:fltVal val="0"/>
                                          </p:val>
                                        </p:tav>
                                        <p:tav tm="100000">
                                          <p:val>
                                            <p:strVal val="#ppt_h"/>
                                          </p:val>
                                        </p:tav>
                                      </p:tavLst>
                                    </p:anim>
                                    <p:animEffect filter="fade" transition="in">
                                      <p:cBhvr>
                                        <p:cTn dur="500" id="58"/>
                                        <p:tgtEl>
                                          <p:spTgt spid="54"/>
                                        </p:tgtEl>
                                      </p:cBhvr>
                                    </p:animEffect>
                                    <p:anim calcmode="lin" valueType="num">
                                      <p:cBhvr>
                                        <p:cTn dur="500" fill="hold" id="59"/>
                                        <p:tgtEl>
                                          <p:spTgt spid="54"/>
                                        </p:tgtEl>
                                        <p:attrNameLst>
                                          <p:attrName>ppt_x</p:attrName>
                                        </p:attrNameLst>
                                      </p:cBhvr>
                                      <p:tavLst>
                                        <p:tav tm="0">
                                          <p:val>
                                            <p:fltVal val="0.5"/>
                                          </p:val>
                                        </p:tav>
                                        <p:tav tm="100000">
                                          <p:val>
                                            <p:strVal val="#ppt_x"/>
                                          </p:val>
                                        </p:tav>
                                      </p:tavLst>
                                    </p:anim>
                                    <p:anim calcmode="lin" valueType="num">
                                      <p:cBhvr>
                                        <p:cTn dur="500" fill="hold" id="60"/>
                                        <p:tgtEl>
                                          <p:spTgt spid="54"/>
                                        </p:tgtEl>
                                        <p:attrNameLst>
                                          <p:attrName>ppt_y</p:attrName>
                                        </p:attrNameLst>
                                      </p:cBhvr>
                                      <p:tavLst>
                                        <p:tav tm="0">
                                          <p:val>
                                            <p:fltVal val="0.5"/>
                                          </p:val>
                                        </p:tav>
                                        <p:tav tm="100000">
                                          <p:val>
                                            <p:strVal val="#ppt_y"/>
                                          </p:val>
                                        </p:tav>
                                      </p:tavLst>
                                    </p:anim>
                                  </p:childTnLst>
                                </p:cTn>
                              </p:par>
                            </p:childTnLst>
                          </p:cTn>
                        </p:par>
                        <p:par>
                          <p:cTn fill="hold" id="61" nodeType="afterGroup">
                            <p:stCondLst>
                              <p:cond delay="1100"/>
                            </p:stCondLst>
                            <p:childTnLst>
                              <p:par>
                                <p:cTn fill="hold" id="62" nodeType="afterEffect" presetClass="entr" presetID="16" presetSubtype="21">
                                  <p:stCondLst>
                                    <p:cond delay="0"/>
                                  </p:stCondLst>
                                  <p:childTnLst>
                                    <p:set>
                                      <p:cBhvr>
                                        <p:cTn dur="1" fill="hold" id="63">
                                          <p:stCondLst>
                                            <p:cond delay="0"/>
                                          </p:stCondLst>
                                        </p:cTn>
                                        <p:tgtEl>
                                          <p:spTgt spid="55"/>
                                        </p:tgtEl>
                                        <p:attrNameLst>
                                          <p:attrName>style.visibility</p:attrName>
                                        </p:attrNameLst>
                                      </p:cBhvr>
                                      <p:to>
                                        <p:strVal val="visible"/>
                                      </p:to>
                                    </p:set>
                                    <p:animEffect filter="barn(inVertical)" transition="in">
                                      <p:cBhvr>
                                        <p:cTn dur="500" id="64"/>
                                        <p:tgtEl>
                                          <p:spTgt spid="55"/>
                                        </p:tgtEl>
                                      </p:cBhvr>
                                    </p:animEffect>
                                  </p:childTnLst>
                                </p:cTn>
                              </p:par>
                              <p:par>
                                <p:cTn fill="hold" id="65" nodeType="withEffect" presetClass="entr" presetID="16" presetSubtype="21">
                                  <p:stCondLst>
                                    <p:cond delay="350"/>
                                  </p:stCondLst>
                                  <p:childTnLst>
                                    <p:set>
                                      <p:cBhvr>
                                        <p:cTn dur="1" fill="hold" id="66">
                                          <p:stCondLst>
                                            <p:cond delay="0"/>
                                          </p:stCondLst>
                                        </p:cTn>
                                        <p:tgtEl>
                                          <p:spTgt spid="65"/>
                                        </p:tgtEl>
                                        <p:attrNameLst>
                                          <p:attrName>style.visibility</p:attrName>
                                        </p:attrNameLst>
                                      </p:cBhvr>
                                      <p:to>
                                        <p:strVal val="visible"/>
                                      </p:to>
                                    </p:set>
                                    <p:animEffect filter="barn(inVertical)" transition="in">
                                      <p:cBhvr>
                                        <p:cTn dur="500" id="67"/>
                                        <p:tgtEl>
                                          <p:spTgt spid="65"/>
                                        </p:tgtEl>
                                      </p:cBhvr>
                                    </p:animEffect>
                                  </p:childTnLst>
                                </p:cTn>
                              </p:par>
                              <p:par>
                                <p:cTn fill="hold" id="68" nodeType="withEffect" presetClass="entr" presetID="16" presetSubtype="21">
                                  <p:stCondLst>
                                    <p:cond delay="700"/>
                                  </p:stCondLst>
                                  <p:childTnLst>
                                    <p:set>
                                      <p:cBhvr>
                                        <p:cTn dur="1" fill="hold" id="69">
                                          <p:stCondLst>
                                            <p:cond delay="0"/>
                                          </p:stCondLst>
                                        </p:cTn>
                                        <p:tgtEl>
                                          <p:spTgt spid="75"/>
                                        </p:tgtEl>
                                        <p:attrNameLst>
                                          <p:attrName>style.visibility</p:attrName>
                                        </p:attrNameLst>
                                      </p:cBhvr>
                                      <p:to>
                                        <p:strVal val="visible"/>
                                      </p:to>
                                    </p:set>
                                    <p:animEffect filter="barn(inVertical)" transition="in">
                                      <p:cBhvr>
                                        <p:cTn dur="500" id="70"/>
                                        <p:tgtEl>
                                          <p:spTgt spid="75"/>
                                        </p:tgtEl>
                                      </p:cBhvr>
                                    </p:animEffect>
                                  </p:childTnLst>
                                </p:cTn>
                              </p:par>
                            </p:childTnLst>
                          </p:cTn>
                        </p:par>
                        <p:par>
                          <p:cTn fill="hold" id="71" nodeType="afterGroup">
                            <p:stCondLst>
                              <p:cond delay="2300"/>
                            </p:stCondLst>
                            <p:childTnLst>
                              <p:par>
                                <p:cTn fill="hold" grpId="0" id="72" nodeType="afterEffect" presetClass="entr" presetID="16" presetSubtype="21">
                                  <p:stCondLst>
                                    <p:cond delay="0"/>
                                  </p:stCondLst>
                                  <p:childTnLst>
                                    <p:set>
                                      <p:cBhvr>
                                        <p:cTn dur="1" fill="hold" id="73">
                                          <p:stCondLst>
                                            <p:cond delay="0"/>
                                          </p:stCondLst>
                                        </p:cTn>
                                        <p:tgtEl>
                                          <p:spTgt spid="22"/>
                                        </p:tgtEl>
                                        <p:attrNameLst>
                                          <p:attrName>style.visibility</p:attrName>
                                        </p:attrNameLst>
                                      </p:cBhvr>
                                      <p:to>
                                        <p:strVal val="visible"/>
                                      </p:to>
                                    </p:set>
                                    <p:animEffect filter="barn(inVertical)" transition="in">
                                      <p:cBhvr>
                                        <p:cTn dur="500" id="74"/>
                                        <p:tgtEl>
                                          <p:spTgt spid="22"/>
                                        </p:tgtEl>
                                      </p:cBhvr>
                                    </p:animEffect>
                                  </p:childTnLst>
                                </p:cTn>
                              </p:par>
                            </p:childTnLst>
                          </p:cTn>
                        </p:par>
                        <p:par>
                          <p:cTn fill="hold" id="75" nodeType="afterGroup">
                            <p:stCondLst>
                              <p:cond delay="2800"/>
                            </p:stCondLst>
                            <p:childTnLst>
                              <p:par>
                                <p:cTn fill="hold" grpId="0" id="76" nodeType="afterEffect" presetClass="entr" presetID="16" presetSubtype="42">
                                  <p:stCondLst>
                                    <p:cond delay="0"/>
                                  </p:stCondLst>
                                  <p:childTnLst>
                                    <p:set>
                                      <p:cBhvr>
                                        <p:cTn dur="1" fill="hold" id="77">
                                          <p:stCondLst>
                                            <p:cond delay="0"/>
                                          </p:stCondLst>
                                        </p:cTn>
                                        <p:tgtEl>
                                          <p:spTgt spid="38"/>
                                        </p:tgtEl>
                                        <p:attrNameLst>
                                          <p:attrName>style.visibility</p:attrName>
                                        </p:attrNameLst>
                                      </p:cBhvr>
                                      <p:to>
                                        <p:strVal val="visible"/>
                                      </p:to>
                                    </p:set>
                                    <p:animEffect filter="barn(outHorizontal)" transition="in">
                                      <p:cBhvr>
                                        <p:cTn dur="500" id="78"/>
                                        <p:tgtEl>
                                          <p:spTgt spid="38"/>
                                        </p:tgtEl>
                                      </p:cBhvr>
                                    </p:animEffect>
                                  </p:childTnLst>
                                </p:cTn>
                              </p:par>
                              <p:par>
                                <p:cTn fill="hold" grpId="0" id="79" nodeType="withEffect" presetClass="entr" presetID="16" presetSubtype="42">
                                  <p:stCondLst>
                                    <p:cond delay="0"/>
                                  </p:stCondLst>
                                  <p:childTnLst>
                                    <p:set>
                                      <p:cBhvr>
                                        <p:cTn dur="1" fill="hold" id="80">
                                          <p:stCondLst>
                                            <p:cond delay="0"/>
                                          </p:stCondLst>
                                        </p:cTn>
                                        <p:tgtEl>
                                          <p:spTgt spid="37"/>
                                        </p:tgtEl>
                                        <p:attrNameLst>
                                          <p:attrName>style.visibility</p:attrName>
                                        </p:attrNameLst>
                                      </p:cBhvr>
                                      <p:to>
                                        <p:strVal val="visible"/>
                                      </p:to>
                                    </p:set>
                                    <p:animEffect filter="barn(outHorizontal)" transition="in">
                                      <p:cBhvr>
                                        <p:cTn dur="500" id="81"/>
                                        <p:tgtEl>
                                          <p:spTgt spid="37"/>
                                        </p:tgtEl>
                                      </p:cBhvr>
                                    </p:animEffect>
                                  </p:childTnLst>
                                </p:cTn>
                              </p:par>
                            </p:childTnLst>
                          </p:cTn>
                        </p:par>
                        <p:par>
                          <p:cTn fill="hold" id="82" nodeType="afterGroup">
                            <p:stCondLst>
                              <p:cond delay="3300"/>
                            </p:stCondLst>
                            <p:childTnLst>
                              <p:par>
                                <p:cTn fill="hold" grpId="0" id="83" nodeType="afterEffect" presetClass="entr" presetID="16" presetSubtype="21">
                                  <p:stCondLst>
                                    <p:cond delay="0"/>
                                  </p:stCondLst>
                                  <p:childTnLst>
                                    <p:set>
                                      <p:cBhvr>
                                        <p:cTn dur="1" fill="hold" id="84">
                                          <p:stCondLst>
                                            <p:cond delay="0"/>
                                          </p:stCondLst>
                                        </p:cTn>
                                        <p:tgtEl>
                                          <p:spTgt spid="21"/>
                                        </p:tgtEl>
                                        <p:attrNameLst>
                                          <p:attrName>style.visibility</p:attrName>
                                        </p:attrNameLst>
                                      </p:cBhvr>
                                      <p:to>
                                        <p:strVal val="visible"/>
                                      </p:to>
                                    </p:set>
                                    <p:animEffect filter="barn(inVertical)" transition="in">
                                      <p:cBhvr>
                                        <p:cTn dur="500" id="85"/>
                                        <p:tgtEl>
                                          <p:spTgt spid="2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37"/>
      <p:bldP grpId="0" spid="38"/>
      <p:bldP grpId="0" spid="51"/>
      <p:bldP grpId="0" spid="52"/>
      <p:bldP grpId="0" spid="53"/>
      <p:bldP grpId="0" spid="54"/>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301564" y="268107"/>
            <a:ext cx="4653280" cy="762000"/>
          </a:xfrm>
          <a:prstGeom prst="rect">
            <a:avLst/>
          </a:prstGeom>
          <a:noFill/>
        </p:spPr>
        <p:txBody>
          <a:bodyPr rtlCol="0" wrap="none">
            <a:spAutoFit/>
          </a:bodyPr>
          <a:lstStyle/>
          <a:p>
            <a:r>
              <a:rPr altLang="en-US" b="1" lang="zh-CN" sz="4400">
                <a:solidFill>
                  <a:schemeClr val="tx1">
                    <a:lumMod val="75000"/>
                    <a:lumOff val="25000"/>
                  </a:schemeClr>
                </a:solidFill>
                <a:latin charset="-122" panose="02010509060101010101" pitchFamily="49" typeface="幼圆"/>
                <a:ea charset="-122" panose="02010509060101010101" pitchFamily="49" typeface="幼圆"/>
              </a:rPr>
              <a:t>对企业文化的理解</a:t>
            </a:r>
          </a:p>
        </p:txBody>
      </p:sp>
      <p:sp>
        <p:nvSpPr>
          <p:cNvPr id="21" name="Oval 5"/>
          <p:cNvSpPr>
            <a:spLocks noChangeArrowheads="1"/>
          </p:cNvSpPr>
          <p:nvPr/>
        </p:nvSpPr>
        <p:spPr bwMode="auto">
          <a:xfrm>
            <a:off x="906302" y="2427841"/>
            <a:ext cx="2618352" cy="2637395"/>
          </a:xfrm>
          <a:prstGeom prst="ellipse">
            <a:avLst/>
          </a:prstGeom>
          <a:solidFill>
            <a:srgbClr val="2ABDC7"/>
          </a:solidFill>
          <a:ln>
            <a:noFill/>
          </a:ln>
        </p:spPr>
        <p:txBody>
          <a:bodyPr anchor="t" anchorCtr="0" bIns="45702" compatLnSpc="1" lIns="91404" numCol="1" rIns="91404" tIns="45702" vert="horz" wrap="square">
            <a:prstTxWarp prst="textNoShape">
              <a:avLst/>
            </a:prstTxWarp>
          </a:bodyPr>
          <a:lstStyle/>
          <a:p>
            <a:endParaRPr altLang="en-US" lang="zh-CN" sz="1799"/>
          </a:p>
        </p:txBody>
      </p:sp>
      <p:sp>
        <p:nvSpPr>
          <p:cNvPr id="22" name="Oval 6"/>
          <p:cNvSpPr>
            <a:spLocks noChangeArrowheads="1"/>
          </p:cNvSpPr>
          <p:nvPr/>
        </p:nvSpPr>
        <p:spPr bwMode="auto">
          <a:xfrm>
            <a:off x="4738618" y="2427841"/>
            <a:ext cx="2618352" cy="2637395"/>
          </a:xfrm>
          <a:prstGeom prst="ellipse">
            <a:avLst/>
          </a:prstGeom>
          <a:solidFill>
            <a:srgbClr val="4C4B50"/>
          </a:solidFill>
          <a:ln>
            <a:noFill/>
          </a:ln>
        </p:spPr>
        <p:txBody>
          <a:bodyPr anchor="t" anchorCtr="0" bIns="45702" compatLnSpc="1" lIns="91404" numCol="1" rIns="91404" tIns="45702" vert="horz" wrap="square">
            <a:prstTxWarp prst="textNoShape">
              <a:avLst/>
            </a:prstTxWarp>
          </a:bodyPr>
          <a:lstStyle/>
          <a:p>
            <a:endParaRPr altLang="en-US" lang="zh-CN" sz="1799"/>
          </a:p>
        </p:txBody>
      </p:sp>
      <p:sp>
        <p:nvSpPr>
          <p:cNvPr id="37" name="Oval 7"/>
          <p:cNvSpPr>
            <a:spLocks noChangeArrowheads="1"/>
          </p:cNvSpPr>
          <p:nvPr/>
        </p:nvSpPr>
        <p:spPr bwMode="auto">
          <a:xfrm>
            <a:off x="8572520" y="2427841"/>
            <a:ext cx="2616766" cy="2637395"/>
          </a:xfrm>
          <a:prstGeom prst="ellipse">
            <a:avLst/>
          </a:prstGeom>
          <a:solidFill>
            <a:srgbClr val="2ABDC7"/>
          </a:solidFill>
          <a:ln>
            <a:noFill/>
          </a:ln>
        </p:spPr>
        <p:txBody>
          <a:bodyPr anchor="t" anchorCtr="0" bIns="45702" compatLnSpc="1" lIns="91404" numCol="1" rIns="91404" tIns="45702" vert="horz" wrap="square">
            <a:prstTxWarp prst="textNoShape">
              <a:avLst/>
            </a:prstTxWarp>
          </a:bodyPr>
          <a:lstStyle/>
          <a:p>
            <a:endParaRPr altLang="en-US" lang="zh-CN" sz="1799"/>
          </a:p>
        </p:txBody>
      </p:sp>
      <p:sp>
        <p:nvSpPr>
          <p:cNvPr id="38" name="Freeform 8"/>
          <p:cNvSpPr>
            <a:spLocks noEditPoints="1"/>
          </p:cNvSpPr>
          <p:nvPr/>
        </p:nvSpPr>
        <p:spPr bwMode="auto">
          <a:xfrm>
            <a:off x="3961046" y="3475181"/>
            <a:ext cx="341180" cy="541127"/>
          </a:xfrm>
          <a:custGeom>
            <a:gdLst>
              <a:gd fmla="*/ 0 w 429" name="T0"/>
              <a:gd fmla="*/ 0 h 673" name="T1"/>
              <a:gd fmla="*/ 231 w 429" name="T2"/>
              <a:gd fmla="*/ 0 h 673" name="T3"/>
              <a:gd fmla="*/ 429 w 429" name="T4"/>
              <a:gd fmla="*/ 336 h 673" name="T5"/>
              <a:gd fmla="*/ 231 w 429" name="T6"/>
              <a:gd fmla="*/ 673 h 673" name="T7"/>
              <a:gd fmla="*/ 0 w 429" name="T8"/>
              <a:gd fmla="*/ 673 h 673" name="T9"/>
              <a:gd fmla="*/ 198 w 429" name="T10"/>
              <a:gd fmla="*/ 336 h 673" name="T11"/>
              <a:gd fmla="*/ 0 w 429" name="T12"/>
              <a:gd fmla="*/ 0 h 673" name="T13"/>
              <a:gd fmla="*/ 99 w 429" name="T14"/>
              <a:gd fmla="*/ 168 h 67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73" w="429">
                <a:moveTo>
                  <a:pt x="0" y="0"/>
                </a:moveTo>
                <a:lnTo>
                  <a:pt x="231" y="0"/>
                </a:lnTo>
                <a:lnTo>
                  <a:pt x="429" y="336"/>
                </a:lnTo>
                <a:lnTo>
                  <a:pt x="231" y="673"/>
                </a:lnTo>
                <a:lnTo>
                  <a:pt x="0" y="673"/>
                </a:lnTo>
                <a:lnTo>
                  <a:pt x="198" y="336"/>
                </a:lnTo>
                <a:lnTo>
                  <a:pt x="0" y="0"/>
                </a:lnTo>
                <a:close/>
                <a:moveTo>
                  <a:pt x="99" y="168"/>
                </a:moveTo>
              </a:path>
            </a:pathLst>
          </a:custGeom>
          <a:solidFill>
            <a:schemeClr val="accent3"/>
          </a:solidFill>
          <a:ln>
            <a:noFill/>
          </a:ln>
        </p:spPr>
        <p:txBody>
          <a:bodyPr anchor="t" anchorCtr="0" bIns="45702" compatLnSpc="1" lIns="91404" numCol="1" rIns="91404" tIns="45702" vert="horz" wrap="square">
            <a:prstTxWarp prst="textNoShape">
              <a:avLst/>
            </a:prstTxWarp>
          </a:bodyPr>
          <a:lstStyle/>
          <a:p>
            <a:endParaRPr altLang="en-US" lang="zh-CN" sz="1799"/>
          </a:p>
        </p:txBody>
      </p:sp>
      <p:sp>
        <p:nvSpPr>
          <p:cNvPr id="39" name="Freeform 9"/>
          <p:cNvSpPr>
            <a:spLocks noEditPoints="1"/>
          </p:cNvSpPr>
          <p:nvPr/>
        </p:nvSpPr>
        <p:spPr bwMode="auto">
          <a:xfrm>
            <a:off x="7793361" y="3475181"/>
            <a:ext cx="341180" cy="541127"/>
          </a:xfrm>
          <a:custGeom>
            <a:gdLst>
              <a:gd fmla="*/ 0 w 428" name="T0"/>
              <a:gd fmla="*/ 0 h 673" name="T1"/>
              <a:gd fmla="*/ 231 w 428" name="T2"/>
              <a:gd fmla="*/ 0 h 673" name="T3"/>
              <a:gd fmla="*/ 428 w 428" name="T4"/>
              <a:gd fmla="*/ 336 h 673" name="T5"/>
              <a:gd fmla="*/ 231 w 428" name="T6"/>
              <a:gd fmla="*/ 673 h 673" name="T7"/>
              <a:gd fmla="*/ 0 w 428" name="T8"/>
              <a:gd fmla="*/ 673 h 673" name="T9"/>
              <a:gd fmla="*/ 197 w 428" name="T10"/>
              <a:gd fmla="*/ 336 h 673" name="T11"/>
              <a:gd fmla="*/ 0 w 428" name="T12"/>
              <a:gd fmla="*/ 0 h 673" name="T13"/>
              <a:gd fmla="*/ 98 w 428" name="T14"/>
              <a:gd fmla="*/ 168 h 67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673" w="428">
                <a:moveTo>
                  <a:pt x="0" y="0"/>
                </a:moveTo>
                <a:lnTo>
                  <a:pt x="231" y="0"/>
                </a:lnTo>
                <a:lnTo>
                  <a:pt x="428" y="336"/>
                </a:lnTo>
                <a:lnTo>
                  <a:pt x="231" y="673"/>
                </a:lnTo>
                <a:lnTo>
                  <a:pt x="0" y="673"/>
                </a:lnTo>
                <a:lnTo>
                  <a:pt x="197" y="336"/>
                </a:lnTo>
                <a:lnTo>
                  <a:pt x="0" y="0"/>
                </a:lnTo>
                <a:close/>
                <a:moveTo>
                  <a:pt x="98" y="168"/>
                </a:moveTo>
              </a:path>
            </a:pathLst>
          </a:custGeom>
          <a:solidFill>
            <a:schemeClr val="accent3"/>
          </a:solidFill>
          <a:ln>
            <a:noFill/>
          </a:ln>
        </p:spPr>
        <p:txBody>
          <a:bodyPr anchor="t" anchorCtr="0" bIns="45702" compatLnSpc="1" lIns="91404" numCol="1" rIns="91404" tIns="45702" vert="horz" wrap="square">
            <a:prstTxWarp prst="textNoShape">
              <a:avLst/>
            </a:prstTxWarp>
          </a:bodyPr>
          <a:lstStyle/>
          <a:p>
            <a:endParaRPr altLang="en-US" lang="zh-CN" sz="1799"/>
          </a:p>
        </p:txBody>
      </p:sp>
      <p:sp>
        <p:nvSpPr>
          <p:cNvPr id="40" name="TextBox 9"/>
          <p:cNvSpPr txBox="1"/>
          <p:nvPr/>
        </p:nvSpPr>
        <p:spPr>
          <a:xfrm>
            <a:off x="1156481" y="3223522"/>
            <a:ext cx="2117991" cy="944880"/>
          </a:xfrm>
          <a:prstGeom prst="rect">
            <a:avLst/>
          </a:prstGeom>
          <a:noFill/>
        </p:spPr>
        <p:txBody>
          <a:bodyPr wrap="square">
            <a:spAutoFit/>
          </a:bodyPr>
          <a:lstStyle/>
          <a:p>
            <a:r>
              <a:rPr altLang="en-US" b="1" lang="zh-CN" sz="2800">
                <a:solidFill>
                  <a:srgbClr val="FEFEFE"/>
                </a:solidFill>
                <a:latin charset="-122" panose="02010509060101010101" pitchFamily="49" typeface="幼圆"/>
                <a:ea charset="-122" panose="02010509060101010101" pitchFamily="49" typeface="幼圆"/>
              </a:rPr>
              <a:t>企业的社会责任</a:t>
            </a:r>
          </a:p>
        </p:txBody>
      </p:sp>
      <p:sp>
        <p:nvSpPr>
          <p:cNvPr id="41" name="TextBox 10"/>
          <p:cNvSpPr txBox="1"/>
          <p:nvPr/>
        </p:nvSpPr>
        <p:spPr>
          <a:xfrm>
            <a:off x="5038889" y="3265524"/>
            <a:ext cx="2588653" cy="944880"/>
          </a:xfrm>
          <a:prstGeom prst="rect">
            <a:avLst/>
          </a:prstGeom>
          <a:noFill/>
        </p:spPr>
        <p:txBody>
          <a:bodyPr wrap="square">
            <a:spAutoFit/>
          </a:bodyPr>
          <a:lstStyle/>
          <a:p>
            <a:r>
              <a:rPr altLang="en-US" b="1" lang="zh-CN" sz="2800">
                <a:solidFill>
                  <a:srgbClr val="FEFEFE"/>
                </a:solidFill>
                <a:latin charset="-122" panose="02010509060101010101" pitchFamily="49" typeface="幼圆"/>
                <a:ea charset="-122" panose="02010509060101010101" pitchFamily="49" typeface="幼圆"/>
              </a:rPr>
              <a:t>创新、务实、进取</a:t>
            </a:r>
          </a:p>
        </p:txBody>
      </p:sp>
      <p:sp>
        <p:nvSpPr>
          <p:cNvPr id="42" name="TextBox 11"/>
          <p:cNvSpPr txBox="1"/>
          <p:nvPr/>
        </p:nvSpPr>
        <p:spPr>
          <a:xfrm>
            <a:off x="8843090" y="3347804"/>
            <a:ext cx="2588653" cy="944880"/>
          </a:xfrm>
          <a:prstGeom prst="rect">
            <a:avLst/>
          </a:prstGeom>
          <a:noFill/>
        </p:spPr>
        <p:txBody>
          <a:bodyPr wrap="square">
            <a:spAutoFit/>
          </a:bodyPr>
          <a:lstStyle/>
          <a:p>
            <a:r>
              <a:rPr altLang="en-US" b="1" lang="zh-CN" sz="2800">
                <a:solidFill>
                  <a:srgbClr val="FEFEFE"/>
                </a:solidFill>
                <a:latin charset="-122" panose="02010509060101010101" pitchFamily="49" typeface="幼圆"/>
                <a:ea charset="-122" panose="02010509060101010101" pitchFamily="49" typeface="幼圆"/>
              </a:rPr>
              <a:t>专业、高效、共赢</a:t>
            </a:r>
          </a:p>
        </p:txBody>
      </p:sp>
      <p:sp>
        <p:nvSpPr>
          <p:cNvPr id="43" name="Oval 7"/>
          <p:cNvSpPr>
            <a:spLocks noChangeArrowheads="1"/>
          </p:cNvSpPr>
          <p:nvPr/>
        </p:nvSpPr>
        <p:spPr bwMode="auto">
          <a:xfrm>
            <a:off x="1156183" y="2399164"/>
            <a:ext cx="509388" cy="510975"/>
          </a:xfrm>
          <a:prstGeom prst="ellipse">
            <a:avLst/>
          </a:prstGeom>
          <a:solidFill>
            <a:srgbClr val="2ABDC7"/>
          </a:solidFill>
          <a:ln w="28575">
            <a:solidFill>
              <a:srgbClr val="F8F8F8"/>
            </a:solidFill>
          </a:ln>
          <a:extLst/>
        </p:spPr>
        <p:txBody>
          <a:bodyPr/>
          <a:lstStyle/>
          <a:p>
            <a:pPr algn="ctr">
              <a:buFont typeface="Arial"/>
              <a:buNone/>
            </a:pPr>
            <a:r>
              <a:rPr altLang="zh-CN" b="1" lang="en-US" sz="2199">
                <a:solidFill>
                  <a:schemeClr val="bg1"/>
                </a:solidFill>
                <a:latin charset="0" panose="020b0a04020102020204" pitchFamily="34" typeface="Arial Black"/>
              </a:rPr>
              <a:t>1</a:t>
            </a:r>
          </a:p>
        </p:txBody>
      </p:sp>
      <p:sp>
        <p:nvSpPr>
          <p:cNvPr id="44" name="Oval 13"/>
          <p:cNvSpPr>
            <a:spLocks noChangeArrowheads="1"/>
          </p:cNvSpPr>
          <p:nvPr/>
        </p:nvSpPr>
        <p:spPr bwMode="auto">
          <a:xfrm>
            <a:off x="5073970" y="2399164"/>
            <a:ext cx="509388" cy="509389"/>
          </a:xfrm>
          <a:prstGeom prst="ellipse">
            <a:avLst/>
          </a:prstGeom>
          <a:solidFill>
            <a:srgbClr val="4C4B50"/>
          </a:solidFill>
          <a:ln w="28575">
            <a:solidFill>
              <a:srgbClr val="F8F8F8"/>
            </a:solidFill>
          </a:ln>
          <a:extLst/>
        </p:spPr>
        <p:txBody>
          <a:bodyPr/>
          <a:lstStyle/>
          <a:p>
            <a:pPr algn="ctr">
              <a:buFont typeface="Arial"/>
              <a:buNone/>
            </a:pPr>
            <a:r>
              <a:rPr altLang="zh-CN" b="1" lang="en-US" sz="2199">
                <a:solidFill>
                  <a:schemeClr val="bg1"/>
                </a:solidFill>
                <a:latin charset="0" panose="020b0a04020102020204" pitchFamily="34" typeface="Arial Black"/>
              </a:rPr>
              <a:t>2</a:t>
            </a:r>
          </a:p>
        </p:txBody>
      </p:sp>
      <p:sp>
        <p:nvSpPr>
          <p:cNvPr id="45" name="Oval 14"/>
          <p:cNvSpPr>
            <a:spLocks noChangeArrowheads="1"/>
          </p:cNvSpPr>
          <p:nvPr/>
        </p:nvSpPr>
        <p:spPr bwMode="auto">
          <a:xfrm>
            <a:off x="8888904" y="2399164"/>
            <a:ext cx="509388" cy="510975"/>
          </a:xfrm>
          <a:prstGeom prst="ellipse">
            <a:avLst/>
          </a:prstGeom>
          <a:solidFill>
            <a:srgbClr val="2ABDC7"/>
          </a:solidFill>
          <a:ln w="28575">
            <a:solidFill>
              <a:srgbClr val="F8F8F8"/>
            </a:solidFill>
          </a:ln>
          <a:extLst/>
        </p:spPr>
        <p:txBody>
          <a:bodyPr/>
          <a:lstStyle/>
          <a:p>
            <a:pPr algn="ctr">
              <a:buFont typeface="Arial"/>
              <a:buNone/>
            </a:pPr>
            <a:r>
              <a:rPr altLang="zh-CN" b="1" lang="en-US" sz="2199">
                <a:solidFill>
                  <a:schemeClr val="bg1"/>
                </a:solidFill>
                <a:latin charset="0" panose="020b0a04020102020204" pitchFamily="34" typeface="Arial Black"/>
              </a:rPr>
              <a:t>3</a:t>
            </a:r>
          </a:p>
        </p:txBody>
      </p:sp>
    </p:spTree>
    <p:extLst>
      <p:ext uri="{BB962C8B-B14F-4D97-AF65-F5344CB8AC3E}">
        <p14:creationId val="3921201728"/>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2" presetSubtype="0">
                                  <p:stCondLst>
                                    <p:cond delay="0"/>
                                  </p:stCondLst>
                                  <p:childTnLst>
                                    <p:set>
                                      <p:cBhvr>
                                        <p:cTn dur="1" fill="hold" id="6">
                                          <p:stCondLst>
                                            <p:cond delay="0"/>
                                          </p:stCondLst>
                                        </p:cTn>
                                        <p:tgtEl>
                                          <p:spTgt spid="21"/>
                                        </p:tgtEl>
                                        <p:attrNameLst>
                                          <p:attrName>style.visibility</p:attrName>
                                        </p:attrNameLst>
                                      </p:cBhvr>
                                      <p:to>
                                        <p:strVal val="visible"/>
                                      </p:to>
                                    </p:set>
                                    <p:animScale>
                                      <p:cBhvr>
                                        <p:cTn decel="50000" dur="1000" fill="hold" id="7">
                                          <p:stCondLst>
                                            <p:cond delay="0"/>
                                          </p:stCondLst>
                                        </p:cTn>
                                        <p:tgtEl>
                                          <p:spTgt spid="21"/>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8">
                                          <p:stCondLst>
                                            <p:cond delay="0"/>
                                          </p:stCondLst>
                                        </p:cTn>
                                        <p:tgtEl>
                                          <p:spTgt spid="21"/>
                                        </p:tgtEl>
                                        <p:attrNameLst>
                                          <p:attrName>ppt_x</p:attrName>
                                          <p:attrName>ppt_y</p:attrName>
                                        </p:attrNameLst>
                                      </p:cBhvr>
                                    </p:animMotion>
                                    <p:animEffect filter="fade" transition="in">
                                      <p:cBhvr>
                                        <p:cTn dur="1000" id="9"/>
                                        <p:tgtEl>
                                          <p:spTgt spid="21"/>
                                        </p:tgtEl>
                                      </p:cBhvr>
                                    </p:animEffect>
                                  </p:childTnLst>
                                </p:cTn>
                              </p:par>
                              <p:par>
                                <p:cTn fill="hold" grpId="0" id="10" nodeType="withEffect" presetClass="entr" presetID="52" presetSubtype="0">
                                  <p:stCondLst>
                                    <p:cond delay="100"/>
                                  </p:stCondLst>
                                  <p:childTnLst>
                                    <p:set>
                                      <p:cBhvr>
                                        <p:cTn dur="1" fill="hold" id="11">
                                          <p:stCondLst>
                                            <p:cond delay="0"/>
                                          </p:stCondLst>
                                        </p:cTn>
                                        <p:tgtEl>
                                          <p:spTgt spid="22"/>
                                        </p:tgtEl>
                                        <p:attrNameLst>
                                          <p:attrName>style.visibility</p:attrName>
                                        </p:attrNameLst>
                                      </p:cBhvr>
                                      <p:to>
                                        <p:strVal val="visible"/>
                                      </p:to>
                                    </p:set>
                                    <p:animScale>
                                      <p:cBhvr>
                                        <p:cTn decel="50000" dur="1000" fill="hold" id="12">
                                          <p:stCondLst>
                                            <p:cond delay="0"/>
                                          </p:stCondLst>
                                        </p:cTn>
                                        <p:tgtEl>
                                          <p:spTgt spid="22"/>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3">
                                          <p:stCondLst>
                                            <p:cond delay="0"/>
                                          </p:stCondLst>
                                        </p:cTn>
                                        <p:tgtEl>
                                          <p:spTgt spid="22"/>
                                        </p:tgtEl>
                                        <p:attrNameLst>
                                          <p:attrName>ppt_x</p:attrName>
                                          <p:attrName>ppt_y</p:attrName>
                                        </p:attrNameLst>
                                      </p:cBhvr>
                                    </p:animMotion>
                                    <p:animEffect filter="fade" transition="in">
                                      <p:cBhvr>
                                        <p:cTn dur="1000" id="14"/>
                                        <p:tgtEl>
                                          <p:spTgt spid="22"/>
                                        </p:tgtEl>
                                      </p:cBhvr>
                                    </p:animEffect>
                                  </p:childTnLst>
                                </p:cTn>
                              </p:par>
                              <p:par>
                                <p:cTn fill="hold" grpId="0" id="15" nodeType="withEffect" presetClass="entr" presetID="52" presetSubtype="0">
                                  <p:stCondLst>
                                    <p:cond delay="200"/>
                                  </p:stCondLst>
                                  <p:childTnLst>
                                    <p:set>
                                      <p:cBhvr>
                                        <p:cTn dur="1" fill="hold" id="16">
                                          <p:stCondLst>
                                            <p:cond delay="0"/>
                                          </p:stCondLst>
                                        </p:cTn>
                                        <p:tgtEl>
                                          <p:spTgt spid="37"/>
                                        </p:tgtEl>
                                        <p:attrNameLst>
                                          <p:attrName>style.visibility</p:attrName>
                                        </p:attrNameLst>
                                      </p:cBhvr>
                                      <p:to>
                                        <p:strVal val="visible"/>
                                      </p:to>
                                    </p:set>
                                    <p:animScale>
                                      <p:cBhvr>
                                        <p:cTn decel="50000" dur="1000" fill="hold" id="17">
                                          <p:stCondLst>
                                            <p:cond delay="0"/>
                                          </p:stCondLst>
                                        </p:cTn>
                                        <p:tgtEl>
                                          <p:spTgt spid="37"/>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decel="50000" dur="1000" fill="hold" id="18">
                                          <p:stCondLst>
                                            <p:cond delay="0"/>
                                          </p:stCondLst>
                                        </p:cTn>
                                        <p:tgtEl>
                                          <p:spTgt spid="37"/>
                                        </p:tgtEl>
                                        <p:attrNameLst>
                                          <p:attrName>ppt_x</p:attrName>
                                          <p:attrName>ppt_y</p:attrName>
                                        </p:attrNameLst>
                                      </p:cBhvr>
                                    </p:animMotion>
                                    <p:animEffect filter="fade" transition="in">
                                      <p:cBhvr>
                                        <p:cTn dur="1000" id="19"/>
                                        <p:tgtEl>
                                          <p:spTgt spid="37"/>
                                        </p:tgtEl>
                                      </p:cBhvr>
                                    </p:animEffect>
                                  </p:childTnLst>
                                </p:cTn>
                              </p:par>
                            </p:childTnLst>
                          </p:cTn>
                        </p:par>
                        <p:par>
                          <p:cTn fill="hold" id="20" nodeType="afterGroup">
                            <p:stCondLst>
                              <p:cond delay="1200"/>
                            </p:stCondLst>
                            <p:childTnLst>
                              <p:par>
                                <p:cTn fill="hold" grpId="0" id="21" nodeType="afterEffect" presetClass="entr" presetID="53" presetSubtype="0">
                                  <p:stCondLst>
                                    <p:cond delay="0"/>
                                  </p:stCondLst>
                                  <p:childTnLst>
                                    <p:set>
                                      <p:cBhvr>
                                        <p:cTn dur="1" fill="hold" id="22">
                                          <p:stCondLst>
                                            <p:cond delay="0"/>
                                          </p:stCondLst>
                                        </p:cTn>
                                        <p:tgtEl>
                                          <p:spTgt spid="43"/>
                                        </p:tgtEl>
                                        <p:attrNameLst>
                                          <p:attrName>style.visibility</p:attrName>
                                        </p:attrNameLst>
                                      </p:cBhvr>
                                      <p:to>
                                        <p:strVal val="visible"/>
                                      </p:to>
                                    </p:set>
                                    <p:anim calcmode="lin" valueType="num">
                                      <p:cBhvr>
                                        <p:cTn dur="500" fill="hold" id="23"/>
                                        <p:tgtEl>
                                          <p:spTgt spid="43"/>
                                        </p:tgtEl>
                                        <p:attrNameLst>
                                          <p:attrName>ppt_w</p:attrName>
                                        </p:attrNameLst>
                                      </p:cBhvr>
                                      <p:tavLst>
                                        <p:tav tm="0">
                                          <p:val>
                                            <p:fltVal val="0"/>
                                          </p:val>
                                        </p:tav>
                                        <p:tav tm="100000">
                                          <p:val>
                                            <p:strVal val="#ppt_w"/>
                                          </p:val>
                                        </p:tav>
                                      </p:tavLst>
                                    </p:anim>
                                    <p:anim calcmode="lin" valueType="num">
                                      <p:cBhvr>
                                        <p:cTn dur="500" fill="hold" id="24"/>
                                        <p:tgtEl>
                                          <p:spTgt spid="43"/>
                                        </p:tgtEl>
                                        <p:attrNameLst>
                                          <p:attrName>ppt_h</p:attrName>
                                        </p:attrNameLst>
                                      </p:cBhvr>
                                      <p:tavLst>
                                        <p:tav tm="0">
                                          <p:val>
                                            <p:fltVal val="0"/>
                                          </p:val>
                                        </p:tav>
                                        <p:tav tm="100000">
                                          <p:val>
                                            <p:strVal val="#ppt_h"/>
                                          </p:val>
                                        </p:tav>
                                      </p:tavLst>
                                    </p:anim>
                                    <p:animEffect filter="fade" transition="in">
                                      <p:cBhvr>
                                        <p:cTn dur="500" id="25"/>
                                        <p:tgtEl>
                                          <p:spTgt spid="43"/>
                                        </p:tgtEl>
                                      </p:cBhvr>
                                    </p:animEffect>
                                  </p:childTnLst>
                                </p:cTn>
                              </p:par>
                            </p:childTnLst>
                          </p:cTn>
                        </p:par>
                        <p:par>
                          <p:cTn fill="hold" id="26" nodeType="afterGroup">
                            <p:stCondLst>
                              <p:cond delay="1700"/>
                            </p:stCondLst>
                            <p:childTnLst>
                              <p:par>
                                <p:cTn fill="hold" grpId="0" id="27" nodeType="afterEffect" presetClass="entr" presetID="31" presetSubtype="0">
                                  <p:stCondLst>
                                    <p:cond delay="0"/>
                                  </p:stCondLst>
                                  <p:childTnLst>
                                    <p:set>
                                      <p:cBhvr>
                                        <p:cTn dur="1" fill="hold" id="28">
                                          <p:stCondLst>
                                            <p:cond delay="0"/>
                                          </p:stCondLst>
                                        </p:cTn>
                                        <p:tgtEl>
                                          <p:spTgt spid="40"/>
                                        </p:tgtEl>
                                        <p:attrNameLst>
                                          <p:attrName>style.visibility</p:attrName>
                                        </p:attrNameLst>
                                      </p:cBhvr>
                                      <p:to>
                                        <p:strVal val="visible"/>
                                      </p:to>
                                    </p:set>
                                    <p:anim calcmode="lin" valueType="num">
                                      <p:cBhvr>
                                        <p:cTn dur="500" fill="hold" id="29"/>
                                        <p:tgtEl>
                                          <p:spTgt spid="40"/>
                                        </p:tgtEl>
                                        <p:attrNameLst>
                                          <p:attrName>ppt_w</p:attrName>
                                        </p:attrNameLst>
                                      </p:cBhvr>
                                      <p:tavLst>
                                        <p:tav tm="0">
                                          <p:val>
                                            <p:fltVal val="0"/>
                                          </p:val>
                                        </p:tav>
                                        <p:tav tm="100000">
                                          <p:val>
                                            <p:strVal val="#ppt_w"/>
                                          </p:val>
                                        </p:tav>
                                      </p:tavLst>
                                    </p:anim>
                                    <p:anim calcmode="lin" valueType="num">
                                      <p:cBhvr>
                                        <p:cTn dur="500" fill="hold" id="30"/>
                                        <p:tgtEl>
                                          <p:spTgt spid="40"/>
                                        </p:tgtEl>
                                        <p:attrNameLst>
                                          <p:attrName>ppt_h</p:attrName>
                                        </p:attrNameLst>
                                      </p:cBhvr>
                                      <p:tavLst>
                                        <p:tav tm="0">
                                          <p:val>
                                            <p:fltVal val="0"/>
                                          </p:val>
                                        </p:tav>
                                        <p:tav tm="100000">
                                          <p:val>
                                            <p:strVal val="#ppt_h"/>
                                          </p:val>
                                        </p:tav>
                                      </p:tavLst>
                                    </p:anim>
                                    <p:anim calcmode="lin" valueType="num">
                                      <p:cBhvr>
                                        <p:cTn dur="500" fill="hold" id="31"/>
                                        <p:tgtEl>
                                          <p:spTgt spid="40"/>
                                        </p:tgtEl>
                                        <p:attrNameLst>
                                          <p:attrName>style.rotation</p:attrName>
                                        </p:attrNameLst>
                                      </p:cBhvr>
                                      <p:tavLst>
                                        <p:tav tm="0">
                                          <p:val>
                                            <p:fltVal val="90"/>
                                          </p:val>
                                        </p:tav>
                                        <p:tav tm="100000">
                                          <p:val>
                                            <p:fltVal val="0"/>
                                          </p:val>
                                        </p:tav>
                                      </p:tavLst>
                                    </p:anim>
                                    <p:animEffect filter="fade" transition="in">
                                      <p:cBhvr>
                                        <p:cTn dur="500" id="32"/>
                                        <p:tgtEl>
                                          <p:spTgt spid="40"/>
                                        </p:tgtEl>
                                      </p:cBhvr>
                                    </p:animEffect>
                                  </p:childTnLst>
                                </p:cTn>
                              </p:par>
                            </p:childTnLst>
                          </p:cTn>
                        </p:par>
                        <p:par>
                          <p:cTn fill="hold" id="33" nodeType="afterGroup">
                            <p:stCondLst>
                              <p:cond delay="2200"/>
                            </p:stCondLst>
                            <p:childTnLst>
                              <p:par>
                                <p:cTn fill="hold" grpId="0" id="34" nodeType="afterEffect" presetClass="entr" presetID="2" presetSubtype="8">
                                  <p:stCondLst>
                                    <p:cond delay="0"/>
                                  </p:stCondLst>
                                  <p:childTnLst>
                                    <p:set>
                                      <p:cBhvr>
                                        <p:cTn dur="1" fill="hold" id="35">
                                          <p:stCondLst>
                                            <p:cond delay="0"/>
                                          </p:stCondLst>
                                        </p:cTn>
                                        <p:tgtEl>
                                          <p:spTgt spid="38"/>
                                        </p:tgtEl>
                                        <p:attrNameLst>
                                          <p:attrName>style.visibility</p:attrName>
                                        </p:attrNameLst>
                                      </p:cBhvr>
                                      <p:to>
                                        <p:strVal val="visible"/>
                                      </p:to>
                                    </p:set>
                                    <p:anim calcmode="lin" valueType="num">
                                      <p:cBhvr additive="base">
                                        <p:cTn dur="500" fill="hold" id="36"/>
                                        <p:tgtEl>
                                          <p:spTgt spid="38"/>
                                        </p:tgtEl>
                                        <p:attrNameLst>
                                          <p:attrName>ppt_x</p:attrName>
                                        </p:attrNameLst>
                                      </p:cBhvr>
                                      <p:tavLst>
                                        <p:tav tm="0">
                                          <p:val>
                                            <p:strVal val="0-#ppt_w/2"/>
                                          </p:val>
                                        </p:tav>
                                        <p:tav tm="100000">
                                          <p:val>
                                            <p:strVal val="#ppt_x"/>
                                          </p:val>
                                        </p:tav>
                                      </p:tavLst>
                                    </p:anim>
                                    <p:anim calcmode="lin" valueType="num">
                                      <p:cBhvr additive="base">
                                        <p:cTn dur="500" fill="hold" id="37"/>
                                        <p:tgtEl>
                                          <p:spTgt spid="38"/>
                                        </p:tgtEl>
                                        <p:attrNameLst>
                                          <p:attrName>ppt_y</p:attrName>
                                        </p:attrNameLst>
                                      </p:cBhvr>
                                      <p:tavLst>
                                        <p:tav tm="0">
                                          <p:val>
                                            <p:strVal val="#ppt_y"/>
                                          </p:val>
                                        </p:tav>
                                        <p:tav tm="100000">
                                          <p:val>
                                            <p:strVal val="#ppt_y"/>
                                          </p:val>
                                        </p:tav>
                                      </p:tavLst>
                                    </p:anim>
                                  </p:childTnLst>
                                </p:cTn>
                              </p:par>
                            </p:childTnLst>
                          </p:cTn>
                        </p:par>
                        <p:par>
                          <p:cTn fill="hold" id="38" nodeType="afterGroup">
                            <p:stCondLst>
                              <p:cond delay="2700"/>
                            </p:stCondLst>
                            <p:childTnLst>
                              <p:par>
                                <p:cTn fill="hold" grpId="0" id="39" nodeType="afterEffect" presetClass="entr" presetID="53" presetSubtype="0">
                                  <p:stCondLst>
                                    <p:cond delay="0"/>
                                  </p:stCondLst>
                                  <p:childTnLst>
                                    <p:set>
                                      <p:cBhvr>
                                        <p:cTn dur="1" fill="hold" id="40">
                                          <p:stCondLst>
                                            <p:cond delay="0"/>
                                          </p:stCondLst>
                                        </p:cTn>
                                        <p:tgtEl>
                                          <p:spTgt spid="44"/>
                                        </p:tgtEl>
                                        <p:attrNameLst>
                                          <p:attrName>style.visibility</p:attrName>
                                        </p:attrNameLst>
                                      </p:cBhvr>
                                      <p:to>
                                        <p:strVal val="visible"/>
                                      </p:to>
                                    </p:set>
                                    <p:anim calcmode="lin" valueType="num">
                                      <p:cBhvr>
                                        <p:cTn dur="500" fill="hold" id="41"/>
                                        <p:tgtEl>
                                          <p:spTgt spid="44"/>
                                        </p:tgtEl>
                                        <p:attrNameLst>
                                          <p:attrName>ppt_w</p:attrName>
                                        </p:attrNameLst>
                                      </p:cBhvr>
                                      <p:tavLst>
                                        <p:tav tm="0">
                                          <p:val>
                                            <p:fltVal val="0"/>
                                          </p:val>
                                        </p:tav>
                                        <p:tav tm="100000">
                                          <p:val>
                                            <p:strVal val="#ppt_w"/>
                                          </p:val>
                                        </p:tav>
                                      </p:tavLst>
                                    </p:anim>
                                    <p:anim calcmode="lin" valueType="num">
                                      <p:cBhvr>
                                        <p:cTn dur="500" fill="hold" id="42"/>
                                        <p:tgtEl>
                                          <p:spTgt spid="44"/>
                                        </p:tgtEl>
                                        <p:attrNameLst>
                                          <p:attrName>ppt_h</p:attrName>
                                        </p:attrNameLst>
                                      </p:cBhvr>
                                      <p:tavLst>
                                        <p:tav tm="0">
                                          <p:val>
                                            <p:fltVal val="0"/>
                                          </p:val>
                                        </p:tav>
                                        <p:tav tm="100000">
                                          <p:val>
                                            <p:strVal val="#ppt_h"/>
                                          </p:val>
                                        </p:tav>
                                      </p:tavLst>
                                    </p:anim>
                                    <p:animEffect filter="fade" transition="in">
                                      <p:cBhvr>
                                        <p:cTn dur="500" id="43"/>
                                        <p:tgtEl>
                                          <p:spTgt spid="44"/>
                                        </p:tgtEl>
                                      </p:cBhvr>
                                    </p:animEffect>
                                  </p:childTnLst>
                                </p:cTn>
                              </p:par>
                            </p:childTnLst>
                          </p:cTn>
                        </p:par>
                        <p:par>
                          <p:cTn fill="hold" id="44" nodeType="afterGroup">
                            <p:stCondLst>
                              <p:cond delay="3200"/>
                            </p:stCondLst>
                            <p:childTnLst>
                              <p:par>
                                <p:cTn fill="hold" grpId="0" id="45" nodeType="afterEffect" presetClass="entr" presetID="31" presetSubtype="0">
                                  <p:stCondLst>
                                    <p:cond delay="0"/>
                                  </p:stCondLst>
                                  <p:childTnLst>
                                    <p:set>
                                      <p:cBhvr>
                                        <p:cTn dur="1" fill="hold" id="46">
                                          <p:stCondLst>
                                            <p:cond delay="0"/>
                                          </p:stCondLst>
                                        </p:cTn>
                                        <p:tgtEl>
                                          <p:spTgt spid="41"/>
                                        </p:tgtEl>
                                        <p:attrNameLst>
                                          <p:attrName>style.visibility</p:attrName>
                                        </p:attrNameLst>
                                      </p:cBhvr>
                                      <p:to>
                                        <p:strVal val="visible"/>
                                      </p:to>
                                    </p:set>
                                    <p:anim calcmode="lin" valueType="num">
                                      <p:cBhvr>
                                        <p:cTn dur="500" fill="hold" id="47"/>
                                        <p:tgtEl>
                                          <p:spTgt spid="41"/>
                                        </p:tgtEl>
                                        <p:attrNameLst>
                                          <p:attrName>ppt_w</p:attrName>
                                        </p:attrNameLst>
                                      </p:cBhvr>
                                      <p:tavLst>
                                        <p:tav tm="0">
                                          <p:val>
                                            <p:fltVal val="0"/>
                                          </p:val>
                                        </p:tav>
                                        <p:tav tm="100000">
                                          <p:val>
                                            <p:strVal val="#ppt_w"/>
                                          </p:val>
                                        </p:tav>
                                      </p:tavLst>
                                    </p:anim>
                                    <p:anim calcmode="lin" valueType="num">
                                      <p:cBhvr>
                                        <p:cTn dur="500" fill="hold" id="48"/>
                                        <p:tgtEl>
                                          <p:spTgt spid="41"/>
                                        </p:tgtEl>
                                        <p:attrNameLst>
                                          <p:attrName>ppt_h</p:attrName>
                                        </p:attrNameLst>
                                      </p:cBhvr>
                                      <p:tavLst>
                                        <p:tav tm="0">
                                          <p:val>
                                            <p:fltVal val="0"/>
                                          </p:val>
                                        </p:tav>
                                        <p:tav tm="100000">
                                          <p:val>
                                            <p:strVal val="#ppt_h"/>
                                          </p:val>
                                        </p:tav>
                                      </p:tavLst>
                                    </p:anim>
                                    <p:anim calcmode="lin" valueType="num">
                                      <p:cBhvr>
                                        <p:cTn dur="500" fill="hold" id="49"/>
                                        <p:tgtEl>
                                          <p:spTgt spid="41"/>
                                        </p:tgtEl>
                                        <p:attrNameLst>
                                          <p:attrName>style.rotation</p:attrName>
                                        </p:attrNameLst>
                                      </p:cBhvr>
                                      <p:tavLst>
                                        <p:tav tm="0">
                                          <p:val>
                                            <p:fltVal val="90"/>
                                          </p:val>
                                        </p:tav>
                                        <p:tav tm="100000">
                                          <p:val>
                                            <p:fltVal val="0"/>
                                          </p:val>
                                        </p:tav>
                                      </p:tavLst>
                                    </p:anim>
                                    <p:animEffect filter="fade" transition="in">
                                      <p:cBhvr>
                                        <p:cTn dur="500" id="50"/>
                                        <p:tgtEl>
                                          <p:spTgt spid="41"/>
                                        </p:tgtEl>
                                      </p:cBhvr>
                                    </p:animEffect>
                                  </p:childTnLst>
                                </p:cTn>
                              </p:par>
                            </p:childTnLst>
                          </p:cTn>
                        </p:par>
                        <p:par>
                          <p:cTn fill="hold" id="51" nodeType="afterGroup">
                            <p:stCondLst>
                              <p:cond delay="3700"/>
                            </p:stCondLst>
                            <p:childTnLst>
                              <p:par>
                                <p:cTn fill="hold" grpId="0" id="52" nodeType="afterEffect" presetClass="entr" presetID="2" presetSubtype="8">
                                  <p:stCondLst>
                                    <p:cond delay="0"/>
                                  </p:stCondLst>
                                  <p:childTnLst>
                                    <p:set>
                                      <p:cBhvr>
                                        <p:cTn dur="1" fill="hold" id="53">
                                          <p:stCondLst>
                                            <p:cond delay="0"/>
                                          </p:stCondLst>
                                        </p:cTn>
                                        <p:tgtEl>
                                          <p:spTgt spid="39"/>
                                        </p:tgtEl>
                                        <p:attrNameLst>
                                          <p:attrName>style.visibility</p:attrName>
                                        </p:attrNameLst>
                                      </p:cBhvr>
                                      <p:to>
                                        <p:strVal val="visible"/>
                                      </p:to>
                                    </p:set>
                                    <p:anim calcmode="lin" valueType="num">
                                      <p:cBhvr additive="base">
                                        <p:cTn dur="500" fill="hold" id="54"/>
                                        <p:tgtEl>
                                          <p:spTgt spid="39"/>
                                        </p:tgtEl>
                                        <p:attrNameLst>
                                          <p:attrName>ppt_x</p:attrName>
                                        </p:attrNameLst>
                                      </p:cBhvr>
                                      <p:tavLst>
                                        <p:tav tm="0">
                                          <p:val>
                                            <p:strVal val="0-#ppt_w/2"/>
                                          </p:val>
                                        </p:tav>
                                        <p:tav tm="100000">
                                          <p:val>
                                            <p:strVal val="#ppt_x"/>
                                          </p:val>
                                        </p:tav>
                                      </p:tavLst>
                                    </p:anim>
                                    <p:anim calcmode="lin" valueType="num">
                                      <p:cBhvr additive="base">
                                        <p:cTn dur="500" fill="hold" id="55"/>
                                        <p:tgtEl>
                                          <p:spTgt spid="39"/>
                                        </p:tgtEl>
                                        <p:attrNameLst>
                                          <p:attrName>ppt_y</p:attrName>
                                        </p:attrNameLst>
                                      </p:cBhvr>
                                      <p:tavLst>
                                        <p:tav tm="0">
                                          <p:val>
                                            <p:strVal val="#ppt_y"/>
                                          </p:val>
                                        </p:tav>
                                        <p:tav tm="100000">
                                          <p:val>
                                            <p:strVal val="#ppt_y"/>
                                          </p:val>
                                        </p:tav>
                                      </p:tavLst>
                                    </p:anim>
                                  </p:childTnLst>
                                </p:cTn>
                              </p:par>
                            </p:childTnLst>
                          </p:cTn>
                        </p:par>
                        <p:par>
                          <p:cTn fill="hold" id="56" nodeType="afterGroup">
                            <p:stCondLst>
                              <p:cond delay="4200"/>
                            </p:stCondLst>
                            <p:childTnLst>
                              <p:par>
                                <p:cTn fill="hold" grpId="0" id="57" nodeType="afterEffect" presetClass="entr" presetID="53" presetSubtype="0">
                                  <p:stCondLst>
                                    <p:cond delay="0"/>
                                  </p:stCondLst>
                                  <p:childTnLst>
                                    <p:set>
                                      <p:cBhvr>
                                        <p:cTn dur="1" fill="hold" id="58">
                                          <p:stCondLst>
                                            <p:cond delay="0"/>
                                          </p:stCondLst>
                                        </p:cTn>
                                        <p:tgtEl>
                                          <p:spTgt spid="45"/>
                                        </p:tgtEl>
                                        <p:attrNameLst>
                                          <p:attrName>style.visibility</p:attrName>
                                        </p:attrNameLst>
                                      </p:cBhvr>
                                      <p:to>
                                        <p:strVal val="visible"/>
                                      </p:to>
                                    </p:set>
                                    <p:anim calcmode="lin" valueType="num">
                                      <p:cBhvr>
                                        <p:cTn dur="500" fill="hold" id="59"/>
                                        <p:tgtEl>
                                          <p:spTgt spid="45"/>
                                        </p:tgtEl>
                                        <p:attrNameLst>
                                          <p:attrName>ppt_w</p:attrName>
                                        </p:attrNameLst>
                                      </p:cBhvr>
                                      <p:tavLst>
                                        <p:tav tm="0">
                                          <p:val>
                                            <p:fltVal val="0"/>
                                          </p:val>
                                        </p:tav>
                                        <p:tav tm="100000">
                                          <p:val>
                                            <p:strVal val="#ppt_w"/>
                                          </p:val>
                                        </p:tav>
                                      </p:tavLst>
                                    </p:anim>
                                    <p:anim calcmode="lin" valueType="num">
                                      <p:cBhvr>
                                        <p:cTn dur="500" fill="hold" id="60"/>
                                        <p:tgtEl>
                                          <p:spTgt spid="45"/>
                                        </p:tgtEl>
                                        <p:attrNameLst>
                                          <p:attrName>ppt_h</p:attrName>
                                        </p:attrNameLst>
                                      </p:cBhvr>
                                      <p:tavLst>
                                        <p:tav tm="0">
                                          <p:val>
                                            <p:fltVal val="0"/>
                                          </p:val>
                                        </p:tav>
                                        <p:tav tm="100000">
                                          <p:val>
                                            <p:strVal val="#ppt_h"/>
                                          </p:val>
                                        </p:tav>
                                      </p:tavLst>
                                    </p:anim>
                                    <p:animEffect filter="fade" transition="in">
                                      <p:cBhvr>
                                        <p:cTn dur="500" id="61"/>
                                        <p:tgtEl>
                                          <p:spTgt spid="45"/>
                                        </p:tgtEl>
                                      </p:cBhvr>
                                    </p:animEffect>
                                  </p:childTnLst>
                                </p:cTn>
                              </p:par>
                            </p:childTnLst>
                          </p:cTn>
                        </p:par>
                        <p:par>
                          <p:cTn fill="hold" id="62" nodeType="afterGroup">
                            <p:stCondLst>
                              <p:cond delay="4700"/>
                            </p:stCondLst>
                            <p:childTnLst>
                              <p:par>
                                <p:cTn fill="hold" grpId="0" id="63" nodeType="afterEffect" presetClass="entr" presetID="31" presetSubtype="0">
                                  <p:stCondLst>
                                    <p:cond delay="0"/>
                                  </p:stCondLst>
                                  <p:childTnLst>
                                    <p:set>
                                      <p:cBhvr>
                                        <p:cTn dur="1" fill="hold" id="64">
                                          <p:stCondLst>
                                            <p:cond delay="0"/>
                                          </p:stCondLst>
                                        </p:cTn>
                                        <p:tgtEl>
                                          <p:spTgt spid="42"/>
                                        </p:tgtEl>
                                        <p:attrNameLst>
                                          <p:attrName>style.visibility</p:attrName>
                                        </p:attrNameLst>
                                      </p:cBhvr>
                                      <p:to>
                                        <p:strVal val="visible"/>
                                      </p:to>
                                    </p:set>
                                    <p:anim calcmode="lin" valueType="num">
                                      <p:cBhvr>
                                        <p:cTn dur="500" fill="hold" id="65"/>
                                        <p:tgtEl>
                                          <p:spTgt spid="42"/>
                                        </p:tgtEl>
                                        <p:attrNameLst>
                                          <p:attrName>ppt_w</p:attrName>
                                        </p:attrNameLst>
                                      </p:cBhvr>
                                      <p:tavLst>
                                        <p:tav tm="0">
                                          <p:val>
                                            <p:fltVal val="0"/>
                                          </p:val>
                                        </p:tav>
                                        <p:tav tm="100000">
                                          <p:val>
                                            <p:strVal val="#ppt_w"/>
                                          </p:val>
                                        </p:tav>
                                      </p:tavLst>
                                    </p:anim>
                                    <p:anim calcmode="lin" valueType="num">
                                      <p:cBhvr>
                                        <p:cTn dur="500" fill="hold" id="66"/>
                                        <p:tgtEl>
                                          <p:spTgt spid="42"/>
                                        </p:tgtEl>
                                        <p:attrNameLst>
                                          <p:attrName>ppt_h</p:attrName>
                                        </p:attrNameLst>
                                      </p:cBhvr>
                                      <p:tavLst>
                                        <p:tav tm="0">
                                          <p:val>
                                            <p:fltVal val="0"/>
                                          </p:val>
                                        </p:tav>
                                        <p:tav tm="100000">
                                          <p:val>
                                            <p:strVal val="#ppt_h"/>
                                          </p:val>
                                        </p:tav>
                                      </p:tavLst>
                                    </p:anim>
                                    <p:anim calcmode="lin" valueType="num">
                                      <p:cBhvr>
                                        <p:cTn dur="500" fill="hold" id="67"/>
                                        <p:tgtEl>
                                          <p:spTgt spid="42"/>
                                        </p:tgtEl>
                                        <p:attrNameLst>
                                          <p:attrName>style.rotation</p:attrName>
                                        </p:attrNameLst>
                                      </p:cBhvr>
                                      <p:tavLst>
                                        <p:tav tm="0">
                                          <p:val>
                                            <p:fltVal val="90"/>
                                          </p:val>
                                        </p:tav>
                                        <p:tav tm="100000">
                                          <p:val>
                                            <p:fltVal val="0"/>
                                          </p:val>
                                        </p:tav>
                                      </p:tavLst>
                                    </p:anim>
                                    <p:animEffect filter="fade" transition="in">
                                      <p:cBhvr>
                                        <p:cTn dur="500" id="68"/>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37"/>
      <p:bldP grpId="0" spid="38"/>
      <p:bldP grpId="0" spid="39"/>
      <p:bldP grpId="0" spid="40"/>
      <p:bldP grpId="0" spid="41"/>
      <p:bldP grpId="0" spid="42"/>
      <p:bldP grpId="0" spid="43"/>
      <p:bldP grpId="0" spid="44"/>
      <p:bldP grpId="0" spid="45"/>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 name="组合 3"/>
          <p:cNvGrpSpPr/>
          <p:nvPr/>
        </p:nvGrpSpPr>
        <p:grpSpPr>
          <a:xfrm>
            <a:off x="-22707" y="992427"/>
            <a:ext cx="6082362" cy="55214"/>
            <a:chOff x="-22707" y="992427"/>
            <a:chExt cx="6082362" cy="55214"/>
          </a:xfrm>
        </p:grpSpPr>
        <p:sp>
          <p:nvSpPr>
            <p:cNvPr id="45" name="矩形 44"/>
            <p:cNvSpPr/>
            <p:nvPr/>
          </p:nvSpPr>
          <p:spPr>
            <a:xfrm>
              <a:off x="-22707" y="992427"/>
              <a:ext cx="4992458" cy="55214"/>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6" name="矩形 45"/>
            <p:cNvSpPr/>
            <p:nvPr/>
          </p:nvSpPr>
          <p:spPr>
            <a:xfrm>
              <a:off x="5028348" y="992427"/>
              <a:ext cx="304704" cy="55214"/>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矩形 46"/>
            <p:cNvSpPr/>
            <p:nvPr/>
          </p:nvSpPr>
          <p:spPr>
            <a:xfrm>
              <a:off x="5391650" y="992427"/>
              <a:ext cx="304704" cy="55214"/>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矩形 47"/>
            <p:cNvSpPr/>
            <p:nvPr/>
          </p:nvSpPr>
          <p:spPr>
            <a:xfrm>
              <a:off x="5754951" y="992427"/>
              <a:ext cx="304704" cy="55214"/>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9" name="文本框 48"/>
          <p:cNvSpPr txBox="1"/>
          <p:nvPr/>
        </p:nvSpPr>
        <p:spPr>
          <a:xfrm flipH="1">
            <a:off x="4598326" y="96704"/>
            <a:ext cx="2951480" cy="914400"/>
          </a:xfrm>
          <a:prstGeom prst="rect">
            <a:avLst/>
          </a:prstGeom>
          <a:noFill/>
        </p:spPr>
        <p:txBody>
          <a:bodyPr rtlCol="0" wrap="none">
            <a:spAutoFit/>
          </a:bodyPr>
          <a:lstStyle/>
          <a:p>
            <a:r>
              <a:rPr altLang="zh-CN" lang="en-US" smtClean="0" sz="5400">
                <a:solidFill>
                  <a:schemeClr val="tx1">
                    <a:lumMod val="75000"/>
                    <a:lumOff val="25000"/>
                  </a:schemeClr>
                </a:solidFill>
                <a:latin charset="0" panose="020b0806030902050204" pitchFamily="34" typeface="Impact"/>
                <a:ea charset="-122" panose="020b0503020204020204" pitchFamily="34" typeface="微软雅黑"/>
              </a:rPr>
              <a:t>CONTENTS</a:t>
            </a:r>
          </a:p>
        </p:txBody>
      </p:sp>
      <p:cxnSp>
        <p:nvCxnSpPr>
          <p:cNvPr id="5" name="直接连接符 4"/>
          <p:cNvCxnSpPr/>
          <p:nvPr/>
        </p:nvCxnSpPr>
        <p:spPr>
          <a:xfrm>
            <a:off x="3849503" y="2636208"/>
            <a:ext cx="900000" cy="0"/>
          </a:xfrm>
          <a:prstGeom prst="line">
            <a:avLst/>
          </a:prstGeom>
          <a:ln w="22225">
            <a:solidFill>
              <a:srgbClr val="2ABDC7"/>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4467303" y="3591081"/>
            <a:ext cx="1440000" cy="0"/>
          </a:xfrm>
          <a:prstGeom prst="line">
            <a:avLst/>
          </a:prstGeom>
          <a:ln w="12700">
            <a:solidFill>
              <a:srgbClr val="4C4B50"/>
            </a:solidFill>
          </a:ln>
        </p:spPr>
        <p:style>
          <a:lnRef idx="1">
            <a:schemeClr val="accent1"/>
          </a:lnRef>
          <a:fillRef idx="0">
            <a:schemeClr val="accent1"/>
          </a:fillRef>
          <a:effectRef idx="0">
            <a:schemeClr val="accent1"/>
          </a:effectRef>
          <a:fontRef idx="minor">
            <a:schemeClr val="tx1"/>
          </a:fontRef>
        </p:style>
      </p:cxnSp>
      <p:grpSp>
        <p:nvGrpSpPr>
          <p:cNvPr id="7" name="组合 6"/>
          <p:cNvGrpSpPr/>
          <p:nvPr/>
        </p:nvGrpSpPr>
        <p:grpSpPr>
          <a:xfrm>
            <a:off x="1614737" y="2505604"/>
            <a:ext cx="2727326" cy="4046674"/>
            <a:chOff x="1614737" y="2505604"/>
            <a:chExt cx="2727326" cy="4046674"/>
          </a:xfrm>
        </p:grpSpPr>
        <p:sp>
          <p:nvSpPr>
            <p:cNvPr id="24" name="椭圆 23"/>
            <p:cNvSpPr/>
            <p:nvPr/>
          </p:nvSpPr>
          <p:spPr>
            <a:xfrm>
              <a:off x="2615549" y="2505604"/>
              <a:ext cx="697685" cy="697685"/>
            </a:xfrm>
            <a:prstGeom prst="ellipse">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33246" y="3439750"/>
              <a:ext cx="335908" cy="77292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271611" y="3271647"/>
              <a:ext cx="626380" cy="1096648"/>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3667393" y="2908166"/>
              <a:ext cx="281606" cy="755635"/>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681431" y="3260331"/>
              <a:ext cx="890973" cy="1895395"/>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3906773" y="3260848"/>
              <a:ext cx="371547" cy="644168"/>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423277" y="4168725"/>
              <a:ext cx="583424" cy="125583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402318" y="4782863"/>
              <a:ext cx="427154" cy="1189621"/>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501043" y="4270079"/>
              <a:ext cx="841020" cy="2282199"/>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cxnSp>
        <p:nvCxnSpPr>
          <p:cNvPr id="43" name="直接连接符 42"/>
          <p:cNvCxnSpPr/>
          <p:nvPr/>
        </p:nvCxnSpPr>
        <p:spPr>
          <a:xfrm>
            <a:off x="4060851" y="4559108"/>
            <a:ext cx="900000" cy="0"/>
          </a:xfrm>
          <a:prstGeom prst="line">
            <a:avLst/>
          </a:prstGeom>
          <a:ln w="22225">
            <a:solidFill>
              <a:srgbClr val="2ABDC7"/>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4824002" y="5591605"/>
            <a:ext cx="1440000" cy="0"/>
          </a:xfrm>
          <a:prstGeom prst="line">
            <a:avLst/>
          </a:prstGeom>
          <a:ln w="12700">
            <a:solidFill>
              <a:srgbClr val="4C4B50"/>
            </a:solidFill>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5043991" y="2336323"/>
            <a:ext cx="2011680" cy="640080"/>
          </a:xfrm>
          <a:prstGeom prst="rect">
            <a:avLst/>
          </a:prstGeom>
          <a:noFill/>
        </p:spPr>
        <p:txBody>
          <a:bodyPr rtlCol="0" wrap="none">
            <a:spAutoFit/>
          </a:bodyPr>
          <a:lstStyle/>
          <a:p>
            <a:r>
              <a:rPr altLang="en-US" lang="zh-CN" sz="3600">
                <a:solidFill>
                  <a:srgbClr val="2ABDC7"/>
                </a:solidFill>
                <a:latin charset="-122" panose="020b0503020204020204" pitchFamily="34" typeface="微软雅黑"/>
                <a:ea charset="-122" panose="020b0503020204020204" pitchFamily="34" typeface="微软雅黑"/>
              </a:rPr>
              <a:t>工作回顾</a:t>
            </a:r>
          </a:p>
        </p:txBody>
      </p:sp>
      <p:sp>
        <p:nvSpPr>
          <p:cNvPr id="34" name="文本框 33"/>
          <p:cNvSpPr txBox="1"/>
          <p:nvPr/>
        </p:nvSpPr>
        <p:spPr>
          <a:xfrm>
            <a:off x="6256561" y="3259766"/>
            <a:ext cx="2011680" cy="640080"/>
          </a:xfrm>
          <a:prstGeom prst="rect">
            <a:avLst/>
          </a:prstGeom>
          <a:noFill/>
        </p:spPr>
        <p:txBody>
          <a:bodyPr rtlCol="0" wrap="none">
            <a:spAutoFit/>
          </a:bodyPr>
          <a:lstStyle/>
          <a:p>
            <a:r>
              <a:rPr altLang="en-US" lang="zh-CN" sz="3600">
                <a:solidFill>
                  <a:srgbClr val="4C4B50"/>
                </a:solidFill>
                <a:latin charset="-122" panose="020b0503020204020204" pitchFamily="34" typeface="微软雅黑"/>
                <a:ea charset="-122" panose="020b0503020204020204" pitchFamily="34" typeface="微软雅黑"/>
              </a:rPr>
              <a:t>自我评价</a:t>
            </a:r>
          </a:p>
        </p:txBody>
      </p:sp>
      <p:sp>
        <p:nvSpPr>
          <p:cNvPr id="35" name="文本框 34"/>
          <p:cNvSpPr txBox="1"/>
          <p:nvPr/>
        </p:nvSpPr>
        <p:spPr>
          <a:xfrm>
            <a:off x="5042639" y="4235942"/>
            <a:ext cx="2011680" cy="640080"/>
          </a:xfrm>
          <a:prstGeom prst="rect">
            <a:avLst/>
          </a:prstGeom>
          <a:noFill/>
        </p:spPr>
        <p:txBody>
          <a:bodyPr rtlCol="0" wrap="none">
            <a:spAutoFit/>
          </a:bodyPr>
          <a:lstStyle/>
          <a:p>
            <a:r>
              <a:rPr altLang="en-US" lang="zh-CN" smtClean="0" sz="3600">
                <a:solidFill>
                  <a:srgbClr val="2ABDC7"/>
                </a:solidFill>
                <a:latin charset="-122" panose="020b0503020204020204" pitchFamily="34" typeface="微软雅黑"/>
                <a:ea charset="-122" panose="020b0503020204020204" pitchFamily="34" typeface="微软雅黑"/>
              </a:rPr>
              <a:t>工作体会</a:t>
            </a:r>
          </a:p>
        </p:txBody>
      </p:sp>
      <p:sp>
        <p:nvSpPr>
          <p:cNvPr id="36" name="文本框 35"/>
          <p:cNvSpPr txBox="1"/>
          <p:nvPr/>
        </p:nvSpPr>
        <p:spPr>
          <a:xfrm>
            <a:off x="6534144" y="5267547"/>
            <a:ext cx="2011680" cy="640080"/>
          </a:xfrm>
          <a:prstGeom prst="rect">
            <a:avLst/>
          </a:prstGeom>
          <a:noFill/>
        </p:spPr>
        <p:txBody>
          <a:bodyPr rtlCol="0" wrap="none">
            <a:spAutoFit/>
          </a:bodyPr>
          <a:lstStyle/>
          <a:p>
            <a:r>
              <a:rPr altLang="en-US" lang="zh-CN" smtClean="0" sz="3600">
                <a:solidFill>
                  <a:srgbClr val="4C4B50"/>
                </a:solidFill>
                <a:latin charset="-122" panose="020b0503020204020204" pitchFamily="34" typeface="微软雅黑"/>
                <a:ea charset="-122" panose="020b0503020204020204" pitchFamily="34" typeface="微软雅黑"/>
              </a:rPr>
              <a:t>工作规划</a:t>
            </a:r>
          </a:p>
        </p:txBody>
      </p:sp>
    </p:spTree>
    <p:extLst>
      <p:ext uri="{BB962C8B-B14F-4D97-AF65-F5344CB8AC3E}">
        <p14:creationId val="1012945997"/>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4"/>
                                        </p:tgtEl>
                                        <p:attrNameLst>
                                          <p:attrName>style.visibility</p:attrName>
                                        </p:attrNameLst>
                                      </p:cBhvr>
                                      <p:to>
                                        <p:strVal val="visible"/>
                                      </p:to>
                                    </p:set>
                                    <p:animEffect filter="wipe(left)" transition="in">
                                      <p:cBhvr>
                                        <p:cTn dur="500" id="7"/>
                                        <p:tgtEl>
                                          <p:spTgt spid="4"/>
                                        </p:tgtEl>
                                      </p:cBhvr>
                                    </p:animEffect>
                                  </p:childTnLst>
                                </p:cTn>
                              </p:par>
                            </p:childTnLst>
                          </p:cTn>
                        </p:par>
                        <p:par>
                          <p:cTn fill="hold" id="8" nodeType="afterGroup">
                            <p:stCondLst>
                              <p:cond delay="500"/>
                            </p:stCondLst>
                            <p:childTnLst>
                              <p:par>
                                <p:cTn fill="hold" grpId="0" id="9" nodeType="afterEffect" presetClass="entr" presetID="37" presetSubtype="0">
                                  <p:stCondLst>
                                    <p:cond delay="0"/>
                                  </p:stCondLst>
                                  <p:childTnLst>
                                    <p:set>
                                      <p:cBhvr>
                                        <p:cTn dur="1" fill="hold" id="10">
                                          <p:stCondLst>
                                            <p:cond delay="0"/>
                                          </p:stCondLst>
                                        </p:cTn>
                                        <p:tgtEl>
                                          <p:spTgt spid="49"/>
                                        </p:tgtEl>
                                        <p:attrNameLst>
                                          <p:attrName>style.visibility</p:attrName>
                                        </p:attrNameLst>
                                      </p:cBhvr>
                                      <p:to>
                                        <p:strVal val="visible"/>
                                      </p:to>
                                    </p:set>
                                    <p:animEffect filter="fade" transition="in">
                                      <p:cBhvr>
                                        <p:cTn dur="1000" id="11"/>
                                        <p:tgtEl>
                                          <p:spTgt spid="49"/>
                                        </p:tgtEl>
                                      </p:cBhvr>
                                    </p:animEffect>
                                    <p:anim calcmode="lin" valueType="num">
                                      <p:cBhvr>
                                        <p:cTn dur="1000" fill="hold" id="12"/>
                                        <p:tgtEl>
                                          <p:spTgt spid="49"/>
                                        </p:tgtEl>
                                        <p:attrNameLst>
                                          <p:attrName>ppt_x</p:attrName>
                                        </p:attrNameLst>
                                      </p:cBhvr>
                                      <p:tavLst>
                                        <p:tav tm="0">
                                          <p:val>
                                            <p:strVal val="#ppt_x"/>
                                          </p:val>
                                        </p:tav>
                                        <p:tav tm="100000">
                                          <p:val>
                                            <p:strVal val="#ppt_x"/>
                                          </p:val>
                                        </p:tav>
                                      </p:tavLst>
                                    </p:anim>
                                    <p:anim calcmode="lin" valueType="num">
                                      <p:cBhvr>
                                        <p:cTn decel="100000" dur="900" fill="hold" id="13"/>
                                        <p:tgtEl>
                                          <p:spTgt spid="49"/>
                                        </p:tgtEl>
                                        <p:attrNameLst>
                                          <p:attrName>ppt_y</p:attrName>
                                        </p:attrNameLst>
                                      </p:cBhvr>
                                      <p:tavLst>
                                        <p:tav tm="0">
                                          <p:val>
                                            <p:strVal val="#ppt_y+1"/>
                                          </p:val>
                                        </p:tav>
                                        <p:tav tm="100000">
                                          <p:val>
                                            <p:strVal val="#ppt_y-.03"/>
                                          </p:val>
                                        </p:tav>
                                      </p:tavLst>
                                    </p:anim>
                                    <p:anim calcmode="lin" valueType="num">
                                      <p:cBhvr>
                                        <p:cTn accel="100000" dur="100" fill="hold" id="14">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fill="hold" id="15" nodeType="afterGroup">
                            <p:stCondLst>
                              <p:cond delay="1500"/>
                            </p:stCondLst>
                            <p:childTnLst>
                              <p:par>
                                <p:cTn fill="hold" id="16" nodeType="afterEffect" presetClass="entr" presetID="2" presetSubtype="2">
                                  <p:stCondLst>
                                    <p:cond delay="0"/>
                                  </p:stCondLst>
                                  <p:childTnLst>
                                    <p:set>
                                      <p:cBhvr>
                                        <p:cTn dur="1" fill="hold" id="17">
                                          <p:stCondLst>
                                            <p:cond delay="0"/>
                                          </p:stCondLst>
                                        </p:cTn>
                                        <p:tgtEl>
                                          <p:spTgt spid="7"/>
                                        </p:tgtEl>
                                        <p:attrNameLst>
                                          <p:attrName>style.visibility</p:attrName>
                                        </p:attrNameLst>
                                      </p:cBhvr>
                                      <p:to>
                                        <p:strVal val="visible"/>
                                      </p:to>
                                    </p:set>
                                    <p:anim calcmode="lin" valueType="num">
                                      <p:cBhvr additive="base">
                                        <p:cTn dur="1250" fill="hold" id="18"/>
                                        <p:tgtEl>
                                          <p:spTgt spid="7"/>
                                        </p:tgtEl>
                                        <p:attrNameLst>
                                          <p:attrName>ppt_x</p:attrName>
                                        </p:attrNameLst>
                                      </p:cBhvr>
                                      <p:tavLst>
                                        <p:tav tm="0">
                                          <p:val>
                                            <p:strVal val="1+#ppt_w/2"/>
                                          </p:val>
                                        </p:tav>
                                        <p:tav tm="100000">
                                          <p:val>
                                            <p:strVal val="#ppt_x"/>
                                          </p:val>
                                        </p:tav>
                                      </p:tavLst>
                                    </p:anim>
                                    <p:anim calcmode="lin" valueType="num">
                                      <p:cBhvr additive="base">
                                        <p:cTn dur="1250" fill="hold" id="19"/>
                                        <p:tgtEl>
                                          <p:spTgt spid="7"/>
                                        </p:tgtEl>
                                        <p:attrNameLst>
                                          <p:attrName>ppt_y</p:attrName>
                                        </p:attrNameLst>
                                      </p:cBhvr>
                                      <p:tavLst>
                                        <p:tav tm="0">
                                          <p:val>
                                            <p:strVal val="#ppt_y"/>
                                          </p:val>
                                        </p:tav>
                                        <p:tav tm="100000">
                                          <p:val>
                                            <p:strVal val="#ppt_y"/>
                                          </p:val>
                                        </p:tav>
                                      </p:tavLst>
                                    </p:anim>
                                  </p:childTnLst>
                                </p:cTn>
                              </p:par>
                              <p:par>
                                <p:cTn fill="hold" id="20" nodeType="withEffect" presetClass="entr" presetID="22" presetSubtype="8">
                                  <p:stCondLst>
                                    <p:cond delay="750"/>
                                  </p:stCondLst>
                                  <p:childTnLst>
                                    <p:set>
                                      <p:cBhvr>
                                        <p:cTn dur="1" fill="hold" id="21">
                                          <p:stCondLst>
                                            <p:cond delay="0"/>
                                          </p:stCondLst>
                                        </p:cTn>
                                        <p:tgtEl>
                                          <p:spTgt spid="5"/>
                                        </p:tgtEl>
                                        <p:attrNameLst>
                                          <p:attrName>style.visibility</p:attrName>
                                        </p:attrNameLst>
                                      </p:cBhvr>
                                      <p:to>
                                        <p:strVal val="visible"/>
                                      </p:to>
                                    </p:set>
                                    <p:animEffect filter="wipe(left)" transition="in">
                                      <p:cBhvr>
                                        <p:cTn dur="500" id="22"/>
                                        <p:tgtEl>
                                          <p:spTgt spid="5"/>
                                        </p:tgtEl>
                                      </p:cBhvr>
                                    </p:animEffect>
                                  </p:childTnLst>
                                </p:cTn>
                              </p:par>
                              <p:par>
                                <p:cTn fill="hold" id="23" nodeType="withEffect" presetClass="entr" presetID="22" presetSubtype="8">
                                  <p:stCondLst>
                                    <p:cond delay="750"/>
                                  </p:stCondLst>
                                  <p:childTnLst>
                                    <p:set>
                                      <p:cBhvr>
                                        <p:cTn dur="1" fill="hold" id="24">
                                          <p:stCondLst>
                                            <p:cond delay="0"/>
                                          </p:stCondLst>
                                        </p:cTn>
                                        <p:tgtEl>
                                          <p:spTgt spid="42"/>
                                        </p:tgtEl>
                                        <p:attrNameLst>
                                          <p:attrName>style.visibility</p:attrName>
                                        </p:attrNameLst>
                                      </p:cBhvr>
                                      <p:to>
                                        <p:strVal val="visible"/>
                                      </p:to>
                                    </p:set>
                                    <p:animEffect filter="wipe(left)" transition="in">
                                      <p:cBhvr>
                                        <p:cTn dur="500" id="25"/>
                                        <p:tgtEl>
                                          <p:spTgt spid="42"/>
                                        </p:tgtEl>
                                      </p:cBhvr>
                                    </p:animEffect>
                                  </p:childTnLst>
                                </p:cTn>
                              </p:par>
                              <p:par>
                                <p:cTn fill="hold" id="26" nodeType="withEffect" presetClass="entr" presetID="22" presetSubtype="8">
                                  <p:stCondLst>
                                    <p:cond delay="750"/>
                                  </p:stCondLst>
                                  <p:childTnLst>
                                    <p:set>
                                      <p:cBhvr>
                                        <p:cTn dur="1" fill="hold" id="27">
                                          <p:stCondLst>
                                            <p:cond delay="0"/>
                                          </p:stCondLst>
                                        </p:cTn>
                                        <p:tgtEl>
                                          <p:spTgt spid="43"/>
                                        </p:tgtEl>
                                        <p:attrNameLst>
                                          <p:attrName>style.visibility</p:attrName>
                                        </p:attrNameLst>
                                      </p:cBhvr>
                                      <p:to>
                                        <p:strVal val="visible"/>
                                      </p:to>
                                    </p:set>
                                    <p:animEffect filter="wipe(left)" transition="in">
                                      <p:cBhvr>
                                        <p:cTn dur="500" id="28"/>
                                        <p:tgtEl>
                                          <p:spTgt spid="43"/>
                                        </p:tgtEl>
                                      </p:cBhvr>
                                    </p:animEffect>
                                  </p:childTnLst>
                                </p:cTn>
                              </p:par>
                              <p:par>
                                <p:cTn fill="hold" id="29" nodeType="withEffect" presetClass="entr" presetID="22" presetSubtype="8">
                                  <p:stCondLst>
                                    <p:cond delay="750"/>
                                  </p:stCondLst>
                                  <p:childTnLst>
                                    <p:set>
                                      <p:cBhvr>
                                        <p:cTn dur="1" fill="hold" id="30">
                                          <p:stCondLst>
                                            <p:cond delay="0"/>
                                          </p:stCondLst>
                                        </p:cTn>
                                        <p:tgtEl>
                                          <p:spTgt spid="44"/>
                                        </p:tgtEl>
                                        <p:attrNameLst>
                                          <p:attrName>style.visibility</p:attrName>
                                        </p:attrNameLst>
                                      </p:cBhvr>
                                      <p:to>
                                        <p:strVal val="visible"/>
                                      </p:to>
                                    </p:set>
                                    <p:animEffect filter="wipe(left)" transition="in">
                                      <p:cBhvr>
                                        <p:cTn dur="500" id="31"/>
                                        <p:tgtEl>
                                          <p:spTgt spid="44"/>
                                        </p:tgtEl>
                                      </p:cBhvr>
                                    </p:animEffect>
                                  </p:childTnLst>
                                </p:cTn>
                              </p:par>
                            </p:childTnLst>
                          </p:cTn>
                        </p:par>
                        <p:par>
                          <p:cTn fill="hold" id="32" nodeType="afterGroup">
                            <p:stCondLst>
                              <p:cond delay="2750"/>
                            </p:stCondLst>
                            <p:childTnLst>
                              <p:par>
                                <p:cTn fill="hold" grpId="0" id="33" nodeType="afterEffect" presetClass="entr" presetID="25" presetSubtype="0">
                                  <p:stCondLst>
                                    <p:cond delay="0"/>
                                  </p:stCondLst>
                                  <p:childTnLst>
                                    <p:set>
                                      <p:cBhvr>
                                        <p:cTn dur="1" fill="hold" id="34">
                                          <p:stCondLst>
                                            <p:cond delay="0"/>
                                          </p:stCondLst>
                                        </p:cTn>
                                        <p:tgtEl>
                                          <p:spTgt spid="33"/>
                                        </p:tgtEl>
                                        <p:attrNameLst>
                                          <p:attrName>style.visibility</p:attrName>
                                        </p:attrNameLst>
                                      </p:cBhvr>
                                      <p:to>
                                        <p:strVal val="visible"/>
                                      </p:to>
                                    </p:set>
                                    <p:anim calcmode="lin" valueType="num">
                                      <p:cBhvr>
                                        <p:cTn decel="50000" dur="500" fill="hold" id="35">
                                          <p:stCondLst>
                                            <p:cond delay="0"/>
                                          </p:stCondLst>
                                        </p:cTn>
                                        <p:tgtEl>
                                          <p:spTgt spid="33"/>
                                        </p:tgtEl>
                                        <p:attrNameLst>
                                          <p:attrName>style.rotation</p:attrName>
                                        </p:attrNameLst>
                                      </p:cBhvr>
                                      <p:tavLst>
                                        <p:tav tm="0">
                                          <p:val>
                                            <p:fltVal val="-90"/>
                                          </p:val>
                                        </p:tav>
                                        <p:tav tm="100000">
                                          <p:val>
                                            <p:fltVal val="0"/>
                                          </p:val>
                                        </p:tav>
                                      </p:tavLst>
                                    </p:anim>
                                    <p:anim calcmode="lin" valueType="num">
                                      <p:cBhvr>
                                        <p:cTn decel="50000" dur="500" fill="hold" id="36">
                                          <p:stCondLst>
                                            <p:cond delay="0"/>
                                          </p:stCondLst>
                                        </p:cTn>
                                        <p:tgtEl>
                                          <p:spTgt spid="33"/>
                                        </p:tgtEl>
                                        <p:attrNameLst>
                                          <p:attrName>ppt_w</p:attrName>
                                        </p:attrNameLst>
                                      </p:cBhvr>
                                      <p:tavLst>
                                        <p:tav tm="0">
                                          <p:val>
                                            <p:strVal val="#ppt_w"/>
                                          </p:val>
                                        </p:tav>
                                        <p:tav tm="100000">
                                          <p:val>
                                            <p:strVal val="#ppt_w*.05"/>
                                          </p:val>
                                        </p:tav>
                                      </p:tavLst>
                                    </p:anim>
                                    <p:anim calcmode="lin" valueType="num">
                                      <p:cBhvr>
                                        <p:cTn accel="50000" dur="500" fill="hold" id="37">
                                          <p:stCondLst>
                                            <p:cond delay="500"/>
                                          </p:stCondLst>
                                        </p:cTn>
                                        <p:tgtEl>
                                          <p:spTgt spid="33"/>
                                        </p:tgtEl>
                                        <p:attrNameLst>
                                          <p:attrName>ppt_w</p:attrName>
                                        </p:attrNameLst>
                                      </p:cBhvr>
                                      <p:tavLst>
                                        <p:tav tm="0">
                                          <p:val>
                                            <p:strVal val="#ppt_w*.05"/>
                                          </p:val>
                                        </p:tav>
                                        <p:tav tm="100000">
                                          <p:val>
                                            <p:strVal val="#ppt_w"/>
                                          </p:val>
                                        </p:tav>
                                      </p:tavLst>
                                    </p:anim>
                                    <p:anim calcmode="lin" valueType="num">
                                      <p:cBhvr>
                                        <p:cTn dur="1000" fill="hold" id="38"/>
                                        <p:tgtEl>
                                          <p:spTgt spid="33"/>
                                        </p:tgtEl>
                                        <p:attrNameLst>
                                          <p:attrName>ppt_h</p:attrName>
                                        </p:attrNameLst>
                                      </p:cBhvr>
                                      <p:tavLst>
                                        <p:tav tm="0">
                                          <p:val>
                                            <p:strVal val="#ppt_h"/>
                                          </p:val>
                                        </p:tav>
                                        <p:tav tm="100000">
                                          <p:val>
                                            <p:strVal val="#ppt_h"/>
                                          </p:val>
                                        </p:tav>
                                      </p:tavLst>
                                    </p:anim>
                                    <p:anim calcmode="lin" valueType="num">
                                      <p:cBhvr>
                                        <p:cTn decel="50000" dur="500" fill="hold" id="39">
                                          <p:stCondLst>
                                            <p:cond delay="0"/>
                                          </p:stCondLst>
                                        </p:cTn>
                                        <p:tgtEl>
                                          <p:spTgt spid="33"/>
                                        </p:tgtEl>
                                        <p:attrNameLst>
                                          <p:attrName>ppt_x</p:attrName>
                                        </p:attrNameLst>
                                      </p:cBhvr>
                                      <p:tavLst>
                                        <p:tav tm="0">
                                          <p:val>
                                            <p:strVal val="#ppt_x+.4"/>
                                          </p:val>
                                        </p:tav>
                                        <p:tav tm="100000">
                                          <p:val>
                                            <p:strVal val="#ppt_x"/>
                                          </p:val>
                                        </p:tav>
                                      </p:tavLst>
                                    </p:anim>
                                    <p:anim calcmode="lin" valueType="num">
                                      <p:cBhvr>
                                        <p:cTn decel="50000" dur="500" fill="hold" id="40">
                                          <p:stCondLst>
                                            <p:cond delay="0"/>
                                          </p:stCondLst>
                                        </p:cTn>
                                        <p:tgtEl>
                                          <p:spTgt spid="33"/>
                                        </p:tgtEl>
                                        <p:attrNameLst>
                                          <p:attrName>ppt_y</p:attrName>
                                        </p:attrNameLst>
                                      </p:cBhvr>
                                      <p:tavLst>
                                        <p:tav tm="0">
                                          <p:val>
                                            <p:strVal val="#ppt_y-.2"/>
                                          </p:val>
                                        </p:tav>
                                        <p:tav tm="100000">
                                          <p:val>
                                            <p:strVal val="#ppt_y+.1"/>
                                          </p:val>
                                        </p:tav>
                                      </p:tavLst>
                                    </p:anim>
                                    <p:anim calcmode="lin" valueType="num">
                                      <p:cBhvr>
                                        <p:cTn accel="50000" dur="500" fill="hold" id="41">
                                          <p:stCondLst>
                                            <p:cond delay="500"/>
                                          </p:stCondLst>
                                        </p:cTn>
                                        <p:tgtEl>
                                          <p:spTgt spid="33"/>
                                        </p:tgtEl>
                                        <p:attrNameLst>
                                          <p:attrName>ppt_y</p:attrName>
                                        </p:attrNameLst>
                                      </p:cBhvr>
                                      <p:tavLst>
                                        <p:tav tm="0">
                                          <p:val>
                                            <p:strVal val="#ppt_y+.1"/>
                                          </p:val>
                                        </p:tav>
                                        <p:tav tm="100000">
                                          <p:val>
                                            <p:strVal val="#ppt_y"/>
                                          </p:val>
                                        </p:tav>
                                      </p:tavLst>
                                    </p:anim>
                                    <p:animEffect filter="fade" transition="in">
                                      <p:cBhvr>
                                        <p:cTn decel="50000" dur="1000" id="42">
                                          <p:stCondLst>
                                            <p:cond delay="0"/>
                                          </p:stCondLst>
                                        </p:cTn>
                                        <p:tgtEl>
                                          <p:spTgt spid="33"/>
                                        </p:tgtEl>
                                      </p:cBhvr>
                                    </p:animEffect>
                                  </p:childTnLst>
                                </p:cTn>
                              </p:par>
                              <p:par>
                                <p:cTn fill="hold" grpId="0" id="43" nodeType="withEffect" presetClass="entr" presetID="25" presetSubtype="0">
                                  <p:stCondLst>
                                    <p:cond delay="250"/>
                                  </p:stCondLst>
                                  <p:childTnLst>
                                    <p:set>
                                      <p:cBhvr>
                                        <p:cTn dur="1" fill="hold" id="44">
                                          <p:stCondLst>
                                            <p:cond delay="0"/>
                                          </p:stCondLst>
                                        </p:cTn>
                                        <p:tgtEl>
                                          <p:spTgt spid="34"/>
                                        </p:tgtEl>
                                        <p:attrNameLst>
                                          <p:attrName>style.visibility</p:attrName>
                                        </p:attrNameLst>
                                      </p:cBhvr>
                                      <p:to>
                                        <p:strVal val="visible"/>
                                      </p:to>
                                    </p:set>
                                    <p:anim calcmode="lin" valueType="num">
                                      <p:cBhvr>
                                        <p:cTn decel="50000" dur="500" fill="hold" id="45">
                                          <p:stCondLst>
                                            <p:cond delay="0"/>
                                          </p:stCondLst>
                                        </p:cTn>
                                        <p:tgtEl>
                                          <p:spTgt spid="34"/>
                                        </p:tgtEl>
                                        <p:attrNameLst>
                                          <p:attrName>style.rotation</p:attrName>
                                        </p:attrNameLst>
                                      </p:cBhvr>
                                      <p:tavLst>
                                        <p:tav tm="0">
                                          <p:val>
                                            <p:fltVal val="-90"/>
                                          </p:val>
                                        </p:tav>
                                        <p:tav tm="100000">
                                          <p:val>
                                            <p:fltVal val="0"/>
                                          </p:val>
                                        </p:tav>
                                      </p:tavLst>
                                    </p:anim>
                                    <p:anim calcmode="lin" valueType="num">
                                      <p:cBhvr>
                                        <p:cTn decel="50000" dur="500" fill="hold" id="46">
                                          <p:stCondLst>
                                            <p:cond delay="0"/>
                                          </p:stCondLst>
                                        </p:cTn>
                                        <p:tgtEl>
                                          <p:spTgt spid="34"/>
                                        </p:tgtEl>
                                        <p:attrNameLst>
                                          <p:attrName>ppt_w</p:attrName>
                                        </p:attrNameLst>
                                      </p:cBhvr>
                                      <p:tavLst>
                                        <p:tav tm="0">
                                          <p:val>
                                            <p:strVal val="#ppt_w"/>
                                          </p:val>
                                        </p:tav>
                                        <p:tav tm="100000">
                                          <p:val>
                                            <p:strVal val="#ppt_w*.05"/>
                                          </p:val>
                                        </p:tav>
                                      </p:tavLst>
                                    </p:anim>
                                    <p:anim calcmode="lin" valueType="num">
                                      <p:cBhvr>
                                        <p:cTn accel="50000" dur="500" fill="hold" id="47">
                                          <p:stCondLst>
                                            <p:cond delay="500"/>
                                          </p:stCondLst>
                                        </p:cTn>
                                        <p:tgtEl>
                                          <p:spTgt spid="34"/>
                                        </p:tgtEl>
                                        <p:attrNameLst>
                                          <p:attrName>ppt_w</p:attrName>
                                        </p:attrNameLst>
                                      </p:cBhvr>
                                      <p:tavLst>
                                        <p:tav tm="0">
                                          <p:val>
                                            <p:strVal val="#ppt_w*.05"/>
                                          </p:val>
                                        </p:tav>
                                        <p:tav tm="100000">
                                          <p:val>
                                            <p:strVal val="#ppt_w"/>
                                          </p:val>
                                        </p:tav>
                                      </p:tavLst>
                                    </p:anim>
                                    <p:anim calcmode="lin" valueType="num">
                                      <p:cBhvr>
                                        <p:cTn dur="1000" fill="hold" id="48"/>
                                        <p:tgtEl>
                                          <p:spTgt spid="34"/>
                                        </p:tgtEl>
                                        <p:attrNameLst>
                                          <p:attrName>ppt_h</p:attrName>
                                        </p:attrNameLst>
                                      </p:cBhvr>
                                      <p:tavLst>
                                        <p:tav tm="0">
                                          <p:val>
                                            <p:strVal val="#ppt_h"/>
                                          </p:val>
                                        </p:tav>
                                        <p:tav tm="100000">
                                          <p:val>
                                            <p:strVal val="#ppt_h"/>
                                          </p:val>
                                        </p:tav>
                                      </p:tavLst>
                                    </p:anim>
                                    <p:anim calcmode="lin" valueType="num">
                                      <p:cBhvr>
                                        <p:cTn decel="50000" dur="500" fill="hold" id="49">
                                          <p:stCondLst>
                                            <p:cond delay="0"/>
                                          </p:stCondLst>
                                        </p:cTn>
                                        <p:tgtEl>
                                          <p:spTgt spid="34"/>
                                        </p:tgtEl>
                                        <p:attrNameLst>
                                          <p:attrName>ppt_x</p:attrName>
                                        </p:attrNameLst>
                                      </p:cBhvr>
                                      <p:tavLst>
                                        <p:tav tm="0">
                                          <p:val>
                                            <p:strVal val="#ppt_x+.4"/>
                                          </p:val>
                                        </p:tav>
                                        <p:tav tm="100000">
                                          <p:val>
                                            <p:strVal val="#ppt_x"/>
                                          </p:val>
                                        </p:tav>
                                      </p:tavLst>
                                    </p:anim>
                                    <p:anim calcmode="lin" valueType="num">
                                      <p:cBhvr>
                                        <p:cTn decel="50000" dur="500" fill="hold" id="50">
                                          <p:stCondLst>
                                            <p:cond delay="0"/>
                                          </p:stCondLst>
                                        </p:cTn>
                                        <p:tgtEl>
                                          <p:spTgt spid="34"/>
                                        </p:tgtEl>
                                        <p:attrNameLst>
                                          <p:attrName>ppt_y</p:attrName>
                                        </p:attrNameLst>
                                      </p:cBhvr>
                                      <p:tavLst>
                                        <p:tav tm="0">
                                          <p:val>
                                            <p:strVal val="#ppt_y-.2"/>
                                          </p:val>
                                        </p:tav>
                                        <p:tav tm="100000">
                                          <p:val>
                                            <p:strVal val="#ppt_y+.1"/>
                                          </p:val>
                                        </p:tav>
                                      </p:tavLst>
                                    </p:anim>
                                    <p:anim calcmode="lin" valueType="num">
                                      <p:cBhvr>
                                        <p:cTn accel="50000" dur="500" fill="hold" id="51">
                                          <p:stCondLst>
                                            <p:cond delay="500"/>
                                          </p:stCondLst>
                                        </p:cTn>
                                        <p:tgtEl>
                                          <p:spTgt spid="34"/>
                                        </p:tgtEl>
                                        <p:attrNameLst>
                                          <p:attrName>ppt_y</p:attrName>
                                        </p:attrNameLst>
                                      </p:cBhvr>
                                      <p:tavLst>
                                        <p:tav tm="0">
                                          <p:val>
                                            <p:strVal val="#ppt_y+.1"/>
                                          </p:val>
                                        </p:tav>
                                        <p:tav tm="100000">
                                          <p:val>
                                            <p:strVal val="#ppt_y"/>
                                          </p:val>
                                        </p:tav>
                                      </p:tavLst>
                                    </p:anim>
                                    <p:animEffect filter="fade" transition="in">
                                      <p:cBhvr>
                                        <p:cTn decel="50000" dur="1000" id="52">
                                          <p:stCondLst>
                                            <p:cond delay="0"/>
                                          </p:stCondLst>
                                        </p:cTn>
                                        <p:tgtEl>
                                          <p:spTgt spid="34"/>
                                        </p:tgtEl>
                                      </p:cBhvr>
                                    </p:animEffect>
                                  </p:childTnLst>
                                </p:cTn>
                              </p:par>
                              <p:par>
                                <p:cTn fill="hold" grpId="0" id="53" nodeType="withEffect" presetClass="entr" presetID="25" presetSubtype="0">
                                  <p:stCondLst>
                                    <p:cond delay="500"/>
                                  </p:stCondLst>
                                  <p:childTnLst>
                                    <p:set>
                                      <p:cBhvr>
                                        <p:cTn dur="1" fill="hold" id="54">
                                          <p:stCondLst>
                                            <p:cond delay="0"/>
                                          </p:stCondLst>
                                        </p:cTn>
                                        <p:tgtEl>
                                          <p:spTgt spid="35"/>
                                        </p:tgtEl>
                                        <p:attrNameLst>
                                          <p:attrName>style.visibility</p:attrName>
                                        </p:attrNameLst>
                                      </p:cBhvr>
                                      <p:to>
                                        <p:strVal val="visible"/>
                                      </p:to>
                                    </p:set>
                                    <p:anim calcmode="lin" valueType="num">
                                      <p:cBhvr>
                                        <p:cTn decel="50000" dur="500" fill="hold" id="55">
                                          <p:stCondLst>
                                            <p:cond delay="0"/>
                                          </p:stCondLst>
                                        </p:cTn>
                                        <p:tgtEl>
                                          <p:spTgt spid="35"/>
                                        </p:tgtEl>
                                        <p:attrNameLst>
                                          <p:attrName>style.rotation</p:attrName>
                                        </p:attrNameLst>
                                      </p:cBhvr>
                                      <p:tavLst>
                                        <p:tav tm="0">
                                          <p:val>
                                            <p:fltVal val="-90"/>
                                          </p:val>
                                        </p:tav>
                                        <p:tav tm="100000">
                                          <p:val>
                                            <p:fltVal val="0"/>
                                          </p:val>
                                        </p:tav>
                                      </p:tavLst>
                                    </p:anim>
                                    <p:anim calcmode="lin" valueType="num">
                                      <p:cBhvr>
                                        <p:cTn decel="50000" dur="500" fill="hold" id="56">
                                          <p:stCondLst>
                                            <p:cond delay="0"/>
                                          </p:stCondLst>
                                        </p:cTn>
                                        <p:tgtEl>
                                          <p:spTgt spid="35"/>
                                        </p:tgtEl>
                                        <p:attrNameLst>
                                          <p:attrName>ppt_w</p:attrName>
                                        </p:attrNameLst>
                                      </p:cBhvr>
                                      <p:tavLst>
                                        <p:tav tm="0">
                                          <p:val>
                                            <p:strVal val="#ppt_w"/>
                                          </p:val>
                                        </p:tav>
                                        <p:tav tm="100000">
                                          <p:val>
                                            <p:strVal val="#ppt_w*.05"/>
                                          </p:val>
                                        </p:tav>
                                      </p:tavLst>
                                    </p:anim>
                                    <p:anim calcmode="lin" valueType="num">
                                      <p:cBhvr>
                                        <p:cTn accel="50000" dur="500" fill="hold" id="57">
                                          <p:stCondLst>
                                            <p:cond delay="500"/>
                                          </p:stCondLst>
                                        </p:cTn>
                                        <p:tgtEl>
                                          <p:spTgt spid="35"/>
                                        </p:tgtEl>
                                        <p:attrNameLst>
                                          <p:attrName>ppt_w</p:attrName>
                                        </p:attrNameLst>
                                      </p:cBhvr>
                                      <p:tavLst>
                                        <p:tav tm="0">
                                          <p:val>
                                            <p:strVal val="#ppt_w*.05"/>
                                          </p:val>
                                        </p:tav>
                                        <p:tav tm="100000">
                                          <p:val>
                                            <p:strVal val="#ppt_w"/>
                                          </p:val>
                                        </p:tav>
                                      </p:tavLst>
                                    </p:anim>
                                    <p:anim calcmode="lin" valueType="num">
                                      <p:cBhvr>
                                        <p:cTn dur="1000" fill="hold" id="58"/>
                                        <p:tgtEl>
                                          <p:spTgt spid="35"/>
                                        </p:tgtEl>
                                        <p:attrNameLst>
                                          <p:attrName>ppt_h</p:attrName>
                                        </p:attrNameLst>
                                      </p:cBhvr>
                                      <p:tavLst>
                                        <p:tav tm="0">
                                          <p:val>
                                            <p:strVal val="#ppt_h"/>
                                          </p:val>
                                        </p:tav>
                                        <p:tav tm="100000">
                                          <p:val>
                                            <p:strVal val="#ppt_h"/>
                                          </p:val>
                                        </p:tav>
                                      </p:tavLst>
                                    </p:anim>
                                    <p:anim calcmode="lin" valueType="num">
                                      <p:cBhvr>
                                        <p:cTn decel="50000" dur="500" fill="hold" id="59">
                                          <p:stCondLst>
                                            <p:cond delay="0"/>
                                          </p:stCondLst>
                                        </p:cTn>
                                        <p:tgtEl>
                                          <p:spTgt spid="35"/>
                                        </p:tgtEl>
                                        <p:attrNameLst>
                                          <p:attrName>ppt_x</p:attrName>
                                        </p:attrNameLst>
                                      </p:cBhvr>
                                      <p:tavLst>
                                        <p:tav tm="0">
                                          <p:val>
                                            <p:strVal val="#ppt_x+.4"/>
                                          </p:val>
                                        </p:tav>
                                        <p:tav tm="100000">
                                          <p:val>
                                            <p:strVal val="#ppt_x"/>
                                          </p:val>
                                        </p:tav>
                                      </p:tavLst>
                                    </p:anim>
                                    <p:anim calcmode="lin" valueType="num">
                                      <p:cBhvr>
                                        <p:cTn decel="50000" dur="500" fill="hold" id="60">
                                          <p:stCondLst>
                                            <p:cond delay="0"/>
                                          </p:stCondLst>
                                        </p:cTn>
                                        <p:tgtEl>
                                          <p:spTgt spid="35"/>
                                        </p:tgtEl>
                                        <p:attrNameLst>
                                          <p:attrName>ppt_y</p:attrName>
                                        </p:attrNameLst>
                                      </p:cBhvr>
                                      <p:tavLst>
                                        <p:tav tm="0">
                                          <p:val>
                                            <p:strVal val="#ppt_y-.2"/>
                                          </p:val>
                                        </p:tav>
                                        <p:tav tm="100000">
                                          <p:val>
                                            <p:strVal val="#ppt_y+.1"/>
                                          </p:val>
                                        </p:tav>
                                      </p:tavLst>
                                    </p:anim>
                                    <p:anim calcmode="lin" valueType="num">
                                      <p:cBhvr>
                                        <p:cTn accel="50000" dur="500" fill="hold" id="61">
                                          <p:stCondLst>
                                            <p:cond delay="500"/>
                                          </p:stCondLst>
                                        </p:cTn>
                                        <p:tgtEl>
                                          <p:spTgt spid="35"/>
                                        </p:tgtEl>
                                        <p:attrNameLst>
                                          <p:attrName>ppt_y</p:attrName>
                                        </p:attrNameLst>
                                      </p:cBhvr>
                                      <p:tavLst>
                                        <p:tav tm="0">
                                          <p:val>
                                            <p:strVal val="#ppt_y+.1"/>
                                          </p:val>
                                        </p:tav>
                                        <p:tav tm="100000">
                                          <p:val>
                                            <p:strVal val="#ppt_y"/>
                                          </p:val>
                                        </p:tav>
                                      </p:tavLst>
                                    </p:anim>
                                    <p:animEffect filter="fade" transition="in">
                                      <p:cBhvr>
                                        <p:cTn decel="50000" dur="1000" id="62">
                                          <p:stCondLst>
                                            <p:cond delay="0"/>
                                          </p:stCondLst>
                                        </p:cTn>
                                        <p:tgtEl>
                                          <p:spTgt spid="35"/>
                                        </p:tgtEl>
                                      </p:cBhvr>
                                    </p:animEffect>
                                  </p:childTnLst>
                                </p:cTn>
                              </p:par>
                              <p:par>
                                <p:cTn fill="hold" grpId="0" id="63" nodeType="withEffect" presetClass="entr" presetID="25" presetSubtype="0">
                                  <p:stCondLst>
                                    <p:cond delay="750"/>
                                  </p:stCondLst>
                                  <p:childTnLst>
                                    <p:set>
                                      <p:cBhvr>
                                        <p:cTn dur="1" fill="hold" id="64">
                                          <p:stCondLst>
                                            <p:cond delay="0"/>
                                          </p:stCondLst>
                                        </p:cTn>
                                        <p:tgtEl>
                                          <p:spTgt spid="36"/>
                                        </p:tgtEl>
                                        <p:attrNameLst>
                                          <p:attrName>style.visibility</p:attrName>
                                        </p:attrNameLst>
                                      </p:cBhvr>
                                      <p:to>
                                        <p:strVal val="visible"/>
                                      </p:to>
                                    </p:set>
                                    <p:anim calcmode="lin" valueType="num">
                                      <p:cBhvr>
                                        <p:cTn decel="50000" dur="500" fill="hold" id="65">
                                          <p:stCondLst>
                                            <p:cond delay="0"/>
                                          </p:stCondLst>
                                        </p:cTn>
                                        <p:tgtEl>
                                          <p:spTgt spid="36"/>
                                        </p:tgtEl>
                                        <p:attrNameLst>
                                          <p:attrName>style.rotation</p:attrName>
                                        </p:attrNameLst>
                                      </p:cBhvr>
                                      <p:tavLst>
                                        <p:tav tm="0">
                                          <p:val>
                                            <p:fltVal val="-90"/>
                                          </p:val>
                                        </p:tav>
                                        <p:tav tm="100000">
                                          <p:val>
                                            <p:fltVal val="0"/>
                                          </p:val>
                                        </p:tav>
                                      </p:tavLst>
                                    </p:anim>
                                    <p:anim calcmode="lin" valueType="num">
                                      <p:cBhvr>
                                        <p:cTn decel="50000" dur="500" fill="hold" id="66">
                                          <p:stCondLst>
                                            <p:cond delay="0"/>
                                          </p:stCondLst>
                                        </p:cTn>
                                        <p:tgtEl>
                                          <p:spTgt spid="36"/>
                                        </p:tgtEl>
                                        <p:attrNameLst>
                                          <p:attrName>ppt_w</p:attrName>
                                        </p:attrNameLst>
                                      </p:cBhvr>
                                      <p:tavLst>
                                        <p:tav tm="0">
                                          <p:val>
                                            <p:strVal val="#ppt_w"/>
                                          </p:val>
                                        </p:tav>
                                        <p:tav tm="100000">
                                          <p:val>
                                            <p:strVal val="#ppt_w*.05"/>
                                          </p:val>
                                        </p:tav>
                                      </p:tavLst>
                                    </p:anim>
                                    <p:anim calcmode="lin" valueType="num">
                                      <p:cBhvr>
                                        <p:cTn accel="50000" dur="500" fill="hold" id="67">
                                          <p:stCondLst>
                                            <p:cond delay="500"/>
                                          </p:stCondLst>
                                        </p:cTn>
                                        <p:tgtEl>
                                          <p:spTgt spid="36"/>
                                        </p:tgtEl>
                                        <p:attrNameLst>
                                          <p:attrName>ppt_w</p:attrName>
                                        </p:attrNameLst>
                                      </p:cBhvr>
                                      <p:tavLst>
                                        <p:tav tm="0">
                                          <p:val>
                                            <p:strVal val="#ppt_w*.05"/>
                                          </p:val>
                                        </p:tav>
                                        <p:tav tm="100000">
                                          <p:val>
                                            <p:strVal val="#ppt_w"/>
                                          </p:val>
                                        </p:tav>
                                      </p:tavLst>
                                    </p:anim>
                                    <p:anim calcmode="lin" valueType="num">
                                      <p:cBhvr>
                                        <p:cTn dur="1000" fill="hold" id="68"/>
                                        <p:tgtEl>
                                          <p:spTgt spid="36"/>
                                        </p:tgtEl>
                                        <p:attrNameLst>
                                          <p:attrName>ppt_h</p:attrName>
                                        </p:attrNameLst>
                                      </p:cBhvr>
                                      <p:tavLst>
                                        <p:tav tm="0">
                                          <p:val>
                                            <p:strVal val="#ppt_h"/>
                                          </p:val>
                                        </p:tav>
                                        <p:tav tm="100000">
                                          <p:val>
                                            <p:strVal val="#ppt_h"/>
                                          </p:val>
                                        </p:tav>
                                      </p:tavLst>
                                    </p:anim>
                                    <p:anim calcmode="lin" valueType="num">
                                      <p:cBhvr>
                                        <p:cTn decel="50000" dur="500" fill="hold" id="69">
                                          <p:stCondLst>
                                            <p:cond delay="0"/>
                                          </p:stCondLst>
                                        </p:cTn>
                                        <p:tgtEl>
                                          <p:spTgt spid="36"/>
                                        </p:tgtEl>
                                        <p:attrNameLst>
                                          <p:attrName>ppt_x</p:attrName>
                                        </p:attrNameLst>
                                      </p:cBhvr>
                                      <p:tavLst>
                                        <p:tav tm="0">
                                          <p:val>
                                            <p:strVal val="#ppt_x+.4"/>
                                          </p:val>
                                        </p:tav>
                                        <p:tav tm="100000">
                                          <p:val>
                                            <p:strVal val="#ppt_x"/>
                                          </p:val>
                                        </p:tav>
                                      </p:tavLst>
                                    </p:anim>
                                    <p:anim calcmode="lin" valueType="num">
                                      <p:cBhvr>
                                        <p:cTn decel="50000" dur="500" fill="hold" id="70">
                                          <p:stCondLst>
                                            <p:cond delay="0"/>
                                          </p:stCondLst>
                                        </p:cTn>
                                        <p:tgtEl>
                                          <p:spTgt spid="36"/>
                                        </p:tgtEl>
                                        <p:attrNameLst>
                                          <p:attrName>ppt_y</p:attrName>
                                        </p:attrNameLst>
                                      </p:cBhvr>
                                      <p:tavLst>
                                        <p:tav tm="0">
                                          <p:val>
                                            <p:strVal val="#ppt_y-.2"/>
                                          </p:val>
                                        </p:tav>
                                        <p:tav tm="100000">
                                          <p:val>
                                            <p:strVal val="#ppt_y+.1"/>
                                          </p:val>
                                        </p:tav>
                                      </p:tavLst>
                                    </p:anim>
                                    <p:anim calcmode="lin" valueType="num">
                                      <p:cBhvr>
                                        <p:cTn accel="50000" dur="500" fill="hold" id="71">
                                          <p:stCondLst>
                                            <p:cond delay="500"/>
                                          </p:stCondLst>
                                        </p:cTn>
                                        <p:tgtEl>
                                          <p:spTgt spid="36"/>
                                        </p:tgtEl>
                                        <p:attrNameLst>
                                          <p:attrName>ppt_y</p:attrName>
                                        </p:attrNameLst>
                                      </p:cBhvr>
                                      <p:tavLst>
                                        <p:tav tm="0">
                                          <p:val>
                                            <p:strVal val="#ppt_y+.1"/>
                                          </p:val>
                                        </p:tav>
                                        <p:tav tm="100000">
                                          <p:val>
                                            <p:strVal val="#ppt_y"/>
                                          </p:val>
                                        </p:tav>
                                      </p:tavLst>
                                    </p:anim>
                                    <p:animEffect filter="fade" transition="in">
                                      <p:cBhvr>
                                        <p:cTn decel="50000" dur="1000" id="72">
                                          <p:stCondLst>
                                            <p:cond delay="0"/>
                                          </p:stCondLst>
                                        </p:cTn>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33"/>
      <p:bldP grpId="0" spid="34"/>
      <p:bldP grpId="0" spid="35"/>
      <p:bldP grpId="0" spid="36"/>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064598" y="268107"/>
            <a:ext cx="52120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对部门的意见跟建议</a:t>
            </a:r>
          </a:p>
        </p:txBody>
      </p:sp>
      <p:grpSp>
        <p:nvGrpSpPr>
          <p:cNvPr id="21" name="组合 20"/>
          <p:cNvGrpSpPr/>
          <p:nvPr/>
        </p:nvGrpSpPr>
        <p:grpSpPr>
          <a:xfrm>
            <a:off x="4159746" y="1762023"/>
            <a:ext cx="1777775" cy="1777775"/>
            <a:chOff x="4159746" y="1663547"/>
            <a:chExt cx="1777775" cy="1777775"/>
          </a:xfrm>
        </p:grpSpPr>
        <p:sp>
          <p:nvSpPr>
            <p:cNvPr id="22" name="泪滴形 21"/>
            <p:cNvSpPr/>
            <p:nvPr/>
          </p:nvSpPr>
          <p:spPr>
            <a:xfrm rot="5400000">
              <a:off x="4159746" y="1663547"/>
              <a:ext cx="1777775" cy="1777775"/>
            </a:xfrm>
            <a:prstGeom prst="teardrop">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37" name="文本框 36"/>
            <p:cNvSpPr txBox="1"/>
            <p:nvPr/>
          </p:nvSpPr>
          <p:spPr>
            <a:xfrm>
              <a:off x="4492230" y="2321600"/>
              <a:ext cx="1182429" cy="457200"/>
            </a:xfrm>
            <a:prstGeom prst="rect">
              <a:avLst/>
            </a:prstGeom>
            <a:noFill/>
            <a:effectLst/>
          </p:spPr>
          <p:txBody>
            <a:bodyPr rtlCol="0" wrap="square">
              <a:spAutoFit/>
            </a:bodyPr>
            <a:lstStyle/>
            <a:p>
              <a:r>
                <a:rPr altLang="en-US" b="1" lang="zh-CN" smtClean="0" sz="2400">
                  <a:solidFill>
                    <a:srgbClr val="FFFFFF"/>
                  </a:solidFill>
                  <a:latin charset="-122" panose="02010509060101010101" pitchFamily="49" typeface="幼圆"/>
                  <a:ea charset="-122" panose="02010509060101010101" pitchFamily="49" typeface="幼圆"/>
                </a:rPr>
                <a:t>建议一</a:t>
              </a:r>
            </a:p>
          </p:txBody>
        </p:sp>
      </p:grpSp>
      <p:grpSp>
        <p:nvGrpSpPr>
          <p:cNvPr id="38" name="组合 37"/>
          <p:cNvGrpSpPr/>
          <p:nvPr/>
        </p:nvGrpSpPr>
        <p:grpSpPr>
          <a:xfrm>
            <a:off x="6233817" y="1762023"/>
            <a:ext cx="1777775" cy="1777775"/>
            <a:chOff x="6233817" y="1663547"/>
            <a:chExt cx="1777775" cy="1777775"/>
          </a:xfrm>
        </p:grpSpPr>
        <p:sp>
          <p:nvSpPr>
            <p:cNvPr id="39" name="泪滴形 38"/>
            <p:cNvSpPr/>
            <p:nvPr/>
          </p:nvSpPr>
          <p:spPr>
            <a:xfrm flipH="1" rot="16200000">
              <a:off x="6233817" y="1663547"/>
              <a:ext cx="1777775" cy="1777775"/>
            </a:xfrm>
            <a:prstGeom prst="teardrop">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40" name="文本框 39"/>
            <p:cNvSpPr txBox="1"/>
            <p:nvPr/>
          </p:nvSpPr>
          <p:spPr>
            <a:xfrm>
              <a:off x="6533129" y="2321602"/>
              <a:ext cx="1097280" cy="457200"/>
            </a:xfrm>
            <a:prstGeom prst="rect">
              <a:avLst/>
            </a:prstGeom>
            <a:noFill/>
            <a:effectLst/>
          </p:spPr>
          <p:txBody>
            <a:bodyPr rtlCol="0" wrap="none">
              <a:spAutoFit/>
            </a:bodyPr>
            <a:lstStyle/>
            <a:p>
              <a:r>
                <a:rPr altLang="en-US" b="1" lang="zh-CN" sz="2400">
                  <a:solidFill>
                    <a:srgbClr val="FFFFFF"/>
                  </a:solidFill>
                  <a:latin charset="-122" panose="02010509060101010101" pitchFamily="49" typeface="幼圆"/>
                  <a:ea charset="-122" panose="02010509060101010101" pitchFamily="49" typeface="幼圆"/>
                </a:rPr>
                <a:t>建议二</a:t>
              </a:r>
            </a:p>
          </p:txBody>
        </p:sp>
      </p:grpSp>
      <p:grpSp>
        <p:nvGrpSpPr>
          <p:cNvPr id="41" name="组合 40"/>
          <p:cNvGrpSpPr/>
          <p:nvPr/>
        </p:nvGrpSpPr>
        <p:grpSpPr>
          <a:xfrm>
            <a:off x="6233817" y="3744708"/>
            <a:ext cx="2251193" cy="3211768"/>
            <a:chOff x="6233817" y="3646232"/>
            <a:chExt cx="2251193" cy="3211768"/>
          </a:xfrm>
        </p:grpSpPr>
        <p:grpSp>
          <p:nvGrpSpPr>
            <p:cNvPr id="42" name="组合 41"/>
            <p:cNvGrpSpPr/>
            <p:nvPr/>
          </p:nvGrpSpPr>
          <p:grpSpPr>
            <a:xfrm>
              <a:off x="6233817" y="3646232"/>
              <a:ext cx="2232874" cy="3211768"/>
              <a:chOff x="6233817" y="3646232"/>
              <a:chExt cx="2232874" cy="3211768"/>
            </a:xfrm>
          </p:grpSpPr>
          <p:sp>
            <p:nvSpPr>
              <p:cNvPr id="48" name="Freeform 5"/>
              <p:cNvSpPr/>
              <p:nvPr/>
            </p:nvSpPr>
            <p:spPr bwMode="auto">
              <a:xfrm>
                <a:off x="7589631" y="4041333"/>
                <a:ext cx="877060" cy="2816667"/>
              </a:xfrm>
              <a:custGeom>
                <a:gdLst>
                  <a:gd fmla="*/ 385 w 486" name="T0"/>
                  <a:gd fmla="*/ 1262 h 1559" name="T1"/>
                  <a:gd fmla="*/ 383 w 486" name="T2"/>
                  <a:gd fmla="*/ 1249 h 1559" name="T3"/>
                  <a:gd fmla="*/ 369 w 486" name="T4"/>
                  <a:gd fmla="*/ 1174 h 1559" name="T5"/>
                  <a:gd fmla="*/ 371 w 486" name="T6"/>
                  <a:gd fmla="*/ 930 h 1559" name="T7"/>
                  <a:gd fmla="*/ 446 w 486" name="T8"/>
                  <a:gd fmla="*/ 572 h 1559" name="T9"/>
                  <a:gd fmla="*/ 471 w 486" name="T10"/>
                  <a:gd fmla="*/ 403 h 1559" name="T11"/>
                  <a:gd fmla="*/ 453 w 486" name="T12"/>
                  <a:gd fmla="*/ 355 h 1559" name="T13"/>
                  <a:gd fmla="*/ 367 w 486" name="T14"/>
                  <a:gd fmla="*/ 251 h 1559" name="T15"/>
                  <a:gd fmla="*/ 254 w 486" name="T16"/>
                  <a:gd fmla="*/ 83 h 1559" name="T17"/>
                  <a:gd fmla="*/ 117 w 486" name="T18"/>
                  <a:gd fmla="*/ 24 h 1559" name="T19"/>
                  <a:gd fmla="*/ 73 w 486" name="T20"/>
                  <a:gd fmla="*/ 191 h 1559" name="T21"/>
                  <a:gd fmla="*/ 84 w 486" name="T22"/>
                  <a:gd fmla="*/ 245 h 1559" name="T23"/>
                  <a:gd fmla="*/ 70 w 486" name="T24"/>
                  <a:gd fmla="*/ 485 h 1559" name="T25"/>
                  <a:gd fmla="*/ 21 w 486" name="T26"/>
                  <a:gd fmla="*/ 636 h 1559" name="T27"/>
                  <a:gd fmla="*/ 20 w 486" name="T28"/>
                  <a:gd fmla="*/ 872 h 1559" name="T29"/>
                  <a:gd fmla="*/ 23 w 486" name="T30"/>
                  <a:gd fmla="*/ 880 h 1559" name="T31"/>
                  <a:gd fmla="*/ 78 w 486" name="T32"/>
                  <a:gd fmla="*/ 1121 h 1559" name="T33"/>
                  <a:gd fmla="*/ 96 w 486" name="T34"/>
                  <a:gd fmla="*/ 1248 h 1559" name="T35"/>
                  <a:gd fmla="*/ 117 w 486" name="T36"/>
                  <a:gd fmla="*/ 1559 h 1559" name="T37"/>
                  <a:gd fmla="*/ 486 w 486" name="T38"/>
                  <a:gd fmla="*/ 1559 h 1559" name="T39"/>
                  <a:gd fmla="*/ 385 w 486" name="T40"/>
                  <a:gd fmla="*/ 1262 h 1559"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559" w="486">
                    <a:moveTo>
                      <a:pt x="385" y="1262"/>
                    </a:moveTo>
                    <a:cubicBezTo>
                      <a:pt x="384" y="1258"/>
                      <a:pt x="384" y="1253"/>
                      <a:pt x="383" y="1249"/>
                    </a:cubicBezTo>
                    <a:cubicBezTo>
                      <a:pt x="369" y="1174"/>
                      <a:pt x="369" y="1174"/>
                      <a:pt x="369" y="1174"/>
                    </a:cubicBezTo>
                    <a:cubicBezTo>
                      <a:pt x="356" y="1107"/>
                      <a:pt x="358" y="997"/>
                      <a:pt x="371" y="930"/>
                    </a:cubicBezTo>
                    <a:cubicBezTo>
                      <a:pt x="446" y="572"/>
                      <a:pt x="446" y="572"/>
                      <a:pt x="446" y="572"/>
                    </a:cubicBezTo>
                    <a:cubicBezTo>
                      <a:pt x="460" y="505"/>
                      <a:pt x="471" y="429"/>
                      <a:pt x="471" y="403"/>
                    </a:cubicBezTo>
                    <a:cubicBezTo>
                      <a:pt x="471" y="376"/>
                      <a:pt x="463" y="355"/>
                      <a:pt x="453" y="355"/>
                    </a:cubicBezTo>
                    <a:cubicBezTo>
                      <a:pt x="444" y="355"/>
                      <a:pt x="404" y="308"/>
                      <a:pt x="367" y="251"/>
                    </a:cubicBezTo>
                    <a:cubicBezTo>
                      <a:pt x="254" y="83"/>
                      <a:pt x="254" y="83"/>
                      <a:pt x="254" y="83"/>
                    </a:cubicBezTo>
                    <a:cubicBezTo>
                      <a:pt x="216" y="26"/>
                      <a:pt x="155" y="0"/>
                      <a:pt x="117" y="24"/>
                    </a:cubicBezTo>
                    <a:cubicBezTo>
                      <a:pt x="79" y="49"/>
                      <a:pt x="59" y="124"/>
                      <a:pt x="73" y="191"/>
                    </a:cubicBezTo>
                    <a:cubicBezTo>
                      <a:pt x="84" y="245"/>
                      <a:pt x="84" y="245"/>
                      <a:pt x="84" y="245"/>
                    </a:cubicBezTo>
                    <a:cubicBezTo>
                      <a:pt x="97" y="312"/>
                      <a:pt x="91" y="420"/>
                      <a:pt x="70" y="485"/>
                    </a:cubicBezTo>
                    <a:cubicBezTo>
                      <a:pt x="21" y="636"/>
                      <a:pt x="21" y="636"/>
                      <a:pt x="21" y="636"/>
                    </a:cubicBezTo>
                    <a:cubicBezTo>
                      <a:pt x="0" y="701"/>
                      <a:pt x="0" y="807"/>
                      <a:pt x="20" y="872"/>
                    </a:cubicBezTo>
                    <a:cubicBezTo>
                      <a:pt x="23" y="880"/>
                      <a:pt x="23" y="880"/>
                      <a:pt x="23" y="880"/>
                    </a:cubicBezTo>
                    <a:cubicBezTo>
                      <a:pt x="43" y="945"/>
                      <a:pt x="68" y="1053"/>
                      <a:pt x="78" y="1121"/>
                    </a:cubicBezTo>
                    <a:cubicBezTo>
                      <a:pt x="96" y="1248"/>
                      <a:pt x="96" y="1248"/>
                      <a:pt x="96" y="1248"/>
                    </a:cubicBezTo>
                    <a:cubicBezTo>
                      <a:pt x="117" y="1559"/>
                      <a:pt x="117" y="1559"/>
                      <a:pt x="117" y="1559"/>
                    </a:cubicBezTo>
                    <a:cubicBezTo>
                      <a:pt x="486" y="1559"/>
                      <a:pt x="486" y="1559"/>
                      <a:pt x="486" y="1559"/>
                    </a:cubicBezTo>
                    <a:lnTo>
                      <a:pt x="385" y="1262"/>
                    </a:lnTo>
                    <a:close/>
                  </a:path>
                </a:pathLst>
              </a:custGeom>
              <a:solidFill>
                <a:srgbClr val="F7C8A8"/>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nvGrpSpPr>
              <p:cNvPr id="49" name="组合 48"/>
              <p:cNvGrpSpPr/>
              <p:nvPr/>
            </p:nvGrpSpPr>
            <p:grpSpPr>
              <a:xfrm>
                <a:off x="6233817" y="3646232"/>
                <a:ext cx="1777775" cy="1777775"/>
                <a:chOff x="6233817" y="3646232"/>
                <a:chExt cx="1777775" cy="1777775"/>
              </a:xfrm>
            </p:grpSpPr>
            <p:sp>
              <p:nvSpPr>
                <p:cNvPr id="50" name="泪滴形 49"/>
                <p:cNvSpPr/>
                <p:nvPr/>
              </p:nvSpPr>
              <p:spPr>
                <a:xfrm flipH="1" flipV="1" rot="5400000">
                  <a:off x="6233817" y="3646232"/>
                  <a:ext cx="1777775" cy="1777775"/>
                </a:xfrm>
                <a:prstGeom prst="teardrop">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51" name="文本框 50"/>
                <p:cNvSpPr txBox="1"/>
                <p:nvPr/>
              </p:nvSpPr>
              <p:spPr>
                <a:xfrm>
                  <a:off x="6362328" y="3990011"/>
                  <a:ext cx="1097280" cy="457200"/>
                </a:xfrm>
                <a:prstGeom prst="rect">
                  <a:avLst/>
                </a:prstGeom>
                <a:noFill/>
                <a:effectLst/>
              </p:spPr>
              <p:txBody>
                <a:bodyPr rtlCol="0" wrap="none">
                  <a:spAutoFit/>
                </a:bodyPr>
                <a:lstStyle/>
                <a:p>
                  <a:r>
                    <a:rPr altLang="en-US" b="1" lang="zh-CN" sz="2400">
                      <a:solidFill>
                        <a:srgbClr val="FFFFFF"/>
                      </a:solidFill>
                      <a:latin charset="-122" panose="02010509060101010101" pitchFamily="49" typeface="幼圆"/>
                      <a:ea charset="-122" panose="02010509060101010101" pitchFamily="49" typeface="幼圆"/>
                    </a:rPr>
                    <a:t>建议四</a:t>
                  </a:r>
                </a:p>
              </p:txBody>
            </p:sp>
          </p:grpSp>
        </p:grpSp>
        <p:grpSp>
          <p:nvGrpSpPr>
            <p:cNvPr id="43" name="组合 42"/>
            <p:cNvGrpSpPr/>
            <p:nvPr/>
          </p:nvGrpSpPr>
          <p:grpSpPr>
            <a:xfrm>
              <a:off x="7462919" y="4355823"/>
              <a:ext cx="1022091" cy="1535809"/>
              <a:chOff x="7462919" y="4355823"/>
              <a:chExt cx="1022091" cy="1535809"/>
            </a:xfrm>
          </p:grpSpPr>
          <p:sp>
            <p:nvSpPr>
              <p:cNvPr id="44" name="Freeform 13"/>
              <p:cNvSpPr/>
              <p:nvPr/>
            </p:nvSpPr>
            <p:spPr bwMode="auto">
              <a:xfrm>
                <a:off x="8313262" y="4612300"/>
                <a:ext cx="171748" cy="399219"/>
              </a:xfrm>
              <a:custGeom>
                <a:gdLst>
                  <a:gd fmla="*/ 0 w 95" name="T0"/>
                  <a:gd fmla="*/ 0 h 221" name="T1"/>
                  <a:gd fmla="*/ 35 w 95" name="T2"/>
                  <a:gd fmla="*/ 221 h 221" name="T3"/>
                  <a:gd fmla="*/ 0 w 95" name="T4"/>
                  <a:gd fmla="*/ 0 h 221" name="T5"/>
                </a:gdLst>
                <a:cxnLst>
                  <a:cxn ang="0">
                    <a:pos x="T0" y="T1"/>
                  </a:cxn>
                  <a:cxn ang="0">
                    <a:pos x="T2" y="T3"/>
                  </a:cxn>
                  <a:cxn ang="0">
                    <a:pos x="T4" y="T5"/>
                  </a:cxn>
                </a:cxnLst>
                <a:rect b="b" l="0" r="r" t="0"/>
                <a:pathLst>
                  <a:path h="221" w="95">
                    <a:moveTo>
                      <a:pt x="0" y="0"/>
                    </a:moveTo>
                    <a:cubicBezTo>
                      <a:pt x="0" y="0"/>
                      <a:pt x="95" y="61"/>
                      <a:pt x="35" y="221"/>
                    </a:cubicBezTo>
                    <a:cubicBezTo>
                      <a:pt x="35" y="221"/>
                      <a:pt x="72" y="70"/>
                      <a:pt x="0" y="0"/>
                    </a:cubicBezTo>
                    <a:close/>
                  </a:path>
                </a:pathLst>
              </a:custGeom>
              <a:solidFill>
                <a:srgbClr val="FBE2C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45" name="Freeform 14"/>
              <p:cNvSpPr/>
              <p:nvPr/>
            </p:nvSpPr>
            <p:spPr bwMode="auto">
              <a:xfrm>
                <a:off x="7688863" y="5492413"/>
                <a:ext cx="409142" cy="399219"/>
              </a:xfrm>
              <a:custGeom>
                <a:gdLst>
                  <a:gd fmla="*/ 0 w 227" name="T0"/>
                  <a:gd fmla="*/ 149 h 221" name="T1"/>
                  <a:gd fmla="*/ 195 w 227" name="T2"/>
                  <a:gd fmla="*/ 0 h 221" name="T3"/>
                  <a:gd fmla="*/ 0 w 227" name="T4"/>
                  <a:gd fmla="*/ 149 h 221" name="T5"/>
                </a:gdLst>
                <a:cxnLst>
                  <a:cxn ang="0">
                    <a:pos x="T0" y="T1"/>
                  </a:cxn>
                  <a:cxn ang="0">
                    <a:pos x="T2" y="T3"/>
                  </a:cxn>
                  <a:cxn ang="0">
                    <a:pos x="T4" y="T5"/>
                  </a:cxn>
                </a:cxnLst>
                <a:rect b="b" l="0" r="r" t="0"/>
                <a:pathLst>
                  <a:path h="221" w="226">
                    <a:moveTo>
                      <a:pt x="0" y="149"/>
                    </a:moveTo>
                    <a:cubicBezTo>
                      <a:pt x="0" y="149"/>
                      <a:pt x="181" y="190"/>
                      <a:pt x="195" y="0"/>
                    </a:cubicBezTo>
                    <a:cubicBezTo>
                      <a:pt x="195" y="0"/>
                      <a:pt x="227" y="221"/>
                      <a:pt x="0" y="149"/>
                    </a:cubicBezTo>
                    <a:close/>
                  </a:path>
                </a:pathLst>
              </a:custGeom>
              <a:solidFill>
                <a:srgbClr val="FBE2C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46" name="Freeform 7"/>
              <p:cNvSpPr/>
              <p:nvPr/>
            </p:nvSpPr>
            <p:spPr bwMode="auto">
              <a:xfrm>
                <a:off x="7462919" y="4355823"/>
                <a:ext cx="821337" cy="877823"/>
              </a:xfrm>
              <a:custGeom>
                <a:gdLst>
                  <a:gd fmla="*/ 414 w 455" name="T0"/>
                  <a:gd fmla="*/ 458 h 486" name="T1"/>
                  <a:gd fmla="*/ 400 w 455" name="T2"/>
                  <a:gd fmla="*/ 325 h 486" name="T3"/>
                  <a:gd fmla="*/ 394 w 455" name="T4"/>
                  <a:gd fmla="*/ 319 h 486" name="T5"/>
                  <a:gd fmla="*/ 220 w 455" name="T6"/>
                  <a:gd fmla="*/ 141 h 486" name="T7"/>
                  <a:gd fmla="*/ 152 w 455" name="T8"/>
                  <a:gd fmla="*/ 70 h 486" name="T9"/>
                  <a:gd fmla="*/ 23 w 455" name="T10"/>
                  <a:gd fmla="*/ 24 h 486" name="T11"/>
                  <a:gd fmla="*/ 24 w 455" name="T12"/>
                  <a:gd fmla="*/ 139 h 486" name="T13"/>
                  <a:gd fmla="*/ 134 w 455" name="T14"/>
                  <a:gd fmla="*/ 260 h 486" name="T15"/>
                  <a:gd fmla="*/ 222 w 455" name="T16"/>
                  <a:gd fmla="*/ 367 h 486" name="T17"/>
                  <a:gd fmla="*/ 292 w 455" name="T18"/>
                  <a:gd fmla="*/ 464 h 486" name="T19"/>
                  <a:gd fmla="*/ 414 w 455" name="T20"/>
                  <a:gd fmla="*/ 458 h 48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86" w="455">
                    <a:moveTo>
                      <a:pt x="414" y="458"/>
                    </a:moveTo>
                    <a:cubicBezTo>
                      <a:pt x="455" y="433"/>
                      <a:pt x="448" y="373"/>
                      <a:pt x="400" y="325"/>
                    </a:cubicBezTo>
                    <a:cubicBezTo>
                      <a:pt x="394" y="319"/>
                      <a:pt x="394" y="319"/>
                      <a:pt x="394" y="319"/>
                    </a:cubicBezTo>
                    <a:cubicBezTo>
                      <a:pt x="345" y="271"/>
                      <a:pt x="267" y="191"/>
                      <a:pt x="220" y="141"/>
                    </a:cubicBezTo>
                    <a:cubicBezTo>
                      <a:pt x="152" y="70"/>
                      <a:pt x="152" y="70"/>
                      <a:pt x="152" y="70"/>
                    </a:cubicBezTo>
                    <a:cubicBezTo>
                      <a:pt x="105" y="21"/>
                      <a:pt x="47" y="0"/>
                      <a:pt x="23" y="24"/>
                    </a:cubicBezTo>
                    <a:cubicBezTo>
                      <a:pt x="0" y="48"/>
                      <a:pt x="0" y="100"/>
                      <a:pt x="24" y="139"/>
                    </a:cubicBezTo>
                    <a:cubicBezTo>
                      <a:pt x="48" y="177"/>
                      <a:pt x="97" y="232"/>
                      <a:pt x="134" y="260"/>
                    </a:cubicBezTo>
                    <a:cubicBezTo>
                      <a:pt x="171" y="288"/>
                      <a:pt x="210" y="336"/>
                      <a:pt x="222" y="367"/>
                    </a:cubicBezTo>
                    <a:cubicBezTo>
                      <a:pt x="233" y="399"/>
                      <a:pt x="265" y="442"/>
                      <a:pt x="292" y="464"/>
                    </a:cubicBezTo>
                    <a:cubicBezTo>
                      <a:pt x="319" y="486"/>
                      <a:pt x="374" y="483"/>
                      <a:pt x="414" y="458"/>
                    </a:cubicBezTo>
                    <a:close/>
                  </a:path>
                </a:pathLst>
              </a:custGeom>
              <a:solidFill>
                <a:srgbClr val="F8C8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47" name="Freeform 9"/>
              <p:cNvSpPr/>
              <p:nvPr/>
            </p:nvSpPr>
            <p:spPr bwMode="auto">
              <a:xfrm>
                <a:off x="7513298" y="4393989"/>
                <a:ext cx="157245" cy="157245"/>
              </a:xfrm>
              <a:custGeom>
                <a:gdLst>
                  <a:gd fmla="*/ 40 w 87" name="T0"/>
                  <a:gd fmla="*/ 9 h 87" name="T1"/>
                  <a:gd fmla="*/ 5 w 87" name="T2"/>
                  <a:gd fmla="*/ 54 h 87" name="T3"/>
                  <a:gd fmla="*/ 42 w 87" name="T4"/>
                  <a:gd fmla="*/ 87 h 87" name="T5"/>
                  <a:gd fmla="*/ 87 w 87" name="T6"/>
                  <a:gd fmla="*/ 39 h 87" name="T7"/>
                  <a:gd fmla="*/ 40 w 87" name="T8"/>
                  <a:gd fmla="*/ 9 h 87" name="T9"/>
                </a:gdLst>
                <a:cxnLst>
                  <a:cxn ang="0">
                    <a:pos x="T0" y="T1"/>
                  </a:cxn>
                  <a:cxn ang="0">
                    <a:pos x="T2" y="T3"/>
                  </a:cxn>
                  <a:cxn ang="0">
                    <a:pos x="T4" y="T5"/>
                  </a:cxn>
                  <a:cxn ang="0">
                    <a:pos x="T6" y="T7"/>
                  </a:cxn>
                  <a:cxn ang="0">
                    <a:pos x="T8" y="T9"/>
                  </a:cxn>
                </a:cxnLst>
                <a:rect b="b" l="0" r="r" t="0"/>
                <a:pathLst>
                  <a:path h="87" w="87">
                    <a:moveTo>
                      <a:pt x="40" y="9"/>
                    </a:moveTo>
                    <a:cubicBezTo>
                      <a:pt x="40" y="9"/>
                      <a:pt x="0" y="33"/>
                      <a:pt x="5" y="54"/>
                    </a:cubicBezTo>
                    <a:cubicBezTo>
                      <a:pt x="5" y="54"/>
                      <a:pt x="21" y="87"/>
                      <a:pt x="42" y="87"/>
                    </a:cubicBezTo>
                    <a:cubicBezTo>
                      <a:pt x="87" y="39"/>
                      <a:pt x="87" y="39"/>
                      <a:pt x="87" y="39"/>
                    </a:cubicBezTo>
                    <a:cubicBezTo>
                      <a:pt x="87" y="39"/>
                      <a:pt x="53" y="0"/>
                      <a:pt x="40" y="9"/>
                    </a:cubicBezTo>
                    <a:close/>
                  </a:path>
                </a:pathLst>
              </a:custGeom>
              <a:solidFill>
                <a:srgbClr val="FBE2C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grpSp>
      <p:grpSp>
        <p:nvGrpSpPr>
          <p:cNvPr id="52" name="组合 51"/>
          <p:cNvGrpSpPr/>
          <p:nvPr/>
        </p:nvGrpSpPr>
        <p:grpSpPr>
          <a:xfrm>
            <a:off x="3726446" y="3744708"/>
            <a:ext cx="2211075" cy="3211768"/>
            <a:chOff x="3726446" y="3646232"/>
            <a:chExt cx="2211075" cy="3211768"/>
          </a:xfrm>
        </p:grpSpPr>
        <p:grpSp>
          <p:nvGrpSpPr>
            <p:cNvPr id="53" name="组合 52"/>
            <p:cNvGrpSpPr/>
            <p:nvPr/>
          </p:nvGrpSpPr>
          <p:grpSpPr>
            <a:xfrm>
              <a:off x="3726446" y="3646232"/>
              <a:ext cx="2211075" cy="3211768"/>
              <a:chOff x="3726446" y="3646232"/>
              <a:chExt cx="2211075" cy="3211768"/>
            </a:xfrm>
          </p:grpSpPr>
          <p:sp>
            <p:nvSpPr>
              <p:cNvPr id="60" name="Freeform 6"/>
              <p:cNvSpPr/>
              <p:nvPr/>
            </p:nvSpPr>
            <p:spPr bwMode="auto">
              <a:xfrm>
                <a:off x="3726446" y="4032173"/>
                <a:ext cx="1079341" cy="2825827"/>
              </a:xfrm>
              <a:custGeom>
                <a:gdLst>
                  <a:gd fmla="*/ 553 w 598" name="T0"/>
                  <a:gd fmla="*/ 619 h 1564" name="T1"/>
                  <a:gd fmla="*/ 479 w 598" name="T2"/>
                  <a:gd fmla="*/ 443 h 1564" name="T3"/>
                  <a:gd fmla="*/ 374 w 598" name="T4"/>
                  <a:gd fmla="*/ 297 h 1564" name="T5"/>
                  <a:gd fmla="*/ 348 w 598" name="T6"/>
                  <a:gd fmla="*/ 169 h 1564" name="T7"/>
                  <a:gd fmla="*/ 395 w 598" name="T8"/>
                  <a:gd fmla="*/ 50 h 1564" name="T9"/>
                  <a:gd fmla="*/ 351 w 598" name="T10"/>
                  <a:gd fmla="*/ 0 h 1564" name="T11"/>
                  <a:gd fmla="*/ 230 w 598" name="T12"/>
                  <a:gd fmla="*/ 98 h 1564" name="T13"/>
                  <a:gd fmla="*/ 126 w 598" name="T14"/>
                  <a:gd fmla="*/ 235 h 1564" name="T15"/>
                  <a:gd fmla="*/ 50 w 598" name="T16"/>
                  <a:gd fmla="*/ 372 h 1564" name="T17"/>
                  <a:gd fmla="*/ 83 w 598" name="T18"/>
                  <a:gd fmla="*/ 530 h 1564" name="T19"/>
                  <a:gd fmla="*/ 183 w 598" name="T20"/>
                  <a:gd fmla="*/ 892 h 1564" name="T21"/>
                  <a:gd fmla="*/ 182 w 598" name="T22"/>
                  <a:gd fmla="*/ 1131 h 1564" name="T23"/>
                  <a:gd fmla="*/ 150 w 598" name="T24"/>
                  <a:gd fmla="*/ 1242 h 1564" name="T25"/>
                  <a:gd fmla="*/ 146 w 598" name="T26"/>
                  <a:gd fmla="*/ 1261 h 1564" name="T27"/>
                  <a:gd fmla="*/ 0 w 598" name="T28"/>
                  <a:gd fmla="*/ 1564 h 1564" name="T29"/>
                  <a:gd fmla="*/ 355 w 598" name="T30"/>
                  <a:gd fmla="*/ 1564 h 1564" name="T31"/>
                  <a:gd fmla="*/ 444 w 598" name="T32"/>
                  <a:gd fmla="*/ 1273 h 1564" name="T33"/>
                  <a:gd fmla="*/ 439 w 598" name="T34"/>
                  <a:gd fmla="*/ 1273 h 1564" name="T35"/>
                  <a:gd fmla="*/ 452 w 598" name="T36"/>
                  <a:gd fmla="*/ 1241 h 1564" name="T37"/>
                  <a:gd fmla="*/ 488 w 598" name="T38"/>
                  <a:gd fmla="*/ 1108 h 1564" name="T39"/>
                  <a:gd fmla="*/ 559 w 598" name="T40"/>
                  <a:gd fmla="*/ 947 h 1564" name="T41"/>
                  <a:gd fmla="*/ 598 w 598" name="T42"/>
                  <a:gd fmla="*/ 807 h 1564" name="T43"/>
                  <a:gd fmla="*/ 553 w 598" name="T44"/>
                  <a:gd fmla="*/ 619 h 1564"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564" w="598">
                    <a:moveTo>
                      <a:pt x="553" y="619"/>
                    </a:moveTo>
                    <a:cubicBezTo>
                      <a:pt x="528" y="570"/>
                      <a:pt x="495" y="491"/>
                      <a:pt x="479" y="443"/>
                    </a:cubicBezTo>
                    <a:cubicBezTo>
                      <a:pt x="462" y="396"/>
                      <a:pt x="415" y="330"/>
                      <a:pt x="374" y="297"/>
                    </a:cubicBezTo>
                    <a:cubicBezTo>
                      <a:pt x="333" y="265"/>
                      <a:pt x="321" y="207"/>
                      <a:pt x="348" y="169"/>
                    </a:cubicBezTo>
                    <a:cubicBezTo>
                      <a:pt x="374" y="132"/>
                      <a:pt x="395" y="78"/>
                      <a:pt x="395" y="50"/>
                    </a:cubicBezTo>
                    <a:cubicBezTo>
                      <a:pt x="395" y="22"/>
                      <a:pt x="375" y="0"/>
                      <a:pt x="351" y="0"/>
                    </a:cubicBezTo>
                    <a:cubicBezTo>
                      <a:pt x="326" y="0"/>
                      <a:pt x="272" y="44"/>
                      <a:pt x="230" y="98"/>
                    </a:cubicBezTo>
                    <a:cubicBezTo>
                      <a:pt x="126" y="235"/>
                      <a:pt x="126" y="235"/>
                      <a:pt x="126" y="235"/>
                    </a:cubicBezTo>
                    <a:cubicBezTo>
                      <a:pt x="84" y="289"/>
                      <a:pt x="50" y="351"/>
                      <a:pt x="50" y="372"/>
                    </a:cubicBezTo>
                    <a:cubicBezTo>
                      <a:pt x="50" y="393"/>
                      <a:pt x="65" y="464"/>
                      <a:pt x="83" y="530"/>
                    </a:cubicBezTo>
                    <a:cubicBezTo>
                      <a:pt x="183" y="892"/>
                      <a:pt x="183" y="892"/>
                      <a:pt x="183" y="892"/>
                    </a:cubicBezTo>
                    <a:cubicBezTo>
                      <a:pt x="202" y="958"/>
                      <a:pt x="201" y="1066"/>
                      <a:pt x="182" y="1131"/>
                    </a:cubicBezTo>
                    <a:cubicBezTo>
                      <a:pt x="150" y="1242"/>
                      <a:pt x="150" y="1242"/>
                      <a:pt x="150" y="1242"/>
                    </a:cubicBezTo>
                    <a:cubicBezTo>
                      <a:pt x="148" y="1248"/>
                      <a:pt x="147" y="1255"/>
                      <a:pt x="146" y="1261"/>
                    </a:cubicBezTo>
                    <a:cubicBezTo>
                      <a:pt x="0" y="1564"/>
                      <a:pt x="0" y="1564"/>
                      <a:pt x="0" y="1564"/>
                    </a:cubicBezTo>
                    <a:cubicBezTo>
                      <a:pt x="355" y="1564"/>
                      <a:pt x="355" y="1564"/>
                      <a:pt x="355" y="1564"/>
                    </a:cubicBezTo>
                    <a:cubicBezTo>
                      <a:pt x="444" y="1273"/>
                      <a:pt x="444" y="1273"/>
                      <a:pt x="444" y="1273"/>
                    </a:cubicBezTo>
                    <a:cubicBezTo>
                      <a:pt x="439" y="1273"/>
                      <a:pt x="439" y="1273"/>
                      <a:pt x="439" y="1273"/>
                    </a:cubicBezTo>
                    <a:cubicBezTo>
                      <a:pt x="444" y="1263"/>
                      <a:pt x="449" y="1252"/>
                      <a:pt x="452" y="1241"/>
                    </a:cubicBezTo>
                    <a:cubicBezTo>
                      <a:pt x="488" y="1108"/>
                      <a:pt x="488" y="1108"/>
                      <a:pt x="488" y="1108"/>
                    </a:cubicBezTo>
                    <a:cubicBezTo>
                      <a:pt x="506" y="1042"/>
                      <a:pt x="538" y="969"/>
                      <a:pt x="559" y="947"/>
                    </a:cubicBezTo>
                    <a:cubicBezTo>
                      <a:pt x="580" y="924"/>
                      <a:pt x="598" y="861"/>
                      <a:pt x="598" y="807"/>
                    </a:cubicBezTo>
                    <a:cubicBezTo>
                      <a:pt x="598" y="753"/>
                      <a:pt x="578" y="668"/>
                      <a:pt x="553" y="619"/>
                    </a:cubicBezTo>
                    <a:close/>
                  </a:path>
                </a:pathLst>
              </a:custGeom>
              <a:solidFill>
                <a:srgbClr val="F8C8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nvGrpSpPr>
              <p:cNvPr id="61" name="组合 60"/>
              <p:cNvGrpSpPr/>
              <p:nvPr/>
            </p:nvGrpSpPr>
            <p:grpSpPr>
              <a:xfrm>
                <a:off x="4159746" y="3646232"/>
                <a:ext cx="1777775" cy="1777775"/>
                <a:chOff x="4159746" y="3646232"/>
                <a:chExt cx="1777775" cy="1777775"/>
              </a:xfrm>
            </p:grpSpPr>
            <p:sp>
              <p:nvSpPr>
                <p:cNvPr id="62" name="泪滴形 61"/>
                <p:cNvSpPr/>
                <p:nvPr/>
              </p:nvSpPr>
              <p:spPr>
                <a:xfrm flipV="1" rot="16200000">
                  <a:off x="4159746" y="3646232"/>
                  <a:ext cx="1777775" cy="1777775"/>
                </a:xfrm>
                <a:prstGeom prst="teardrop">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63" name="文本框 62"/>
                <p:cNvSpPr txBox="1"/>
                <p:nvPr/>
              </p:nvSpPr>
              <p:spPr>
                <a:xfrm>
                  <a:off x="4745444" y="3990013"/>
                  <a:ext cx="1097280" cy="457200"/>
                </a:xfrm>
                <a:prstGeom prst="rect">
                  <a:avLst/>
                </a:prstGeom>
                <a:noFill/>
                <a:effectLst/>
              </p:spPr>
              <p:txBody>
                <a:bodyPr rtlCol="0" wrap="none">
                  <a:spAutoFit/>
                </a:bodyPr>
                <a:lstStyle/>
                <a:p>
                  <a:r>
                    <a:rPr altLang="en-US" b="1" lang="zh-CN" sz="2400">
                      <a:solidFill>
                        <a:srgbClr val="FFFFFF"/>
                      </a:solidFill>
                      <a:latin charset="-122" panose="02010509060101010101" pitchFamily="49" typeface="幼圆"/>
                      <a:ea charset="-122" panose="02010509060101010101" pitchFamily="49" typeface="幼圆"/>
                    </a:rPr>
                    <a:t>建议三</a:t>
                  </a:r>
                </a:p>
              </p:txBody>
            </p:sp>
          </p:grpSp>
        </p:grpSp>
        <p:grpSp>
          <p:nvGrpSpPr>
            <p:cNvPr id="54" name="组合 53"/>
            <p:cNvGrpSpPr/>
            <p:nvPr/>
          </p:nvGrpSpPr>
          <p:grpSpPr>
            <a:xfrm>
              <a:off x="3762322" y="4334449"/>
              <a:ext cx="1083157" cy="1557183"/>
              <a:chOff x="3762322" y="4334449"/>
              <a:chExt cx="1083157" cy="1557183"/>
            </a:xfrm>
          </p:grpSpPr>
          <p:sp>
            <p:nvSpPr>
              <p:cNvPr id="55" name="Freeform 12"/>
              <p:cNvSpPr/>
              <p:nvPr/>
            </p:nvSpPr>
            <p:spPr bwMode="auto">
              <a:xfrm>
                <a:off x="3762322" y="4548944"/>
                <a:ext cx="162588" cy="401509"/>
              </a:xfrm>
              <a:custGeom>
                <a:gdLst>
                  <a:gd fmla="*/ 90 w 90" name="T0"/>
                  <a:gd fmla="*/ 0 h 222" name="T1"/>
                  <a:gd fmla="*/ 73 w 90" name="T2"/>
                  <a:gd fmla="*/ 222 h 222" name="T3"/>
                  <a:gd fmla="*/ 90 w 90" name="T4"/>
                  <a:gd fmla="*/ 0 h 222" name="T5"/>
                </a:gdLst>
                <a:cxnLst>
                  <a:cxn ang="0">
                    <a:pos x="T0" y="T1"/>
                  </a:cxn>
                  <a:cxn ang="0">
                    <a:pos x="T2" y="T3"/>
                  </a:cxn>
                  <a:cxn ang="0">
                    <a:pos x="T4" y="T5"/>
                  </a:cxn>
                </a:cxnLst>
                <a:rect b="b" l="0" r="r" t="0"/>
                <a:pathLst>
                  <a:path h="221" w="90">
                    <a:moveTo>
                      <a:pt x="90" y="0"/>
                    </a:moveTo>
                    <a:cubicBezTo>
                      <a:pt x="90" y="0"/>
                      <a:pt x="0" y="68"/>
                      <a:pt x="73" y="222"/>
                    </a:cubicBezTo>
                    <a:cubicBezTo>
                      <a:pt x="73" y="222"/>
                      <a:pt x="24" y="74"/>
                      <a:pt x="90" y="0"/>
                    </a:cubicBezTo>
                    <a:close/>
                  </a:path>
                </a:pathLst>
              </a:custGeom>
              <a:solidFill>
                <a:srgbClr val="F3DAB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nvGrpSpPr>
              <p:cNvPr id="56" name="组合 55"/>
              <p:cNvGrpSpPr/>
              <p:nvPr/>
            </p:nvGrpSpPr>
            <p:grpSpPr>
              <a:xfrm>
                <a:off x="4024142" y="4334449"/>
                <a:ext cx="821337" cy="1557183"/>
                <a:chOff x="4024142" y="4334449"/>
                <a:chExt cx="821337" cy="1557183"/>
              </a:xfrm>
            </p:grpSpPr>
            <p:sp>
              <p:nvSpPr>
                <p:cNvPr id="58" name="Freeform 11"/>
                <p:cNvSpPr/>
                <p:nvPr/>
              </p:nvSpPr>
              <p:spPr bwMode="auto">
                <a:xfrm>
                  <a:off x="4204287" y="5492413"/>
                  <a:ext cx="408379" cy="399219"/>
                </a:xfrm>
                <a:custGeom>
                  <a:gdLst>
                    <a:gd fmla="*/ 226 w 226" name="T0"/>
                    <a:gd fmla="*/ 149 h 221" name="T1"/>
                    <a:gd fmla="*/ 32 w 226" name="T2"/>
                    <a:gd fmla="*/ 0 h 221" name="T3"/>
                    <a:gd fmla="*/ 226 w 226" name="T4"/>
                    <a:gd fmla="*/ 149 h 221" name="T5"/>
                  </a:gdLst>
                  <a:cxnLst>
                    <a:cxn ang="0">
                      <a:pos x="T0" y="T1"/>
                    </a:cxn>
                    <a:cxn ang="0">
                      <a:pos x="T2" y="T3"/>
                    </a:cxn>
                    <a:cxn ang="0">
                      <a:pos x="T4" y="T5"/>
                    </a:cxn>
                  </a:cxnLst>
                  <a:rect b="b" l="0" r="r" t="0"/>
                  <a:pathLst>
                    <a:path h="221" w="226">
                      <a:moveTo>
                        <a:pt x="226" y="149"/>
                      </a:moveTo>
                      <a:cubicBezTo>
                        <a:pt x="226" y="149"/>
                        <a:pt x="45" y="190"/>
                        <a:pt x="32" y="0"/>
                      </a:cubicBezTo>
                      <a:cubicBezTo>
                        <a:pt x="32" y="0"/>
                        <a:pt x="0" y="221"/>
                        <a:pt x="226" y="149"/>
                      </a:cubicBezTo>
                      <a:close/>
                    </a:path>
                  </a:pathLst>
                </a:custGeom>
                <a:solidFill>
                  <a:srgbClr val="FCE0C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59" name="Freeform 8"/>
                <p:cNvSpPr/>
                <p:nvPr/>
              </p:nvSpPr>
              <p:spPr bwMode="auto">
                <a:xfrm>
                  <a:off x="4024142" y="4334449"/>
                  <a:ext cx="821337" cy="875533"/>
                </a:xfrm>
                <a:custGeom>
                  <a:gdLst>
                    <a:gd fmla="*/ 41 w 455" name="T0"/>
                    <a:gd fmla="*/ 458 h 485" name="T1"/>
                    <a:gd fmla="*/ 55 w 455" name="T2"/>
                    <a:gd fmla="*/ 325 h 485" name="T3"/>
                    <a:gd fmla="*/ 61 w 455" name="T4"/>
                    <a:gd fmla="*/ 319 h 485" name="T5"/>
                    <a:gd fmla="*/ 235 w 455" name="T6"/>
                    <a:gd fmla="*/ 141 h 485" name="T7"/>
                    <a:gd fmla="*/ 303 w 455" name="T8"/>
                    <a:gd fmla="*/ 70 h 485" name="T9"/>
                    <a:gd fmla="*/ 432 w 455" name="T10"/>
                    <a:gd fmla="*/ 24 h 485" name="T11"/>
                    <a:gd fmla="*/ 431 w 455" name="T12"/>
                    <a:gd fmla="*/ 138 h 485" name="T13"/>
                    <a:gd fmla="*/ 321 w 455" name="T14"/>
                    <a:gd fmla="*/ 259 h 485" name="T15"/>
                    <a:gd fmla="*/ 233 w 455" name="T16"/>
                    <a:gd fmla="*/ 367 h 485" name="T17"/>
                    <a:gd fmla="*/ 163 w 455" name="T18"/>
                    <a:gd fmla="*/ 464 h 485" name="T19"/>
                    <a:gd fmla="*/ 41 w 455" name="T20"/>
                    <a:gd fmla="*/ 458 h 485"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85" w="455">
                      <a:moveTo>
                        <a:pt x="41" y="458"/>
                      </a:moveTo>
                      <a:cubicBezTo>
                        <a:pt x="0" y="433"/>
                        <a:pt x="7" y="373"/>
                        <a:pt x="55" y="325"/>
                      </a:cubicBezTo>
                      <a:cubicBezTo>
                        <a:pt x="61" y="319"/>
                        <a:pt x="61" y="319"/>
                        <a:pt x="61" y="319"/>
                      </a:cubicBezTo>
                      <a:cubicBezTo>
                        <a:pt x="110" y="271"/>
                        <a:pt x="188" y="191"/>
                        <a:pt x="235" y="141"/>
                      </a:cubicBezTo>
                      <a:cubicBezTo>
                        <a:pt x="303" y="70"/>
                        <a:pt x="303" y="70"/>
                        <a:pt x="303" y="70"/>
                      </a:cubicBezTo>
                      <a:cubicBezTo>
                        <a:pt x="350" y="21"/>
                        <a:pt x="408" y="0"/>
                        <a:pt x="432" y="24"/>
                      </a:cubicBezTo>
                      <a:cubicBezTo>
                        <a:pt x="455" y="48"/>
                        <a:pt x="455" y="100"/>
                        <a:pt x="431" y="138"/>
                      </a:cubicBezTo>
                      <a:cubicBezTo>
                        <a:pt x="407" y="177"/>
                        <a:pt x="358" y="232"/>
                        <a:pt x="321" y="259"/>
                      </a:cubicBezTo>
                      <a:cubicBezTo>
                        <a:pt x="285" y="287"/>
                        <a:pt x="245" y="336"/>
                        <a:pt x="233" y="367"/>
                      </a:cubicBezTo>
                      <a:cubicBezTo>
                        <a:pt x="222" y="398"/>
                        <a:pt x="190" y="442"/>
                        <a:pt x="163" y="464"/>
                      </a:cubicBezTo>
                      <a:cubicBezTo>
                        <a:pt x="136" y="485"/>
                        <a:pt x="81" y="483"/>
                        <a:pt x="41" y="458"/>
                      </a:cubicBezTo>
                      <a:close/>
                    </a:path>
                  </a:pathLst>
                </a:custGeom>
                <a:solidFill>
                  <a:srgbClr val="F8C8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sp>
            <p:nvSpPr>
              <p:cNvPr id="57" name="Freeform 10"/>
              <p:cNvSpPr/>
              <p:nvPr/>
            </p:nvSpPr>
            <p:spPr bwMode="auto">
              <a:xfrm>
                <a:off x="4634039" y="4375669"/>
                <a:ext cx="155718" cy="164115"/>
              </a:xfrm>
              <a:custGeom>
                <a:gdLst>
                  <a:gd fmla="*/ 51 w 86" name="T0"/>
                  <a:gd fmla="*/ 12 h 91" name="T1"/>
                  <a:gd fmla="*/ 77 w 86" name="T2"/>
                  <a:gd fmla="*/ 62 h 91" name="T3"/>
                  <a:gd fmla="*/ 35 w 86" name="T4"/>
                  <a:gd fmla="*/ 88 h 91" name="T5"/>
                  <a:gd fmla="*/ 0 w 86" name="T6"/>
                  <a:gd fmla="*/ 33 h 91" name="T7"/>
                  <a:gd fmla="*/ 51 w 86" name="T8"/>
                  <a:gd fmla="*/ 12 h 91" name="T9"/>
                </a:gdLst>
                <a:cxnLst>
                  <a:cxn ang="0">
                    <a:pos x="T0" y="T1"/>
                  </a:cxn>
                  <a:cxn ang="0">
                    <a:pos x="T2" y="T3"/>
                  </a:cxn>
                  <a:cxn ang="0">
                    <a:pos x="T4" y="T5"/>
                  </a:cxn>
                  <a:cxn ang="0">
                    <a:pos x="T6" y="T7"/>
                  </a:cxn>
                  <a:cxn ang="0">
                    <a:pos x="T8" y="T9"/>
                  </a:cxn>
                </a:cxnLst>
                <a:rect b="b" l="0" r="r" t="0"/>
                <a:pathLst>
                  <a:path h="91" w="86">
                    <a:moveTo>
                      <a:pt x="51" y="12"/>
                    </a:moveTo>
                    <a:cubicBezTo>
                      <a:pt x="51" y="12"/>
                      <a:pt x="86" y="42"/>
                      <a:pt x="77" y="62"/>
                    </a:cubicBezTo>
                    <a:cubicBezTo>
                      <a:pt x="77" y="62"/>
                      <a:pt x="56" y="91"/>
                      <a:pt x="35" y="88"/>
                    </a:cubicBezTo>
                    <a:cubicBezTo>
                      <a:pt x="0" y="33"/>
                      <a:pt x="0" y="33"/>
                      <a:pt x="0" y="33"/>
                    </a:cubicBezTo>
                    <a:cubicBezTo>
                      <a:pt x="0" y="33"/>
                      <a:pt x="40" y="0"/>
                      <a:pt x="51" y="12"/>
                    </a:cubicBezTo>
                    <a:close/>
                  </a:path>
                </a:pathLst>
              </a:custGeom>
              <a:solidFill>
                <a:srgbClr val="FBE2C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grpSp>
      <p:sp>
        <p:nvSpPr>
          <p:cNvPr id="64" name="文本框 63"/>
          <p:cNvSpPr txBox="1"/>
          <p:nvPr/>
        </p:nvSpPr>
        <p:spPr>
          <a:xfrm>
            <a:off x="8680720" y="4523243"/>
            <a:ext cx="3383280" cy="914400"/>
          </a:xfrm>
          <a:prstGeom prst="rect">
            <a:avLst/>
          </a:prstGeom>
          <a:noFill/>
          <a:effectLst/>
        </p:spPr>
        <p:txBody>
          <a:bodyPr rtlCol="0" wrap="none">
            <a:spAutoFit/>
          </a:bodyPr>
          <a:lstStyle/>
          <a:p>
            <a:r>
              <a:rPr altLang="en-US" lang="zh-CN" smtClean="0">
                <a:solidFill>
                  <a:srgbClr val="004C80"/>
                </a:solidFill>
                <a:latin charset="-122" panose="020b0503020204020204" pitchFamily="34" typeface="微软雅黑"/>
                <a:ea charset="-122" panose="020b0503020204020204" pitchFamily="34" typeface="微软雅黑"/>
              </a:rPr>
              <a:t> 单击此处输入标题</a:t>
            </a:r>
          </a:p>
          <a:p>
            <a:r>
              <a:rPr altLang="en-US" lang="zh-CN" smtClean="0">
                <a:solidFill>
                  <a:srgbClr val="004C80"/>
                </a:solidFill>
                <a:latin charset="-122" panose="020b0503020204020204" pitchFamily="34" typeface="微软雅黑"/>
                <a:ea charset="-122" panose="020b0503020204020204" pitchFamily="34" typeface="微软雅黑"/>
              </a:rPr>
              <a:t>请在这里输入您的主要叙述内容</a:t>
            </a:r>
          </a:p>
          <a:p>
            <a:r>
              <a:rPr altLang="en-US" lang="zh-CN" smtClean="0">
                <a:solidFill>
                  <a:srgbClr val="004C80"/>
                </a:solidFill>
                <a:latin charset="-122" panose="020b0503020204020204" pitchFamily="34" typeface="微软雅黑"/>
                <a:ea charset="-122" panose="020b0503020204020204" pitchFamily="34" typeface="微软雅黑"/>
              </a:rPr>
              <a:t>请在这里输入您的主要叙述内容</a:t>
            </a:r>
          </a:p>
        </p:txBody>
      </p:sp>
      <p:sp>
        <p:nvSpPr>
          <p:cNvPr id="65" name="文本框 64"/>
          <p:cNvSpPr txBox="1"/>
          <p:nvPr/>
        </p:nvSpPr>
        <p:spPr>
          <a:xfrm>
            <a:off x="1347003" y="2245051"/>
            <a:ext cx="3383280" cy="914400"/>
          </a:xfrm>
          <a:prstGeom prst="rect">
            <a:avLst/>
          </a:prstGeom>
          <a:noFill/>
          <a:effectLst/>
        </p:spPr>
        <p:txBody>
          <a:bodyPr rtlCol="0" wrap="none">
            <a:spAutoFit/>
          </a:bodyPr>
          <a:lstStyle/>
          <a:p>
            <a:r>
              <a:rPr altLang="en-US" lang="zh-CN" smtClean="0">
                <a:solidFill>
                  <a:srgbClr val="004C80"/>
                </a:solidFill>
                <a:latin charset="-122" panose="020b0503020204020204" pitchFamily="34" typeface="微软雅黑"/>
                <a:ea charset="-122" panose="020b0503020204020204" pitchFamily="34" typeface="微软雅黑"/>
              </a:rPr>
              <a:t> 单击此处输入标题</a:t>
            </a:r>
          </a:p>
          <a:p>
            <a:r>
              <a:rPr altLang="en-US" lang="zh-CN" smtClean="0">
                <a:solidFill>
                  <a:srgbClr val="004C80"/>
                </a:solidFill>
                <a:latin charset="-122" panose="020b0503020204020204" pitchFamily="34" typeface="微软雅黑"/>
                <a:ea charset="-122" panose="020b0503020204020204" pitchFamily="34" typeface="微软雅黑"/>
              </a:rPr>
              <a:t>请在这里输入您的主要叙述内容</a:t>
            </a:r>
          </a:p>
          <a:p>
            <a:r>
              <a:rPr altLang="en-US" lang="zh-CN" smtClean="0">
                <a:solidFill>
                  <a:srgbClr val="004C80"/>
                </a:solidFill>
                <a:latin charset="-122" panose="020b0503020204020204" pitchFamily="34" typeface="微软雅黑"/>
                <a:ea charset="-122" panose="020b0503020204020204" pitchFamily="34" typeface="微软雅黑"/>
              </a:rPr>
              <a:t>请在这里输入您的主要叙述内容</a:t>
            </a:r>
          </a:p>
        </p:txBody>
      </p:sp>
      <p:sp>
        <p:nvSpPr>
          <p:cNvPr id="66" name="文本框 65"/>
          <p:cNvSpPr txBox="1"/>
          <p:nvPr/>
        </p:nvSpPr>
        <p:spPr>
          <a:xfrm>
            <a:off x="1341590" y="4492465"/>
            <a:ext cx="3027680" cy="822960"/>
          </a:xfrm>
          <a:prstGeom prst="rect">
            <a:avLst/>
          </a:prstGeom>
          <a:noFill/>
          <a:effectLst/>
        </p:spPr>
        <p:txBody>
          <a:bodyPr rtlCol="0" wrap="none">
            <a:spAutoFit/>
          </a:bodyPr>
          <a:lstStyle/>
          <a:p>
            <a:r>
              <a:rPr altLang="en-US" lang="zh-CN" smtClean="0" sz="1600">
                <a:solidFill>
                  <a:srgbClr val="004C80"/>
                </a:solidFill>
                <a:latin charset="-122" panose="020b0503020204020204" pitchFamily="34" typeface="微软雅黑"/>
                <a:ea charset="-122" panose="020b0503020204020204" pitchFamily="34" typeface="微软雅黑"/>
              </a:rPr>
              <a:t> 单击此处输入标题</a:t>
            </a:r>
          </a:p>
          <a:p>
            <a:r>
              <a:rPr altLang="en-US" lang="zh-CN" smtClean="0" sz="1600">
                <a:solidFill>
                  <a:srgbClr val="004C80"/>
                </a:solidFill>
                <a:latin charset="-122" panose="020b0503020204020204" pitchFamily="34" typeface="微软雅黑"/>
                <a:ea charset="-122" panose="020b0503020204020204" pitchFamily="34" typeface="微软雅黑"/>
              </a:rPr>
              <a:t>请在这里输入您的主要叙述内容</a:t>
            </a:r>
          </a:p>
          <a:p>
            <a:r>
              <a:rPr altLang="en-US" lang="zh-CN" smtClean="0" sz="1600">
                <a:solidFill>
                  <a:srgbClr val="004C80"/>
                </a:solidFill>
                <a:latin charset="-122" panose="020b0503020204020204" pitchFamily="34" typeface="微软雅黑"/>
                <a:ea charset="-122" panose="020b0503020204020204" pitchFamily="34" typeface="微软雅黑"/>
              </a:rPr>
              <a:t>请在这里输入您的主要叙述内容</a:t>
            </a:r>
          </a:p>
        </p:txBody>
      </p:sp>
      <p:sp>
        <p:nvSpPr>
          <p:cNvPr id="67" name="文本框 66"/>
          <p:cNvSpPr txBox="1"/>
          <p:nvPr/>
        </p:nvSpPr>
        <p:spPr>
          <a:xfrm>
            <a:off x="8680720" y="2247791"/>
            <a:ext cx="3383280" cy="914400"/>
          </a:xfrm>
          <a:prstGeom prst="rect">
            <a:avLst/>
          </a:prstGeom>
          <a:noFill/>
          <a:effectLst/>
        </p:spPr>
        <p:txBody>
          <a:bodyPr rtlCol="0" wrap="none">
            <a:spAutoFit/>
          </a:bodyPr>
          <a:lstStyle/>
          <a:p>
            <a:r>
              <a:rPr altLang="en-US" lang="zh-CN" smtClean="0">
                <a:solidFill>
                  <a:srgbClr val="004C80"/>
                </a:solidFill>
                <a:latin charset="-122" panose="020b0503020204020204" pitchFamily="34" typeface="微软雅黑"/>
                <a:ea charset="-122" panose="020b0503020204020204" pitchFamily="34" typeface="微软雅黑"/>
              </a:rPr>
              <a:t> 单击此处输入标题</a:t>
            </a:r>
          </a:p>
          <a:p>
            <a:r>
              <a:rPr altLang="en-US" lang="zh-CN" smtClean="0">
                <a:solidFill>
                  <a:srgbClr val="004C80"/>
                </a:solidFill>
                <a:latin charset="-122" panose="020b0503020204020204" pitchFamily="34" typeface="微软雅黑"/>
                <a:ea charset="-122" panose="020b0503020204020204" pitchFamily="34" typeface="微软雅黑"/>
              </a:rPr>
              <a:t>请在这里输入您的主要叙述内容</a:t>
            </a:r>
          </a:p>
          <a:p>
            <a:r>
              <a:rPr altLang="en-US" lang="zh-CN" smtClean="0">
                <a:solidFill>
                  <a:srgbClr val="004C80"/>
                </a:solidFill>
                <a:latin charset="-122" panose="020b0503020204020204" pitchFamily="34" typeface="微软雅黑"/>
                <a:ea charset="-122" panose="020b0503020204020204" pitchFamily="34" typeface="微软雅黑"/>
              </a:rPr>
              <a:t>请在这里输入您的主要叙述内容</a:t>
            </a:r>
          </a:p>
        </p:txBody>
      </p:sp>
    </p:spTree>
    <p:extLst>
      <p:ext uri="{BB962C8B-B14F-4D97-AF65-F5344CB8AC3E}">
        <p14:creationId val="2970144446"/>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7" presetSubtype="0">
                                  <p:stCondLst>
                                    <p:cond delay="0"/>
                                  </p:stCondLst>
                                  <p:childTnLst>
                                    <p:set>
                                      <p:cBhvr>
                                        <p:cTn dur="1" fill="hold" id="6">
                                          <p:stCondLst>
                                            <p:cond delay="0"/>
                                          </p:stCondLst>
                                        </p:cTn>
                                        <p:tgtEl>
                                          <p:spTgt spid="21"/>
                                        </p:tgtEl>
                                        <p:attrNameLst>
                                          <p:attrName>style.visibility</p:attrName>
                                        </p:attrNameLst>
                                      </p:cBhvr>
                                      <p:to>
                                        <p:strVal val="visible"/>
                                      </p:to>
                                    </p:set>
                                    <p:animEffect filter="fade" transition="in">
                                      <p:cBhvr>
                                        <p:cTn dur="1000" id="7"/>
                                        <p:tgtEl>
                                          <p:spTgt spid="21"/>
                                        </p:tgtEl>
                                      </p:cBhvr>
                                    </p:animEffect>
                                    <p:anim calcmode="lin" valueType="num">
                                      <p:cBhvr>
                                        <p:cTn dur="1000" fill="hold" id="8"/>
                                        <p:tgtEl>
                                          <p:spTgt spid="21"/>
                                        </p:tgtEl>
                                        <p:attrNameLst>
                                          <p:attrName>ppt_x</p:attrName>
                                        </p:attrNameLst>
                                      </p:cBhvr>
                                      <p:tavLst>
                                        <p:tav tm="0">
                                          <p:val>
                                            <p:strVal val="#ppt_x"/>
                                          </p:val>
                                        </p:tav>
                                        <p:tav tm="100000">
                                          <p:val>
                                            <p:strVal val="#ppt_x"/>
                                          </p:val>
                                        </p:tav>
                                      </p:tavLst>
                                    </p:anim>
                                    <p:anim calcmode="lin" valueType="num">
                                      <p:cBhvr>
                                        <p:cTn dur="1000" fill="hold" id="9"/>
                                        <p:tgtEl>
                                          <p:spTgt spid="21"/>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2" presetSubtype="8">
                                  <p:stCondLst>
                                    <p:cond delay="0"/>
                                  </p:stCondLst>
                                  <p:childTnLst>
                                    <p:set>
                                      <p:cBhvr>
                                        <p:cTn dur="1" fill="hold" id="12">
                                          <p:stCondLst>
                                            <p:cond delay="0"/>
                                          </p:stCondLst>
                                        </p:cTn>
                                        <p:tgtEl>
                                          <p:spTgt spid="65"/>
                                        </p:tgtEl>
                                        <p:attrNameLst>
                                          <p:attrName>style.visibility</p:attrName>
                                        </p:attrNameLst>
                                      </p:cBhvr>
                                      <p:to>
                                        <p:strVal val="visible"/>
                                      </p:to>
                                    </p:set>
                                    <p:animEffect filter="wipe(left)" transition="in">
                                      <p:cBhvr>
                                        <p:cTn dur="500" id="13"/>
                                        <p:tgtEl>
                                          <p:spTgt spid="65"/>
                                        </p:tgtEl>
                                      </p:cBhvr>
                                    </p:animEffect>
                                  </p:childTnLst>
                                </p:cTn>
                              </p:par>
                            </p:childTnLst>
                          </p:cTn>
                        </p:par>
                        <p:par>
                          <p:cTn fill="hold" id="14" nodeType="afterGroup">
                            <p:stCondLst>
                              <p:cond delay="1500"/>
                            </p:stCondLst>
                            <p:childTnLst>
                              <p:par>
                                <p:cTn fill="hold" id="15" nodeType="afterEffect" presetClass="entr" presetID="47" presetSubtype="0">
                                  <p:stCondLst>
                                    <p:cond delay="0"/>
                                  </p:stCondLst>
                                  <p:childTnLst>
                                    <p:set>
                                      <p:cBhvr>
                                        <p:cTn dur="1" fill="hold" id="16">
                                          <p:stCondLst>
                                            <p:cond delay="0"/>
                                          </p:stCondLst>
                                        </p:cTn>
                                        <p:tgtEl>
                                          <p:spTgt spid="38"/>
                                        </p:tgtEl>
                                        <p:attrNameLst>
                                          <p:attrName>style.visibility</p:attrName>
                                        </p:attrNameLst>
                                      </p:cBhvr>
                                      <p:to>
                                        <p:strVal val="visible"/>
                                      </p:to>
                                    </p:set>
                                    <p:animEffect filter="fade" transition="in">
                                      <p:cBhvr>
                                        <p:cTn dur="1000" id="17"/>
                                        <p:tgtEl>
                                          <p:spTgt spid="38"/>
                                        </p:tgtEl>
                                      </p:cBhvr>
                                    </p:animEffect>
                                    <p:anim calcmode="lin" valueType="num">
                                      <p:cBhvr>
                                        <p:cTn dur="1000" fill="hold" id="18"/>
                                        <p:tgtEl>
                                          <p:spTgt spid="38"/>
                                        </p:tgtEl>
                                        <p:attrNameLst>
                                          <p:attrName>ppt_x</p:attrName>
                                        </p:attrNameLst>
                                      </p:cBhvr>
                                      <p:tavLst>
                                        <p:tav tm="0">
                                          <p:val>
                                            <p:strVal val="#ppt_x"/>
                                          </p:val>
                                        </p:tav>
                                        <p:tav tm="100000">
                                          <p:val>
                                            <p:strVal val="#ppt_x"/>
                                          </p:val>
                                        </p:tav>
                                      </p:tavLst>
                                    </p:anim>
                                    <p:anim calcmode="lin" valueType="num">
                                      <p:cBhvr>
                                        <p:cTn dur="1000" fill="hold" id="19"/>
                                        <p:tgtEl>
                                          <p:spTgt spid="38"/>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2500"/>
                            </p:stCondLst>
                            <p:childTnLst>
                              <p:par>
                                <p:cTn fill="hold" grpId="0" id="21" nodeType="afterEffect" presetClass="entr" presetID="22" presetSubtype="8">
                                  <p:stCondLst>
                                    <p:cond delay="0"/>
                                  </p:stCondLst>
                                  <p:childTnLst>
                                    <p:set>
                                      <p:cBhvr>
                                        <p:cTn dur="1" fill="hold" id="22">
                                          <p:stCondLst>
                                            <p:cond delay="0"/>
                                          </p:stCondLst>
                                        </p:cTn>
                                        <p:tgtEl>
                                          <p:spTgt spid="67"/>
                                        </p:tgtEl>
                                        <p:attrNameLst>
                                          <p:attrName>style.visibility</p:attrName>
                                        </p:attrNameLst>
                                      </p:cBhvr>
                                      <p:to>
                                        <p:strVal val="visible"/>
                                      </p:to>
                                    </p:set>
                                    <p:animEffect filter="wipe(left)" transition="in">
                                      <p:cBhvr>
                                        <p:cTn dur="500" id="23"/>
                                        <p:tgtEl>
                                          <p:spTgt spid="67"/>
                                        </p:tgtEl>
                                      </p:cBhvr>
                                    </p:animEffect>
                                  </p:childTnLst>
                                </p:cTn>
                              </p:par>
                            </p:childTnLst>
                          </p:cTn>
                        </p:par>
                        <p:par>
                          <p:cTn fill="hold" id="24" nodeType="afterGroup">
                            <p:stCondLst>
                              <p:cond delay="3000"/>
                            </p:stCondLst>
                            <p:childTnLst>
                              <p:par>
                                <p:cTn fill="hold" id="25" nodeType="afterEffect" presetClass="entr" presetID="42" presetSubtype="0">
                                  <p:stCondLst>
                                    <p:cond delay="0"/>
                                  </p:stCondLst>
                                  <p:childTnLst>
                                    <p:set>
                                      <p:cBhvr>
                                        <p:cTn dur="1" fill="hold" id="26">
                                          <p:stCondLst>
                                            <p:cond delay="0"/>
                                          </p:stCondLst>
                                        </p:cTn>
                                        <p:tgtEl>
                                          <p:spTgt spid="52"/>
                                        </p:tgtEl>
                                        <p:attrNameLst>
                                          <p:attrName>style.visibility</p:attrName>
                                        </p:attrNameLst>
                                      </p:cBhvr>
                                      <p:to>
                                        <p:strVal val="visible"/>
                                      </p:to>
                                    </p:set>
                                    <p:animEffect filter="fade" transition="in">
                                      <p:cBhvr>
                                        <p:cTn dur="1000" id="27"/>
                                        <p:tgtEl>
                                          <p:spTgt spid="52"/>
                                        </p:tgtEl>
                                      </p:cBhvr>
                                    </p:animEffect>
                                    <p:anim calcmode="lin" valueType="num">
                                      <p:cBhvr>
                                        <p:cTn dur="1000" fill="hold" id="28"/>
                                        <p:tgtEl>
                                          <p:spTgt spid="52"/>
                                        </p:tgtEl>
                                        <p:attrNameLst>
                                          <p:attrName>ppt_x</p:attrName>
                                        </p:attrNameLst>
                                      </p:cBhvr>
                                      <p:tavLst>
                                        <p:tav tm="0">
                                          <p:val>
                                            <p:strVal val="#ppt_x"/>
                                          </p:val>
                                        </p:tav>
                                        <p:tav tm="100000">
                                          <p:val>
                                            <p:strVal val="#ppt_x"/>
                                          </p:val>
                                        </p:tav>
                                      </p:tavLst>
                                    </p:anim>
                                    <p:anim calcmode="lin" valueType="num">
                                      <p:cBhvr>
                                        <p:cTn dur="1000" fill="hold" id="29"/>
                                        <p:tgtEl>
                                          <p:spTgt spid="52"/>
                                        </p:tgtEl>
                                        <p:attrNameLst>
                                          <p:attrName>ppt_y</p:attrName>
                                        </p:attrNameLst>
                                      </p:cBhvr>
                                      <p:tavLst>
                                        <p:tav tm="0">
                                          <p:val>
                                            <p:strVal val="#ppt_y+.1"/>
                                          </p:val>
                                        </p:tav>
                                        <p:tav tm="100000">
                                          <p:val>
                                            <p:strVal val="#ppt_y"/>
                                          </p:val>
                                        </p:tav>
                                      </p:tavLst>
                                    </p:anim>
                                  </p:childTnLst>
                                </p:cTn>
                              </p:par>
                            </p:childTnLst>
                          </p:cTn>
                        </p:par>
                        <p:par>
                          <p:cTn fill="hold" id="30" nodeType="afterGroup">
                            <p:stCondLst>
                              <p:cond delay="4000"/>
                            </p:stCondLst>
                            <p:childTnLst>
                              <p:par>
                                <p:cTn fill="hold" grpId="0" id="31" nodeType="afterEffect" presetClass="entr" presetID="22" presetSubtype="8">
                                  <p:stCondLst>
                                    <p:cond delay="0"/>
                                  </p:stCondLst>
                                  <p:childTnLst>
                                    <p:set>
                                      <p:cBhvr>
                                        <p:cTn dur="1" fill="hold" id="32">
                                          <p:stCondLst>
                                            <p:cond delay="0"/>
                                          </p:stCondLst>
                                        </p:cTn>
                                        <p:tgtEl>
                                          <p:spTgt spid="66"/>
                                        </p:tgtEl>
                                        <p:attrNameLst>
                                          <p:attrName>style.visibility</p:attrName>
                                        </p:attrNameLst>
                                      </p:cBhvr>
                                      <p:to>
                                        <p:strVal val="visible"/>
                                      </p:to>
                                    </p:set>
                                    <p:animEffect filter="wipe(left)" transition="in">
                                      <p:cBhvr>
                                        <p:cTn dur="500" id="33"/>
                                        <p:tgtEl>
                                          <p:spTgt spid="66"/>
                                        </p:tgtEl>
                                      </p:cBhvr>
                                    </p:animEffect>
                                  </p:childTnLst>
                                </p:cTn>
                              </p:par>
                            </p:childTnLst>
                          </p:cTn>
                        </p:par>
                        <p:par>
                          <p:cTn fill="hold" id="34" nodeType="afterGroup">
                            <p:stCondLst>
                              <p:cond delay="4500"/>
                            </p:stCondLst>
                            <p:childTnLst>
                              <p:par>
                                <p:cTn fill="hold" id="35" nodeType="afterEffect" presetClass="entr" presetID="42" presetSubtype="0">
                                  <p:stCondLst>
                                    <p:cond delay="0"/>
                                  </p:stCondLst>
                                  <p:childTnLst>
                                    <p:set>
                                      <p:cBhvr>
                                        <p:cTn dur="1" fill="hold" id="36">
                                          <p:stCondLst>
                                            <p:cond delay="0"/>
                                          </p:stCondLst>
                                        </p:cTn>
                                        <p:tgtEl>
                                          <p:spTgt spid="41"/>
                                        </p:tgtEl>
                                        <p:attrNameLst>
                                          <p:attrName>style.visibility</p:attrName>
                                        </p:attrNameLst>
                                      </p:cBhvr>
                                      <p:to>
                                        <p:strVal val="visible"/>
                                      </p:to>
                                    </p:set>
                                    <p:animEffect filter="fade" transition="in">
                                      <p:cBhvr>
                                        <p:cTn dur="1000" id="37"/>
                                        <p:tgtEl>
                                          <p:spTgt spid="41"/>
                                        </p:tgtEl>
                                      </p:cBhvr>
                                    </p:animEffect>
                                    <p:anim calcmode="lin" valueType="num">
                                      <p:cBhvr>
                                        <p:cTn dur="1000" fill="hold" id="38"/>
                                        <p:tgtEl>
                                          <p:spTgt spid="41"/>
                                        </p:tgtEl>
                                        <p:attrNameLst>
                                          <p:attrName>ppt_x</p:attrName>
                                        </p:attrNameLst>
                                      </p:cBhvr>
                                      <p:tavLst>
                                        <p:tav tm="0">
                                          <p:val>
                                            <p:strVal val="#ppt_x"/>
                                          </p:val>
                                        </p:tav>
                                        <p:tav tm="100000">
                                          <p:val>
                                            <p:strVal val="#ppt_x"/>
                                          </p:val>
                                        </p:tav>
                                      </p:tavLst>
                                    </p:anim>
                                    <p:anim calcmode="lin" valueType="num">
                                      <p:cBhvr>
                                        <p:cTn dur="1000" fill="hold" id="39"/>
                                        <p:tgtEl>
                                          <p:spTgt spid="41"/>
                                        </p:tgtEl>
                                        <p:attrNameLst>
                                          <p:attrName>ppt_y</p:attrName>
                                        </p:attrNameLst>
                                      </p:cBhvr>
                                      <p:tavLst>
                                        <p:tav tm="0">
                                          <p:val>
                                            <p:strVal val="#ppt_y+.1"/>
                                          </p:val>
                                        </p:tav>
                                        <p:tav tm="100000">
                                          <p:val>
                                            <p:strVal val="#ppt_y"/>
                                          </p:val>
                                        </p:tav>
                                      </p:tavLst>
                                    </p:anim>
                                  </p:childTnLst>
                                </p:cTn>
                              </p:par>
                            </p:childTnLst>
                          </p:cTn>
                        </p:par>
                        <p:par>
                          <p:cTn fill="hold" id="40" nodeType="afterGroup">
                            <p:stCondLst>
                              <p:cond delay="5500"/>
                            </p:stCondLst>
                            <p:childTnLst>
                              <p:par>
                                <p:cTn fill="hold" grpId="0" id="41" nodeType="afterEffect" presetClass="entr" presetID="22" presetSubtype="8">
                                  <p:stCondLst>
                                    <p:cond delay="0"/>
                                  </p:stCondLst>
                                  <p:childTnLst>
                                    <p:set>
                                      <p:cBhvr>
                                        <p:cTn dur="1" fill="hold" id="42">
                                          <p:stCondLst>
                                            <p:cond delay="0"/>
                                          </p:stCondLst>
                                        </p:cTn>
                                        <p:tgtEl>
                                          <p:spTgt spid="64"/>
                                        </p:tgtEl>
                                        <p:attrNameLst>
                                          <p:attrName>style.visibility</p:attrName>
                                        </p:attrNameLst>
                                      </p:cBhvr>
                                      <p:to>
                                        <p:strVal val="visible"/>
                                      </p:to>
                                    </p:set>
                                    <p:animEffect filter="wipe(left)" transition="in">
                                      <p:cBhvr>
                                        <p:cTn dur="500" id="43"/>
                                        <p:tgtEl>
                                          <p:spTgt spid="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4"/>
      <p:bldP grpId="0" spid="65"/>
      <p:bldP grpId="0" spid="66"/>
      <p:bldP grpId="0" spid="67"/>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1083192" y="2793147"/>
            <a:ext cx="5872778"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7037613" y="2793147"/>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7543799" y="2793146"/>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8049985" y="2793146"/>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p:cNvGrpSpPr/>
          <p:nvPr/>
        </p:nvGrpSpPr>
        <p:grpSpPr>
          <a:xfrm>
            <a:off x="0" y="2266656"/>
            <a:ext cx="994706" cy="1461193"/>
            <a:chOff x="1606766" y="1689167"/>
            <a:chExt cx="3210617" cy="4716300"/>
          </a:xfrm>
          <a:solidFill>
            <a:srgbClr val="2ABDC7"/>
          </a:solidFill>
        </p:grpSpPr>
        <p:sp>
          <p:nvSpPr>
            <p:cNvPr id="15" name="椭圆 14"/>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文本框 24"/>
          <p:cNvSpPr txBox="1"/>
          <p:nvPr/>
        </p:nvSpPr>
        <p:spPr>
          <a:xfrm flipH="1">
            <a:off x="5406487" y="4064050"/>
            <a:ext cx="3797618" cy="822960"/>
          </a:xfrm>
          <a:prstGeom prst="rect">
            <a:avLst/>
          </a:prstGeom>
          <a:noFill/>
        </p:spPr>
        <p:txBody>
          <a:bodyPr rtlCol="0" wrap="none">
            <a:spAutoFit/>
          </a:bodyPr>
          <a:lstStyle/>
          <a:p>
            <a:r>
              <a:rPr altLang="zh-CN" lang="en-US" smtClean="0" sz="4800">
                <a:solidFill>
                  <a:srgbClr val="2ABDC7"/>
                </a:solidFill>
                <a:latin charset="0" panose="020b0806030902050204" pitchFamily="34" typeface="Impact"/>
              </a:rPr>
              <a:t>04 .   规划展望</a:t>
            </a:r>
          </a:p>
        </p:txBody>
      </p:sp>
    </p:spTree>
    <p:extLst>
      <p:ext uri="{BB962C8B-B14F-4D97-AF65-F5344CB8AC3E}">
        <p14:creationId val="2621536489"/>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2">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1250" fill="hold" id="7"/>
                                        <p:tgtEl>
                                          <p:spTgt spid="14"/>
                                        </p:tgtEl>
                                        <p:attrNameLst>
                                          <p:attrName>ppt_x</p:attrName>
                                        </p:attrNameLst>
                                      </p:cBhvr>
                                      <p:tavLst>
                                        <p:tav tm="0">
                                          <p:val>
                                            <p:strVal val="1+#ppt_w/2"/>
                                          </p:val>
                                        </p:tav>
                                        <p:tav tm="100000">
                                          <p:val>
                                            <p:strVal val="#ppt_x"/>
                                          </p:val>
                                        </p:tav>
                                      </p:tavLst>
                                    </p:anim>
                                    <p:anim calcmode="lin" valueType="num">
                                      <p:cBhvr additive="base">
                                        <p:cTn dur="1250" fill="hold" id="8"/>
                                        <p:tgtEl>
                                          <p:spTgt spid="14"/>
                                        </p:tgtEl>
                                        <p:attrNameLst>
                                          <p:attrName>ppt_y</p:attrName>
                                        </p:attrNameLst>
                                      </p:cBhvr>
                                      <p:tavLst>
                                        <p:tav tm="0">
                                          <p:val>
                                            <p:strVal val="#ppt_y"/>
                                          </p:val>
                                        </p:tav>
                                        <p:tav tm="100000">
                                          <p:val>
                                            <p:strVal val="#ppt_y"/>
                                          </p:val>
                                        </p:tav>
                                      </p:tavLst>
                                    </p:anim>
                                  </p:childTnLst>
                                </p:cTn>
                              </p:par>
                              <p:par>
                                <p:cTn fill="hold" grpId="0" id="9" nodeType="withEffect" presetClass="entr" presetID="22" presetSubtype="2">
                                  <p:stCondLst>
                                    <p:cond delay="750"/>
                                  </p:stCondLst>
                                  <p:childTnLst>
                                    <p:set>
                                      <p:cBhvr>
                                        <p:cTn dur="1" fill="hold" id="10">
                                          <p:stCondLst>
                                            <p:cond delay="0"/>
                                          </p:stCondLst>
                                        </p:cTn>
                                        <p:tgtEl>
                                          <p:spTgt spid="4"/>
                                        </p:tgtEl>
                                        <p:attrNameLst>
                                          <p:attrName>style.visibility</p:attrName>
                                        </p:attrNameLst>
                                      </p:cBhvr>
                                      <p:to>
                                        <p:strVal val="visible"/>
                                      </p:to>
                                    </p:set>
                                    <p:animEffect filter="wipe(right)" transition="in">
                                      <p:cBhvr>
                                        <p:cTn dur="500" id="11"/>
                                        <p:tgtEl>
                                          <p:spTgt spid="4"/>
                                        </p:tgtEl>
                                      </p:cBhvr>
                                    </p:animEffect>
                                  </p:childTnLst>
                                </p:cTn>
                              </p:par>
                            </p:childTnLst>
                          </p:cTn>
                        </p:par>
                        <p:par>
                          <p:cTn fill="hold" id="12" nodeType="afterGroup">
                            <p:stCondLst>
                              <p:cond delay="1250"/>
                            </p:stCondLst>
                            <p:childTnLst>
                              <p:par>
                                <p:cTn fill="hold" grpId="0" id="13" nodeType="afterEffect" presetClass="entr" presetID="10" presetSubtype="0">
                                  <p:stCondLst>
                                    <p:cond delay="0"/>
                                  </p:stCondLst>
                                  <p:childTnLst>
                                    <p:set>
                                      <p:cBhvr>
                                        <p:cTn dur="1" fill="hold" id="14">
                                          <p:stCondLst>
                                            <p:cond delay="0"/>
                                          </p:stCondLst>
                                        </p:cTn>
                                        <p:tgtEl>
                                          <p:spTgt spid="5"/>
                                        </p:tgtEl>
                                        <p:attrNameLst>
                                          <p:attrName>style.visibility</p:attrName>
                                        </p:attrNameLst>
                                      </p:cBhvr>
                                      <p:to>
                                        <p:strVal val="visible"/>
                                      </p:to>
                                    </p:set>
                                    <p:animEffect filter="fade" transition="in">
                                      <p:cBhvr>
                                        <p:cTn dur="500" id="15"/>
                                        <p:tgtEl>
                                          <p:spTgt spid="5"/>
                                        </p:tgtEl>
                                      </p:cBhvr>
                                    </p:animEffect>
                                  </p:childTnLst>
                                </p:cTn>
                              </p:par>
                              <p:par>
                                <p:cTn fill="hold" grpId="0" id="16" nodeType="withEffect" presetClass="entr" presetID="10" presetSubtype="0">
                                  <p:stCondLst>
                                    <p:cond delay="250"/>
                                  </p:stCondLst>
                                  <p:childTnLst>
                                    <p:set>
                                      <p:cBhvr>
                                        <p:cTn dur="1" fill="hold" id="17">
                                          <p:stCondLst>
                                            <p:cond delay="0"/>
                                          </p:stCondLst>
                                        </p:cTn>
                                        <p:tgtEl>
                                          <p:spTgt spid="6"/>
                                        </p:tgtEl>
                                        <p:attrNameLst>
                                          <p:attrName>style.visibility</p:attrName>
                                        </p:attrNameLst>
                                      </p:cBhvr>
                                      <p:to>
                                        <p:strVal val="visible"/>
                                      </p:to>
                                    </p:set>
                                    <p:animEffect filter="fade" transition="in">
                                      <p:cBhvr>
                                        <p:cTn dur="500" id="18"/>
                                        <p:tgtEl>
                                          <p:spTgt spid="6"/>
                                        </p:tgtEl>
                                      </p:cBhvr>
                                    </p:animEffect>
                                  </p:childTnLst>
                                </p:cTn>
                              </p:par>
                              <p:par>
                                <p:cTn fill="hold" grpId="0" id="19" nodeType="withEffect" presetClass="entr" presetID="10" presetSubtype="0">
                                  <p:stCondLst>
                                    <p:cond delay="500"/>
                                  </p:stCondLst>
                                  <p:childTnLst>
                                    <p:set>
                                      <p:cBhvr>
                                        <p:cTn dur="1" fill="hold" id="20">
                                          <p:stCondLst>
                                            <p:cond delay="0"/>
                                          </p:stCondLst>
                                        </p:cTn>
                                        <p:tgtEl>
                                          <p:spTgt spid="7"/>
                                        </p:tgtEl>
                                        <p:attrNameLst>
                                          <p:attrName>style.visibility</p:attrName>
                                        </p:attrNameLst>
                                      </p:cBhvr>
                                      <p:to>
                                        <p:strVal val="visible"/>
                                      </p:to>
                                    </p:set>
                                    <p:animEffect filter="fade" transition="in">
                                      <p:cBhvr>
                                        <p:cTn dur="500" id="21"/>
                                        <p:tgtEl>
                                          <p:spTgt spid="7"/>
                                        </p:tgtEl>
                                      </p:cBhvr>
                                    </p:animEffect>
                                  </p:childTnLst>
                                </p:cTn>
                              </p:par>
                            </p:childTnLst>
                          </p:cTn>
                        </p:par>
                        <p:par>
                          <p:cTn fill="hold" id="22" nodeType="afterGroup">
                            <p:stCondLst>
                              <p:cond delay="2250"/>
                            </p:stCondLst>
                            <p:childTnLst>
                              <p:par>
                                <p:cTn fill="hold" grpId="0" id="23" nodeType="afterEffect" presetClass="entr" presetID="37" presetSubtype="0">
                                  <p:stCondLst>
                                    <p:cond delay="0"/>
                                  </p:stCondLst>
                                  <p:childTnLst>
                                    <p:set>
                                      <p:cBhvr>
                                        <p:cTn dur="1" fill="hold" id="24">
                                          <p:stCondLst>
                                            <p:cond delay="0"/>
                                          </p:stCondLst>
                                        </p:cTn>
                                        <p:tgtEl>
                                          <p:spTgt spid="25"/>
                                        </p:tgtEl>
                                        <p:attrNameLst>
                                          <p:attrName>style.visibility</p:attrName>
                                        </p:attrNameLst>
                                      </p:cBhvr>
                                      <p:to>
                                        <p:strVal val="visible"/>
                                      </p:to>
                                    </p:set>
                                    <p:animEffect filter="fade" transition="in">
                                      <p:cBhvr>
                                        <p:cTn dur="1000" id="25"/>
                                        <p:tgtEl>
                                          <p:spTgt spid="25"/>
                                        </p:tgtEl>
                                      </p:cBhvr>
                                    </p:animEffect>
                                    <p:anim calcmode="lin" valueType="num">
                                      <p:cBhvr>
                                        <p:cTn dur="1000" fill="hold" id="26"/>
                                        <p:tgtEl>
                                          <p:spTgt spid="25"/>
                                        </p:tgtEl>
                                        <p:attrNameLst>
                                          <p:attrName>ppt_x</p:attrName>
                                        </p:attrNameLst>
                                      </p:cBhvr>
                                      <p:tavLst>
                                        <p:tav tm="0">
                                          <p:val>
                                            <p:strVal val="#ppt_x"/>
                                          </p:val>
                                        </p:tav>
                                        <p:tav tm="100000">
                                          <p:val>
                                            <p:strVal val="#ppt_x"/>
                                          </p:val>
                                        </p:tav>
                                      </p:tavLst>
                                    </p:anim>
                                    <p:anim calcmode="lin" valueType="num">
                                      <p:cBhvr>
                                        <p:cTn decel="100000" dur="900" fill="hold" id="27"/>
                                        <p:tgtEl>
                                          <p:spTgt spid="25"/>
                                        </p:tgtEl>
                                        <p:attrNameLst>
                                          <p:attrName>ppt_y</p:attrName>
                                        </p:attrNameLst>
                                      </p:cBhvr>
                                      <p:tavLst>
                                        <p:tav tm="0">
                                          <p:val>
                                            <p:strVal val="#ppt_y+1"/>
                                          </p:val>
                                        </p:tav>
                                        <p:tav tm="100000">
                                          <p:val>
                                            <p:strVal val="#ppt_y-.03"/>
                                          </p:val>
                                        </p:tav>
                                      </p:tavLst>
                                    </p:anim>
                                    <p:anim calcmode="lin" valueType="num">
                                      <p:cBhvr>
                                        <p:cTn accel="100000" dur="100" fill="hold" id="28">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2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963888" y="232654"/>
            <a:ext cx="35356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我的职业规划</a:t>
            </a:r>
          </a:p>
        </p:txBody>
      </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93" name="组合 92"/>
          <p:cNvGrpSpPr/>
          <p:nvPr/>
        </p:nvGrpSpPr>
        <p:grpSpPr>
          <a:xfrm>
            <a:off x="1278026" y="1392420"/>
            <a:ext cx="6025888" cy="4490105"/>
            <a:chOff x="1278026" y="1392420"/>
            <a:chExt cx="6025888" cy="4490105"/>
          </a:xfrm>
        </p:grpSpPr>
        <p:sp>
          <p:nvSpPr>
            <p:cNvPr id="94" name="任意多边形 93"/>
            <p:cNvSpPr/>
            <p:nvPr/>
          </p:nvSpPr>
          <p:spPr>
            <a:xfrm>
              <a:off x="1278026" y="1587168"/>
              <a:ext cx="5924629" cy="4295357"/>
            </a:xfrm>
            <a:custGeom>
              <a:gdLst>
                <a:gd fmla="*/ 0 w 4644572" name="connsiteX0"/>
                <a:gd fmla="*/ 3367315 h 3367315" name="connsiteY0"/>
                <a:gd fmla="*/ 0 w 4644572" name="connsiteX1"/>
                <a:gd fmla="*/ 2786743 h 3367315" name="connsiteY1"/>
                <a:gd fmla="*/ 145143 w 4644572" name="connsiteX2"/>
                <a:gd fmla="*/ 2641600 h 3367315" name="connsiteY2"/>
                <a:gd fmla="*/ 1161143 w 4644572" name="connsiteX3"/>
                <a:gd fmla="*/ 2641600 h 3367315" name="connsiteY3"/>
                <a:gd fmla="*/ 1161143 w 4644572" name="connsiteX4"/>
                <a:gd fmla="*/ 2133600 h 3367315" name="connsiteY4"/>
                <a:gd fmla="*/ 1320800 w 4644572" name="connsiteX5"/>
                <a:gd fmla="*/ 1973943 h 3367315" name="connsiteY5"/>
                <a:gd fmla="*/ 2307772 w 4644572" name="connsiteX6"/>
                <a:gd fmla="*/ 1973943 h 3367315" name="connsiteY6"/>
                <a:gd fmla="*/ 2307772 w 4644572" name="connsiteX7"/>
                <a:gd fmla="*/ 1509486 h 3367315" name="connsiteY7"/>
                <a:gd fmla="*/ 2452915 w 4644572" name="connsiteX8"/>
                <a:gd fmla="*/ 1364343 h 3367315" name="connsiteY8"/>
                <a:gd fmla="*/ 3468914 w 4644572" name="connsiteX9"/>
                <a:gd fmla="*/ 1364343 h 3367315" name="connsiteY9"/>
                <a:gd fmla="*/ 3468914 w 4644572" name="connsiteX10"/>
                <a:gd fmla="*/ 841829 h 3367315" name="connsiteY10"/>
                <a:gd fmla="*/ 3628571 w 4644572" name="connsiteX11"/>
                <a:gd fmla="*/ 682172 h 3367315" name="connsiteY11"/>
                <a:gd fmla="*/ 4644572 w 4644572" name="connsiteX12"/>
                <a:gd fmla="*/ 682172 h 3367315" name="connsiteY12"/>
                <a:gd fmla="*/ 4644572 w 4644572" name="connsiteX13"/>
                <a:gd fmla="*/ 0 h 3367315" name="connsiteY13"/>
                <a:gd fmla="*/ 4630057 w 4644572" name="connsiteX14"/>
                <a:gd fmla="*/ 29029 h 3367315"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3367315" w="4644572">
                  <a:moveTo>
                    <a:pt x="0" y="3367315"/>
                  </a:moveTo>
                  <a:lnTo>
                    <a:pt x="0" y="2786743"/>
                  </a:lnTo>
                  <a:cubicBezTo>
                    <a:pt x="10281" y="2669782"/>
                    <a:pt x="35802" y="2644261"/>
                    <a:pt x="145143" y="2641600"/>
                  </a:cubicBezTo>
                  <a:lnTo>
                    <a:pt x="1161143" y="2641600"/>
                  </a:lnTo>
                  <a:lnTo>
                    <a:pt x="1161143" y="2133600"/>
                  </a:lnTo>
                  <a:cubicBezTo>
                    <a:pt x="1168642" y="2057521"/>
                    <a:pt x="1214241" y="1981442"/>
                    <a:pt x="1320800" y="1973943"/>
                  </a:cubicBezTo>
                  <a:lnTo>
                    <a:pt x="2307772" y="1973943"/>
                  </a:lnTo>
                  <a:lnTo>
                    <a:pt x="2307772" y="1509486"/>
                  </a:lnTo>
                  <a:cubicBezTo>
                    <a:pt x="2318053" y="1400145"/>
                    <a:pt x="2343574" y="1367004"/>
                    <a:pt x="2452915" y="1364343"/>
                  </a:cubicBezTo>
                  <a:lnTo>
                    <a:pt x="3468914" y="1364343"/>
                  </a:lnTo>
                  <a:lnTo>
                    <a:pt x="3468914" y="841829"/>
                  </a:lnTo>
                  <a:cubicBezTo>
                    <a:pt x="3468793" y="712410"/>
                    <a:pt x="3537252" y="682051"/>
                    <a:pt x="3628571" y="682172"/>
                  </a:cubicBezTo>
                  <a:lnTo>
                    <a:pt x="4644572" y="682172"/>
                  </a:lnTo>
                  <a:lnTo>
                    <a:pt x="4644572" y="0"/>
                  </a:lnTo>
                  <a:lnTo>
                    <a:pt x="4630057" y="29029"/>
                  </a:lnTo>
                </a:path>
              </a:pathLst>
            </a:custGeom>
            <a:noFill/>
            <a:ln w="381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等腰三角形 94"/>
            <p:cNvSpPr/>
            <p:nvPr/>
          </p:nvSpPr>
          <p:spPr>
            <a:xfrm>
              <a:off x="7126988" y="1392420"/>
              <a:ext cx="176926" cy="367414"/>
            </a:xfrm>
            <a:prstGeom prst="triangle">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96" name="组合 95"/>
          <p:cNvGrpSpPr/>
          <p:nvPr/>
        </p:nvGrpSpPr>
        <p:grpSpPr>
          <a:xfrm>
            <a:off x="1431552" y="5160057"/>
            <a:ext cx="2033513" cy="1285951"/>
            <a:chOff x="1431552" y="5160057"/>
            <a:chExt cx="2033513" cy="1285951"/>
          </a:xfrm>
        </p:grpSpPr>
        <p:sp>
          <p:nvSpPr>
            <p:cNvPr id="97" name="矩形 5"/>
            <p:cNvSpPr/>
            <p:nvPr/>
          </p:nvSpPr>
          <p:spPr>
            <a:xfrm>
              <a:off x="1444286" y="5160057"/>
              <a:ext cx="2020779" cy="1285951"/>
            </a:xfrm>
            <a:custGeom>
              <a:rect b="b" l="l" r="r" t="t"/>
              <a:pathLst>
                <a:path h="1008112" w="1584176">
                  <a:moveTo>
                    <a:pt x="0" y="0"/>
                  </a:moveTo>
                  <a:lnTo>
                    <a:pt x="1584176" y="0"/>
                  </a:lnTo>
                  <a:lnTo>
                    <a:pt x="1584176" y="576064"/>
                  </a:lnTo>
                  <a:lnTo>
                    <a:pt x="918102" y="576064"/>
                  </a:lnTo>
                  <a:lnTo>
                    <a:pt x="648072" y="1008112"/>
                  </a:lnTo>
                  <a:lnTo>
                    <a:pt x="648072" y="576064"/>
                  </a:lnTo>
                  <a:lnTo>
                    <a:pt x="0" y="576064"/>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8" name="Rectangle 42"/>
            <p:cNvSpPr/>
            <p:nvPr/>
          </p:nvSpPr>
          <p:spPr>
            <a:xfrm flipH="1">
              <a:off x="1431552" y="5411526"/>
              <a:ext cx="2033513" cy="239954"/>
            </a:xfrm>
            <a:prstGeom prst="rect">
              <a:avLst/>
            </a:prstGeom>
            <a:noFill/>
            <a:ln algn="ctr" cap="flat" cmpd="sng" w="12700">
              <a:noFill/>
              <a:prstDash val="solid"/>
            </a:ln>
            <a:effectLst/>
          </p:spPr>
          <p:txBody>
            <a:bodyPr anchor="t" bIns="0" lIns="91440" rIns="91440" rtlCol="0" tIns="0"/>
            <a:lstStyle/>
            <a:p>
              <a:pPr algn="ctr">
                <a:lnSpc>
                  <a:spcPct val="80000"/>
                </a:lnSpc>
              </a:pPr>
              <a:r>
                <a:rPr altLang="en-US" lang="zh-CN" smtClean="0" sz="2400">
                  <a:solidFill>
                    <a:srgbClr val="FFFFFF"/>
                  </a:solidFill>
                  <a:latin charset="-122" panose="020b0503020204020204" pitchFamily="34" typeface="微软雅黑"/>
                  <a:ea charset="-122" panose="020b0503020204020204" pitchFamily="34" typeface="微软雅黑"/>
                </a:rPr>
                <a:t>输入标题</a:t>
              </a:r>
            </a:p>
          </p:txBody>
        </p:sp>
      </p:gr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99" name="组合 98"/>
          <p:cNvGrpSpPr/>
          <p:nvPr/>
        </p:nvGrpSpPr>
        <p:grpSpPr>
          <a:xfrm>
            <a:off x="2910629" y="4322680"/>
            <a:ext cx="2047055" cy="1285951"/>
            <a:chOff x="2910629" y="4322680"/>
            <a:chExt cx="2047055" cy="1285951"/>
          </a:xfrm>
        </p:grpSpPr>
        <p:sp>
          <p:nvSpPr>
            <p:cNvPr id="100" name="矩形 5"/>
            <p:cNvSpPr/>
            <p:nvPr/>
          </p:nvSpPr>
          <p:spPr>
            <a:xfrm>
              <a:off x="2936905" y="4322680"/>
              <a:ext cx="2020779" cy="1285951"/>
            </a:xfrm>
            <a:custGeom>
              <a:rect b="b" l="l" r="r" t="t"/>
              <a:pathLst>
                <a:path h="1008112" w="1584176">
                  <a:moveTo>
                    <a:pt x="0" y="0"/>
                  </a:moveTo>
                  <a:lnTo>
                    <a:pt x="1584176" y="0"/>
                  </a:lnTo>
                  <a:lnTo>
                    <a:pt x="1584176" y="576064"/>
                  </a:lnTo>
                  <a:lnTo>
                    <a:pt x="918102" y="576064"/>
                  </a:lnTo>
                  <a:lnTo>
                    <a:pt x="648072" y="1008112"/>
                  </a:lnTo>
                  <a:lnTo>
                    <a:pt x="648072" y="576064"/>
                  </a:lnTo>
                  <a:lnTo>
                    <a:pt x="0" y="576064"/>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1" name="Rectangle 42"/>
            <p:cNvSpPr/>
            <p:nvPr/>
          </p:nvSpPr>
          <p:spPr>
            <a:xfrm flipH="1">
              <a:off x="2910629" y="4605042"/>
              <a:ext cx="2033513" cy="239954"/>
            </a:xfrm>
            <a:prstGeom prst="rect">
              <a:avLst/>
            </a:prstGeom>
            <a:noFill/>
            <a:ln algn="ctr" cap="flat" cmpd="sng" w="12700">
              <a:noFill/>
              <a:prstDash val="solid"/>
            </a:ln>
            <a:effectLst/>
          </p:spPr>
          <p:txBody>
            <a:bodyPr anchor="t" bIns="0" lIns="91440" rIns="91440" rtlCol="0" tIns="0"/>
            <a:lstStyle/>
            <a:p>
              <a:pPr algn="ctr">
                <a:lnSpc>
                  <a:spcPct val="80000"/>
                </a:lnSpc>
              </a:pPr>
              <a:r>
                <a:rPr altLang="en-US" lang="zh-CN" smtClean="0" sz="2400">
                  <a:solidFill>
                    <a:srgbClr val="FFFFFF"/>
                  </a:solidFill>
                  <a:latin charset="-122" panose="020b0503020204020204" pitchFamily="34" typeface="微软雅黑"/>
                  <a:ea charset="-122" panose="020b0503020204020204" pitchFamily="34" typeface="微软雅黑"/>
                </a:rPr>
                <a:t>输入标题</a:t>
              </a:r>
            </a:p>
          </p:txBody>
        </p:sp>
      </p:grpSp>
      <p:sp>
        <p:nv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102" name="Rectangle 42"/>
          <p:cNvSpPr/>
          <p:nvPr/>
        </p:nvSpPr>
        <p:spPr>
          <a:xfrm flipH="1">
            <a:off x="3941503" y="5464166"/>
            <a:ext cx="2382368" cy="504056"/>
          </a:xfrm>
          <a:prstGeom prst="rect">
            <a:avLst/>
          </a:prstGeom>
          <a:noFill/>
          <a:ln algn="ctr" cap="flat" cmpd="sng" w="12700">
            <a:noFill/>
            <a:prstDash val="solid"/>
          </a:ln>
          <a:effectLst/>
        </p:spPr>
        <p:txBody>
          <a:bodyPr anchor="t" bIns="0" lIns="91440" rIns="91440" rtlCol="0" tIns="0"/>
          <a:lstStyle/>
          <a:p>
            <a:r>
              <a:rPr altLang="en-US" lang="zh-CN" smtClean="0" sz="12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a:p>
            <a:r>
              <a:rPr altLang="en-US" lang="zh-CN" smtClean="0" sz="12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p:txBody>
      </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103" name="组合 102"/>
          <p:cNvGrpSpPr/>
          <p:nvPr/>
        </p:nvGrpSpPr>
        <p:grpSpPr>
          <a:xfrm>
            <a:off x="4413855" y="3485303"/>
            <a:ext cx="2036449" cy="1285951"/>
            <a:chOff x="4413855" y="3485303"/>
            <a:chExt cx="2036449" cy="1285951"/>
          </a:xfrm>
        </p:grpSpPr>
        <p:sp>
          <p:nvSpPr>
            <p:cNvPr id="104" name="矩形 5"/>
            <p:cNvSpPr/>
            <p:nvPr/>
          </p:nvSpPr>
          <p:spPr>
            <a:xfrm>
              <a:off x="4429525" y="3485303"/>
              <a:ext cx="2020779" cy="1285951"/>
            </a:xfrm>
            <a:custGeom>
              <a:rect b="b" l="l" r="r" t="t"/>
              <a:pathLst>
                <a:path h="1008112" w="1584176">
                  <a:moveTo>
                    <a:pt x="0" y="0"/>
                  </a:moveTo>
                  <a:lnTo>
                    <a:pt x="1584176" y="0"/>
                  </a:lnTo>
                  <a:lnTo>
                    <a:pt x="1584176" y="576064"/>
                  </a:lnTo>
                  <a:lnTo>
                    <a:pt x="918102" y="576064"/>
                  </a:lnTo>
                  <a:lnTo>
                    <a:pt x="648072" y="1008112"/>
                  </a:lnTo>
                  <a:lnTo>
                    <a:pt x="648072" y="576064"/>
                  </a:lnTo>
                  <a:lnTo>
                    <a:pt x="0" y="576064"/>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5" name="Rectangle 42"/>
            <p:cNvSpPr/>
            <p:nvPr/>
          </p:nvSpPr>
          <p:spPr>
            <a:xfrm flipH="1">
              <a:off x="4413855" y="3759404"/>
              <a:ext cx="2033513" cy="239954"/>
            </a:xfrm>
            <a:prstGeom prst="rect">
              <a:avLst/>
            </a:prstGeom>
            <a:noFill/>
            <a:ln algn="ctr" cap="flat" cmpd="sng" w="12700">
              <a:noFill/>
              <a:prstDash val="solid"/>
            </a:ln>
            <a:effectLst/>
          </p:spPr>
          <p:txBody>
            <a:bodyPr anchor="t" bIns="0" lIns="91440" rIns="91440" rtlCol="0" tIns="0"/>
            <a:lstStyle/>
            <a:p>
              <a:pPr algn="ctr">
                <a:lnSpc>
                  <a:spcPct val="80000"/>
                </a:lnSpc>
              </a:pPr>
              <a:r>
                <a:rPr altLang="en-US" lang="zh-CN" smtClean="0" sz="2400">
                  <a:solidFill>
                    <a:srgbClr val="FFFFFF"/>
                  </a:solidFill>
                  <a:latin charset="-122" panose="020b0503020204020204" pitchFamily="34" typeface="微软雅黑"/>
                  <a:ea charset="-122" panose="020b0503020204020204" pitchFamily="34" typeface="微软雅黑"/>
                </a:rPr>
                <a:t>输入标题</a:t>
              </a:r>
            </a:p>
          </p:txBody>
        </p:sp>
      </p:grpSp>
      <p:sp>
        <p:nv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106" name="Rectangle 42"/>
          <p:cNvSpPr/>
          <p:nvPr/>
        </p:nvSpPr>
        <p:spPr>
          <a:xfrm flipH="1">
            <a:off x="5444729" y="4618528"/>
            <a:ext cx="2382368" cy="504056"/>
          </a:xfrm>
          <a:prstGeom prst="rect">
            <a:avLst/>
          </a:prstGeom>
          <a:noFill/>
          <a:ln algn="ctr" cap="flat" cmpd="sng" w="12700">
            <a:noFill/>
            <a:prstDash val="solid"/>
          </a:ln>
          <a:effectLst/>
        </p:spPr>
        <p:txBody>
          <a:bodyPr anchor="t" bIns="0" lIns="91440" rIns="91440" rtlCol="0" tIns="0"/>
          <a:lstStyle/>
          <a:p>
            <a:r>
              <a:rPr altLang="en-US" lang="zh-CN" smtClean="0" sz="12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a:p>
            <a:r>
              <a:rPr altLang="en-US" lang="zh-CN" smtClean="0" sz="12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p:txBody>
      </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107" name="组合 106"/>
          <p:cNvGrpSpPr/>
          <p:nvPr/>
        </p:nvGrpSpPr>
        <p:grpSpPr>
          <a:xfrm>
            <a:off x="5900683" y="2647926"/>
            <a:ext cx="2042241" cy="1285951"/>
            <a:chOff x="5900683" y="2647926"/>
            <a:chExt cx="2042241" cy="1285951"/>
          </a:xfrm>
        </p:grpSpPr>
        <p:sp>
          <p:nvSpPr>
            <p:cNvPr id="108" name="矩形 5"/>
            <p:cNvSpPr/>
            <p:nvPr/>
          </p:nvSpPr>
          <p:spPr>
            <a:xfrm>
              <a:off x="5922145" y="2647926"/>
              <a:ext cx="2020779" cy="1285951"/>
            </a:xfrm>
            <a:custGeom>
              <a:rect b="b" l="l" r="r" t="t"/>
              <a:pathLst>
                <a:path h="1008112" w="1584176">
                  <a:moveTo>
                    <a:pt x="0" y="0"/>
                  </a:moveTo>
                  <a:lnTo>
                    <a:pt x="1584176" y="0"/>
                  </a:lnTo>
                  <a:lnTo>
                    <a:pt x="1584176" y="576064"/>
                  </a:lnTo>
                  <a:lnTo>
                    <a:pt x="918102" y="576064"/>
                  </a:lnTo>
                  <a:lnTo>
                    <a:pt x="648072" y="1008112"/>
                  </a:lnTo>
                  <a:lnTo>
                    <a:pt x="648072" y="576064"/>
                  </a:lnTo>
                  <a:lnTo>
                    <a:pt x="0" y="576064"/>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9" name="Rectangle 42"/>
            <p:cNvSpPr/>
            <p:nvPr/>
          </p:nvSpPr>
          <p:spPr>
            <a:xfrm flipH="1">
              <a:off x="5900683" y="2927018"/>
              <a:ext cx="2033513" cy="239954"/>
            </a:xfrm>
            <a:prstGeom prst="rect">
              <a:avLst/>
            </a:prstGeom>
            <a:noFill/>
            <a:ln algn="ctr" cap="flat" cmpd="sng" w="12700">
              <a:noFill/>
              <a:prstDash val="solid"/>
            </a:ln>
            <a:effectLst/>
          </p:spPr>
          <p:txBody>
            <a:bodyPr anchor="t" bIns="0" lIns="91440" rIns="91440" rtlCol="0" tIns="0"/>
            <a:lstStyle/>
            <a:p>
              <a:pPr algn="ctr">
                <a:lnSpc>
                  <a:spcPct val="80000"/>
                </a:lnSpc>
              </a:pPr>
              <a:r>
                <a:rPr altLang="en-US" lang="zh-CN" smtClean="0" sz="2400">
                  <a:solidFill>
                    <a:srgbClr val="FFFFFF"/>
                  </a:solidFill>
                  <a:latin charset="-122" panose="020b0503020204020204" pitchFamily="34" typeface="微软雅黑"/>
                  <a:ea charset="-122" panose="020b0503020204020204" pitchFamily="34" typeface="微软雅黑"/>
                </a:rPr>
                <a:t>输入标题</a:t>
              </a:r>
            </a:p>
          </p:txBody>
        </p:sp>
      </p:grpSp>
      <p:sp>
        <p:nv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110" name="Rectangle 42"/>
          <p:cNvSpPr/>
          <p:nvPr/>
        </p:nvSpPr>
        <p:spPr>
          <a:xfrm flipH="1">
            <a:off x="6931557" y="3786142"/>
            <a:ext cx="2382368" cy="504056"/>
          </a:xfrm>
          <a:prstGeom prst="rect">
            <a:avLst/>
          </a:prstGeom>
          <a:noFill/>
          <a:ln algn="ctr" cap="flat" cmpd="sng" w="12700">
            <a:noFill/>
            <a:prstDash val="solid"/>
          </a:ln>
          <a:effectLst/>
        </p:spPr>
        <p:txBody>
          <a:bodyPr anchor="t" bIns="0" lIns="91440" rIns="91440" rtlCol="0" tIns="0"/>
          <a:lstStyle/>
          <a:p>
            <a:r>
              <a:rPr altLang="en-US" lang="zh-CN" smtClean="0" sz="12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a:p>
            <a:r>
              <a:rPr altLang="en-US" lang="zh-CN" smtClean="0" sz="12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p:txBody>
      </p:sp>
      <p:grpSp>
        <p:nvGrp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111" name="组合 110"/>
          <p:cNvGrpSpPr/>
          <p:nvPr/>
        </p:nvGrpSpPr>
        <p:grpSpPr>
          <a:xfrm>
            <a:off x="7410912" y="1810549"/>
            <a:ext cx="2033513" cy="1285951"/>
            <a:chOff x="7410912" y="1810549"/>
            <a:chExt cx="2033513" cy="1285951"/>
          </a:xfrm>
        </p:grpSpPr>
        <p:sp>
          <p:nvSpPr>
            <p:cNvPr id="112" name="矩形 5"/>
            <p:cNvSpPr/>
            <p:nvPr/>
          </p:nvSpPr>
          <p:spPr>
            <a:xfrm>
              <a:off x="7414768" y="1810549"/>
              <a:ext cx="2020779" cy="1285951"/>
            </a:xfrm>
            <a:custGeom>
              <a:rect b="b" l="l" r="r" t="t"/>
              <a:pathLst>
                <a:path h="1008112" w="1584176">
                  <a:moveTo>
                    <a:pt x="0" y="0"/>
                  </a:moveTo>
                  <a:lnTo>
                    <a:pt x="1584176" y="0"/>
                  </a:lnTo>
                  <a:lnTo>
                    <a:pt x="1584176" y="576064"/>
                  </a:lnTo>
                  <a:lnTo>
                    <a:pt x="918102" y="576064"/>
                  </a:lnTo>
                  <a:lnTo>
                    <a:pt x="648072" y="1008112"/>
                  </a:lnTo>
                  <a:lnTo>
                    <a:pt x="648072" y="576064"/>
                  </a:lnTo>
                  <a:lnTo>
                    <a:pt x="0" y="576064"/>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3" name="Rectangle 42"/>
            <p:cNvSpPr/>
            <p:nvPr/>
          </p:nvSpPr>
          <p:spPr>
            <a:xfrm flipH="1">
              <a:off x="7410912" y="2055820"/>
              <a:ext cx="2033513" cy="239954"/>
            </a:xfrm>
            <a:prstGeom prst="rect">
              <a:avLst/>
            </a:prstGeom>
            <a:noFill/>
            <a:ln algn="ctr" cap="flat" cmpd="sng" w="12700">
              <a:noFill/>
              <a:prstDash val="solid"/>
            </a:ln>
            <a:effectLst/>
          </p:spPr>
          <p:txBody>
            <a:bodyPr anchor="t" bIns="0" lIns="91440" rIns="91440" rtlCol="0" tIns="0"/>
            <a:lstStyle/>
            <a:p>
              <a:pPr algn="ctr">
                <a:lnSpc>
                  <a:spcPct val="80000"/>
                </a:lnSpc>
              </a:pPr>
              <a:r>
                <a:rPr altLang="en-US" lang="zh-CN" smtClean="0" sz="2400">
                  <a:solidFill>
                    <a:srgbClr val="FFFFFF"/>
                  </a:solidFill>
                  <a:latin charset="-122" panose="020b0503020204020204" pitchFamily="34" typeface="微软雅黑"/>
                  <a:ea charset="-122" panose="020b0503020204020204" pitchFamily="34" typeface="微软雅黑"/>
                </a:rPr>
                <a:t>输入标题</a:t>
              </a:r>
            </a:p>
          </p:txBody>
        </p:sp>
      </p:grpSp>
      <p:sp>
        <p:nvSpPr>
          <p:cNvPr descr="e7d195523061f1c0deeec63e560781cfd59afb0ea006f2a87ABB68BF51EA6619813959095094C18C62A12F549504892A4AAA8C1554C6663626E05CA27F281A14E6983772AFC3FB97135759321DEA3D70145073B7709DEAFA93D9543D2964B039C506A08C8BE0AF5D04AAA5F2B154E5030577D0DE964E588E7F2BFA07B4AB6ADC8003FE6F2E51FFE3" id="114" name="Rectangle 42"/>
          <p:cNvSpPr/>
          <p:nvPr/>
        </p:nvSpPr>
        <p:spPr>
          <a:xfrm flipH="1">
            <a:off x="8441786" y="2914944"/>
            <a:ext cx="2382368" cy="504056"/>
          </a:xfrm>
          <a:prstGeom prst="rect">
            <a:avLst/>
          </a:prstGeom>
          <a:noFill/>
          <a:ln algn="ctr" cap="flat" cmpd="sng" w="12700">
            <a:noFill/>
            <a:prstDash val="solid"/>
          </a:ln>
          <a:effectLst/>
        </p:spPr>
        <p:txBody>
          <a:bodyPr anchor="t" bIns="0" lIns="91440" rIns="91440" rtlCol="0" tIns="0"/>
          <a:lstStyle/>
          <a:p>
            <a:r>
              <a:rPr altLang="en-US" lang="zh-CN" smtClean="0" sz="12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a:p>
            <a:r>
              <a:rPr altLang="en-US" lang="zh-CN" smtClean="0" sz="12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p:txBody>
      </p:sp>
    </p:spTree>
    <p:extLst>
      <p:ext uri="{BB962C8B-B14F-4D97-AF65-F5344CB8AC3E}">
        <p14:creationId val="3566768224"/>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4">
                                  <p:stCondLst>
                                    <p:cond delay="0"/>
                                  </p:stCondLst>
                                  <p:childTnLst>
                                    <p:set>
                                      <p:cBhvr>
                                        <p:cTn dur="1" fill="hold" id="6">
                                          <p:stCondLst>
                                            <p:cond delay="0"/>
                                          </p:stCondLst>
                                        </p:cTn>
                                        <p:tgtEl>
                                          <p:spTgt spid="93"/>
                                        </p:tgtEl>
                                        <p:attrNameLst>
                                          <p:attrName>style.visibility</p:attrName>
                                        </p:attrNameLst>
                                      </p:cBhvr>
                                      <p:to>
                                        <p:strVal val="visible"/>
                                      </p:to>
                                    </p:set>
                                    <p:animEffect filter="wipe(down)" transition="in">
                                      <p:cBhvr>
                                        <p:cTn dur="1000" id="7"/>
                                        <p:tgtEl>
                                          <p:spTgt spid="93"/>
                                        </p:tgtEl>
                                      </p:cBhvr>
                                    </p:animEffect>
                                  </p:childTnLst>
                                </p:cTn>
                              </p:par>
                            </p:childTnLst>
                          </p:cTn>
                        </p:par>
                        <p:par>
                          <p:cTn fill="hold" id="8" nodeType="afterGroup">
                            <p:stCondLst>
                              <p:cond delay="1000"/>
                            </p:stCondLst>
                            <p:childTnLst>
                              <p:par>
                                <p:cTn fill="hold" id="9" nodeType="afterEffect" presetClass="entr" presetID="37" presetSubtype="0">
                                  <p:stCondLst>
                                    <p:cond delay="0"/>
                                  </p:stCondLst>
                                  <p:childTnLst>
                                    <p:set>
                                      <p:cBhvr>
                                        <p:cTn dur="1" fill="hold" id="10">
                                          <p:stCondLst>
                                            <p:cond delay="0"/>
                                          </p:stCondLst>
                                        </p:cTn>
                                        <p:tgtEl>
                                          <p:spTgt spid="96"/>
                                        </p:tgtEl>
                                        <p:attrNameLst>
                                          <p:attrName>style.visibility</p:attrName>
                                        </p:attrNameLst>
                                      </p:cBhvr>
                                      <p:to>
                                        <p:strVal val="visible"/>
                                      </p:to>
                                    </p:set>
                                    <p:animEffect filter="fade" transition="in">
                                      <p:cBhvr>
                                        <p:cTn dur="1000" id="11"/>
                                        <p:tgtEl>
                                          <p:spTgt spid="96"/>
                                        </p:tgtEl>
                                      </p:cBhvr>
                                    </p:animEffect>
                                    <p:anim calcmode="lin" valueType="num">
                                      <p:cBhvr>
                                        <p:cTn dur="1000" fill="hold" id="12"/>
                                        <p:tgtEl>
                                          <p:spTgt spid="96"/>
                                        </p:tgtEl>
                                        <p:attrNameLst>
                                          <p:attrName>ppt_x</p:attrName>
                                        </p:attrNameLst>
                                      </p:cBhvr>
                                      <p:tavLst>
                                        <p:tav tm="0">
                                          <p:val>
                                            <p:strVal val="#ppt_x"/>
                                          </p:val>
                                        </p:tav>
                                        <p:tav tm="100000">
                                          <p:val>
                                            <p:strVal val="#ppt_x"/>
                                          </p:val>
                                        </p:tav>
                                      </p:tavLst>
                                    </p:anim>
                                    <p:anim calcmode="lin" valueType="num">
                                      <p:cBhvr>
                                        <p:cTn decel="100000" dur="900" fill="hold" id="13"/>
                                        <p:tgtEl>
                                          <p:spTgt spid="96"/>
                                        </p:tgtEl>
                                        <p:attrNameLst>
                                          <p:attrName>ppt_y</p:attrName>
                                        </p:attrNameLst>
                                      </p:cBhvr>
                                      <p:tavLst>
                                        <p:tav tm="0">
                                          <p:val>
                                            <p:strVal val="#ppt_y+1"/>
                                          </p:val>
                                        </p:tav>
                                        <p:tav tm="100000">
                                          <p:val>
                                            <p:strVal val="#ppt_y-.03"/>
                                          </p:val>
                                        </p:tav>
                                      </p:tavLst>
                                    </p:anim>
                                    <p:anim calcmode="lin" valueType="num">
                                      <p:cBhvr>
                                        <p:cTn accel="100000" dur="100" fill="hold" id="14">
                                          <p:stCondLst>
                                            <p:cond delay="900"/>
                                          </p:stCondLst>
                                        </p:cTn>
                                        <p:tgtEl>
                                          <p:spTgt spid="96"/>
                                        </p:tgtEl>
                                        <p:attrNameLst>
                                          <p:attrName>ppt_y</p:attrName>
                                        </p:attrNameLst>
                                      </p:cBhvr>
                                      <p:tavLst>
                                        <p:tav tm="0">
                                          <p:val>
                                            <p:strVal val="#ppt_y-.03"/>
                                          </p:val>
                                        </p:tav>
                                        <p:tav tm="100000">
                                          <p:val>
                                            <p:strVal val="#ppt_y"/>
                                          </p:val>
                                        </p:tav>
                                      </p:tavLst>
                                    </p:anim>
                                  </p:childTnLst>
                                </p:cTn>
                              </p:par>
                              <p:par>
                                <p:cTn fill="hold" id="15" nodeType="withEffect" presetClass="entr" presetID="37" presetSubtype="0">
                                  <p:stCondLst>
                                    <p:cond delay="250"/>
                                  </p:stCondLst>
                                  <p:childTnLst>
                                    <p:set>
                                      <p:cBhvr>
                                        <p:cTn dur="1" fill="hold" id="16">
                                          <p:stCondLst>
                                            <p:cond delay="0"/>
                                          </p:stCondLst>
                                        </p:cTn>
                                        <p:tgtEl>
                                          <p:spTgt spid="99"/>
                                        </p:tgtEl>
                                        <p:attrNameLst>
                                          <p:attrName>style.visibility</p:attrName>
                                        </p:attrNameLst>
                                      </p:cBhvr>
                                      <p:to>
                                        <p:strVal val="visible"/>
                                      </p:to>
                                    </p:set>
                                    <p:animEffect filter="fade" transition="in">
                                      <p:cBhvr>
                                        <p:cTn dur="1000" id="17"/>
                                        <p:tgtEl>
                                          <p:spTgt spid="99"/>
                                        </p:tgtEl>
                                      </p:cBhvr>
                                    </p:animEffect>
                                    <p:anim calcmode="lin" valueType="num">
                                      <p:cBhvr>
                                        <p:cTn dur="1000" fill="hold" id="18"/>
                                        <p:tgtEl>
                                          <p:spTgt spid="99"/>
                                        </p:tgtEl>
                                        <p:attrNameLst>
                                          <p:attrName>ppt_x</p:attrName>
                                        </p:attrNameLst>
                                      </p:cBhvr>
                                      <p:tavLst>
                                        <p:tav tm="0">
                                          <p:val>
                                            <p:strVal val="#ppt_x"/>
                                          </p:val>
                                        </p:tav>
                                        <p:tav tm="100000">
                                          <p:val>
                                            <p:strVal val="#ppt_x"/>
                                          </p:val>
                                        </p:tav>
                                      </p:tavLst>
                                    </p:anim>
                                    <p:anim calcmode="lin" valueType="num">
                                      <p:cBhvr>
                                        <p:cTn decel="100000" dur="900" fill="hold" id="19"/>
                                        <p:tgtEl>
                                          <p:spTgt spid="99"/>
                                        </p:tgtEl>
                                        <p:attrNameLst>
                                          <p:attrName>ppt_y</p:attrName>
                                        </p:attrNameLst>
                                      </p:cBhvr>
                                      <p:tavLst>
                                        <p:tav tm="0">
                                          <p:val>
                                            <p:strVal val="#ppt_y+1"/>
                                          </p:val>
                                        </p:tav>
                                        <p:tav tm="100000">
                                          <p:val>
                                            <p:strVal val="#ppt_y-.03"/>
                                          </p:val>
                                        </p:tav>
                                      </p:tavLst>
                                    </p:anim>
                                    <p:anim calcmode="lin" valueType="num">
                                      <p:cBhvr>
                                        <p:cTn accel="100000" dur="100" fill="hold" id="20">
                                          <p:stCondLst>
                                            <p:cond delay="900"/>
                                          </p:stCondLst>
                                        </p:cTn>
                                        <p:tgtEl>
                                          <p:spTgt spid="99"/>
                                        </p:tgtEl>
                                        <p:attrNameLst>
                                          <p:attrName>ppt_y</p:attrName>
                                        </p:attrNameLst>
                                      </p:cBhvr>
                                      <p:tavLst>
                                        <p:tav tm="0">
                                          <p:val>
                                            <p:strVal val="#ppt_y-.03"/>
                                          </p:val>
                                        </p:tav>
                                        <p:tav tm="100000">
                                          <p:val>
                                            <p:strVal val="#ppt_y"/>
                                          </p:val>
                                        </p:tav>
                                      </p:tavLst>
                                    </p:anim>
                                  </p:childTnLst>
                                </p:cTn>
                              </p:par>
                              <p:par>
                                <p:cTn fill="hold" id="21" nodeType="withEffect" presetClass="entr" presetID="37" presetSubtype="0">
                                  <p:stCondLst>
                                    <p:cond delay="500"/>
                                  </p:stCondLst>
                                  <p:childTnLst>
                                    <p:set>
                                      <p:cBhvr>
                                        <p:cTn dur="1" fill="hold" id="22">
                                          <p:stCondLst>
                                            <p:cond delay="0"/>
                                          </p:stCondLst>
                                        </p:cTn>
                                        <p:tgtEl>
                                          <p:spTgt spid="103"/>
                                        </p:tgtEl>
                                        <p:attrNameLst>
                                          <p:attrName>style.visibility</p:attrName>
                                        </p:attrNameLst>
                                      </p:cBhvr>
                                      <p:to>
                                        <p:strVal val="visible"/>
                                      </p:to>
                                    </p:set>
                                    <p:animEffect filter="fade" transition="in">
                                      <p:cBhvr>
                                        <p:cTn dur="1000" id="23"/>
                                        <p:tgtEl>
                                          <p:spTgt spid="103"/>
                                        </p:tgtEl>
                                      </p:cBhvr>
                                    </p:animEffect>
                                    <p:anim calcmode="lin" valueType="num">
                                      <p:cBhvr>
                                        <p:cTn dur="1000" fill="hold" id="24"/>
                                        <p:tgtEl>
                                          <p:spTgt spid="103"/>
                                        </p:tgtEl>
                                        <p:attrNameLst>
                                          <p:attrName>ppt_x</p:attrName>
                                        </p:attrNameLst>
                                      </p:cBhvr>
                                      <p:tavLst>
                                        <p:tav tm="0">
                                          <p:val>
                                            <p:strVal val="#ppt_x"/>
                                          </p:val>
                                        </p:tav>
                                        <p:tav tm="100000">
                                          <p:val>
                                            <p:strVal val="#ppt_x"/>
                                          </p:val>
                                        </p:tav>
                                      </p:tavLst>
                                    </p:anim>
                                    <p:anim calcmode="lin" valueType="num">
                                      <p:cBhvr>
                                        <p:cTn decel="100000" dur="900" fill="hold" id="25"/>
                                        <p:tgtEl>
                                          <p:spTgt spid="103"/>
                                        </p:tgtEl>
                                        <p:attrNameLst>
                                          <p:attrName>ppt_y</p:attrName>
                                        </p:attrNameLst>
                                      </p:cBhvr>
                                      <p:tavLst>
                                        <p:tav tm="0">
                                          <p:val>
                                            <p:strVal val="#ppt_y+1"/>
                                          </p:val>
                                        </p:tav>
                                        <p:tav tm="100000">
                                          <p:val>
                                            <p:strVal val="#ppt_y-.03"/>
                                          </p:val>
                                        </p:tav>
                                      </p:tavLst>
                                    </p:anim>
                                    <p:anim calcmode="lin" valueType="num">
                                      <p:cBhvr>
                                        <p:cTn accel="100000" dur="100" fill="hold" id="26">
                                          <p:stCondLst>
                                            <p:cond delay="900"/>
                                          </p:stCondLst>
                                        </p:cTn>
                                        <p:tgtEl>
                                          <p:spTgt spid="103"/>
                                        </p:tgtEl>
                                        <p:attrNameLst>
                                          <p:attrName>ppt_y</p:attrName>
                                        </p:attrNameLst>
                                      </p:cBhvr>
                                      <p:tavLst>
                                        <p:tav tm="0">
                                          <p:val>
                                            <p:strVal val="#ppt_y-.03"/>
                                          </p:val>
                                        </p:tav>
                                        <p:tav tm="100000">
                                          <p:val>
                                            <p:strVal val="#ppt_y"/>
                                          </p:val>
                                        </p:tav>
                                      </p:tavLst>
                                    </p:anim>
                                  </p:childTnLst>
                                </p:cTn>
                              </p:par>
                              <p:par>
                                <p:cTn fill="hold" id="27" nodeType="withEffect" presetClass="entr" presetID="37" presetSubtype="0">
                                  <p:stCondLst>
                                    <p:cond delay="750"/>
                                  </p:stCondLst>
                                  <p:childTnLst>
                                    <p:set>
                                      <p:cBhvr>
                                        <p:cTn dur="1" fill="hold" id="28">
                                          <p:stCondLst>
                                            <p:cond delay="0"/>
                                          </p:stCondLst>
                                        </p:cTn>
                                        <p:tgtEl>
                                          <p:spTgt spid="107"/>
                                        </p:tgtEl>
                                        <p:attrNameLst>
                                          <p:attrName>style.visibility</p:attrName>
                                        </p:attrNameLst>
                                      </p:cBhvr>
                                      <p:to>
                                        <p:strVal val="visible"/>
                                      </p:to>
                                    </p:set>
                                    <p:animEffect filter="fade" transition="in">
                                      <p:cBhvr>
                                        <p:cTn dur="1000" id="29"/>
                                        <p:tgtEl>
                                          <p:spTgt spid="107"/>
                                        </p:tgtEl>
                                      </p:cBhvr>
                                    </p:animEffect>
                                    <p:anim calcmode="lin" valueType="num">
                                      <p:cBhvr>
                                        <p:cTn dur="1000" fill="hold" id="30"/>
                                        <p:tgtEl>
                                          <p:spTgt spid="107"/>
                                        </p:tgtEl>
                                        <p:attrNameLst>
                                          <p:attrName>ppt_x</p:attrName>
                                        </p:attrNameLst>
                                      </p:cBhvr>
                                      <p:tavLst>
                                        <p:tav tm="0">
                                          <p:val>
                                            <p:strVal val="#ppt_x"/>
                                          </p:val>
                                        </p:tav>
                                        <p:tav tm="100000">
                                          <p:val>
                                            <p:strVal val="#ppt_x"/>
                                          </p:val>
                                        </p:tav>
                                      </p:tavLst>
                                    </p:anim>
                                    <p:anim calcmode="lin" valueType="num">
                                      <p:cBhvr>
                                        <p:cTn decel="100000" dur="900" fill="hold" id="31"/>
                                        <p:tgtEl>
                                          <p:spTgt spid="107"/>
                                        </p:tgtEl>
                                        <p:attrNameLst>
                                          <p:attrName>ppt_y</p:attrName>
                                        </p:attrNameLst>
                                      </p:cBhvr>
                                      <p:tavLst>
                                        <p:tav tm="0">
                                          <p:val>
                                            <p:strVal val="#ppt_y+1"/>
                                          </p:val>
                                        </p:tav>
                                        <p:tav tm="100000">
                                          <p:val>
                                            <p:strVal val="#ppt_y-.03"/>
                                          </p:val>
                                        </p:tav>
                                      </p:tavLst>
                                    </p:anim>
                                    <p:anim calcmode="lin" valueType="num">
                                      <p:cBhvr>
                                        <p:cTn accel="100000" dur="100" fill="hold" id="32">
                                          <p:stCondLst>
                                            <p:cond delay="900"/>
                                          </p:stCondLst>
                                        </p:cTn>
                                        <p:tgtEl>
                                          <p:spTgt spid="107"/>
                                        </p:tgtEl>
                                        <p:attrNameLst>
                                          <p:attrName>ppt_y</p:attrName>
                                        </p:attrNameLst>
                                      </p:cBhvr>
                                      <p:tavLst>
                                        <p:tav tm="0">
                                          <p:val>
                                            <p:strVal val="#ppt_y-.03"/>
                                          </p:val>
                                        </p:tav>
                                        <p:tav tm="100000">
                                          <p:val>
                                            <p:strVal val="#ppt_y"/>
                                          </p:val>
                                        </p:tav>
                                      </p:tavLst>
                                    </p:anim>
                                  </p:childTnLst>
                                </p:cTn>
                              </p:par>
                              <p:par>
                                <p:cTn fill="hold" id="33" nodeType="withEffect" presetClass="entr" presetID="37" presetSubtype="0">
                                  <p:stCondLst>
                                    <p:cond delay="1000"/>
                                  </p:stCondLst>
                                  <p:childTnLst>
                                    <p:set>
                                      <p:cBhvr>
                                        <p:cTn dur="1" fill="hold" id="34">
                                          <p:stCondLst>
                                            <p:cond delay="0"/>
                                          </p:stCondLst>
                                        </p:cTn>
                                        <p:tgtEl>
                                          <p:spTgt spid="111"/>
                                        </p:tgtEl>
                                        <p:attrNameLst>
                                          <p:attrName>style.visibility</p:attrName>
                                        </p:attrNameLst>
                                      </p:cBhvr>
                                      <p:to>
                                        <p:strVal val="visible"/>
                                      </p:to>
                                    </p:set>
                                    <p:animEffect filter="fade" transition="in">
                                      <p:cBhvr>
                                        <p:cTn dur="1000" id="35"/>
                                        <p:tgtEl>
                                          <p:spTgt spid="111"/>
                                        </p:tgtEl>
                                      </p:cBhvr>
                                    </p:animEffect>
                                    <p:anim calcmode="lin" valueType="num">
                                      <p:cBhvr>
                                        <p:cTn dur="1000" fill="hold" id="36"/>
                                        <p:tgtEl>
                                          <p:spTgt spid="111"/>
                                        </p:tgtEl>
                                        <p:attrNameLst>
                                          <p:attrName>ppt_x</p:attrName>
                                        </p:attrNameLst>
                                      </p:cBhvr>
                                      <p:tavLst>
                                        <p:tav tm="0">
                                          <p:val>
                                            <p:strVal val="#ppt_x"/>
                                          </p:val>
                                        </p:tav>
                                        <p:tav tm="100000">
                                          <p:val>
                                            <p:strVal val="#ppt_x"/>
                                          </p:val>
                                        </p:tav>
                                      </p:tavLst>
                                    </p:anim>
                                    <p:anim calcmode="lin" valueType="num">
                                      <p:cBhvr>
                                        <p:cTn decel="100000" dur="900" fill="hold" id="37"/>
                                        <p:tgtEl>
                                          <p:spTgt spid="111"/>
                                        </p:tgtEl>
                                        <p:attrNameLst>
                                          <p:attrName>ppt_y</p:attrName>
                                        </p:attrNameLst>
                                      </p:cBhvr>
                                      <p:tavLst>
                                        <p:tav tm="0">
                                          <p:val>
                                            <p:strVal val="#ppt_y+1"/>
                                          </p:val>
                                        </p:tav>
                                        <p:tav tm="100000">
                                          <p:val>
                                            <p:strVal val="#ppt_y-.03"/>
                                          </p:val>
                                        </p:tav>
                                      </p:tavLst>
                                    </p:anim>
                                    <p:anim calcmode="lin" valueType="num">
                                      <p:cBhvr>
                                        <p:cTn accel="100000" dur="100" fill="hold" id="38">
                                          <p:stCondLst>
                                            <p:cond delay="900"/>
                                          </p:stCondLst>
                                        </p:cTn>
                                        <p:tgtEl>
                                          <p:spTgt spid="111"/>
                                        </p:tgtEl>
                                        <p:attrNameLst>
                                          <p:attrName>ppt_y</p:attrName>
                                        </p:attrNameLst>
                                      </p:cBhvr>
                                      <p:tavLst>
                                        <p:tav tm="0">
                                          <p:val>
                                            <p:strVal val="#ppt_y-.03"/>
                                          </p:val>
                                        </p:tav>
                                        <p:tav tm="100000">
                                          <p:val>
                                            <p:strVal val="#ppt_y"/>
                                          </p:val>
                                        </p:tav>
                                      </p:tavLst>
                                    </p:anim>
                                  </p:childTnLst>
                                </p:cTn>
                              </p:par>
                              <p:par>
                                <p:cTn fill="hold" grpId="0" id="39" nodeType="withEffect" presetClass="entr" presetID="10" presetSubtype="0">
                                  <p:stCondLst>
                                    <p:cond delay="0"/>
                                  </p:stCondLst>
                                  <p:childTnLst>
                                    <p:set>
                                      <p:cBhvr>
                                        <p:cTn dur="1" fill="hold" id="40">
                                          <p:stCondLst>
                                            <p:cond delay="0"/>
                                          </p:stCondLst>
                                        </p:cTn>
                                        <p:tgtEl>
                                          <p:spTgt spid="102"/>
                                        </p:tgtEl>
                                        <p:attrNameLst>
                                          <p:attrName>style.visibility</p:attrName>
                                        </p:attrNameLst>
                                      </p:cBhvr>
                                      <p:to>
                                        <p:strVal val="visible"/>
                                      </p:to>
                                    </p:set>
                                    <p:animEffect filter="fade" transition="in">
                                      <p:cBhvr>
                                        <p:cTn dur="500" id="41"/>
                                        <p:tgtEl>
                                          <p:spTgt spid="102"/>
                                        </p:tgtEl>
                                      </p:cBhvr>
                                    </p:animEffect>
                                  </p:childTnLst>
                                </p:cTn>
                              </p:par>
                              <p:par>
                                <p:cTn fill="hold" grpId="0" id="42" nodeType="withEffect" presetClass="entr" presetID="10" presetSubtype="0">
                                  <p:stCondLst>
                                    <p:cond delay="0"/>
                                  </p:stCondLst>
                                  <p:childTnLst>
                                    <p:set>
                                      <p:cBhvr>
                                        <p:cTn dur="1" fill="hold" id="43">
                                          <p:stCondLst>
                                            <p:cond delay="0"/>
                                          </p:stCondLst>
                                        </p:cTn>
                                        <p:tgtEl>
                                          <p:spTgt spid="106"/>
                                        </p:tgtEl>
                                        <p:attrNameLst>
                                          <p:attrName>style.visibility</p:attrName>
                                        </p:attrNameLst>
                                      </p:cBhvr>
                                      <p:to>
                                        <p:strVal val="visible"/>
                                      </p:to>
                                    </p:set>
                                    <p:animEffect filter="fade" transition="in">
                                      <p:cBhvr>
                                        <p:cTn dur="500" id="44"/>
                                        <p:tgtEl>
                                          <p:spTgt spid="106"/>
                                        </p:tgtEl>
                                      </p:cBhvr>
                                    </p:animEffect>
                                  </p:childTnLst>
                                </p:cTn>
                              </p:par>
                              <p:par>
                                <p:cTn fill="hold" grpId="0" id="45" nodeType="withEffect" presetClass="entr" presetID="10" presetSubtype="0">
                                  <p:stCondLst>
                                    <p:cond delay="0"/>
                                  </p:stCondLst>
                                  <p:childTnLst>
                                    <p:set>
                                      <p:cBhvr>
                                        <p:cTn dur="1" fill="hold" id="46">
                                          <p:stCondLst>
                                            <p:cond delay="0"/>
                                          </p:stCondLst>
                                        </p:cTn>
                                        <p:tgtEl>
                                          <p:spTgt spid="110"/>
                                        </p:tgtEl>
                                        <p:attrNameLst>
                                          <p:attrName>style.visibility</p:attrName>
                                        </p:attrNameLst>
                                      </p:cBhvr>
                                      <p:to>
                                        <p:strVal val="visible"/>
                                      </p:to>
                                    </p:set>
                                    <p:animEffect filter="fade" transition="in">
                                      <p:cBhvr>
                                        <p:cTn dur="500" id="47"/>
                                        <p:tgtEl>
                                          <p:spTgt spid="110"/>
                                        </p:tgtEl>
                                      </p:cBhvr>
                                    </p:animEffect>
                                  </p:childTnLst>
                                </p:cTn>
                              </p:par>
                              <p:par>
                                <p:cTn fill="hold" grpId="0" id="48" nodeType="withEffect" presetClass="entr" presetID="10" presetSubtype="0">
                                  <p:stCondLst>
                                    <p:cond delay="0"/>
                                  </p:stCondLst>
                                  <p:childTnLst>
                                    <p:set>
                                      <p:cBhvr>
                                        <p:cTn dur="1" fill="hold" id="49">
                                          <p:stCondLst>
                                            <p:cond delay="0"/>
                                          </p:stCondLst>
                                        </p:cTn>
                                        <p:tgtEl>
                                          <p:spTgt spid="114"/>
                                        </p:tgtEl>
                                        <p:attrNameLst>
                                          <p:attrName>style.visibility</p:attrName>
                                        </p:attrNameLst>
                                      </p:cBhvr>
                                      <p:to>
                                        <p:strVal val="visible"/>
                                      </p:to>
                                    </p:set>
                                    <p:animEffect filter="fade" transition="in">
                                      <p:cBhvr>
                                        <p:cTn dur="500" id="50"/>
                                        <p:tgtEl>
                                          <p:spTgt spid="1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2"/>
      <p:bldP grpId="0" spid="106"/>
      <p:bldP grpId="0" spid="110"/>
      <p:bldP grpId="0" spid="114"/>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682286" y="169360"/>
            <a:ext cx="40944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实现目标的关键</a:t>
            </a:r>
          </a:p>
        </p:txBody>
      </p:sp>
      <p:sp>
        <p:nvSpPr>
          <p:cNvPr id="21" name="TextBox 29"/>
          <p:cNvSpPr txBox="1"/>
          <p:nvPr/>
        </p:nvSpPr>
        <p:spPr>
          <a:xfrm>
            <a:off x="711655" y="1834232"/>
            <a:ext cx="2234747" cy="1016000"/>
          </a:xfrm>
          <a:prstGeom prst="rect">
            <a:avLst/>
          </a:prstGeom>
          <a:noFill/>
        </p:spPr>
        <p:txBody>
          <a:bodyPr bIns="0" lIns="0" rIns="0" rtlCol="0" tIns="0" wrap="square">
            <a:spAutoFit/>
          </a:bodyPr>
          <a:lstStyle/>
          <a:p>
            <a:pPr algn="just">
              <a:lnSpc>
                <a:spcPts val="2000"/>
              </a:lnSpc>
            </a:pPr>
            <a:r>
              <a:rPr altLang="en-US" lang="zh-CN" sz="1467">
                <a:solidFill>
                  <a:schemeClr val="tx1">
                    <a:lumMod val="65000"/>
                    <a:lumOff val="35000"/>
                  </a:schemeClr>
                </a:solidFill>
                <a:latin charset="-122" panose="020b0503020204020204" pitchFamily="34" typeface="微软雅黑"/>
                <a:ea charset="-122" panose="020b0503020204020204" pitchFamily="34" typeface="微软雅黑"/>
              </a:rPr>
              <a:t>点击输入简要文字内容，文字内容需概括精炼，言简意赅的说明分项内容言简意赅的说明分项内容</a:t>
            </a:r>
          </a:p>
        </p:txBody>
      </p:sp>
      <p:sp>
        <p:nvSpPr>
          <p:cNvPr id="22" name="TextBox 29"/>
          <p:cNvSpPr txBox="1"/>
          <p:nvPr/>
        </p:nvSpPr>
        <p:spPr>
          <a:xfrm>
            <a:off x="9301164" y="2865314"/>
            <a:ext cx="2247125" cy="1016000"/>
          </a:xfrm>
          <a:prstGeom prst="rect">
            <a:avLst/>
          </a:prstGeom>
          <a:noFill/>
        </p:spPr>
        <p:txBody>
          <a:bodyPr bIns="0" lIns="0" rIns="0" rtlCol="0" tIns="0" wrap="square">
            <a:spAutoFit/>
          </a:bodyPr>
          <a:lstStyle/>
          <a:p>
            <a:pPr algn="just">
              <a:lnSpc>
                <a:spcPts val="2000"/>
              </a:lnSpc>
            </a:pPr>
            <a:r>
              <a:rPr altLang="en-US" lang="zh-CN" sz="1467">
                <a:solidFill>
                  <a:schemeClr val="tx1">
                    <a:lumMod val="65000"/>
                    <a:lumOff val="35000"/>
                  </a:schemeClr>
                </a:solidFill>
                <a:latin charset="-122" panose="020b0503020204020204" pitchFamily="34" typeface="微软雅黑"/>
                <a:ea charset="-122" panose="020b0503020204020204" pitchFamily="34" typeface="微软雅黑"/>
              </a:rPr>
              <a:t>点击输入简要文字内容，文字内容需概括精炼，言简意赅的说明分项内容言简意赅的说明分项内容</a:t>
            </a:r>
          </a:p>
        </p:txBody>
      </p:sp>
      <p:sp>
        <p:nvSpPr>
          <p:cNvPr id="37" name="TextBox 29"/>
          <p:cNvSpPr txBox="1"/>
          <p:nvPr/>
        </p:nvSpPr>
        <p:spPr>
          <a:xfrm>
            <a:off x="711655" y="3894807"/>
            <a:ext cx="2234747" cy="1016000"/>
          </a:xfrm>
          <a:prstGeom prst="rect">
            <a:avLst/>
          </a:prstGeom>
          <a:noFill/>
        </p:spPr>
        <p:txBody>
          <a:bodyPr bIns="0" lIns="0" rIns="0" rtlCol="0" tIns="0" wrap="square">
            <a:spAutoFit/>
          </a:bodyPr>
          <a:lstStyle/>
          <a:p>
            <a:pPr algn="just">
              <a:lnSpc>
                <a:spcPts val="2000"/>
              </a:lnSpc>
            </a:pPr>
            <a:r>
              <a:rPr altLang="en-US" lang="zh-CN" sz="1467">
                <a:solidFill>
                  <a:schemeClr val="tx1">
                    <a:lumMod val="65000"/>
                    <a:lumOff val="35000"/>
                  </a:schemeClr>
                </a:solidFill>
                <a:latin charset="-122" panose="020b0503020204020204" pitchFamily="34" typeface="微软雅黑"/>
                <a:ea charset="-122" panose="020b0503020204020204" pitchFamily="34" typeface="微软雅黑"/>
              </a:rPr>
              <a:t>点击输入简要文字内容，文字内容需概括精炼，言简意赅的说明分项内容言简意赅的说明分项内容</a:t>
            </a:r>
          </a:p>
        </p:txBody>
      </p:sp>
      <p:sp>
        <p:nvSpPr>
          <p:cNvPr id="38" name="TextBox 29"/>
          <p:cNvSpPr txBox="1"/>
          <p:nvPr/>
        </p:nvSpPr>
        <p:spPr>
          <a:xfrm>
            <a:off x="9301164" y="4925888"/>
            <a:ext cx="2247125" cy="1016000"/>
          </a:xfrm>
          <a:prstGeom prst="rect">
            <a:avLst/>
          </a:prstGeom>
          <a:noFill/>
        </p:spPr>
        <p:txBody>
          <a:bodyPr bIns="0" lIns="0" rIns="0" rtlCol="0" tIns="0" wrap="square">
            <a:spAutoFit/>
          </a:bodyPr>
          <a:lstStyle/>
          <a:p>
            <a:pPr algn="just">
              <a:lnSpc>
                <a:spcPts val="2000"/>
              </a:lnSpc>
            </a:pPr>
            <a:r>
              <a:rPr altLang="en-US" lang="zh-CN" sz="1467">
                <a:solidFill>
                  <a:schemeClr val="tx1">
                    <a:lumMod val="65000"/>
                    <a:lumOff val="35000"/>
                  </a:schemeClr>
                </a:solidFill>
                <a:latin charset="-122" panose="020b0503020204020204" pitchFamily="34" typeface="微软雅黑"/>
                <a:ea charset="-122" panose="020b0503020204020204" pitchFamily="34" typeface="微软雅黑"/>
              </a:rPr>
              <a:t>点击输入简要文字内容，文字内容需概括精炼，言简意赅的说明分项内容言简意赅的说明分项内容</a:t>
            </a:r>
          </a:p>
        </p:txBody>
      </p:sp>
      <p:sp>
        <p:nvSpPr>
          <p:cNvPr id="39" name="Freeform 40"/>
          <p:cNvSpPr/>
          <p:nvPr/>
        </p:nvSpPr>
        <p:spPr bwMode="auto">
          <a:xfrm>
            <a:off x="5819776" y="4496670"/>
            <a:ext cx="3205163" cy="1882775"/>
          </a:xfrm>
          <a:custGeom>
            <a:gdLst>
              <a:gd fmla="*/ 819 w 1161" name="T0"/>
              <a:gd fmla="*/ 0 h 682" name="T1"/>
              <a:gd fmla="*/ 556 w 1161" name="T2"/>
              <a:gd fmla="*/ 124 h 682" name="T3"/>
              <a:gd fmla="*/ 556 w 1161" name="T4"/>
              <a:gd fmla="*/ 124 h 682" name="T5"/>
              <a:gd fmla="*/ 313 w 1161" name="T6"/>
              <a:gd fmla="*/ 302 h 682" name="T7"/>
              <a:gd fmla="*/ 154 w 1161" name="T8"/>
              <a:gd fmla="*/ 257 h 682" name="T9"/>
              <a:gd fmla="*/ 154 w 1161" name="T10"/>
              <a:gd fmla="*/ 257 h 682" name="T11"/>
              <a:gd fmla="*/ 100 w 1161" name="T12"/>
              <a:gd fmla="*/ 241 h 682" name="T13"/>
              <a:gd fmla="*/ 0 w 1161" name="T14"/>
              <a:gd fmla="*/ 341 h 682" name="T15"/>
              <a:gd fmla="*/ 100 w 1161" name="T16"/>
              <a:gd fmla="*/ 441 h 682" name="T17"/>
              <a:gd fmla="*/ 154 w 1161" name="T18"/>
              <a:gd fmla="*/ 425 h 682" name="T19"/>
              <a:gd fmla="*/ 154 w 1161" name="T20"/>
              <a:gd fmla="*/ 425 h 682" name="T21"/>
              <a:gd fmla="*/ 313 w 1161" name="T22"/>
              <a:gd fmla="*/ 380 h 682" name="T23"/>
              <a:gd fmla="*/ 556 w 1161" name="T24"/>
              <a:gd fmla="*/ 558 h 682" name="T25"/>
              <a:gd fmla="*/ 556 w 1161" name="T26"/>
              <a:gd fmla="*/ 558 h 682" name="T27"/>
              <a:gd fmla="*/ 819 w 1161" name="T28"/>
              <a:gd fmla="*/ 682 h 682" name="T29"/>
              <a:gd fmla="*/ 1161 w 1161" name="T30"/>
              <a:gd fmla="*/ 341 h 682" name="T31"/>
              <a:gd fmla="*/ 819 w 1161" name="T32"/>
              <a:gd fmla="*/ 0 h 682"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82" w="1161">
                <a:moveTo>
                  <a:pt x="819" y="0"/>
                </a:moveTo>
                <a:cubicBezTo>
                  <a:pt x="714" y="0"/>
                  <a:pt x="619" y="48"/>
                  <a:pt x="556" y="124"/>
                </a:cubicBezTo>
                <a:cubicBezTo>
                  <a:pt x="556" y="124"/>
                  <a:pt x="556" y="124"/>
                  <a:pt x="556" y="124"/>
                </a:cubicBezTo>
                <a:cubicBezTo>
                  <a:pt x="462" y="235"/>
                  <a:pt x="461" y="302"/>
                  <a:pt x="313" y="302"/>
                </a:cubicBezTo>
                <a:cubicBezTo>
                  <a:pt x="187" y="302"/>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29"/>
                  <a:pt x="1161" y="341"/>
                </a:cubicBezTo>
                <a:cubicBezTo>
                  <a:pt x="1161" y="153"/>
                  <a:pt x="1008" y="0"/>
                  <a:pt x="819" y="0"/>
                </a:cubicBezTo>
                <a:close/>
              </a:path>
            </a:pathLst>
          </a:custGeom>
          <a:solidFill>
            <a:srgbClr val="4C4B50"/>
          </a:solidFill>
          <a:ln>
            <a:noFill/>
          </a:ln>
        </p:spPr>
        <p:txBody>
          <a:bodyPr anchor="t" anchorCtr="0" bIns="45720" compatLnSpc="1" lIns="91440" numCol="1" rIns="91440" tIns="45720" vert="horz" wrap="square">
            <a:prstTxWarp prst="textNoShape">
              <a:avLst/>
            </a:prstTxWarp>
          </a:bodyPr>
          <a:lstStyle/>
          <a:p>
            <a:endParaRPr altLang="en-US" lang="zh-CN" sz="2400"/>
          </a:p>
        </p:txBody>
      </p:sp>
      <p:sp>
        <p:nvSpPr>
          <p:cNvPr id="40" name="Freeform 41"/>
          <p:cNvSpPr/>
          <p:nvPr/>
        </p:nvSpPr>
        <p:spPr bwMode="auto">
          <a:xfrm>
            <a:off x="3167063" y="1405807"/>
            <a:ext cx="3205163" cy="1882775"/>
          </a:xfrm>
          <a:custGeom>
            <a:gdLst>
              <a:gd fmla="*/ 1061 w 1161" name="T0"/>
              <a:gd fmla="*/ 241 h 682" name="T1"/>
              <a:gd fmla="*/ 1007 w 1161" name="T2"/>
              <a:gd fmla="*/ 257 h 682" name="T3"/>
              <a:gd fmla="*/ 1007 w 1161" name="T4"/>
              <a:gd fmla="*/ 257 h 682" name="T5"/>
              <a:gd fmla="*/ 848 w 1161" name="T6"/>
              <a:gd fmla="*/ 302 h 682" name="T7"/>
              <a:gd fmla="*/ 605 w 1161" name="T8"/>
              <a:gd fmla="*/ 124 h 682" name="T9"/>
              <a:gd fmla="*/ 605 w 1161" name="T10"/>
              <a:gd fmla="*/ 124 h 682" name="T11"/>
              <a:gd fmla="*/ 342 w 1161" name="T12"/>
              <a:gd fmla="*/ 0 h 682" name="T13"/>
              <a:gd fmla="*/ 0 w 1161" name="T14"/>
              <a:gd fmla="*/ 341 h 682" name="T15"/>
              <a:gd fmla="*/ 342 w 1161" name="T16"/>
              <a:gd fmla="*/ 682 h 682" name="T17"/>
              <a:gd fmla="*/ 605 w 1161" name="T18"/>
              <a:gd fmla="*/ 558 h 682" name="T19"/>
              <a:gd fmla="*/ 605 w 1161" name="T20"/>
              <a:gd fmla="*/ 558 h 682" name="T21"/>
              <a:gd fmla="*/ 605 w 1161" name="T22"/>
              <a:gd fmla="*/ 558 h 682" name="T23"/>
              <a:gd fmla="*/ 605 w 1161" name="T24"/>
              <a:gd fmla="*/ 558 h 682" name="T25"/>
              <a:gd fmla="*/ 848 w 1161" name="T26"/>
              <a:gd fmla="*/ 380 h 682" name="T27"/>
              <a:gd fmla="*/ 1007 w 1161" name="T28"/>
              <a:gd fmla="*/ 425 h 682" name="T29"/>
              <a:gd fmla="*/ 1007 w 1161" name="T30"/>
              <a:gd fmla="*/ 425 h 682" name="T31"/>
              <a:gd fmla="*/ 1061 w 1161" name="T32"/>
              <a:gd fmla="*/ 441 h 682" name="T33"/>
              <a:gd fmla="*/ 1161 w 1161" name="T34"/>
              <a:gd fmla="*/ 341 h 682" name="T35"/>
              <a:gd fmla="*/ 1061 w 1161" name="T36"/>
              <a:gd fmla="*/ 241 h 68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2" w="1161">
                <a:moveTo>
                  <a:pt x="1061" y="241"/>
                </a:moveTo>
                <a:cubicBezTo>
                  <a:pt x="1041" y="241"/>
                  <a:pt x="1023" y="247"/>
                  <a:pt x="1007" y="257"/>
                </a:cubicBezTo>
                <a:cubicBezTo>
                  <a:pt x="1007" y="257"/>
                  <a:pt x="1007" y="257"/>
                  <a:pt x="1007" y="257"/>
                </a:cubicBezTo>
                <a:cubicBezTo>
                  <a:pt x="964" y="284"/>
                  <a:pt x="974" y="302"/>
                  <a:pt x="848" y="302"/>
                </a:cubicBezTo>
                <a:cubicBezTo>
                  <a:pt x="700" y="302"/>
                  <a:pt x="699" y="235"/>
                  <a:pt x="605" y="124"/>
                </a:cubicBezTo>
                <a:cubicBezTo>
                  <a:pt x="605" y="124"/>
                  <a:pt x="605" y="124"/>
                  <a:pt x="605" y="124"/>
                </a:cubicBezTo>
                <a:cubicBezTo>
                  <a:pt x="542" y="48"/>
                  <a:pt x="448" y="0"/>
                  <a:pt x="342" y="0"/>
                </a:cubicBezTo>
                <a:cubicBezTo>
                  <a:pt x="153" y="0"/>
                  <a:pt x="0" y="153"/>
                  <a:pt x="0" y="341"/>
                </a:cubicBezTo>
                <a:cubicBezTo>
                  <a:pt x="0" y="529"/>
                  <a:pt x="153" y="682"/>
                  <a:pt x="342" y="682"/>
                </a:cubicBezTo>
                <a:cubicBezTo>
                  <a:pt x="448" y="682"/>
                  <a:pt x="542" y="634"/>
                  <a:pt x="605" y="558"/>
                </a:cubicBezTo>
                <a:cubicBezTo>
                  <a:pt x="605" y="558"/>
                  <a:pt x="605" y="558"/>
                  <a:pt x="605" y="558"/>
                </a:cubicBezTo>
                <a:cubicBezTo>
                  <a:pt x="605" y="558"/>
                  <a:pt x="605" y="558"/>
                  <a:pt x="605" y="558"/>
                </a:cubicBezTo>
                <a:cubicBezTo>
                  <a:pt x="605" y="558"/>
                  <a:pt x="605" y="558"/>
                  <a:pt x="605" y="558"/>
                </a:cubicBezTo>
                <a:cubicBezTo>
                  <a:pt x="699" y="447"/>
                  <a:pt x="700" y="380"/>
                  <a:pt x="848" y="380"/>
                </a:cubicBezTo>
                <a:cubicBezTo>
                  <a:pt x="974" y="380"/>
                  <a:pt x="964" y="398"/>
                  <a:pt x="1007" y="425"/>
                </a:cubicBezTo>
                <a:cubicBezTo>
                  <a:pt x="1007" y="425"/>
                  <a:pt x="1007" y="425"/>
                  <a:pt x="1007" y="425"/>
                </a:cubicBezTo>
                <a:cubicBezTo>
                  <a:pt x="1023" y="435"/>
                  <a:pt x="1041" y="441"/>
                  <a:pt x="1061" y="441"/>
                </a:cubicBezTo>
                <a:cubicBezTo>
                  <a:pt x="1116" y="441"/>
                  <a:pt x="1161" y="396"/>
                  <a:pt x="1161" y="341"/>
                </a:cubicBezTo>
                <a:cubicBezTo>
                  <a:pt x="1161" y="286"/>
                  <a:pt x="1116" y="241"/>
                  <a:pt x="1061" y="241"/>
                </a:cubicBezTo>
                <a:close/>
              </a:path>
            </a:pathLst>
          </a:custGeom>
          <a:solidFill>
            <a:srgbClr val="4C4B50"/>
          </a:solidFill>
          <a:ln>
            <a:noFill/>
          </a:ln>
        </p:spPr>
        <p:txBody>
          <a:bodyPr anchor="t" anchorCtr="0" bIns="45720" compatLnSpc="1" lIns="91440" numCol="1" rIns="91440" tIns="45720" vert="horz" wrap="square">
            <a:prstTxWarp prst="textNoShape">
              <a:avLst/>
            </a:prstTxWarp>
          </a:bodyPr>
          <a:lstStyle/>
          <a:p>
            <a:endParaRPr altLang="en-US" lang="zh-CN" sz="2400"/>
          </a:p>
        </p:txBody>
      </p:sp>
      <p:grpSp>
        <p:nvGrpSpPr>
          <p:cNvPr id="41" name="组合 40"/>
          <p:cNvGrpSpPr/>
          <p:nvPr/>
        </p:nvGrpSpPr>
        <p:grpSpPr>
          <a:xfrm>
            <a:off x="6010275" y="1734419"/>
            <a:ext cx="171451" cy="4267200"/>
            <a:chOff x="6010275" y="1583258"/>
            <a:chExt cx="171450" cy="4267200"/>
          </a:xfrm>
        </p:grpSpPr>
        <p:cxnSp>
          <p:nvCxnSpPr>
            <p:cNvPr id="42" name="直接连接符 41"/>
            <p:cNvCxnSpPr>
              <a:stCxn id="43" idx="3"/>
              <a:endCxn id="47" idx="0"/>
            </p:cNvCxnSpPr>
            <p:nvPr/>
          </p:nvCxnSpPr>
          <p:spPr>
            <a:xfrm flipH="1">
              <a:off x="6096000" y="1713433"/>
              <a:ext cx="0" cy="407670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3" name="Freeform 42"/>
            <p:cNvSpPr/>
            <p:nvPr/>
          </p:nvSpPr>
          <p:spPr bwMode="auto">
            <a:xfrm>
              <a:off x="6010275" y="1583258"/>
              <a:ext cx="171450" cy="130175"/>
            </a:xfrm>
            <a:custGeom>
              <a:gdLst>
                <a:gd fmla="*/ 54 w 108" name="T0"/>
                <a:gd fmla="*/ 45 h 82" name="T1"/>
                <a:gd fmla="*/ 0 w 108" name="T2"/>
                <a:gd fmla="*/ 0 h 82" name="T3"/>
                <a:gd fmla="*/ 0 w 108" name="T4"/>
                <a:gd fmla="*/ 38 h 82" name="T5"/>
                <a:gd fmla="*/ 54 w 108" name="T6"/>
                <a:gd fmla="*/ 82 h 82" name="T7"/>
                <a:gd fmla="*/ 108 w 108" name="T8"/>
                <a:gd fmla="*/ 38 h 82" name="T9"/>
                <a:gd fmla="*/ 108 w 108" name="T10"/>
                <a:gd fmla="*/ 0 h 82" name="T11"/>
                <a:gd fmla="*/ 54 w 108" name="T12"/>
                <a:gd fmla="*/ 45 h 82" name="T13"/>
              </a:gdLst>
              <a:cxnLst>
                <a:cxn ang="0">
                  <a:pos x="T0" y="T1"/>
                </a:cxn>
                <a:cxn ang="0">
                  <a:pos x="T2" y="T3"/>
                </a:cxn>
                <a:cxn ang="0">
                  <a:pos x="T4" y="T5"/>
                </a:cxn>
                <a:cxn ang="0">
                  <a:pos x="T6" y="T7"/>
                </a:cxn>
                <a:cxn ang="0">
                  <a:pos x="T8" y="T9"/>
                </a:cxn>
                <a:cxn ang="0">
                  <a:pos x="T10" y="T11"/>
                </a:cxn>
                <a:cxn ang="0">
                  <a:pos x="T12" y="T13"/>
                </a:cxn>
              </a:cxnLst>
              <a:rect b="b" l="0" r="r" t="0"/>
              <a:pathLst>
                <a:path h="82" w="108">
                  <a:moveTo>
                    <a:pt x="54" y="45"/>
                  </a:moveTo>
                  <a:lnTo>
                    <a:pt x="0" y="0"/>
                  </a:lnTo>
                  <a:lnTo>
                    <a:pt x="0" y="38"/>
                  </a:lnTo>
                  <a:lnTo>
                    <a:pt x="54" y="82"/>
                  </a:lnTo>
                  <a:lnTo>
                    <a:pt x="108" y="38"/>
                  </a:lnTo>
                  <a:lnTo>
                    <a:pt x="108" y="0"/>
                  </a:lnTo>
                  <a:lnTo>
                    <a:pt x="54" y="45"/>
                  </a:lnTo>
                  <a:close/>
                </a:path>
              </a:pathLst>
            </a:custGeom>
            <a:solidFill>
              <a:schemeClr val="tx1">
                <a:lumMod val="50000"/>
                <a:lumOff val="50000"/>
              </a:schemeClr>
            </a:solidFill>
            <a:ln>
              <a:noFill/>
            </a:ln>
          </p:spPr>
          <p:txBody>
            <a:bodyPr anchor="t" anchorCtr="0" bIns="60960" compatLnSpc="1" lIns="121920" numCol="1" rIns="121920" tIns="60960" vert="horz" wrap="square">
              <a:prstTxWarp prst="textNoShape">
                <a:avLst/>
              </a:prstTxWarp>
            </a:bodyPr>
            <a:lstStyle/>
            <a:p>
              <a:endParaRPr altLang="en-US" lang="zh-CN" sz="2400"/>
            </a:p>
          </p:txBody>
        </p:sp>
        <p:sp>
          <p:nvSpPr>
            <p:cNvPr id="44" name="Freeform 43"/>
            <p:cNvSpPr/>
            <p:nvPr/>
          </p:nvSpPr>
          <p:spPr bwMode="auto">
            <a:xfrm>
              <a:off x="6010275" y="2615133"/>
              <a:ext cx="171450" cy="133350"/>
            </a:xfrm>
            <a:custGeom>
              <a:gdLst>
                <a:gd fmla="*/ 54 w 108" name="T0"/>
                <a:gd fmla="*/ 45 h 84" name="T1"/>
                <a:gd fmla="*/ 0 w 108" name="T2"/>
                <a:gd fmla="*/ 0 h 84" name="T3"/>
                <a:gd fmla="*/ 0 w 108" name="T4"/>
                <a:gd fmla="*/ 39 h 84" name="T5"/>
                <a:gd fmla="*/ 54 w 108" name="T6"/>
                <a:gd fmla="*/ 84 h 84" name="T7"/>
                <a:gd fmla="*/ 108 w 108" name="T8"/>
                <a:gd fmla="*/ 39 h 84" name="T9"/>
                <a:gd fmla="*/ 108 w 108" name="T10"/>
                <a:gd fmla="*/ 0 h 84" name="T11"/>
                <a:gd fmla="*/ 54 w 108" name="T12"/>
                <a:gd fmla="*/ 45 h 84" name="T13"/>
              </a:gdLst>
              <a:cxnLst>
                <a:cxn ang="0">
                  <a:pos x="T0" y="T1"/>
                </a:cxn>
                <a:cxn ang="0">
                  <a:pos x="T2" y="T3"/>
                </a:cxn>
                <a:cxn ang="0">
                  <a:pos x="T4" y="T5"/>
                </a:cxn>
                <a:cxn ang="0">
                  <a:pos x="T6" y="T7"/>
                </a:cxn>
                <a:cxn ang="0">
                  <a:pos x="T8" y="T9"/>
                </a:cxn>
                <a:cxn ang="0">
                  <a:pos x="T10" y="T11"/>
                </a:cxn>
                <a:cxn ang="0">
                  <a:pos x="T12" y="T13"/>
                </a:cxn>
              </a:cxnLst>
              <a:rect b="b" l="0" r="r" t="0"/>
              <a:pathLst>
                <a:path h="84" w="108">
                  <a:moveTo>
                    <a:pt x="54" y="45"/>
                  </a:moveTo>
                  <a:lnTo>
                    <a:pt x="0" y="0"/>
                  </a:lnTo>
                  <a:lnTo>
                    <a:pt x="0" y="39"/>
                  </a:lnTo>
                  <a:lnTo>
                    <a:pt x="54" y="84"/>
                  </a:lnTo>
                  <a:lnTo>
                    <a:pt x="108" y="39"/>
                  </a:lnTo>
                  <a:lnTo>
                    <a:pt x="108" y="0"/>
                  </a:lnTo>
                  <a:lnTo>
                    <a:pt x="54" y="45"/>
                  </a:lnTo>
                  <a:close/>
                </a:path>
              </a:pathLst>
            </a:custGeom>
            <a:solidFill>
              <a:schemeClr val="tx1">
                <a:lumMod val="50000"/>
                <a:lumOff val="50000"/>
              </a:schemeClr>
            </a:solidFill>
            <a:ln>
              <a:noFill/>
            </a:ln>
          </p:spPr>
          <p:txBody>
            <a:bodyPr anchor="t" anchorCtr="0" bIns="60960" compatLnSpc="1" lIns="121920" numCol="1" rIns="121920" tIns="60960" vert="horz" wrap="square">
              <a:prstTxWarp prst="textNoShape">
                <a:avLst/>
              </a:prstTxWarp>
            </a:bodyPr>
            <a:lstStyle/>
            <a:p>
              <a:endParaRPr altLang="en-US" lang="zh-CN" sz="2400"/>
            </a:p>
          </p:txBody>
        </p:sp>
        <p:sp>
          <p:nvSpPr>
            <p:cNvPr id="45" name="Freeform 44"/>
            <p:cNvSpPr/>
            <p:nvPr/>
          </p:nvSpPr>
          <p:spPr bwMode="auto">
            <a:xfrm>
              <a:off x="6010275" y="3650183"/>
              <a:ext cx="171450" cy="133350"/>
            </a:xfrm>
            <a:custGeom>
              <a:gdLst>
                <a:gd fmla="*/ 54 w 108" name="T0"/>
                <a:gd fmla="*/ 46 h 84" name="T1"/>
                <a:gd fmla="*/ 0 w 108" name="T2"/>
                <a:gd fmla="*/ 0 h 84" name="T3"/>
                <a:gd fmla="*/ 0 w 108" name="T4"/>
                <a:gd fmla="*/ 39 h 84" name="T5"/>
                <a:gd fmla="*/ 54 w 108" name="T6"/>
                <a:gd fmla="*/ 84 h 84" name="T7"/>
                <a:gd fmla="*/ 108 w 108" name="T8"/>
                <a:gd fmla="*/ 39 h 84" name="T9"/>
                <a:gd fmla="*/ 108 w 108" name="T10"/>
                <a:gd fmla="*/ 0 h 84" name="T11"/>
                <a:gd fmla="*/ 54 w 108" name="T12"/>
                <a:gd fmla="*/ 46 h 84" name="T13"/>
              </a:gdLst>
              <a:cxnLst>
                <a:cxn ang="0">
                  <a:pos x="T0" y="T1"/>
                </a:cxn>
                <a:cxn ang="0">
                  <a:pos x="T2" y="T3"/>
                </a:cxn>
                <a:cxn ang="0">
                  <a:pos x="T4" y="T5"/>
                </a:cxn>
                <a:cxn ang="0">
                  <a:pos x="T6" y="T7"/>
                </a:cxn>
                <a:cxn ang="0">
                  <a:pos x="T8" y="T9"/>
                </a:cxn>
                <a:cxn ang="0">
                  <a:pos x="T10" y="T11"/>
                </a:cxn>
                <a:cxn ang="0">
                  <a:pos x="T12" y="T13"/>
                </a:cxn>
              </a:cxnLst>
              <a:rect b="b" l="0" r="r" t="0"/>
              <a:pathLst>
                <a:path h="84" w="108">
                  <a:moveTo>
                    <a:pt x="54" y="46"/>
                  </a:moveTo>
                  <a:lnTo>
                    <a:pt x="0" y="0"/>
                  </a:lnTo>
                  <a:lnTo>
                    <a:pt x="0" y="39"/>
                  </a:lnTo>
                  <a:lnTo>
                    <a:pt x="54" y="84"/>
                  </a:lnTo>
                  <a:lnTo>
                    <a:pt x="108" y="39"/>
                  </a:lnTo>
                  <a:lnTo>
                    <a:pt x="108" y="0"/>
                  </a:lnTo>
                  <a:lnTo>
                    <a:pt x="54" y="46"/>
                  </a:lnTo>
                  <a:close/>
                </a:path>
              </a:pathLst>
            </a:custGeom>
            <a:solidFill>
              <a:schemeClr val="tx1">
                <a:lumMod val="50000"/>
                <a:lumOff val="50000"/>
              </a:schemeClr>
            </a:solidFill>
            <a:ln>
              <a:noFill/>
            </a:ln>
          </p:spPr>
          <p:txBody>
            <a:bodyPr anchor="t" anchorCtr="0" bIns="60960" compatLnSpc="1" lIns="121920" numCol="1" rIns="121920" tIns="60960" vert="horz" wrap="square">
              <a:prstTxWarp prst="textNoShape">
                <a:avLst/>
              </a:prstTxWarp>
            </a:bodyPr>
            <a:lstStyle/>
            <a:p>
              <a:endParaRPr altLang="en-US" lang="zh-CN" sz="2400"/>
            </a:p>
          </p:txBody>
        </p:sp>
        <p:sp>
          <p:nvSpPr>
            <p:cNvPr id="46" name="Freeform 45"/>
            <p:cNvSpPr/>
            <p:nvPr/>
          </p:nvSpPr>
          <p:spPr bwMode="auto">
            <a:xfrm>
              <a:off x="6010275" y="4685233"/>
              <a:ext cx="171450" cy="130175"/>
            </a:xfrm>
            <a:custGeom>
              <a:gdLst>
                <a:gd fmla="*/ 54 w 108" name="T0"/>
                <a:gd fmla="*/ 46 h 82" name="T1"/>
                <a:gd fmla="*/ 0 w 108" name="T2"/>
                <a:gd fmla="*/ 0 h 82" name="T3"/>
                <a:gd fmla="*/ 0 w 108" name="T4"/>
                <a:gd fmla="*/ 39 h 82" name="T5"/>
                <a:gd fmla="*/ 54 w 108" name="T6"/>
                <a:gd fmla="*/ 82 h 82" name="T7"/>
                <a:gd fmla="*/ 108 w 108" name="T8"/>
                <a:gd fmla="*/ 39 h 82" name="T9"/>
                <a:gd fmla="*/ 108 w 108" name="T10"/>
                <a:gd fmla="*/ 0 h 82" name="T11"/>
                <a:gd fmla="*/ 54 w 108" name="T12"/>
                <a:gd fmla="*/ 46 h 82" name="T13"/>
              </a:gdLst>
              <a:cxnLst>
                <a:cxn ang="0">
                  <a:pos x="T0" y="T1"/>
                </a:cxn>
                <a:cxn ang="0">
                  <a:pos x="T2" y="T3"/>
                </a:cxn>
                <a:cxn ang="0">
                  <a:pos x="T4" y="T5"/>
                </a:cxn>
                <a:cxn ang="0">
                  <a:pos x="T6" y="T7"/>
                </a:cxn>
                <a:cxn ang="0">
                  <a:pos x="T8" y="T9"/>
                </a:cxn>
                <a:cxn ang="0">
                  <a:pos x="T10" y="T11"/>
                </a:cxn>
                <a:cxn ang="0">
                  <a:pos x="T12" y="T13"/>
                </a:cxn>
              </a:cxnLst>
              <a:rect b="b" l="0" r="r" t="0"/>
              <a:pathLst>
                <a:path h="82" w="108">
                  <a:moveTo>
                    <a:pt x="54" y="46"/>
                  </a:moveTo>
                  <a:lnTo>
                    <a:pt x="0" y="0"/>
                  </a:lnTo>
                  <a:lnTo>
                    <a:pt x="0" y="39"/>
                  </a:lnTo>
                  <a:lnTo>
                    <a:pt x="54" y="82"/>
                  </a:lnTo>
                  <a:lnTo>
                    <a:pt x="108" y="39"/>
                  </a:lnTo>
                  <a:lnTo>
                    <a:pt x="108" y="0"/>
                  </a:lnTo>
                  <a:lnTo>
                    <a:pt x="54" y="46"/>
                  </a:lnTo>
                  <a:close/>
                </a:path>
              </a:pathLst>
            </a:custGeom>
            <a:solidFill>
              <a:schemeClr val="tx1">
                <a:lumMod val="50000"/>
                <a:lumOff val="50000"/>
              </a:schemeClr>
            </a:solidFill>
            <a:ln>
              <a:noFill/>
            </a:ln>
          </p:spPr>
          <p:txBody>
            <a:bodyPr anchor="t" anchorCtr="0" bIns="60960" compatLnSpc="1" lIns="121920" numCol="1" rIns="121920" tIns="60960" vert="horz" wrap="square">
              <a:prstTxWarp prst="textNoShape">
                <a:avLst/>
              </a:prstTxWarp>
            </a:bodyPr>
            <a:lstStyle/>
            <a:p>
              <a:endParaRPr altLang="en-US" lang="zh-CN" sz="2400"/>
            </a:p>
          </p:txBody>
        </p:sp>
        <p:sp>
          <p:nvSpPr>
            <p:cNvPr id="47" name="Freeform 46"/>
            <p:cNvSpPr/>
            <p:nvPr/>
          </p:nvSpPr>
          <p:spPr bwMode="auto">
            <a:xfrm>
              <a:off x="6010275" y="5718696"/>
              <a:ext cx="171450" cy="131762"/>
            </a:xfrm>
            <a:custGeom>
              <a:gdLst>
                <a:gd fmla="*/ 54 w 108" name="T0"/>
                <a:gd fmla="*/ 45 h 83" name="T1"/>
                <a:gd fmla="*/ 0 w 108" name="T2"/>
                <a:gd fmla="*/ 0 h 83" name="T3"/>
                <a:gd fmla="*/ 0 w 108" name="T4"/>
                <a:gd fmla="*/ 38 h 83" name="T5"/>
                <a:gd fmla="*/ 54 w 108" name="T6"/>
                <a:gd fmla="*/ 83 h 83" name="T7"/>
                <a:gd fmla="*/ 108 w 108" name="T8"/>
                <a:gd fmla="*/ 38 h 83" name="T9"/>
                <a:gd fmla="*/ 108 w 108" name="T10"/>
                <a:gd fmla="*/ 0 h 83" name="T11"/>
                <a:gd fmla="*/ 54 w 108" name="T12"/>
                <a:gd fmla="*/ 45 h 83" name="T13"/>
              </a:gdLst>
              <a:cxnLst>
                <a:cxn ang="0">
                  <a:pos x="T0" y="T1"/>
                </a:cxn>
                <a:cxn ang="0">
                  <a:pos x="T2" y="T3"/>
                </a:cxn>
                <a:cxn ang="0">
                  <a:pos x="T4" y="T5"/>
                </a:cxn>
                <a:cxn ang="0">
                  <a:pos x="T6" y="T7"/>
                </a:cxn>
                <a:cxn ang="0">
                  <a:pos x="T8" y="T9"/>
                </a:cxn>
                <a:cxn ang="0">
                  <a:pos x="T10" y="T11"/>
                </a:cxn>
                <a:cxn ang="0">
                  <a:pos x="T12" y="T13"/>
                </a:cxn>
              </a:cxnLst>
              <a:rect b="b" l="0" r="r" t="0"/>
              <a:pathLst>
                <a:path h="83" w="108">
                  <a:moveTo>
                    <a:pt x="54" y="45"/>
                  </a:moveTo>
                  <a:lnTo>
                    <a:pt x="0" y="0"/>
                  </a:lnTo>
                  <a:lnTo>
                    <a:pt x="0" y="38"/>
                  </a:lnTo>
                  <a:lnTo>
                    <a:pt x="54" y="83"/>
                  </a:lnTo>
                  <a:lnTo>
                    <a:pt x="108" y="38"/>
                  </a:lnTo>
                  <a:lnTo>
                    <a:pt x="108" y="0"/>
                  </a:lnTo>
                  <a:lnTo>
                    <a:pt x="54" y="45"/>
                  </a:lnTo>
                  <a:close/>
                </a:path>
              </a:pathLst>
            </a:custGeom>
            <a:solidFill>
              <a:schemeClr val="tx1">
                <a:lumMod val="50000"/>
                <a:lumOff val="50000"/>
              </a:schemeClr>
            </a:solidFill>
            <a:ln>
              <a:noFill/>
            </a:ln>
          </p:spPr>
          <p:txBody>
            <a:bodyPr anchor="t" anchorCtr="0" bIns="60960" compatLnSpc="1" lIns="121920" numCol="1" rIns="121920" tIns="60960" vert="horz" wrap="square">
              <a:prstTxWarp prst="textNoShape">
                <a:avLst/>
              </a:prstTxWarp>
            </a:bodyPr>
            <a:lstStyle/>
            <a:p>
              <a:endParaRPr altLang="en-US" lang="zh-CN" sz="2400"/>
            </a:p>
          </p:txBody>
        </p:sp>
      </p:grpSp>
      <p:sp>
        <p:nvSpPr>
          <p:cNvPr id="48" name="Oval 47"/>
          <p:cNvSpPr>
            <a:spLocks noChangeArrowheads="1"/>
          </p:cNvSpPr>
          <p:nvPr/>
        </p:nvSpPr>
        <p:spPr bwMode="auto">
          <a:xfrm>
            <a:off x="3282951" y="1521693"/>
            <a:ext cx="1654175" cy="1651000"/>
          </a:xfrm>
          <a:prstGeom prst="ellipse">
            <a:avLst/>
          </a:prstGeom>
          <a:solidFill>
            <a:srgbClr val="2ABDC7"/>
          </a:solidFill>
          <a:ln>
            <a:noFill/>
          </a:ln>
        </p:spPr>
        <p:txBody>
          <a:bodyPr anchor="t" anchorCtr="0" bIns="45720" compatLnSpc="1" lIns="91440" numCol="1" rIns="91440" tIns="45720" vert="horz" wrap="square">
            <a:prstTxWarp prst="textNoShape">
              <a:avLst/>
            </a:prstTxWarp>
          </a:bodyPr>
          <a:lstStyle/>
          <a:p>
            <a:endParaRPr altLang="en-US" lang="zh-CN" sz="2400"/>
          </a:p>
        </p:txBody>
      </p:sp>
      <p:sp>
        <p:nvSpPr>
          <p:cNvPr id="49" name="Oval 48"/>
          <p:cNvSpPr>
            <a:spLocks noChangeArrowheads="1"/>
          </p:cNvSpPr>
          <p:nvPr/>
        </p:nvSpPr>
        <p:spPr bwMode="auto">
          <a:xfrm>
            <a:off x="5875338" y="2126532"/>
            <a:ext cx="441325" cy="441325"/>
          </a:xfrm>
          <a:prstGeom prst="ellipse">
            <a:avLst/>
          </a:prstGeom>
          <a:solidFill>
            <a:srgbClr val="2ABDC7"/>
          </a:solidFill>
          <a:ln>
            <a:noFill/>
          </a:ln>
        </p:spPr>
        <p:txBody>
          <a:bodyPr anchor="ctr" anchorCtr="0" bIns="0" compatLnSpc="1" lIns="0" numCol="1" rIns="0" tIns="0" vert="horz" wrap="square">
            <a:prstTxWarp prst="textNoShape">
              <a:avLst/>
            </a:prstTxWarp>
          </a:bodyPr>
          <a:lstStyle/>
          <a:p>
            <a:pPr algn="ctr"/>
            <a:r>
              <a:rPr altLang="zh-CN" lang="en-US" sz="2800">
                <a:solidFill>
                  <a:schemeClr val="bg1"/>
                </a:solidFill>
                <a:latin charset="0" panose="020b0503020202020204" pitchFamily="34" typeface="Agency FB"/>
              </a:rPr>
              <a:t>A</a:t>
            </a:r>
          </a:p>
        </p:txBody>
      </p:sp>
      <p:sp>
        <p:nvSpPr>
          <p:cNvPr id="50" name="Freeform 49"/>
          <p:cNvSpPr/>
          <p:nvPr/>
        </p:nvSpPr>
        <p:spPr bwMode="auto">
          <a:xfrm>
            <a:off x="3167063" y="3464794"/>
            <a:ext cx="3205163" cy="1885951"/>
          </a:xfrm>
          <a:custGeom>
            <a:gdLst>
              <a:gd fmla="*/ 1061 w 1161" name="T0"/>
              <a:gd fmla="*/ 242 h 683" name="T1"/>
              <a:gd fmla="*/ 1007 w 1161" name="T2"/>
              <a:gd fmla="*/ 257 h 683" name="T3"/>
              <a:gd fmla="*/ 1007 w 1161" name="T4"/>
              <a:gd fmla="*/ 257 h 683" name="T5"/>
              <a:gd fmla="*/ 848 w 1161" name="T6"/>
              <a:gd fmla="*/ 303 h 683" name="T7"/>
              <a:gd fmla="*/ 605 w 1161" name="T8"/>
              <a:gd fmla="*/ 125 h 683" name="T9"/>
              <a:gd fmla="*/ 605 w 1161" name="T10"/>
              <a:gd fmla="*/ 125 h 683" name="T11"/>
              <a:gd fmla="*/ 605 w 1161" name="T12"/>
              <a:gd fmla="*/ 124 h 683" name="T13"/>
              <a:gd fmla="*/ 605 w 1161" name="T14"/>
              <a:gd fmla="*/ 124 h 683" name="T15"/>
              <a:gd fmla="*/ 342 w 1161" name="T16"/>
              <a:gd fmla="*/ 0 h 683" name="T17"/>
              <a:gd fmla="*/ 0 w 1161" name="T18"/>
              <a:gd fmla="*/ 342 h 683" name="T19"/>
              <a:gd fmla="*/ 342 w 1161" name="T20"/>
              <a:gd fmla="*/ 683 h 683" name="T21"/>
              <a:gd fmla="*/ 605 w 1161" name="T22"/>
              <a:gd fmla="*/ 559 h 683" name="T23"/>
              <a:gd fmla="*/ 605 w 1161" name="T24"/>
              <a:gd fmla="*/ 559 h 683" name="T25"/>
              <a:gd fmla="*/ 848 w 1161" name="T26"/>
              <a:gd fmla="*/ 380 h 683" name="T27"/>
              <a:gd fmla="*/ 1007 w 1161" name="T28"/>
              <a:gd fmla="*/ 426 h 683" name="T29"/>
              <a:gd fmla="*/ 1007 w 1161" name="T30"/>
              <a:gd fmla="*/ 426 h 683" name="T31"/>
              <a:gd fmla="*/ 1061 w 1161" name="T32"/>
              <a:gd fmla="*/ 441 h 683" name="T33"/>
              <a:gd fmla="*/ 1161 w 1161" name="T34"/>
              <a:gd fmla="*/ 342 h 683" name="T35"/>
              <a:gd fmla="*/ 1061 w 1161" name="T36"/>
              <a:gd fmla="*/ 242 h 68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3" w="1161">
                <a:moveTo>
                  <a:pt x="1061" y="242"/>
                </a:moveTo>
                <a:cubicBezTo>
                  <a:pt x="1041" y="242"/>
                  <a:pt x="1023" y="248"/>
                  <a:pt x="1007" y="257"/>
                </a:cubicBezTo>
                <a:cubicBezTo>
                  <a:pt x="1007" y="257"/>
                  <a:pt x="1007" y="257"/>
                  <a:pt x="1007" y="257"/>
                </a:cubicBezTo>
                <a:cubicBezTo>
                  <a:pt x="964" y="285"/>
                  <a:pt x="974" y="303"/>
                  <a:pt x="848" y="303"/>
                </a:cubicBezTo>
                <a:cubicBezTo>
                  <a:pt x="700" y="303"/>
                  <a:pt x="699" y="236"/>
                  <a:pt x="605" y="125"/>
                </a:cubicBezTo>
                <a:cubicBezTo>
                  <a:pt x="605" y="125"/>
                  <a:pt x="605" y="125"/>
                  <a:pt x="605" y="125"/>
                </a:cubicBezTo>
                <a:cubicBezTo>
                  <a:pt x="605" y="125"/>
                  <a:pt x="605" y="124"/>
                  <a:pt x="605" y="124"/>
                </a:cubicBezTo>
                <a:cubicBezTo>
                  <a:pt x="605" y="124"/>
                  <a:pt x="605" y="124"/>
                  <a:pt x="605" y="124"/>
                </a:cubicBezTo>
                <a:cubicBezTo>
                  <a:pt x="542" y="49"/>
                  <a:pt x="448" y="0"/>
                  <a:pt x="342" y="0"/>
                </a:cubicBezTo>
                <a:cubicBezTo>
                  <a:pt x="153" y="0"/>
                  <a:pt x="0" y="153"/>
                  <a:pt x="0" y="342"/>
                </a:cubicBezTo>
                <a:cubicBezTo>
                  <a:pt x="0" y="530"/>
                  <a:pt x="153" y="683"/>
                  <a:pt x="342" y="683"/>
                </a:cubicBezTo>
                <a:cubicBezTo>
                  <a:pt x="448" y="683"/>
                  <a:pt x="542" y="634"/>
                  <a:pt x="605" y="559"/>
                </a:cubicBezTo>
                <a:cubicBezTo>
                  <a:pt x="605" y="559"/>
                  <a:pt x="605" y="559"/>
                  <a:pt x="605" y="559"/>
                </a:cubicBezTo>
                <a:cubicBezTo>
                  <a:pt x="699" y="448"/>
                  <a:pt x="700" y="380"/>
                  <a:pt x="848" y="380"/>
                </a:cubicBezTo>
                <a:cubicBezTo>
                  <a:pt x="974" y="380"/>
                  <a:pt x="964" y="398"/>
                  <a:pt x="1007" y="426"/>
                </a:cubicBezTo>
                <a:cubicBezTo>
                  <a:pt x="1007" y="426"/>
                  <a:pt x="1007" y="426"/>
                  <a:pt x="1007" y="426"/>
                </a:cubicBezTo>
                <a:cubicBezTo>
                  <a:pt x="1023" y="436"/>
                  <a:pt x="1041" y="441"/>
                  <a:pt x="1061" y="441"/>
                </a:cubicBezTo>
                <a:cubicBezTo>
                  <a:pt x="1116" y="441"/>
                  <a:pt x="1161" y="397"/>
                  <a:pt x="1161" y="342"/>
                </a:cubicBezTo>
                <a:cubicBezTo>
                  <a:pt x="1161" y="286"/>
                  <a:pt x="1116" y="242"/>
                  <a:pt x="1061" y="242"/>
                </a:cubicBezTo>
                <a:close/>
              </a:path>
            </a:pathLst>
          </a:custGeom>
          <a:solidFill>
            <a:srgbClr val="4C4B50"/>
          </a:solidFill>
          <a:ln>
            <a:noFill/>
          </a:ln>
        </p:spPr>
        <p:txBody>
          <a:bodyPr anchor="t" anchorCtr="0" bIns="45720" compatLnSpc="1" lIns="91440" numCol="1" rIns="91440" tIns="45720" vert="horz" wrap="square">
            <a:prstTxWarp prst="textNoShape">
              <a:avLst/>
            </a:prstTxWarp>
          </a:bodyPr>
          <a:lstStyle/>
          <a:p>
            <a:endParaRPr altLang="en-US" lang="zh-CN" sz="2400"/>
          </a:p>
        </p:txBody>
      </p:sp>
      <p:sp>
        <p:nvSpPr>
          <p:cNvPr id="51" name="Oval 50"/>
          <p:cNvSpPr>
            <a:spLocks noChangeArrowheads="1"/>
          </p:cNvSpPr>
          <p:nvPr/>
        </p:nvSpPr>
        <p:spPr bwMode="auto">
          <a:xfrm>
            <a:off x="3282951" y="3580682"/>
            <a:ext cx="1654175" cy="1654175"/>
          </a:xfrm>
          <a:prstGeom prst="ellipse">
            <a:avLst/>
          </a:prstGeom>
          <a:solidFill>
            <a:srgbClr val="2ABDC7"/>
          </a:solidFill>
          <a:ln>
            <a:noFill/>
          </a:ln>
        </p:spPr>
        <p:txBody>
          <a:bodyPr anchor="t" anchorCtr="0" bIns="45720" compatLnSpc="1" lIns="91440" numCol="1" rIns="91440" tIns="45720" vert="horz" wrap="square">
            <a:prstTxWarp prst="textNoShape">
              <a:avLst/>
            </a:prstTxWarp>
          </a:bodyPr>
          <a:lstStyle/>
          <a:p>
            <a:endParaRPr altLang="en-US" lang="zh-CN" sz="2400"/>
          </a:p>
        </p:txBody>
      </p:sp>
      <p:sp>
        <p:nvSpPr>
          <p:cNvPr id="52" name="Oval 51"/>
          <p:cNvSpPr>
            <a:spLocks noChangeArrowheads="1"/>
          </p:cNvSpPr>
          <p:nvPr/>
        </p:nvSpPr>
        <p:spPr bwMode="auto">
          <a:xfrm>
            <a:off x="5875338" y="4185519"/>
            <a:ext cx="441325" cy="444500"/>
          </a:xfrm>
          <a:prstGeom prst="ellipse">
            <a:avLst/>
          </a:prstGeom>
          <a:solidFill>
            <a:srgbClr val="2ABDC7"/>
          </a:solidFill>
          <a:ln>
            <a:noFill/>
          </a:ln>
        </p:spPr>
        <p:txBody>
          <a:bodyPr anchor="ctr" anchorCtr="0" bIns="0" compatLnSpc="1" lIns="0" numCol="1" rIns="0" tIns="0" vert="horz" wrap="square">
            <a:prstTxWarp prst="textNoShape">
              <a:avLst/>
            </a:prstTxWarp>
          </a:bodyPr>
          <a:lstStyle/>
          <a:p>
            <a:pPr algn="ctr"/>
            <a:r>
              <a:rPr altLang="zh-CN" lang="en-US" sz="2800">
                <a:solidFill>
                  <a:schemeClr val="bg1"/>
                </a:solidFill>
                <a:latin charset="0" panose="020b0503020202020204" pitchFamily="34" typeface="Agency FB"/>
              </a:rPr>
              <a:t>C</a:t>
            </a:r>
          </a:p>
        </p:txBody>
      </p:sp>
      <p:sp>
        <p:nvSpPr>
          <p:cNvPr id="53" name="Freeform 54"/>
          <p:cNvSpPr/>
          <p:nvPr/>
        </p:nvSpPr>
        <p:spPr bwMode="auto">
          <a:xfrm>
            <a:off x="5819776" y="2436093"/>
            <a:ext cx="3205163" cy="1881187"/>
          </a:xfrm>
          <a:custGeom>
            <a:gdLst>
              <a:gd fmla="*/ 819 w 1161" name="T0"/>
              <a:gd fmla="*/ 0 h 682" name="T1"/>
              <a:gd fmla="*/ 556 w 1161" name="T2"/>
              <a:gd fmla="*/ 124 h 682" name="T3"/>
              <a:gd fmla="*/ 556 w 1161" name="T4"/>
              <a:gd fmla="*/ 124 h 682" name="T5"/>
              <a:gd fmla="*/ 556 w 1161" name="T6"/>
              <a:gd fmla="*/ 124 h 682" name="T7"/>
              <a:gd fmla="*/ 556 w 1161" name="T8"/>
              <a:gd fmla="*/ 124 h 682" name="T9"/>
              <a:gd fmla="*/ 313 w 1161" name="T10"/>
              <a:gd fmla="*/ 303 h 682" name="T11"/>
              <a:gd fmla="*/ 154 w 1161" name="T12"/>
              <a:gd fmla="*/ 257 h 682" name="T13"/>
              <a:gd fmla="*/ 154 w 1161" name="T14"/>
              <a:gd fmla="*/ 257 h 682" name="T15"/>
              <a:gd fmla="*/ 100 w 1161" name="T16"/>
              <a:gd fmla="*/ 241 h 682" name="T17"/>
              <a:gd fmla="*/ 0 w 1161" name="T18"/>
              <a:gd fmla="*/ 341 h 682" name="T19"/>
              <a:gd fmla="*/ 100 w 1161" name="T20"/>
              <a:gd fmla="*/ 441 h 682" name="T21"/>
              <a:gd fmla="*/ 154 w 1161" name="T22"/>
              <a:gd fmla="*/ 425 h 682" name="T23"/>
              <a:gd fmla="*/ 154 w 1161" name="T24"/>
              <a:gd fmla="*/ 425 h 682" name="T25"/>
              <a:gd fmla="*/ 313 w 1161" name="T26"/>
              <a:gd fmla="*/ 380 h 682" name="T27"/>
              <a:gd fmla="*/ 556 w 1161" name="T28"/>
              <a:gd fmla="*/ 558 h 682" name="T29"/>
              <a:gd fmla="*/ 556 w 1161" name="T30"/>
              <a:gd fmla="*/ 558 h 682" name="T31"/>
              <a:gd fmla="*/ 819 w 1161" name="T32"/>
              <a:gd fmla="*/ 682 h 682" name="T33"/>
              <a:gd fmla="*/ 1161 w 1161" name="T34"/>
              <a:gd fmla="*/ 341 h 682" name="T35"/>
              <a:gd fmla="*/ 819 w 1161" name="T36"/>
              <a:gd fmla="*/ 0 h 68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82" w="1161">
                <a:moveTo>
                  <a:pt x="819" y="0"/>
                </a:moveTo>
                <a:cubicBezTo>
                  <a:pt x="714" y="0"/>
                  <a:pt x="619" y="48"/>
                  <a:pt x="556" y="124"/>
                </a:cubicBezTo>
                <a:cubicBezTo>
                  <a:pt x="556" y="124"/>
                  <a:pt x="556" y="124"/>
                  <a:pt x="556" y="124"/>
                </a:cubicBezTo>
                <a:cubicBezTo>
                  <a:pt x="556" y="124"/>
                  <a:pt x="556" y="124"/>
                  <a:pt x="556" y="124"/>
                </a:cubicBezTo>
                <a:cubicBezTo>
                  <a:pt x="556" y="124"/>
                  <a:pt x="556" y="124"/>
                  <a:pt x="556" y="124"/>
                </a:cubicBezTo>
                <a:cubicBezTo>
                  <a:pt x="462" y="235"/>
                  <a:pt x="461" y="303"/>
                  <a:pt x="313" y="303"/>
                </a:cubicBezTo>
                <a:cubicBezTo>
                  <a:pt x="187" y="303"/>
                  <a:pt x="197" y="284"/>
                  <a:pt x="154" y="257"/>
                </a:cubicBezTo>
                <a:cubicBezTo>
                  <a:pt x="154" y="257"/>
                  <a:pt x="154" y="257"/>
                  <a:pt x="154" y="257"/>
                </a:cubicBezTo>
                <a:cubicBezTo>
                  <a:pt x="138" y="247"/>
                  <a:pt x="120" y="241"/>
                  <a:pt x="100" y="241"/>
                </a:cubicBezTo>
                <a:cubicBezTo>
                  <a:pt x="45" y="241"/>
                  <a:pt x="0" y="286"/>
                  <a:pt x="0" y="341"/>
                </a:cubicBezTo>
                <a:cubicBezTo>
                  <a:pt x="0" y="396"/>
                  <a:pt x="45" y="441"/>
                  <a:pt x="100" y="441"/>
                </a:cubicBezTo>
                <a:cubicBezTo>
                  <a:pt x="120" y="441"/>
                  <a:pt x="138" y="435"/>
                  <a:pt x="154" y="425"/>
                </a:cubicBezTo>
                <a:cubicBezTo>
                  <a:pt x="154" y="425"/>
                  <a:pt x="154" y="425"/>
                  <a:pt x="154" y="425"/>
                </a:cubicBezTo>
                <a:cubicBezTo>
                  <a:pt x="197" y="398"/>
                  <a:pt x="187" y="380"/>
                  <a:pt x="313" y="380"/>
                </a:cubicBezTo>
                <a:cubicBezTo>
                  <a:pt x="461" y="380"/>
                  <a:pt x="462" y="447"/>
                  <a:pt x="556" y="558"/>
                </a:cubicBezTo>
                <a:cubicBezTo>
                  <a:pt x="556" y="558"/>
                  <a:pt x="556" y="558"/>
                  <a:pt x="556" y="558"/>
                </a:cubicBezTo>
                <a:cubicBezTo>
                  <a:pt x="619" y="634"/>
                  <a:pt x="714" y="682"/>
                  <a:pt x="819" y="682"/>
                </a:cubicBezTo>
                <a:cubicBezTo>
                  <a:pt x="1008" y="682"/>
                  <a:pt x="1161" y="530"/>
                  <a:pt x="1161" y="341"/>
                </a:cubicBezTo>
                <a:cubicBezTo>
                  <a:pt x="1161" y="153"/>
                  <a:pt x="1008" y="0"/>
                  <a:pt x="819" y="0"/>
                </a:cubicBezTo>
                <a:close/>
              </a:path>
            </a:pathLst>
          </a:custGeom>
          <a:solidFill>
            <a:srgbClr val="4C4B50"/>
          </a:solidFill>
          <a:ln>
            <a:noFill/>
          </a:ln>
        </p:spPr>
        <p:txBody>
          <a:bodyPr anchor="t" anchorCtr="0" bIns="45720" compatLnSpc="1" lIns="91440" numCol="1" rIns="91440" tIns="45720" vert="horz" wrap="square">
            <a:prstTxWarp prst="textNoShape">
              <a:avLst/>
            </a:prstTxWarp>
          </a:bodyPr>
          <a:lstStyle/>
          <a:p>
            <a:endParaRPr altLang="en-US" lang="zh-CN" sz="2400"/>
          </a:p>
        </p:txBody>
      </p:sp>
      <p:sp>
        <p:nvSpPr>
          <p:cNvPr id="54" name="Oval 55"/>
          <p:cNvSpPr>
            <a:spLocks noChangeArrowheads="1"/>
          </p:cNvSpPr>
          <p:nvPr/>
        </p:nvSpPr>
        <p:spPr bwMode="auto">
          <a:xfrm>
            <a:off x="7254877" y="2551981"/>
            <a:ext cx="1654175" cy="1652587"/>
          </a:xfrm>
          <a:prstGeom prst="ellipse">
            <a:avLst/>
          </a:prstGeom>
          <a:solidFill>
            <a:srgbClr val="2ABDC7"/>
          </a:solidFill>
          <a:ln>
            <a:noFill/>
          </a:ln>
        </p:spPr>
        <p:txBody>
          <a:bodyPr anchor="t" anchorCtr="0" bIns="45720" compatLnSpc="1" lIns="91440" numCol="1" rIns="91440" tIns="45720" vert="horz" wrap="square">
            <a:prstTxWarp prst="textNoShape">
              <a:avLst/>
            </a:prstTxWarp>
          </a:bodyPr>
          <a:lstStyle/>
          <a:p>
            <a:endParaRPr altLang="en-US" lang="zh-CN" sz="2400"/>
          </a:p>
        </p:txBody>
      </p:sp>
      <p:sp>
        <p:nvSpPr>
          <p:cNvPr id="55" name="Oval 56"/>
          <p:cNvSpPr>
            <a:spLocks noChangeArrowheads="1"/>
          </p:cNvSpPr>
          <p:nvPr/>
        </p:nvSpPr>
        <p:spPr bwMode="auto">
          <a:xfrm>
            <a:off x="5875338" y="3155231"/>
            <a:ext cx="441325" cy="444500"/>
          </a:xfrm>
          <a:prstGeom prst="ellipse">
            <a:avLst/>
          </a:prstGeom>
          <a:solidFill>
            <a:srgbClr val="2ABDC7"/>
          </a:solidFill>
          <a:ln>
            <a:noFill/>
          </a:ln>
        </p:spPr>
        <p:txBody>
          <a:bodyPr anchor="ctr" anchorCtr="0" bIns="0" compatLnSpc="1" lIns="0" numCol="1" rIns="0" tIns="0" vert="horz" wrap="square">
            <a:prstTxWarp prst="textNoShape">
              <a:avLst/>
            </a:prstTxWarp>
          </a:bodyPr>
          <a:lstStyle/>
          <a:p>
            <a:pPr algn="ctr"/>
            <a:r>
              <a:rPr altLang="zh-CN" lang="en-US" sz="2800">
                <a:solidFill>
                  <a:schemeClr val="bg1"/>
                </a:solidFill>
                <a:latin charset="0" panose="020b0503020202020204" pitchFamily="34" typeface="Agency FB"/>
              </a:rPr>
              <a:t>B</a:t>
            </a:r>
          </a:p>
        </p:txBody>
      </p:sp>
      <p:sp>
        <p:nvSpPr>
          <p:cNvPr id="56" name="Oval 57"/>
          <p:cNvSpPr>
            <a:spLocks noChangeArrowheads="1"/>
          </p:cNvSpPr>
          <p:nvPr/>
        </p:nvSpPr>
        <p:spPr bwMode="auto">
          <a:xfrm>
            <a:off x="7254877" y="4614143"/>
            <a:ext cx="1654175" cy="1649412"/>
          </a:xfrm>
          <a:prstGeom prst="ellipse">
            <a:avLst/>
          </a:prstGeom>
          <a:solidFill>
            <a:srgbClr val="2ABDC7"/>
          </a:solidFill>
          <a:ln>
            <a:noFill/>
          </a:ln>
        </p:spPr>
        <p:txBody>
          <a:bodyPr anchor="t" anchorCtr="0" bIns="45720" compatLnSpc="1" lIns="91440" numCol="1" rIns="91440" tIns="45720" vert="horz" wrap="square">
            <a:prstTxWarp prst="textNoShape">
              <a:avLst/>
            </a:prstTxWarp>
          </a:bodyPr>
          <a:lstStyle/>
          <a:p>
            <a:endParaRPr altLang="en-US" lang="zh-CN" sz="2400"/>
          </a:p>
        </p:txBody>
      </p:sp>
      <p:sp>
        <p:nvSpPr>
          <p:cNvPr id="57" name="Oval 59"/>
          <p:cNvSpPr>
            <a:spLocks noChangeArrowheads="1"/>
          </p:cNvSpPr>
          <p:nvPr/>
        </p:nvSpPr>
        <p:spPr bwMode="auto">
          <a:xfrm>
            <a:off x="5875338" y="5217393"/>
            <a:ext cx="441325" cy="442912"/>
          </a:xfrm>
          <a:prstGeom prst="ellipse">
            <a:avLst/>
          </a:prstGeom>
          <a:solidFill>
            <a:srgbClr val="2ABDC7"/>
          </a:solidFill>
          <a:ln>
            <a:noFill/>
          </a:ln>
        </p:spPr>
        <p:txBody>
          <a:bodyPr anchor="ctr" anchorCtr="0" bIns="0" compatLnSpc="1" lIns="0" numCol="1" rIns="0" tIns="0" vert="horz" wrap="square">
            <a:prstTxWarp prst="textNoShape">
              <a:avLst/>
            </a:prstTxWarp>
          </a:bodyPr>
          <a:lstStyle/>
          <a:p>
            <a:pPr algn="ctr"/>
            <a:r>
              <a:rPr altLang="zh-CN" lang="en-US" sz="2800">
                <a:solidFill>
                  <a:schemeClr val="bg1"/>
                </a:solidFill>
                <a:latin charset="0" panose="020b0503020202020204" pitchFamily="34" typeface="Agency FB"/>
              </a:rPr>
              <a:t>D</a:t>
            </a:r>
          </a:p>
        </p:txBody>
      </p:sp>
      <p:sp>
        <p:nvSpPr>
          <p:cNvPr id="58" name="TextBox 30"/>
          <p:cNvSpPr txBox="1"/>
          <p:nvPr/>
        </p:nvSpPr>
        <p:spPr>
          <a:xfrm>
            <a:off x="3654267" y="1916306"/>
            <a:ext cx="911540" cy="853440"/>
          </a:xfrm>
          <a:prstGeom prst="rect">
            <a:avLst/>
          </a:prstGeom>
          <a:noFill/>
        </p:spPr>
        <p:txBody>
          <a:bodyPr bIns="0" lIns="0" rIns="0" rtlCol="0" tIns="0" wrap="square">
            <a:spAutoFit/>
          </a:bodyPr>
          <a:lstStyle/>
          <a:p>
            <a:pPr algn="ctr"/>
            <a:r>
              <a:rPr altLang="en-US" b="1" lang="zh-CN" smtClean="0" sz="2800">
                <a:solidFill>
                  <a:schemeClr val="bg1"/>
                </a:solidFill>
                <a:latin charset="-122" panose="020b0503020204020204" pitchFamily="34" typeface="微软雅黑"/>
                <a:ea charset="-122" panose="020b0503020204020204" pitchFamily="34" typeface="微软雅黑"/>
              </a:rPr>
              <a:t>输入标题</a:t>
            </a:r>
          </a:p>
        </p:txBody>
      </p:sp>
      <p:sp>
        <p:nvSpPr>
          <p:cNvPr id="59" name="TextBox 30"/>
          <p:cNvSpPr txBox="1"/>
          <p:nvPr/>
        </p:nvSpPr>
        <p:spPr>
          <a:xfrm>
            <a:off x="7603730" y="2947386"/>
            <a:ext cx="956471" cy="853440"/>
          </a:xfrm>
          <a:prstGeom prst="rect">
            <a:avLst/>
          </a:prstGeom>
          <a:noFill/>
        </p:spPr>
        <p:txBody>
          <a:bodyPr bIns="0" lIns="0" rIns="0" rtlCol="0" tIns="0" wrap="square">
            <a:spAutoFit/>
          </a:bodyPr>
          <a:lstStyle/>
          <a:p>
            <a:pPr algn="ctr"/>
            <a:r>
              <a:rPr altLang="en-US" b="1" lang="zh-CN" sz="2800">
                <a:solidFill>
                  <a:schemeClr val="bg1"/>
                </a:solidFill>
                <a:latin charset="-122" panose="020b0503020204020204" pitchFamily="34" typeface="微软雅黑"/>
                <a:ea charset="-122" panose="020b0503020204020204" pitchFamily="34" typeface="微软雅黑"/>
              </a:rPr>
              <a:t>输入标题</a:t>
            </a:r>
          </a:p>
        </p:txBody>
      </p:sp>
      <p:sp>
        <p:nvSpPr>
          <p:cNvPr id="60" name="TextBox 30"/>
          <p:cNvSpPr txBox="1"/>
          <p:nvPr/>
        </p:nvSpPr>
        <p:spPr>
          <a:xfrm>
            <a:off x="3626355" y="3976881"/>
            <a:ext cx="967367" cy="853440"/>
          </a:xfrm>
          <a:prstGeom prst="rect">
            <a:avLst/>
          </a:prstGeom>
          <a:noFill/>
        </p:spPr>
        <p:txBody>
          <a:bodyPr bIns="0" lIns="0" rIns="0" rtlCol="0" tIns="0" wrap="square">
            <a:spAutoFit/>
          </a:bodyPr>
          <a:lstStyle/>
          <a:p>
            <a:pPr algn="ctr"/>
            <a:r>
              <a:rPr altLang="en-US" b="1" lang="zh-CN" sz="2800">
                <a:solidFill>
                  <a:schemeClr val="bg1"/>
                </a:solidFill>
                <a:latin charset="-122" panose="020b0503020204020204" pitchFamily="34" typeface="微软雅黑"/>
                <a:ea charset="-122" panose="020b0503020204020204" pitchFamily="34" typeface="微软雅黑"/>
              </a:rPr>
              <a:t>输入标题</a:t>
            </a:r>
          </a:p>
        </p:txBody>
      </p:sp>
      <p:sp>
        <p:nvSpPr>
          <p:cNvPr id="61" name="TextBox 30"/>
          <p:cNvSpPr txBox="1"/>
          <p:nvPr/>
        </p:nvSpPr>
        <p:spPr>
          <a:xfrm>
            <a:off x="7639734" y="5007962"/>
            <a:ext cx="884463" cy="853440"/>
          </a:xfrm>
          <a:prstGeom prst="rect">
            <a:avLst/>
          </a:prstGeom>
          <a:noFill/>
        </p:spPr>
        <p:txBody>
          <a:bodyPr bIns="0" lIns="0" rIns="0" rtlCol="0" tIns="0" wrap="square">
            <a:spAutoFit/>
          </a:bodyPr>
          <a:lstStyle/>
          <a:p>
            <a:pPr algn="ctr"/>
            <a:r>
              <a:rPr altLang="en-US" b="1" lang="zh-CN" sz="2800">
                <a:solidFill>
                  <a:schemeClr val="bg1"/>
                </a:solidFill>
                <a:latin charset="-122" panose="020b0503020204020204" pitchFamily="34" typeface="微软雅黑"/>
                <a:ea charset="-122" panose="020b0503020204020204" pitchFamily="34" typeface="微软雅黑"/>
              </a:rPr>
              <a:t>输入标题</a:t>
            </a:r>
          </a:p>
        </p:txBody>
      </p:sp>
    </p:spTree>
    <p:extLst>
      <p:ext uri="{BB962C8B-B14F-4D97-AF65-F5344CB8AC3E}">
        <p14:creationId val="292759121"/>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1">
                                  <p:stCondLst>
                                    <p:cond delay="0"/>
                                  </p:stCondLst>
                                  <p:childTnLst>
                                    <p:set>
                                      <p:cBhvr>
                                        <p:cTn dur="1" fill="hold" id="6">
                                          <p:stCondLst>
                                            <p:cond delay="0"/>
                                          </p:stCondLst>
                                        </p:cTn>
                                        <p:tgtEl>
                                          <p:spTgt spid="41"/>
                                        </p:tgtEl>
                                        <p:attrNameLst>
                                          <p:attrName>style.visibility</p:attrName>
                                        </p:attrNameLst>
                                      </p:cBhvr>
                                      <p:to>
                                        <p:strVal val="visible"/>
                                      </p:to>
                                    </p:set>
                                    <p:animEffect filter="wipe(up)" transition="in">
                                      <p:cBhvr>
                                        <p:cTn dur="500" id="7"/>
                                        <p:tgtEl>
                                          <p:spTgt spid="41"/>
                                        </p:tgtEl>
                                      </p:cBhvr>
                                    </p:animEffect>
                                  </p:childTnLst>
                                </p:cTn>
                              </p:par>
                            </p:childTnLst>
                          </p:cTn>
                        </p:par>
                        <p:par>
                          <p:cTn fill="hold" id="8" nodeType="afterGroup">
                            <p:stCondLst>
                              <p:cond delay="500"/>
                            </p:stCondLst>
                            <p:childTnLst>
                              <p:par>
                                <p:cTn fill="hold" grpId="0" id="9" nodeType="afterEffect" presetClass="entr" presetID="23" presetSubtype="32">
                                  <p:stCondLst>
                                    <p:cond delay="0"/>
                                  </p:stCondLst>
                                  <p:childTnLst>
                                    <p:set>
                                      <p:cBhvr>
                                        <p:cTn dur="1" fill="hold" id="10">
                                          <p:stCondLst>
                                            <p:cond delay="0"/>
                                          </p:stCondLst>
                                        </p:cTn>
                                        <p:tgtEl>
                                          <p:spTgt spid="49"/>
                                        </p:tgtEl>
                                        <p:attrNameLst>
                                          <p:attrName>style.visibility</p:attrName>
                                        </p:attrNameLst>
                                      </p:cBhvr>
                                      <p:to>
                                        <p:strVal val="visible"/>
                                      </p:to>
                                    </p:set>
                                    <p:anim calcmode="lin" valueType="num">
                                      <p:cBhvr>
                                        <p:cTn dur="500" fill="hold" id="11"/>
                                        <p:tgtEl>
                                          <p:spTgt spid="49"/>
                                        </p:tgtEl>
                                        <p:attrNameLst>
                                          <p:attrName>ppt_w</p:attrName>
                                        </p:attrNameLst>
                                      </p:cBhvr>
                                      <p:tavLst>
                                        <p:tav tm="0">
                                          <p:val>
                                            <p:strVal val="4*#ppt_w"/>
                                          </p:val>
                                        </p:tav>
                                        <p:tav tm="100000">
                                          <p:val>
                                            <p:strVal val="#ppt_w"/>
                                          </p:val>
                                        </p:tav>
                                      </p:tavLst>
                                    </p:anim>
                                    <p:anim calcmode="lin" valueType="num">
                                      <p:cBhvr>
                                        <p:cTn dur="500" fill="hold" id="12"/>
                                        <p:tgtEl>
                                          <p:spTgt spid="49"/>
                                        </p:tgtEl>
                                        <p:attrNameLst>
                                          <p:attrName>ppt_h</p:attrName>
                                        </p:attrNameLst>
                                      </p:cBhvr>
                                      <p:tavLst>
                                        <p:tav tm="0">
                                          <p:val>
                                            <p:strVal val="4*#ppt_h"/>
                                          </p:val>
                                        </p:tav>
                                        <p:tav tm="100000">
                                          <p:val>
                                            <p:strVal val="#ppt_h"/>
                                          </p:val>
                                        </p:tav>
                                      </p:tavLst>
                                    </p:anim>
                                  </p:childTnLst>
                                </p:cTn>
                              </p:par>
                              <p:par>
                                <p:cTn fill="hold" grpId="0" id="13" nodeType="withEffect" presetClass="entr" presetID="23" presetSubtype="32">
                                  <p:stCondLst>
                                    <p:cond delay="200"/>
                                  </p:stCondLst>
                                  <p:childTnLst>
                                    <p:set>
                                      <p:cBhvr>
                                        <p:cTn dur="1" fill="hold" id="14">
                                          <p:stCondLst>
                                            <p:cond delay="0"/>
                                          </p:stCondLst>
                                        </p:cTn>
                                        <p:tgtEl>
                                          <p:spTgt spid="55"/>
                                        </p:tgtEl>
                                        <p:attrNameLst>
                                          <p:attrName>style.visibility</p:attrName>
                                        </p:attrNameLst>
                                      </p:cBhvr>
                                      <p:to>
                                        <p:strVal val="visible"/>
                                      </p:to>
                                    </p:set>
                                    <p:anim calcmode="lin" valueType="num">
                                      <p:cBhvr>
                                        <p:cTn dur="500" fill="hold" id="15"/>
                                        <p:tgtEl>
                                          <p:spTgt spid="55"/>
                                        </p:tgtEl>
                                        <p:attrNameLst>
                                          <p:attrName>ppt_w</p:attrName>
                                        </p:attrNameLst>
                                      </p:cBhvr>
                                      <p:tavLst>
                                        <p:tav tm="0">
                                          <p:val>
                                            <p:strVal val="4*#ppt_w"/>
                                          </p:val>
                                        </p:tav>
                                        <p:tav tm="100000">
                                          <p:val>
                                            <p:strVal val="#ppt_w"/>
                                          </p:val>
                                        </p:tav>
                                      </p:tavLst>
                                    </p:anim>
                                    <p:anim calcmode="lin" valueType="num">
                                      <p:cBhvr>
                                        <p:cTn dur="500" fill="hold" id="16"/>
                                        <p:tgtEl>
                                          <p:spTgt spid="55"/>
                                        </p:tgtEl>
                                        <p:attrNameLst>
                                          <p:attrName>ppt_h</p:attrName>
                                        </p:attrNameLst>
                                      </p:cBhvr>
                                      <p:tavLst>
                                        <p:tav tm="0">
                                          <p:val>
                                            <p:strVal val="4*#ppt_h"/>
                                          </p:val>
                                        </p:tav>
                                        <p:tav tm="100000">
                                          <p:val>
                                            <p:strVal val="#ppt_h"/>
                                          </p:val>
                                        </p:tav>
                                      </p:tavLst>
                                    </p:anim>
                                  </p:childTnLst>
                                </p:cTn>
                              </p:par>
                              <p:par>
                                <p:cTn fill="hold" grpId="0" id="17" nodeType="withEffect" presetClass="entr" presetID="23" presetSubtype="32">
                                  <p:stCondLst>
                                    <p:cond delay="400"/>
                                  </p:stCondLst>
                                  <p:childTnLst>
                                    <p:set>
                                      <p:cBhvr>
                                        <p:cTn dur="1" fill="hold" id="18">
                                          <p:stCondLst>
                                            <p:cond delay="0"/>
                                          </p:stCondLst>
                                        </p:cTn>
                                        <p:tgtEl>
                                          <p:spTgt spid="52"/>
                                        </p:tgtEl>
                                        <p:attrNameLst>
                                          <p:attrName>style.visibility</p:attrName>
                                        </p:attrNameLst>
                                      </p:cBhvr>
                                      <p:to>
                                        <p:strVal val="visible"/>
                                      </p:to>
                                    </p:set>
                                    <p:anim calcmode="lin" valueType="num">
                                      <p:cBhvr>
                                        <p:cTn dur="500" fill="hold" id="19"/>
                                        <p:tgtEl>
                                          <p:spTgt spid="52"/>
                                        </p:tgtEl>
                                        <p:attrNameLst>
                                          <p:attrName>ppt_w</p:attrName>
                                        </p:attrNameLst>
                                      </p:cBhvr>
                                      <p:tavLst>
                                        <p:tav tm="0">
                                          <p:val>
                                            <p:strVal val="4*#ppt_w"/>
                                          </p:val>
                                        </p:tav>
                                        <p:tav tm="100000">
                                          <p:val>
                                            <p:strVal val="#ppt_w"/>
                                          </p:val>
                                        </p:tav>
                                      </p:tavLst>
                                    </p:anim>
                                    <p:anim calcmode="lin" valueType="num">
                                      <p:cBhvr>
                                        <p:cTn dur="500" fill="hold" id="20"/>
                                        <p:tgtEl>
                                          <p:spTgt spid="52"/>
                                        </p:tgtEl>
                                        <p:attrNameLst>
                                          <p:attrName>ppt_h</p:attrName>
                                        </p:attrNameLst>
                                      </p:cBhvr>
                                      <p:tavLst>
                                        <p:tav tm="0">
                                          <p:val>
                                            <p:strVal val="4*#ppt_h"/>
                                          </p:val>
                                        </p:tav>
                                        <p:tav tm="100000">
                                          <p:val>
                                            <p:strVal val="#ppt_h"/>
                                          </p:val>
                                        </p:tav>
                                      </p:tavLst>
                                    </p:anim>
                                  </p:childTnLst>
                                </p:cTn>
                              </p:par>
                              <p:par>
                                <p:cTn fill="hold" grpId="0" id="21" nodeType="withEffect" presetClass="entr" presetID="23" presetSubtype="32">
                                  <p:stCondLst>
                                    <p:cond delay="600"/>
                                  </p:stCondLst>
                                  <p:childTnLst>
                                    <p:set>
                                      <p:cBhvr>
                                        <p:cTn dur="1" fill="hold" id="22">
                                          <p:stCondLst>
                                            <p:cond delay="0"/>
                                          </p:stCondLst>
                                        </p:cTn>
                                        <p:tgtEl>
                                          <p:spTgt spid="57"/>
                                        </p:tgtEl>
                                        <p:attrNameLst>
                                          <p:attrName>style.visibility</p:attrName>
                                        </p:attrNameLst>
                                      </p:cBhvr>
                                      <p:to>
                                        <p:strVal val="visible"/>
                                      </p:to>
                                    </p:set>
                                    <p:anim calcmode="lin" valueType="num">
                                      <p:cBhvr>
                                        <p:cTn dur="500" fill="hold" id="23"/>
                                        <p:tgtEl>
                                          <p:spTgt spid="57"/>
                                        </p:tgtEl>
                                        <p:attrNameLst>
                                          <p:attrName>ppt_w</p:attrName>
                                        </p:attrNameLst>
                                      </p:cBhvr>
                                      <p:tavLst>
                                        <p:tav tm="0">
                                          <p:val>
                                            <p:strVal val="4*#ppt_w"/>
                                          </p:val>
                                        </p:tav>
                                        <p:tav tm="100000">
                                          <p:val>
                                            <p:strVal val="#ppt_w"/>
                                          </p:val>
                                        </p:tav>
                                      </p:tavLst>
                                    </p:anim>
                                    <p:anim calcmode="lin" valueType="num">
                                      <p:cBhvr>
                                        <p:cTn dur="500" fill="hold" id="24"/>
                                        <p:tgtEl>
                                          <p:spTgt spid="57"/>
                                        </p:tgtEl>
                                        <p:attrNameLst>
                                          <p:attrName>ppt_h</p:attrName>
                                        </p:attrNameLst>
                                      </p:cBhvr>
                                      <p:tavLst>
                                        <p:tav tm="0">
                                          <p:val>
                                            <p:strVal val="4*#ppt_h"/>
                                          </p:val>
                                        </p:tav>
                                        <p:tav tm="100000">
                                          <p:val>
                                            <p:strVal val="#ppt_h"/>
                                          </p:val>
                                        </p:tav>
                                      </p:tavLst>
                                    </p:anim>
                                  </p:childTnLst>
                                </p:cTn>
                              </p:par>
                            </p:childTnLst>
                          </p:cTn>
                        </p:par>
                        <p:par>
                          <p:cTn fill="hold" id="25" nodeType="afterGroup">
                            <p:stCondLst>
                              <p:cond delay="1600"/>
                            </p:stCondLst>
                            <p:childTnLst>
                              <p:par>
                                <p:cTn fill="hold" grpId="0" id="26" nodeType="afterEffect" presetClass="entr" presetID="22" presetSubtype="2">
                                  <p:stCondLst>
                                    <p:cond delay="0"/>
                                  </p:stCondLst>
                                  <p:childTnLst>
                                    <p:set>
                                      <p:cBhvr>
                                        <p:cTn dur="1" fill="hold" id="27">
                                          <p:stCondLst>
                                            <p:cond delay="0"/>
                                          </p:stCondLst>
                                        </p:cTn>
                                        <p:tgtEl>
                                          <p:spTgt spid="40"/>
                                        </p:tgtEl>
                                        <p:attrNameLst>
                                          <p:attrName>style.visibility</p:attrName>
                                        </p:attrNameLst>
                                      </p:cBhvr>
                                      <p:to>
                                        <p:strVal val="visible"/>
                                      </p:to>
                                    </p:set>
                                    <p:animEffect filter="wipe(right)" transition="in">
                                      <p:cBhvr>
                                        <p:cTn dur="500" id="28"/>
                                        <p:tgtEl>
                                          <p:spTgt spid="40"/>
                                        </p:tgtEl>
                                      </p:cBhvr>
                                    </p:animEffect>
                                  </p:childTnLst>
                                </p:cTn>
                              </p:par>
                            </p:childTnLst>
                          </p:cTn>
                        </p:par>
                        <p:par>
                          <p:cTn fill="hold" id="29" nodeType="afterGroup">
                            <p:stCondLst>
                              <p:cond delay="2100"/>
                            </p:stCondLst>
                            <p:childTnLst>
                              <p:par>
                                <p:cTn fill="hold" grpId="0" id="30" nodeType="afterEffect" presetClass="entr" presetID="53" presetSubtype="0">
                                  <p:stCondLst>
                                    <p:cond delay="0"/>
                                  </p:stCondLst>
                                  <p:childTnLst>
                                    <p:set>
                                      <p:cBhvr>
                                        <p:cTn dur="1" fill="hold" id="31">
                                          <p:stCondLst>
                                            <p:cond delay="0"/>
                                          </p:stCondLst>
                                        </p:cTn>
                                        <p:tgtEl>
                                          <p:spTgt spid="58"/>
                                        </p:tgtEl>
                                        <p:attrNameLst>
                                          <p:attrName>style.visibility</p:attrName>
                                        </p:attrNameLst>
                                      </p:cBhvr>
                                      <p:to>
                                        <p:strVal val="visible"/>
                                      </p:to>
                                    </p:set>
                                    <p:anim calcmode="lin" valueType="num">
                                      <p:cBhvr>
                                        <p:cTn dur="500" fill="hold" id="32"/>
                                        <p:tgtEl>
                                          <p:spTgt spid="58"/>
                                        </p:tgtEl>
                                        <p:attrNameLst>
                                          <p:attrName>ppt_w</p:attrName>
                                        </p:attrNameLst>
                                      </p:cBhvr>
                                      <p:tavLst>
                                        <p:tav tm="0">
                                          <p:val>
                                            <p:fltVal val="0"/>
                                          </p:val>
                                        </p:tav>
                                        <p:tav tm="100000">
                                          <p:val>
                                            <p:strVal val="#ppt_w"/>
                                          </p:val>
                                        </p:tav>
                                      </p:tavLst>
                                    </p:anim>
                                    <p:anim calcmode="lin" valueType="num">
                                      <p:cBhvr>
                                        <p:cTn dur="500" fill="hold" id="33"/>
                                        <p:tgtEl>
                                          <p:spTgt spid="58"/>
                                        </p:tgtEl>
                                        <p:attrNameLst>
                                          <p:attrName>ppt_h</p:attrName>
                                        </p:attrNameLst>
                                      </p:cBhvr>
                                      <p:tavLst>
                                        <p:tav tm="0">
                                          <p:val>
                                            <p:fltVal val="0"/>
                                          </p:val>
                                        </p:tav>
                                        <p:tav tm="100000">
                                          <p:val>
                                            <p:strVal val="#ppt_h"/>
                                          </p:val>
                                        </p:tav>
                                      </p:tavLst>
                                    </p:anim>
                                    <p:animEffect filter="fade" transition="in">
                                      <p:cBhvr>
                                        <p:cTn dur="500" id="34"/>
                                        <p:tgtEl>
                                          <p:spTgt spid="58"/>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48"/>
                                        </p:tgtEl>
                                        <p:attrNameLst>
                                          <p:attrName>style.visibility</p:attrName>
                                        </p:attrNameLst>
                                      </p:cBhvr>
                                      <p:to>
                                        <p:strVal val="visible"/>
                                      </p:to>
                                    </p:set>
                                    <p:anim calcmode="lin" valueType="num">
                                      <p:cBhvr>
                                        <p:cTn dur="500" fill="hold" id="37"/>
                                        <p:tgtEl>
                                          <p:spTgt spid="48"/>
                                        </p:tgtEl>
                                        <p:attrNameLst>
                                          <p:attrName>ppt_w</p:attrName>
                                        </p:attrNameLst>
                                      </p:cBhvr>
                                      <p:tavLst>
                                        <p:tav tm="0">
                                          <p:val>
                                            <p:fltVal val="0"/>
                                          </p:val>
                                        </p:tav>
                                        <p:tav tm="100000">
                                          <p:val>
                                            <p:strVal val="#ppt_w"/>
                                          </p:val>
                                        </p:tav>
                                      </p:tavLst>
                                    </p:anim>
                                    <p:anim calcmode="lin" valueType="num">
                                      <p:cBhvr>
                                        <p:cTn dur="500" fill="hold" id="38"/>
                                        <p:tgtEl>
                                          <p:spTgt spid="48"/>
                                        </p:tgtEl>
                                        <p:attrNameLst>
                                          <p:attrName>ppt_h</p:attrName>
                                        </p:attrNameLst>
                                      </p:cBhvr>
                                      <p:tavLst>
                                        <p:tav tm="0">
                                          <p:val>
                                            <p:fltVal val="0"/>
                                          </p:val>
                                        </p:tav>
                                        <p:tav tm="100000">
                                          <p:val>
                                            <p:strVal val="#ppt_h"/>
                                          </p:val>
                                        </p:tav>
                                      </p:tavLst>
                                    </p:anim>
                                    <p:animEffect filter="fade" transition="in">
                                      <p:cBhvr>
                                        <p:cTn dur="500" id="39"/>
                                        <p:tgtEl>
                                          <p:spTgt spid="48"/>
                                        </p:tgtEl>
                                      </p:cBhvr>
                                    </p:animEffect>
                                  </p:childTnLst>
                                </p:cTn>
                              </p:par>
                            </p:childTnLst>
                          </p:cTn>
                        </p:par>
                        <p:par>
                          <p:cTn fill="hold" id="40" nodeType="afterGroup">
                            <p:stCondLst>
                              <p:cond delay="2600"/>
                            </p:stCondLst>
                            <p:childTnLst>
                              <p:par>
                                <p:cTn fill="hold" grpId="0" id="41" nodeType="afterEffect" presetClass="entr" presetID="22" presetSubtype="2">
                                  <p:stCondLst>
                                    <p:cond delay="0"/>
                                  </p:stCondLst>
                                  <p:childTnLst>
                                    <p:set>
                                      <p:cBhvr>
                                        <p:cTn dur="1" fill="hold" id="42">
                                          <p:stCondLst>
                                            <p:cond delay="0"/>
                                          </p:stCondLst>
                                        </p:cTn>
                                        <p:tgtEl>
                                          <p:spTgt spid="21"/>
                                        </p:tgtEl>
                                        <p:attrNameLst>
                                          <p:attrName>style.visibility</p:attrName>
                                        </p:attrNameLst>
                                      </p:cBhvr>
                                      <p:to>
                                        <p:strVal val="visible"/>
                                      </p:to>
                                    </p:set>
                                    <p:animEffect filter="wipe(right)" transition="in">
                                      <p:cBhvr>
                                        <p:cTn dur="500" id="43"/>
                                        <p:tgtEl>
                                          <p:spTgt spid="21"/>
                                        </p:tgtEl>
                                      </p:cBhvr>
                                    </p:animEffect>
                                  </p:childTnLst>
                                </p:cTn>
                              </p:par>
                            </p:childTnLst>
                          </p:cTn>
                        </p:par>
                        <p:par>
                          <p:cTn fill="hold" id="44" nodeType="afterGroup">
                            <p:stCondLst>
                              <p:cond delay="3100"/>
                            </p:stCondLst>
                            <p:childTnLst>
                              <p:par>
                                <p:cTn fill="hold" grpId="0" id="45" nodeType="afterEffect" presetClass="entr" presetID="22" presetSubtype="8">
                                  <p:stCondLst>
                                    <p:cond delay="0"/>
                                  </p:stCondLst>
                                  <p:childTnLst>
                                    <p:set>
                                      <p:cBhvr>
                                        <p:cTn dur="1" fill="hold" id="46">
                                          <p:stCondLst>
                                            <p:cond delay="0"/>
                                          </p:stCondLst>
                                        </p:cTn>
                                        <p:tgtEl>
                                          <p:spTgt spid="53"/>
                                        </p:tgtEl>
                                        <p:attrNameLst>
                                          <p:attrName>style.visibility</p:attrName>
                                        </p:attrNameLst>
                                      </p:cBhvr>
                                      <p:to>
                                        <p:strVal val="visible"/>
                                      </p:to>
                                    </p:set>
                                    <p:animEffect filter="wipe(left)" transition="in">
                                      <p:cBhvr>
                                        <p:cTn dur="500" id="47"/>
                                        <p:tgtEl>
                                          <p:spTgt spid="53"/>
                                        </p:tgtEl>
                                      </p:cBhvr>
                                    </p:animEffect>
                                  </p:childTnLst>
                                </p:cTn>
                              </p:par>
                            </p:childTnLst>
                          </p:cTn>
                        </p:par>
                        <p:par>
                          <p:cTn fill="hold" id="48" nodeType="afterGroup">
                            <p:stCondLst>
                              <p:cond delay="3600"/>
                            </p:stCondLst>
                            <p:childTnLst>
                              <p:par>
                                <p:cTn fill="hold" grpId="0" id="49" nodeType="afterEffect" presetClass="entr" presetID="53" presetSubtype="0">
                                  <p:stCondLst>
                                    <p:cond delay="0"/>
                                  </p:stCondLst>
                                  <p:childTnLst>
                                    <p:set>
                                      <p:cBhvr>
                                        <p:cTn dur="1" fill="hold" id="50">
                                          <p:stCondLst>
                                            <p:cond delay="0"/>
                                          </p:stCondLst>
                                        </p:cTn>
                                        <p:tgtEl>
                                          <p:spTgt spid="59"/>
                                        </p:tgtEl>
                                        <p:attrNameLst>
                                          <p:attrName>style.visibility</p:attrName>
                                        </p:attrNameLst>
                                      </p:cBhvr>
                                      <p:to>
                                        <p:strVal val="visible"/>
                                      </p:to>
                                    </p:set>
                                    <p:anim calcmode="lin" valueType="num">
                                      <p:cBhvr>
                                        <p:cTn dur="500" fill="hold" id="51"/>
                                        <p:tgtEl>
                                          <p:spTgt spid="59"/>
                                        </p:tgtEl>
                                        <p:attrNameLst>
                                          <p:attrName>ppt_w</p:attrName>
                                        </p:attrNameLst>
                                      </p:cBhvr>
                                      <p:tavLst>
                                        <p:tav tm="0">
                                          <p:val>
                                            <p:fltVal val="0"/>
                                          </p:val>
                                        </p:tav>
                                        <p:tav tm="100000">
                                          <p:val>
                                            <p:strVal val="#ppt_w"/>
                                          </p:val>
                                        </p:tav>
                                      </p:tavLst>
                                    </p:anim>
                                    <p:anim calcmode="lin" valueType="num">
                                      <p:cBhvr>
                                        <p:cTn dur="500" fill="hold" id="52"/>
                                        <p:tgtEl>
                                          <p:spTgt spid="59"/>
                                        </p:tgtEl>
                                        <p:attrNameLst>
                                          <p:attrName>ppt_h</p:attrName>
                                        </p:attrNameLst>
                                      </p:cBhvr>
                                      <p:tavLst>
                                        <p:tav tm="0">
                                          <p:val>
                                            <p:fltVal val="0"/>
                                          </p:val>
                                        </p:tav>
                                        <p:tav tm="100000">
                                          <p:val>
                                            <p:strVal val="#ppt_h"/>
                                          </p:val>
                                        </p:tav>
                                      </p:tavLst>
                                    </p:anim>
                                    <p:animEffect filter="fade" transition="in">
                                      <p:cBhvr>
                                        <p:cTn dur="500" id="53"/>
                                        <p:tgtEl>
                                          <p:spTgt spid="59"/>
                                        </p:tgtEl>
                                      </p:cBhvr>
                                    </p:animEffect>
                                  </p:childTnLst>
                                </p:cTn>
                              </p:par>
                              <p:par>
                                <p:cTn fill="hold" grpId="0" id="54" nodeType="withEffect" presetClass="entr" presetID="53" presetSubtype="0">
                                  <p:stCondLst>
                                    <p:cond delay="0"/>
                                  </p:stCondLst>
                                  <p:childTnLst>
                                    <p:set>
                                      <p:cBhvr>
                                        <p:cTn dur="1" fill="hold" id="55">
                                          <p:stCondLst>
                                            <p:cond delay="0"/>
                                          </p:stCondLst>
                                        </p:cTn>
                                        <p:tgtEl>
                                          <p:spTgt spid="54"/>
                                        </p:tgtEl>
                                        <p:attrNameLst>
                                          <p:attrName>style.visibility</p:attrName>
                                        </p:attrNameLst>
                                      </p:cBhvr>
                                      <p:to>
                                        <p:strVal val="visible"/>
                                      </p:to>
                                    </p:set>
                                    <p:anim calcmode="lin" valueType="num">
                                      <p:cBhvr>
                                        <p:cTn dur="500" fill="hold" id="56"/>
                                        <p:tgtEl>
                                          <p:spTgt spid="54"/>
                                        </p:tgtEl>
                                        <p:attrNameLst>
                                          <p:attrName>ppt_w</p:attrName>
                                        </p:attrNameLst>
                                      </p:cBhvr>
                                      <p:tavLst>
                                        <p:tav tm="0">
                                          <p:val>
                                            <p:fltVal val="0"/>
                                          </p:val>
                                        </p:tav>
                                        <p:tav tm="100000">
                                          <p:val>
                                            <p:strVal val="#ppt_w"/>
                                          </p:val>
                                        </p:tav>
                                      </p:tavLst>
                                    </p:anim>
                                    <p:anim calcmode="lin" valueType="num">
                                      <p:cBhvr>
                                        <p:cTn dur="500" fill="hold" id="57"/>
                                        <p:tgtEl>
                                          <p:spTgt spid="54"/>
                                        </p:tgtEl>
                                        <p:attrNameLst>
                                          <p:attrName>ppt_h</p:attrName>
                                        </p:attrNameLst>
                                      </p:cBhvr>
                                      <p:tavLst>
                                        <p:tav tm="0">
                                          <p:val>
                                            <p:fltVal val="0"/>
                                          </p:val>
                                        </p:tav>
                                        <p:tav tm="100000">
                                          <p:val>
                                            <p:strVal val="#ppt_h"/>
                                          </p:val>
                                        </p:tav>
                                      </p:tavLst>
                                    </p:anim>
                                    <p:animEffect filter="fade" transition="in">
                                      <p:cBhvr>
                                        <p:cTn dur="500" id="58"/>
                                        <p:tgtEl>
                                          <p:spTgt spid="54"/>
                                        </p:tgtEl>
                                      </p:cBhvr>
                                    </p:animEffect>
                                  </p:childTnLst>
                                </p:cTn>
                              </p:par>
                            </p:childTnLst>
                          </p:cTn>
                        </p:par>
                        <p:par>
                          <p:cTn fill="hold" id="59" nodeType="afterGroup">
                            <p:stCondLst>
                              <p:cond delay="4100"/>
                            </p:stCondLst>
                            <p:childTnLst>
                              <p:par>
                                <p:cTn fill="hold" grpId="0" id="60" nodeType="afterEffect" presetClass="entr" presetID="22" presetSubtype="8">
                                  <p:stCondLst>
                                    <p:cond delay="0"/>
                                  </p:stCondLst>
                                  <p:childTnLst>
                                    <p:set>
                                      <p:cBhvr>
                                        <p:cTn dur="1" fill="hold" id="61">
                                          <p:stCondLst>
                                            <p:cond delay="0"/>
                                          </p:stCondLst>
                                        </p:cTn>
                                        <p:tgtEl>
                                          <p:spTgt spid="22"/>
                                        </p:tgtEl>
                                        <p:attrNameLst>
                                          <p:attrName>style.visibility</p:attrName>
                                        </p:attrNameLst>
                                      </p:cBhvr>
                                      <p:to>
                                        <p:strVal val="visible"/>
                                      </p:to>
                                    </p:set>
                                    <p:animEffect filter="wipe(left)" transition="in">
                                      <p:cBhvr>
                                        <p:cTn dur="500" id="62"/>
                                        <p:tgtEl>
                                          <p:spTgt spid="22"/>
                                        </p:tgtEl>
                                      </p:cBhvr>
                                    </p:animEffect>
                                  </p:childTnLst>
                                </p:cTn>
                              </p:par>
                            </p:childTnLst>
                          </p:cTn>
                        </p:par>
                        <p:par>
                          <p:cTn fill="hold" id="63" nodeType="afterGroup">
                            <p:stCondLst>
                              <p:cond delay="4600"/>
                            </p:stCondLst>
                            <p:childTnLst>
                              <p:par>
                                <p:cTn fill="hold" grpId="0" id="64" nodeType="afterEffect" presetClass="entr" presetID="22" presetSubtype="2">
                                  <p:stCondLst>
                                    <p:cond delay="0"/>
                                  </p:stCondLst>
                                  <p:childTnLst>
                                    <p:set>
                                      <p:cBhvr>
                                        <p:cTn dur="1" fill="hold" id="65">
                                          <p:stCondLst>
                                            <p:cond delay="0"/>
                                          </p:stCondLst>
                                        </p:cTn>
                                        <p:tgtEl>
                                          <p:spTgt spid="50"/>
                                        </p:tgtEl>
                                        <p:attrNameLst>
                                          <p:attrName>style.visibility</p:attrName>
                                        </p:attrNameLst>
                                      </p:cBhvr>
                                      <p:to>
                                        <p:strVal val="visible"/>
                                      </p:to>
                                    </p:set>
                                    <p:animEffect filter="wipe(right)" transition="in">
                                      <p:cBhvr>
                                        <p:cTn dur="500" id="66"/>
                                        <p:tgtEl>
                                          <p:spTgt spid="50"/>
                                        </p:tgtEl>
                                      </p:cBhvr>
                                    </p:animEffect>
                                  </p:childTnLst>
                                </p:cTn>
                              </p:par>
                            </p:childTnLst>
                          </p:cTn>
                        </p:par>
                        <p:par>
                          <p:cTn fill="hold" id="67" nodeType="afterGroup">
                            <p:stCondLst>
                              <p:cond delay="5100"/>
                            </p:stCondLst>
                            <p:childTnLst>
                              <p:par>
                                <p:cTn fill="hold" grpId="0" id="68" nodeType="afterEffect" presetClass="entr" presetID="53" presetSubtype="0">
                                  <p:stCondLst>
                                    <p:cond delay="0"/>
                                  </p:stCondLst>
                                  <p:childTnLst>
                                    <p:set>
                                      <p:cBhvr>
                                        <p:cTn dur="1" fill="hold" id="69">
                                          <p:stCondLst>
                                            <p:cond delay="0"/>
                                          </p:stCondLst>
                                        </p:cTn>
                                        <p:tgtEl>
                                          <p:spTgt spid="60"/>
                                        </p:tgtEl>
                                        <p:attrNameLst>
                                          <p:attrName>style.visibility</p:attrName>
                                        </p:attrNameLst>
                                      </p:cBhvr>
                                      <p:to>
                                        <p:strVal val="visible"/>
                                      </p:to>
                                    </p:set>
                                    <p:anim calcmode="lin" valueType="num">
                                      <p:cBhvr>
                                        <p:cTn dur="500" fill="hold" id="70"/>
                                        <p:tgtEl>
                                          <p:spTgt spid="60"/>
                                        </p:tgtEl>
                                        <p:attrNameLst>
                                          <p:attrName>ppt_w</p:attrName>
                                        </p:attrNameLst>
                                      </p:cBhvr>
                                      <p:tavLst>
                                        <p:tav tm="0">
                                          <p:val>
                                            <p:fltVal val="0"/>
                                          </p:val>
                                        </p:tav>
                                        <p:tav tm="100000">
                                          <p:val>
                                            <p:strVal val="#ppt_w"/>
                                          </p:val>
                                        </p:tav>
                                      </p:tavLst>
                                    </p:anim>
                                    <p:anim calcmode="lin" valueType="num">
                                      <p:cBhvr>
                                        <p:cTn dur="500" fill="hold" id="71"/>
                                        <p:tgtEl>
                                          <p:spTgt spid="60"/>
                                        </p:tgtEl>
                                        <p:attrNameLst>
                                          <p:attrName>ppt_h</p:attrName>
                                        </p:attrNameLst>
                                      </p:cBhvr>
                                      <p:tavLst>
                                        <p:tav tm="0">
                                          <p:val>
                                            <p:fltVal val="0"/>
                                          </p:val>
                                        </p:tav>
                                        <p:tav tm="100000">
                                          <p:val>
                                            <p:strVal val="#ppt_h"/>
                                          </p:val>
                                        </p:tav>
                                      </p:tavLst>
                                    </p:anim>
                                    <p:animEffect filter="fade" transition="in">
                                      <p:cBhvr>
                                        <p:cTn dur="500" id="72"/>
                                        <p:tgtEl>
                                          <p:spTgt spid="60"/>
                                        </p:tgtEl>
                                      </p:cBhvr>
                                    </p:animEffect>
                                  </p:childTnLst>
                                </p:cTn>
                              </p:par>
                              <p:par>
                                <p:cTn fill="hold" grpId="0" id="73" nodeType="withEffect" presetClass="entr" presetID="53" presetSubtype="0">
                                  <p:stCondLst>
                                    <p:cond delay="0"/>
                                  </p:stCondLst>
                                  <p:childTnLst>
                                    <p:set>
                                      <p:cBhvr>
                                        <p:cTn dur="1" fill="hold" id="74">
                                          <p:stCondLst>
                                            <p:cond delay="0"/>
                                          </p:stCondLst>
                                        </p:cTn>
                                        <p:tgtEl>
                                          <p:spTgt spid="51"/>
                                        </p:tgtEl>
                                        <p:attrNameLst>
                                          <p:attrName>style.visibility</p:attrName>
                                        </p:attrNameLst>
                                      </p:cBhvr>
                                      <p:to>
                                        <p:strVal val="visible"/>
                                      </p:to>
                                    </p:set>
                                    <p:anim calcmode="lin" valueType="num">
                                      <p:cBhvr>
                                        <p:cTn dur="500" fill="hold" id="75"/>
                                        <p:tgtEl>
                                          <p:spTgt spid="51"/>
                                        </p:tgtEl>
                                        <p:attrNameLst>
                                          <p:attrName>ppt_w</p:attrName>
                                        </p:attrNameLst>
                                      </p:cBhvr>
                                      <p:tavLst>
                                        <p:tav tm="0">
                                          <p:val>
                                            <p:fltVal val="0"/>
                                          </p:val>
                                        </p:tav>
                                        <p:tav tm="100000">
                                          <p:val>
                                            <p:strVal val="#ppt_w"/>
                                          </p:val>
                                        </p:tav>
                                      </p:tavLst>
                                    </p:anim>
                                    <p:anim calcmode="lin" valueType="num">
                                      <p:cBhvr>
                                        <p:cTn dur="500" fill="hold" id="76"/>
                                        <p:tgtEl>
                                          <p:spTgt spid="51"/>
                                        </p:tgtEl>
                                        <p:attrNameLst>
                                          <p:attrName>ppt_h</p:attrName>
                                        </p:attrNameLst>
                                      </p:cBhvr>
                                      <p:tavLst>
                                        <p:tav tm="0">
                                          <p:val>
                                            <p:fltVal val="0"/>
                                          </p:val>
                                        </p:tav>
                                        <p:tav tm="100000">
                                          <p:val>
                                            <p:strVal val="#ppt_h"/>
                                          </p:val>
                                        </p:tav>
                                      </p:tavLst>
                                    </p:anim>
                                    <p:animEffect filter="fade" transition="in">
                                      <p:cBhvr>
                                        <p:cTn dur="500" id="77"/>
                                        <p:tgtEl>
                                          <p:spTgt spid="51"/>
                                        </p:tgtEl>
                                      </p:cBhvr>
                                    </p:animEffect>
                                  </p:childTnLst>
                                </p:cTn>
                              </p:par>
                            </p:childTnLst>
                          </p:cTn>
                        </p:par>
                        <p:par>
                          <p:cTn fill="hold" id="78" nodeType="afterGroup">
                            <p:stCondLst>
                              <p:cond delay="5600"/>
                            </p:stCondLst>
                            <p:childTnLst>
                              <p:par>
                                <p:cTn fill="hold" grpId="0" id="79" nodeType="afterEffect" presetClass="entr" presetID="22" presetSubtype="2">
                                  <p:stCondLst>
                                    <p:cond delay="0"/>
                                  </p:stCondLst>
                                  <p:childTnLst>
                                    <p:set>
                                      <p:cBhvr>
                                        <p:cTn dur="1" fill="hold" id="80">
                                          <p:stCondLst>
                                            <p:cond delay="0"/>
                                          </p:stCondLst>
                                        </p:cTn>
                                        <p:tgtEl>
                                          <p:spTgt spid="37"/>
                                        </p:tgtEl>
                                        <p:attrNameLst>
                                          <p:attrName>style.visibility</p:attrName>
                                        </p:attrNameLst>
                                      </p:cBhvr>
                                      <p:to>
                                        <p:strVal val="visible"/>
                                      </p:to>
                                    </p:set>
                                    <p:animEffect filter="wipe(right)" transition="in">
                                      <p:cBhvr>
                                        <p:cTn dur="500" id="81"/>
                                        <p:tgtEl>
                                          <p:spTgt spid="37"/>
                                        </p:tgtEl>
                                      </p:cBhvr>
                                    </p:animEffect>
                                  </p:childTnLst>
                                </p:cTn>
                              </p:par>
                            </p:childTnLst>
                          </p:cTn>
                        </p:par>
                        <p:par>
                          <p:cTn fill="hold" id="82" nodeType="afterGroup">
                            <p:stCondLst>
                              <p:cond delay="6100"/>
                            </p:stCondLst>
                            <p:childTnLst>
                              <p:par>
                                <p:cTn fill="hold" grpId="0" id="83" nodeType="afterEffect" presetClass="entr" presetID="22" presetSubtype="8">
                                  <p:stCondLst>
                                    <p:cond delay="0"/>
                                  </p:stCondLst>
                                  <p:childTnLst>
                                    <p:set>
                                      <p:cBhvr>
                                        <p:cTn dur="1" fill="hold" id="84">
                                          <p:stCondLst>
                                            <p:cond delay="0"/>
                                          </p:stCondLst>
                                        </p:cTn>
                                        <p:tgtEl>
                                          <p:spTgt spid="39"/>
                                        </p:tgtEl>
                                        <p:attrNameLst>
                                          <p:attrName>style.visibility</p:attrName>
                                        </p:attrNameLst>
                                      </p:cBhvr>
                                      <p:to>
                                        <p:strVal val="visible"/>
                                      </p:to>
                                    </p:set>
                                    <p:animEffect filter="wipe(left)" transition="in">
                                      <p:cBhvr>
                                        <p:cTn dur="500" id="85"/>
                                        <p:tgtEl>
                                          <p:spTgt spid="39"/>
                                        </p:tgtEl>
                                      </p:cBhvr>
                                    </p:animEffect>
                                  </p:childTnLst>
                                </p:cTn>
                              </p:par>
                            </p:childTnLst>
                          </p:cTn>
                        </p:par>
                        <p:par>
                          <p:cTn fill="hold" id="86" nodeType="afterGroup">
                            <p:stCondLst>
                              <p:cond delay="6600"/>
                            </p:stCondLst>
                            <p:childTnLst>
                              <p:par>
                                <p:cTn fill="hold" grpId="0" id="87" nodeType="afterEffect" presetClass="entr" presetID="53" presetSubtype="0">
                                  <p:stCondLst>
                                    <p:cond delay="0"/>
                                  </p:stCondLst>
                                  <p:childTnLst>
                                    <p:set>
                                      <p:cBhvr>
                                        <p:cTn dur="1" fill="hold" id="88">
                                          <p:stCondLst>
                                            <p:cond delay="0"/>
                                          </p:stCondLst>
                                        </p:cTn>
                                        <p:tgtEl>
                                          <p:spTgt spid="61"/>
                                        </p:tgtEl>
                                        <p:attrNameLst>
                                          <p:attrName>style.visibility</p:attrName>
                                        </p:attrNameLst>
                                      </p:cBhvr>
                                      <p:to>
                                        <p:strVal val="visible"/>
                                      </p:to>
                                    </p:set>
                                    <p:anim calcmode="lin" valueType="num">
                                      <p:cBhvr>
                                        <p:cTn dur="500" fill="hold" id="89"/>
                                        <p:tgtEl>
                                          <p:spTgt spid="61"/>
                                        </p:tgtEl>
                                        <p:attrNameLst>
                                          <p:attrName>ppt_w</p:attrName>
                                        </p:attrNameLst>
                                      </p:cBhvr>
                                      <p:tavLst>
                                        <p:tav tm="0">
                                          <p:val>
                                            <p:fltVal val="0"/>
                                          </p:val>
                                        </p:tav>
                                        <p:tav tm="100000">
                                          <p:val>
                                            <p:strVal val="#ppt_w"/>
                                          </p:val>
                                        </p:tav>
                                      </p:tavLst>
                                    </p:anim>
                                    <p:anim calcmode="lin" valueType="num">
                                      <p:cBhvr>
                                        <p:cTn dur="500" fill="hold" id="90"/>
                                        <p:tgtEl>
                                          <p:spTgt spid="61"/>
                                        </p:tgtEl>
                                        <p:attrNameLst>
                                          <p:attrName>ppt_h</p:attrName>
                                        </p:attrNameLst>
                                      </p:cBhvr>
                                      <p:tavLst>
                                        <p:tav tm="0">
                                          <p:val>
                                            <p:fltVal val="0"/>
                                          </p:val>
                                        </p:tav>
                                        <p:tav tm="100000">
                                          <p:val>
                                            <p:strVal val="#ppt_h"/>
                                          </p:val>
                                        </p:tav>
                                      </p:tavLst>
                                    </p:anim>
                                    <p:animEffect filter="fade" transition="in">
                                      <p:cBhvr>
                                        <p:cTn dur="500" id="91"/>
                                        <p:tgtEl>
                                          <p:spTgt spid="61"/>
                                        </p:tgtEl>
                                      </p:cBhvr>
                                    </p:animEffect>
                                  </p:childTnLst>
                                </p:cTn>
                              </p:par>
                              <p:par>
                                <p:cTn fill="hold" grpId="0" id="92" nodeType="withEffect" presetClass="entr" presetID="53" presetSubtype="0">
                                  <p:stCondLst>
                                    <p:cond delay="0"/>
                                  </p:stCondLst>
                                  <p:childTnLst>
                                    <p:set>
                                      <p:cBhvr>
                                        <p:cTn dur="1" fill="hold" id="93">
                                          <p:stCondLst>
                                            <p:cond delay="0"/>
                                          </p:stCondLst>
                                        </p:cTn>
                                        <p:tgtEl>
                                          <p:spTgt spid="56"/>
                                        </p:tgtEl>
                                        <p:attrNameLst>
                                          <p:attrName>style.visibility</p:attrName>
                                        </p:attrNameLst>
                                      </p:cBhvr>
                                      <p:to>
                                        <p:strVal val="visible"/>
                                      </p:to>
                                    </p:set>
                                    <p:anim calcmode="lin" valueType="num">
                                      <p:cBhvr>
                                        <p:cTn dur="500" fill="hold" id="94"/>
                                        <p:tgtEl>
                                          <p:spTgt spid="56"/>
                                        </p:tgtEl>
                                        <p:attrNameLst>
                                          <p:attrName>ppt_w</p:attrName>
                                        </p:attrNameLst>
                                      </p:cBhvr>
                                      <p:tavLst>
                                        <p:tav tm="0">
                                          <p:val>
                                            <p:fltVal val="0"/>
                                          </p:val>
                                        </p:tav>
                                        <p:tav tm="100000">
                                          <p:val>
                                            <p:strVal val="#ppt_w"/>
                                          </p:val>
                                        </p:tav>
                                      </p:tavLst>
                                    </p:anim>
                                    <p:anim calcmode="lin" valueType="num">
                                      <p:cBhvr>
                                        <p:cTn dur="500" fill="hold" id="95"/>
                                        <p:tgtEl>
                                          <p:spTgt spid="56"/>
                                        </p:tgtEl>
                                        <p:attrNameLst>
                                          <p:attrName>ppt_h</p:attrName>
                                        </p:attrNameLst>
                                      </p:cBhvr>
                                      <p:tavLst>
                                        <p:tav tm="0">
                                          <p:val>
                                            <p:fltVal val="0"/>
                                          </p:val>
                                        </p:tav>
                                        <p:tav tm="100000">
                                          <p:val>
                                            <p:strVal val="#ppt_h"/>
                                          </p:val>
                                        </p:tav>
                                      </p:tavLst>
                                    </p:anim>
                                    <p:animEffect filter="fade" transition="in">
                                      <p:cBhvr>
                                        <p:cTn dur="500" id="96"/>
                                        <p:tgtEl>
                                          <p:spTgt spid="56"/>
                                        </p:tgtEl>
                                      </p:cBhvr>
                                    </p:animEffect>
                                  </p:childTnLst>
                                </p:cTn>
                              </p:par>
                            </p:childTnLst>
                          </p:cTn>
                        </p:par>
                        <p:par>
                          <p:cTn fill="hold" id="97" nodeType="afterGroup">
                            <p:stCondLst>
                              <p:cond delay="7100"/>
                            </p:stCondLst>
                            <p:childTnLst>
                              <p:par>
                                <p:cTn fill="hold" grpId="0" id="98" nodeType="afterEffect" presetClass="entr" presetID="22" presetSubtype="8">
                                  <p:stCondLst>
                                    <p:cond delay="0"/>
                                  </p:stCondLst>
                                  <p:childTnLst>
                                    <p:set>
                                      <p:cBhvr>
                                        <p:cTn dur="1" fill="hold" id="99">
                                          <p:stCondLst>
                                            <p:cond delay="0"/>
                                          </p:stCondLst>
                                        </p:cTn>
                                        <p:tgtEl>
                                          <p:spTgt spid="38"/>
                                        </p:tgtEl>
                                        <p:attrNameLst>
                                          <p:attrName>style.visibility</p:attrName>
                                        </p:attrNameLst>
                                      </p:cBhvr>
                                      <p:to>
                                        <p:strVal val="visible"/>
                                      </p:to>
                                    </p:set>
                                    <p:animEffect filter="wipe(left)" transition="in">
                                      <p:cBhvr>
                                        <p:cTn dur="500" id="100"/>
                                        <p:tgtEl>
                                          <p:spTgt spid="3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37"/>
      <p:bldP grpId="0" spid="38"/>
      <p:bldP grpId="0" spid="39"/>
      <p:bldP grpId="0" spid="40"/>
      <p:bldP grpId="0" spid="48"/>
      <p:bldP grpId="0" spid="49"/>
      <p:bldP grpId="0" spid="50"/>
      <p:bldP grpId="0" spid="51"/>
      <p:bldP grpId="0" spid="52"/>
      <p:bldP grpId="0" spid="53"/>
      <p:bldP grpId="0" spid="54"/>
      <p:bldP grpId="0" spid="55"/>
      <p:bldP grpId="0" spid="56"/>
      <p:bldP grpId="0" spid="57"/>
      <p:bldP grpId="0" spid="58"/>
      <p:bldP grpId="0" spid="59"/>
      <p:bldP grpId="0" spid="60"/>
      <p:bldP grpId="0" spid="61"/>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460406" y="249960"/>
            <a:ext cx="40944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下一步工作规划</a:t>
            </a:r>
          </a:p>
        </p:txBody>
      </p:sp>
      <p:sp>
        <p:nvSpPr>
          <p:cNvPr id="21" name="文本框 20"/>
          <p:cNvSpPr txBox="1"/>
          <p:nvPr/>
        </p:nvSpPr>
        <p:spPr>
          <a:xfrm>
            <a:off x="1559097" y="1911054"/>
            <a:ext cx="4450080" cy="1188720"/>
          </a:xfrm>
          <a:prstGeom prst="rect">
            <a:avLst/>
          </a:prstGeom>
          <a:noFill/>
          <a:effectLst/>
        </p:spPr>
        <p:txBody>
          <a:bodyPr rtlCol="0" wrap="none">
            <a:spAutoFit/>
          </a:bodyPr>
          <a:lstStyle/>
          <a:p>
            <a:r>
              <a:rPr altLang="en-US" lang="zh-CN" smtClean="0" sz="2400">
                <a:solidFill>
                  <a:srgbClr val="2ABDC7"/>
                </a:solidFill>
                <a:latin charset="-122" panose="020b0503020204020204" pitchFamily="34" typeface="微软雅黑"/>
                <a:ea charset="-122" panose="020b0503020204020204" pitchFamily="34" typeface="微软雅黑"/>
              </a:rPr>
              <a:t>活动方案文案化</a:t>
            </a:r>
          </a:p>
          <a:p>
            <a:r>
              <a:rPr altLang="en-US" lang="zh-CN" smtClean="0" sz="2400">
                <a:solidFill>
                  <a:srgbClr val="2ABDC7"/>
                </a:solidFill>
                <a:latin charset="-122" panose="020b0503020204020204" pitchFamily="34" typeface="微软雅黑"/>
                <a:ea charset="-122" panose="020b0503020204020204" pitchFamily="34" typeface="微软雅黑"/>
              </a:rPr>
              <a:t>请在这里输入您的主要叙述内容</a:t>
            </a:r>
          </a:p>
          <a:p>
            <a:r>
              <a:rPr altLang="en-US" lang="zh-CN" smtClean="0" sz="2400">
                <a:solidFill>
                  <a:srgbClr val="2ABDC7"/>
                </a:solidFill>
                <a:latin charset="-122" panose="020b0503020204020204" pitchFamily="34" typeface="微软雅黑"/>
                <a:ea charset="-122" panose="020b0503020204020204" pitchFamily="34" typeface="微软雅黑"/>
              </a:rPr>
              <a:t>请在这里输入您的主要叙述内容</a:t>
            </a:r>
          </a:p>
        </p:txBody>
      </p:sp>
      <p:grpSp>
        <p:nvGrpSpPr>
          <p:cNvPr id="22" name="组合 21"/>
          <p:cNvGrpSpPr/>
          <p:nvPr/>
        </p:nvGrpSpPr>
        <p:grpSpPr>
          <a:xfrm flipV="1">
            <a:off x="3544603" y="3940926"/>
            <a:ext cx="1966888" cy="951313"/>
            <a:chOff x="6132651" y="3742005"/>
            <a:chExt cx="1882345" cy="910422"/>
          </a:xfrm>
          <a:solidFill>
            <a:srgbClr val="4C4B50"/>
          </a:solidFill>
        </p:grpSpPr>
        <p:sp>
          <p:nvSpPr>
            <p:cNvPr id="37" name="任意多边形 36"/>
            <p:cNvSpPr/>
            <p:nvPr/>
          </p:nvSpPr>
          <p:spPr>
            <a:xfrm>
              <a:off x="6132651" y="3742006"/>
              <a:ext cx="932447" cy="907366"/>
            </a:xfrm>
            <a:custGeom>
              <a:gdLst>
                <a:gd fmla="*/ 828733 w 932447" name="connsiteX0"/>
                <a:gd fmla="*/ 0 h 907366" name="connsiteY0"/>
                <a:gd fmla="*/ 913595 w 932447" name="connsiteX1"/>
                <a:gd fmla="*/ 4830 h 907366" name="connsiteY1"/>
                <a:gd fmla="*/ 932447 w 932447" name="connsiteX2"/>
                <a:gd fmla="*/ 8073 h 907366" name="connsiteY2"/>
                <a:gd fmla="*/ 868889 w 932447" name="connsiteX3"/>
                <a:gd fmla="*/ 19006 h 907366" name="connsiteY3"/>
                <a:gd fmla="*/ 219131 w 932447" name="connsiteX4"/>
                <a:gd fmla="*/ 769903 h 907366" name="connsiteY4"/>
                <a:gd fmla="*/ 208370 w 932447" name="connsiteX5"/>
                <a:gd fmla="*/ 907366 h 907366" name="connsiteY5"/>
                <a:gd fmla="*/ 0 w 932447" name="connsiteX6"/>
                <a:gd fmla="*/ 907366 h 907366" name="connsiteY6"/>
                <a:gd fmla="*/ 3024 w 932447" name="connsiteX7"/>
                <a:gd fmla="*/ 839853 h 907366" name="connsiteY7"/>
                <a:gd fmla="*/ 828733 w 932447" name="connsiteX8"/>
                <a:gd fmla="*/ 0 h 9073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7366" w="932447">
                  <a:moveTo>
                    <a:pt x="828733" y="0"/>
                  </a:moveTo>
                  <a:cubicBezTo>
                    <a:pt x="857383" y="0"/>
                    <a:pt x="885693" y="1636"/>
                    <a:pt x="913595" y="4830"/>
                  </a:cubicBezTo>
                  <a:lnTo>
                    <a:pt x="932447" y="8073"/>
                  </a:lnTo>
                  <a:lnTo>
                    <a:pt x="868889" y="19006"/>
                  </a:lnTo>
                  <a:cubicBezTo>
                    <a:pt x="537951" y="95334"/>
                    <a:pt x="278758" y="393657"/>
                    <a:pt x="219131" y="769903"/>
                  </a:cubicBezTo>
                  <a:lnTo>
                    <a:pt x="208370" y="907366"/>
                  </a:lnTo>
                  <a:lnTo>
                    <a:pt x="0" y="907366"/>
                  </a:lnTo>
                  <a:lnTo>
                    <a:pt x="3024" y="839853"/>
                  </a:lnTo>
                  <a:cubicBezTo>
                    <a:pt x="45528" y="368120"/>
                    <a:pt x="398990" y="0"/>
                    <a:pt x="828733"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8" name="任意多边形 37"/>
            <p:cNvSpPr/>
            <p:nvPr/>
          </p:nvSpPr>
          <p:spPr>
            <a:xfrm flipV="1">
              <a:off x="6990561" y="3742005"/>
              <a:ext cx="1024435" cy="910422"/>
            </a:xfrm>
            <a:custGeom>
              <a:gdLst>
                <a:gd fmla="*/ 103714 w 1024435" name="connsiteX0"/>
                <a:gd fmla="*/ 910422 h 910422" name="connsiteY0"/>
                <a:gd fmla="*/ 842907 w 1024435" name="connsiteX1"/>
                <a:gd fmla="*/ 400808 h 910422" name="connsiteY1"/>
                <a:gd fmla="*/ 888121 w 1024435" name="connsiteX2"/>
                <a:gd fmla="*/ 273707 h 910422" name="connsiteY2"/>
                <a:gd fmla="*/ 1024435 w 1024435" name="connsiteX3"/>
                <a:gd fmla="*/ 273707 h 910422" name="connsiteY3"/>
                <a:gd fmla="*/ 785622 w 1024435" name="connsiteX4"/>
                <a:gd fmla="*/ 0 h 910422" name="connsiteY4"/>
                <a:gd fmla="*/ 544424 w 1024435" name="connsiteX5"/>
                <a:gd fmla="*/ 273707 h 910422" name="connsiteY5"/>
                <a:gd fmla="*/ 682762 w 1024435" name="connsiteX6"/>
                <a:gd fmla="*/ 273707 h 910422" name="connsiteY6"/>
                <a:gd fmla="*/ 681851 w 1024435" name="connsiteX7"/>
                <a:gd fmla="*/ 277677 h 910422" name="connsiteY7"/>
                <a:gd fmla="*/ 63558 w 1024435" name="connsiteX8"/>
                <a:gd fmla="*/ 891416 h 910422" name="connsiteY8"/>
                <a:gd fmla="*/ 0 w 1024435" name="connsiteX9"/>
                <a:gd fmla="*/ 902349 h 910422" name="connsiteY9"/>
                <a:gd fmla="*/ 18852 w 1024435" name="connsiteX10"/>
                <a:gd fmla="*/ 905592 h 910422" name="connsiteY10"/>
                <a:gd fmla="*/ 103714 w 1024435" name="connsiteX11"/>
                <a:gd fmla="*/ 910422 h 910422"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910422" w="1024435">
                  <a:moveTo>
                    <a:pt x="103714" y="910422"/>
                  </a:moveTo>
                  <a:cubicBezTo>
                    <a:pt x="426021" y="910422"/>
                    <a:pt x="705420" y="703354"/>
                    <a:pt x="842907" y="400808"/>
                  </a:cubicBezTo>
                  <a:lnTo>
                    <a:pt x="888121" y="273707"/>
                  </a:lnTo>
                  <a:lnTo>
                    <a:pt x="1024435" y="273707"/>
                  </a:lnTo>
                  <a:lnTo>
                    <a:pt x="785622" y="0"/>
                  </a:lnTo>
                  <a:lnTo>
                    <a:pt x="544424" y="273707"/>
                  </a:lnTo>
                  <a:lnTo>
                    <a:pt x="682762" y="273707"/>
                  </a:lnTo>
                  <a:lnTo>
                    <a:pt x="681851" y="277677"/>
                  </a:lnTo>
                  <a:cubicBezTo>
                    <a:pt x="587770" y="587877"/>
                    <a:pt x="353129" y="824629"/>
                    <a:pt x="63558" y="891416"/>
                  </a:cubicBezTo>
                  <a:lnTo>
                    <a:pt x="0" y="902349"/>
                  </a:lnTo>
                  <a:lnTo>
                    <a:pt x="18852" y="905592"/>
                  </a:lnTo>
                  <a:cubicBezTo>
                    <a:pt x="46754" y="908786"/>
                    <a:pt x="75064" y="910422"/>
                    <a:pt x="103714" y="91042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9" name="组合 38"/>
          <p:cNvGrpSpPr/>
          <p:nvPr/>
        </p:nvGrpSpPr>
        <p:grpSpPr>
          <a:xfrm>
            <a:off x="5157894" y="2989614"/>
            <a:ext cx="1966888" cy="951313"/>
            <a:chOff x="6132651" y="3742005"/>
            <a:chExt cx="1882345" cy="910422"/>
          </a:xfrm>
          <a:solidFill>
            <a:srgbClr val="2ABDC7"/>
          </a:solidFill>
        </p:grpSpPr>
        <p:sp>
          <p:nvSpPr>
            <p:cNvPr id="40" name="任意多边形 39"/>
            <p:cNvSpPr/>
            <p:nvPr/>
          </p:nvSpPr>
          <p:spPr>
            <a:xfrm>
              <a:off x="6132651" y="3742006"/>
              <a:ext cx="932447" cy="907366"/>
            </a:xfrm>
            <a:custGeom>
              <a:gdLst>
                <a:gd fmla="*/ 828733 w 932447" name="connsiteX0"/>
                <a:gd fmla="*/ 0 h 907366" name="connsiteY0"/>
                <a:gd fmla="*/ 913595 w 932447" name="connsiteX1"/>
                <a:gd fmla="*/ 4830 h 907366" name="connsiteY1"/>
                <a:gd fmla="*/ 932447 w 932447" name="connsiteX2"/>
                <a:gd fmla="*/ 8073 h 907366" name="connsiteY2"/>
                <a:gd fmla="*/ 868889 w 932447" name="connsiteX3"/>
                <a:gd fmla="*/ 19006 h 907366" name="connsiteY3"/>
                <a:gd fmla="*/ 219131 w 932447" name="connsiteX4"/>
                <a:gd fmla="*/ 769903 h 907366" name="connsiteY4"/>
                <a:gd fmla="*/ 208370 w 932447" name="connsiteX5"/>
                <a:gd fmla="*/ 907366 h 907366" name="connsiteY5"/>
                <a:gd fmla="*/ 0 w 932447" name="connsiteX6"/>
                <a:gd fmla="*/ 907366 h 907366" name="connsiteY6"/>
                <a:gd fmla="*/ 3024 w 932447" name="connsiteX7"/>
                <a:gd fmla="*/ 839853 h 907366" name="connsiteY7"/>
                <a:gd fmla="*/ 828733 w 932447" name="connsiteX8"/>
                <a:gd fmla="*/ 0 h 9073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7366" w="932447">
                  <a:moveTo>
                    <a:pt x="828733" y="0"/>
                  </a:moveTo>
                  <a:cubicBezTo>
                    <a:pt x="857383" y="0"/>
                    <a:pt x="885693" y="1636"/>
                    <a:pt x="913595" y="4830"/>
                  </a:cubicBezTo>
                  <a:lnTo>
                    <a:pt x="932447" y="8073"/>
                  </a:lnTo>
                  <a:lnTo>
                    <a:pt x="868889" y="19006"/>
                  </a:lnTo>
                  <a:cubicBezTo>
                    <a:pt x="537951" y="95334"/>
                    <a:pt x="278758" y="393657"/>
                    <a:pt x="219131" y="769903"/>
                  </a:cubicBezTo>
                  <a:lnTo>
                    <a:pt x="208370" y="907366"/>
                  </a:lnTo>
                  <a:lnTo>
                    <a:pt x="0" y="907366"/>
                  </a:lnTo>
                  <a:lnTo>
                    <a:pt x="3024" y="839853"/>
                  </a:lnTo>
                  <a:cubicBezTo>
                    <a:pt x="45528" y="368120"/>
                    <a:pt x="398990" y="0"/>
                    <a:pt x="828733"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1" name="任意多边形 40"/>
            <p:cNvSpPr/>
            <p:nvPr/>
          </p:nvSpPr>
          <p:spPr>
            <a:xfrm flipV="1">
              <a:off x="6990561" y="3742005"/>
              <a:ext cx="1024435" cy="910422"/>
            </a:xfrm>
            <a:custGeom>
              <a:gdLst>
                <a:gd fmla="*/ 103714 w 1024435" name="connsiteX0"/>
                <a:gd fmla="*/ 910422 h 910422" name="connsiteY0"/>
                <a:gd fmla="*/ 842907 w 1024435" name="connsiteX1"/>
                <a:gd fmla="*/ 400808 h 910422" name="connsiteY1"/>
                <a:gd fmla="*/ 888121 w 1024435" name="connsiteX2"/>
                <a:gd fmla="*/ 273707 h 910422" name="connsiteY2"/>
                <a:gd fmla="*/ 1024435 w 1024435" name="connsiteX3"/>
                <a:gd fmla="*/ 273707 h 910422" name="connsiteY3"/>
                <a:gd fmla="*/ 785622 w 1024435" name="connsiteX4"/>
                <a:gd fmla="*/ 0 h 910422" name="connsiteY4"/>
                <a:gd fmla="*/ 544424 w 1024435" name="connsiteX5"/>
                <a:gd fmla="*/ 273707 h 910422" name="connsiteY5"/>
                <a:gd fmla="*/ 682762 w 1024435" name="connsiteX6"/>
                <a:gd fmla="*/ 273707 h 910422" name="connsiteY6"/>
                <a:gd fmla="*/ 681851 w 1024435" name="connsiteX7"/>
                <a:gd fmla="*/ 277677 h 910422" name="connsiteY7"/>
                <a:gd fmla="*/ 63558 w 1024435" name="connsiteX8"/>
                <a:gd fmla="*/ 891416 h 910422" name="connsiteY8"/>
                <a:gd fmla="*/ 0 w 1024435" name="connsiteX9"/>
                <a:gd fmla="*/ 902349 h 910422" name="connsiteY9"/>
                <a:gd fmla="*/ 18852 w 1024435" name="connsiteX10"/>
                <a:gd fmla="*/ 905592 h 910422" name="connsiteY10"/>
                <a:gd fmla="*/ 103714 w 1024435" name="connsiteX11"/>
                <a:gd fmla="*/ 910422 h 910422"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910422" w="1024435">
                  <a:moveTo>
                    <a:pt x="103714" y="910422"/>
                  </a:moveTo>
                  <a:cubicBezTo>
                    <a:pt x="426021" y="910422"/>
                    <a:pt x="705420" y="703354"/>
                    <a:pt x="842907" y="400808"/>
                  </a:cubicBezTo>
                  <a:lnTo>
                    <a:pt x="888121" y="273707"/>
                  </a:lnTo>
                  <a:lnTo>
                    <a:pt x="1024435" y="273707"/>
                  </a:lnTo>
                  <a:lnTo>
                    <a:pt x="785622" y="0"/>
                  </a:lnTo>
                  <a:lnTo>
                    <a:pt x="544424" y="273707"/>
                  </a:lnTo>
                  <a:lnTo>
                    <a:pt x="682762" y="273707"/>
                  </a:lnTo>
                  <a:lnTo>
                    <a:pt x="681851" y="277677"/>
                  </a:lnTo>
                  <a:cubicBezTo>
                    <a:pt x="587770" y="587877"/>
                    <a:pt x="353129" y="824629"/>
                    <a:pt x="63558" y="891416"/>
                  </a:cubicBezTo>
                  <a:lnTo>
                    <a:pt x="0" y="902349"/>
                  </a:lnTo>
                  <a:lnTo>
                    <a:pt x="18852" y="905592"/>
                  </a:lnTo>
                  <a:cubicBezTo>
                    <a:pt x="46754" y="908786"/>
                    <a:pt x="75064" y="910422"/>
                    <a:pt x="103714" y="91042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2" name="组合 41"/>
          <p:cNvGrpSpPr/>
          <p:nvPr/>
        </p:nvGrpSpPr>
        <p:grpSpPr>
          <a:xfrm flipV="1">
            <a:off x="6771186" y="3937734"/>
            <a:ext cx="1966888" cy="951313"/>
            <a:chOff x="6132651" y="3742005"/>
            <a:chExt cx="1882345" cy="910422"/>
          </a:xfrm>
          <a:solidFill>
            <a:srgbClr val="4C4B50"/>
          </a:solidFill>
        </p:grpSpPr>
        <p:sp>
          <p:nvSpPr>
            <p:cNvPr id="43" name="任意多边形 42"/>
            <p:cNvSpPr/>
            <p:nvPr/>
          </p:nvSpPr>
          <p:spPr>
            <a:xfrm>
              <a:off x="6132651" y="3742006"/>
              <a:ext cx="932447" cy="907366"/>
            </a:xfrm>
            <a:custGeom>
              <a:gdLst>
                <a:gd fmla="*/ 828733 w 932447" name="connsiteX0"/>
                <a:gd fmla="*/ 0 h 907366" name="connsiteY0"/>
                <a:gd fmla="*/ 913595 w 932447" name="connsiteX1"/>
                <a:gd fmla="*/ 4830 h 907366" name="connsiteY1"/>
                <a:gd fmla="*/ 932447 w 932447" name="connsiteX2"/>
                <a:gd fmla="*/ 8073 h 907366" name="connsiteY2"/>
                <a:gd fmla="*/ 868889 w 932447" name="connsiteX3"/>
                <a:gd fmla="*/ 19006 h 907366" name="connsiteY3"/>
                <a:gd fmla="*/ 219131 w 932447" name="connsiteX4"/>
                <a:gd fmla="*/ 769903 h 907366" name="connsiteY4"/>
                <a:gd fmla="*/ 208370 w 932447" name="connsiteX5"/>
                <a:gd fmla="*/ 907366 h 907366" name="connsiteY5"/>
                <a:gd fmla="*/ 0 w 932447" name="connsiteX6"/>
                <a:gd fmla="*/ 907366 h 907366" name="connsiteY6"/>
                <a:gd fmla="*/ 3024 w 932447" name="connsiteX7"/>
                <a:gd fmla="*/ 839853 h 907366" name="connsiteY7"/>
                <a:gd fmla="*/ 828733 w 932447" name="connsiteX8"/>
                <a:gd fmla="*/ 0 h 9073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7366" w="932447">
                  <a:moveTo>
                    <a:pt x="828733" y="0"/>
                  </a:moveTo>
                  <a:cubicBezTo>
                    <a:pt x="857383" y="0"/>
                    <a:pt x="885693" y="1636"/>
                    <a:pt x="913595" y="4830"/>
                  </a:cubicBezTo>
                  <a:lnTo>
                    <a:pt x="932447" y="8073"/>
                  </a:lnTo>
                  <a:lnTo>
                    <a:pt x="868889" y="19006"/>
                  </a:lnTo>
                  <a:cubicBezTo>
                    <a:pt x="537951" y="95334"/>
                    <a:pt x="278758" y="393657"/>
                    <a:pt x="219131" y="769903"/>
                  </a:cubicBezTo>
                  <a:lnTo>
                    <a:pt x="208370" y="907366"/>
                  </a:lnTo>
                  <a:lnTo>
                    <a:pt x="0" y="907366"/>
                  </a:lnTo>
                  <a:lnTo>
                    <a:pt x="3024" y="839853"/>
                  </a:lnTo>
                  <a:cubicBezTo>
                    <a:pt x="45528" y="368120"/>
                    <a:pt x="398990" y="0"/>
                    <a:pt x="828733"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任意多边形 43"/>
            <p:cNvSpPr/>
            <p:nvPr/>
          </p:nvSpPr>
          <p:spPr>
            <a:xfrm flipV="1">
              <a:off x="6990561" y="3742005"/>
              <a:ext cx="1024435" cy="910422"/>
            </a:xfrm>
            <a:custGeom>
              <a:gdLst>
                <a:gd fmla="*/ 103714 w 1024435" name="connsiteX0"/>
                <a:gd fmla="*/ 910422 h 910422" name="connsiteY0"/>
                <a:gd fmla="*/ 842907 w 1024435" name="connsiteX1"/>
                <a:gd fmla="*/ 400808 h 910422" name="connsiteY1"/>
                <a:gd fmla="*/ 888121 w 1024435" name="connsiteX2"/>
                <a:gd fmla="*/ 273707 h 910422" name="connsiteY2"/>
                <a:gd fmla="*/ 1024435 w 1024435" name="connsiteX3"/>
                <a:gd fmla="*/ 273707 h 910422" name="connsiteY3"/>
                <a:gd fmla="*/ 785622 w 1024435" name="connsiteX4"/>
                <a:gd fmla="*/ 0 h 910422" name="connsiteY4"/>
                <a:gd fmla="*/ 544424 w 1024435" name="connsiteX5"/>
                <a:gd fmla="*/ 273707 h 910422" name="connsiteY5"/>
                <a:gd fmla="*/ 682762 w 1024435" name="connsiteX6"/>
                <a:gd fmla="*/ 273707 h 910422" name="connsiteY6"/>
                <a:gd fmla="*/ 681851 w 1024435" name="connsiteX7"/>
                <a:gd fmla="*/ 277677 h 910422" name="connsiteY7"/>
                <a:gd fmla="*/ 63558 w 1024435" name="connsiteX8"/>
                <a:gd fmla="*/ 891416 h 910422" name="connsiteY8"/>
                <a:gd fmla="*/ 0 w 1024435" name="connsiteX9"/>
                <a:gd fmla="*/ 902349 h 910422" name="connsiteY9"/>
                <a:gd fmla="*/ 18852 w 1024435" name="connsiteX10"/>
                <a:gd fmla="*/ 905592 h 910422" name="connsiteY10"/>
                <a:gd fmla="*/ 103714 w 1024435" name="connsiteX11"/>
                <a:gd fmla="*/ 910422 h 910422"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910422" w="1024435">
                  <a:moveTo>
                    <a:pt x="103714" y="910422"/>
                  </a:moveTo>
                  <a:cubicBezTo>
                    <a:pt x="426021" y="910422"/>
                    <a:pt x="705420" y="703354"/>
                    <a:pt x="842907" y="400808"/>
                  </a:cubicBezTo>
                  <a:lnTo>
                    <a:pt x="888121" y="273707"/>
                  </a:lnTo>
                  <a:lnTo>
                    <a:pt x="1024435" y="273707"/>
                  </a:lnTo>
                  <a:lnTo>
                    <a:pt x="785622" y="0"/>
                  </a:lnTo>
                  <a:lnTo>
                    <a:pt x="544424" y="273707"/>
                  </a:lnTo>
                  <a:lnTo>
                    <a:pt x="682762" y="273707"/>
                  </a:lnTo>
                  <a:lnTo>
                    <a:pt x="681851" y="277677"/>
                  </a:lnTo>
                  <a:cubicBezTo>
                    <a:pt x="587770" y="587877"/>
                    <a:pt x="353129" y="824629"/>
                    <a:pt x="63558" y="891416"/>
                  </a:cubicBezTo>
                  <a:lnTo>
                    <a:pt x="0" y="902349"/>
                  </a:lnTo>
                  <a:lnTo>
                    <a:pt x="18852" y="905592"/>
                  </a:lnTo>
                  <a:cubicBezTo>
                    <a:pt x="46754" y="908786"/>
                    <a:pt x="75064" y="910422"/>
                    <a:pt x="103714" y="91042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5" name="组合 44"/>
          <p:cNvGrpSpPr/>
          <p:nvPr/>
        </p:nvGrpSpPr>
        <p:grpSpPr>
          <a:xfrm>
            <a:off x="8384477" y="2989614"/>
            <a:ext cx="1966888" cy="951313"/>
            <a:chOff x="6132651" y="3742005"/>
            <a:chExt cx="1882345" cy="910422"/>
          </a:xfrm>
          <a:solidFill>
            <a:srgbClr val="2ABDC7"/>
          </a:solidFill>
        </p:grpSpPr>
        <p:sp>
          <p:nvSpPr>
            <p:cNvPr id="46" name="任意多边形 45"/>
            <p:cNvSpPr/>
            <p:nvPr/>
          </p:nvSpPr>
          <p:spPr>
            <a:xfrm>
              <a:off x="6132651" y="3742006"/>
              <a:ext cx="932447" cy="907366"/>
            </a:xfrm>
            <a:custGeom>
              <a:gdLst>
                <a:gd fmla="*/ 828733 w 932447" name="connsiteX0"/>
                <a:gd fmla="*/ 0 h 907366" name="connsiteY0"/>
                <a:gd fmla="*/ 913595 w 932447" name="connsiteX1"/>
                <a:gd fmla="*/ 4830 h 907366" name="connsiteY1"/>
                <a:gd fmla="*/ 932447 w 932447" name="connsiteX2"/>
                <a:gd fmla="*/ 8073 h 907366" name="connsiteY2"/>
                <a:gd fmla="*/ 868889 w 932447" name="connsiteX3"/>
                <a:gd fmla="*/ 19006 h 907366" name="connsiteY3"/>
                <a:gd fmla="*/ 219131 w 932447" name="connsiteX4"/>
                <a:gd fmla="*/ 769903 h 907366" name="connsiteY4"/>
                <a:gd fmla="*/ 208370 w 932447" name="connsiteX5"/>
                <a:gd fmla="*/ 907366 h 907366" name="connsiteY5"/>
                <a:gd fmla="*/ 0 w 932447" name="connsiteX6"/>
                <a:gd fmla="*/ 907366 h 907366" name="connsiteY6"/>
                <a:gd fmla="*/ 3024 w 932447" name="connsiteX7"/>
                <a:gd fmla="*/ 839853 h 907366" name="connsiteY7"/>
                <a:gd fmla="*/ 828733 w 932447" name="connsiteX8"/>
                <a:gd fmla="*/ 0 h 9073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7366" w="932447">
                  <a:moveTo>
                    <a:pt x="828733" y="0"/>
                  </a:moveTo>
                  <a:cubicBezTo>
                    <a:pt x="857383" y="0"/>
                    <a:pt x="885693" y="1636"/>
                    <a:pt x="913595" y="4830"/>
                  </a:cubicBezTo>
                  <a:lnTo>
                    <a:pt x="932447" y="8073"/>
                  </a:lnTo>
                  <a:lnTo>
                    <a:pt x="868889" y="19006"/>
                  </a:lnTo>
                  <a:cubicBezTo>
                    <a:pt x="537951" y="95334"/>
                    <a:pt x="278758" y="393657"/>
                    <a:pt x="219131" y="769903"/>
                  </a:cubicBezTo>
                  <a:lnTo>
                    <a:pt x="208370" y="907366"/>
                  </a:lnTo>
                  <a:lnTo>
                    <a:pt x="0" y="907366"/>
                  </a:lnTo>
                  <a:lnTo>
                    <a:pt x="3024" y="839853"/>
                  </a:lnTo>
                  <a:cubicBezTo>
                    <a:pt x="45528" y="368120"/>
                    <a:pt x="398990" y="0"/>
                    <a:pt x="828733"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任意多边形 46"/>
            <p:cNvSpPr/>
            <p:nvPr/>
          </p:nvSpPr>
          <p:spPr>
            <a:xfrm flipV="1">
              <a:off x="6990561" y="3742005"/>
              <a:ext cx="1024435" cy="910422"/>
            </a:xfrm>
            <a:custGeom>
              <a:gdLst>
                <a:gd fmla="*/ 103714 w 1024435" name="connsiteX0"/>
                <a:gd fmla="*/ 910422 h 910422" name="connsiteY0"/>
                <a:gd fmla="*/ 842907 w 1024435" name="connsiteX1"/>
                <a:gd fmla="*/ 400808 h 910422" name="connsiteY1"/>
                <a:gd fmla="*/ 888121 w 1024435" name="connsiteX2"/>
                <a:gd fmla="*/ 273707 h 910422" name="connsiteY2"/>
                <a:gd fmla="*/ 1024435 w 1024435" name="connsiteX3"/>
                <a:gd fmla="*/ 273707 h 910422" name="connsiteY3"/>
                <a:gd fmla="*/ 785622 w 1024435" name="connsiteX4"/>
                <a:gd fmla="*/ 0 h 910422" name="connsiteY4"/>
                <a:gd fmla="*/ 544424 w 1024435" name="connsiteX5"/>
                <a:gd fmla="*/ 273707 h 910422" name="connsiteY5"/>
                <a:gd fmla="*/ 682762 w 1024435" name="connsiteX6"/>
                <a:gd fmla="*/ 273707 h 910422" name="connsiteY6"/>
                <a:gd fmla="*/ 681851 w 1024435" name="connsiteX7"/>
                <a:gd fmla="*/ 277677 h 910422" name="connsiteY7"/>
                <a:gd fmla="*/ 63558 w 1024435" name="connsiteX8"/>
                <a:gd fmla="*/ 891416 h 910422" name="connsiteY8"/>
                <a:gd fmla="*/ 0 w 1024435" name="connsiteX9"/>
                <a:gd fmla="*/ 902349 h 910422" name="connsiteY9"/>
                <a:gd fmla="*/ 18852 w 1024435" name="connsiteX10"/>
                <a:gd fmla="*/ 905592 h 910422" name="connsiteY10"/>
                <a:gd fmla="*/ 103714 w 1024435" name="connsiteX11"/>
                <a:gd fmla="*/ 910422 h 910422"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910422" w="1024435">
                  <a:moveTo>
                    <a:pt x="103714" y="910422"/>
                  </a:moveTo>
                  <a:cubicBezTo>
                    <a:pt x="426021" y="910422"/>
                    <a:pt x="705420" y="703354"/>
                    <a:pt x="842907" y="400808"/>
                  </a:cubicBezTo>
                  <a:lnTo>
                    <a:pt x="888121" y="273707"/>
                  </a:lnTo>
                  <a:lnTo>
                    <a:pt x="1024435" y="273707"/>
                  </a:lnTo>
                  <a:lnTo>
                    <a:pt x="785622" y="0"/>
                  </a:lnTo>
                  <a:lnTo>
                    <a:pt x="544424" y="273707"/>
                  </a:lnTo>
                  <a:lnTo>
                    <a:pt x="682762" y="273707"/>
                  </a:lnTo>
                  <a:lnTo>
                    <a:pt x="681851" y="277677"/>
                  </a:lnTo>
                  <a:cubicBezTo>
                    <a:pt x="587770" y="587877"/>
                    <a:pt x="353129" y="824629"/>
                    <a:pt x="63558" y="891416"/>
                  </a:cubicBezTo>
                  <a:lnTo>
                    <a:pt x="0" y="902349"/>
                  </a:lnTo>
                  <a:lnTo>
                    <a:pt x="18852" y="905592"/>
                  </a:lnTo>
                  <a:cubicBezTo>
                    <a:pt x="46754" y="908786"/>
                    <a:pt x="75064" y="910422"/>
                    <a:pt x="103714" y="91042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8" name="组合 47"/>
          <p:cNvGrpSpPr/>
          <p:nvPr/>
        </p:nvGrpSpPr>
        <p:grpSpPr>
          <a:xfrm>
            <a:off x="1931311" y="2992806"/>
            <a:ext cx="1966888" cy="951313"/>
            <a:chOff x="6132651" y="3742005"/>
            <a:chExt cx="1882345" cy="910422"/>
          </a:xfrm>
          <a:solidFill>
            <a:srgbClr val="2ABDC7"/>
          </a:solidFill>
        </p:grpSpPr>
        <p:sp>
          <p:nvSpPr>
            <p:cNvPr id="49" name="任意多边形 48"/>
            <p:cNvSpPr/>
            <p:nvPr/>
          </p:nvSpPr>
          <p:spPr>
            <a:xfrm>
              <a:off x="6132651" y="3742006"/>
              <a:ext cx="932447" cy="907366"/>
            </a:xfrm>
            <a:custGeom>
              <a:gdLst>
                <a:gd fmla="*/ 828733 w 932447" name="connsiteX0"/>
                <a:gd fmla="*/ 0 h 907366" name="connsiteY0"/>
                <a:gd fmla="*/ 913595 w 932447" name="connsiteX1"/>
                <a:gd fmla="*/ 4830 h 907366" name="connsiteY1"/>
                <a:gd fmla="*/ 932447 w 932447" name="connsiteX2"/>
                <a:gd fmla="*/ 8073 h 907366" name="connsiteY2"/>
                <a:gd fmla="*/ 868889 w 932447" name="connsiteX3"/>
                <a:gd fmla="*/ 19006 h 907366" name="connsiteY3"/>
                <a:gd fmla="*/ 219131 w 932447" name="connsiteX4"/>
                <a:gd fmla="*/ 769903 h 907366" name="connsiteY4"/>
                <a:gd fmla="*/ 208370 w 932447" name="connsiteX5"/>
                <a:gd fmla="*/ 907366 h 907366" name="connsiteY5"/>
                <a:gd fmla="*/ 0 w 932447" name="connsiteX6"/>
                <a:gd fmla="*/ 907366 h 907366" name="connsiteY6"/>
                <a:gd fmla="*/ 3024 w 932447" name="connsiteX7"/>
                <a:gd fmla="*/ 839853 h 907366" name="connsiteY7"/>
                <a:gd fmla="*/ 828733 w 932447" name="connsiteX8"/>
                <a:gd fmla="*/ 0 h 90736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7366" w="932447">
                  <a:moveTo>
                    <a:pt x="828733" y="0"/>
                  </a:moveTo>
                  <a:cubicBezTo>
                    <a:pt x="857383" y="0"/>
                    <a:pt x="885693" y="1636"/>
                    <a:pt x="913595" y="4830"/>
                  </a:cubicBezTo>
                  <a:lnTo>
                    <a:pt x="932447" y="8073"/>
                  </a:lnTo>
                  <a:lnTo>
                    <a:pt x="868889" y="19006"/>
                  </a:lnTo>
                  <a:cubicBezTo>
                    <a:pt x="537951" y="95334"/>
                    <a:pt x="278758" y="393657"/>
                    <a:pt x="219131" y="769903"/>
                  </a:cubicBezTo>
                  <a:lnTo>
                    <a:pt x="208370" y="907366"/>
                  </a:lnTo>
                  <a:lnTo>
                    <a:pt x="0" y="907366"/>
                  </a:lnTo>
                  <a:lnTo>
                    <a:pt x="3024" y="839853"/>
                  </a:lnTo>
                  <a:cubicBezTo>
                    <a:pt x="45528" y="368120"/>
                    <a:pt x="398990" y="0"/>
                    <a:pt x="828733"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0" name="任意多边形 49"/>
            <p:cNvSpPr/>
            <p:nvPr/>
          </p:nvSpPr>
          <p:spPr>
            <a:xfrm flipV="1">
              <a:off x="6990561" y="3742005"/>
              <a:ext cx="1024435" cy="910422"/>
            </a:xfrm>
            <a:custGeom>
              <a:gdLst>
                <a:gd fmla="*/ 103714 w 1024435" name="connsiteX0"/>
                <a:gd fmla="*/ 910422 h 910422" name="connsiteY0"/>
                <a:gd fmla="*/ 842907 w 1024435" name="connsiteX1"/>
                <a:gd fmla="*/ 400808 h 910422" name="connsiteY1"/>
                <a:gd fmla="*/ 888121 w 1024435" name="connsiteX2"/>
                <a:gd fmla="*/ 273707 h 910422" name="connsiteY2"/>
                <a:gd fmla="*/ 1024435 w 1024435" name="connsiteX3"/>
                <a:gd fmla="*/ 273707 h 910422" name="connsiteY3"/>
                <a:gd fmla="*/ 785622 w 1024435" name="connsiteX4"/>
                <a:gd fmla="*/ 0 h 910422" name="connsiteY4"/>
                <a:gd fmla="*/ 544424 w 1024435" name="connsiteX5"/>
                <a:gd fmla="*/ 273707 h 910422" name="connsiteY5"/>
                <a:gd fmla="*/ 682762 w 1024435" name="connsiteX6"/>
                <a:gd fmla="*/ 273707 h 910422" name="connsiteY6"/>
                <a:gd fmla="*/ 681851 w 1024435" name="connsiteX7"/>
                <a:gd fmla="*/ 277677 h 910422" name="connsiteY7"/>
                <a:gd fmla="*/ 63558 w 1024435" name="connsiteX8"/>
                <a:gd fmla="*/ 891416 h 910422" name="connsiteY8"/>
                <a:gd fmla="*/ 0 w 1024435" name="connsiteX9"/>
                <a:gd fmla="*/ 902349 h 910422" name="connsiteY9"/>
                <a:gd fmla="*/ 18852 w 1024435" name="connsiteX10"/>
                <a:gd fmla="*/ 905592 h 910422" name="connsiteY10"/>
                <a:gd fmla="*/ 103714 w 1024435" name="connsiteX11"/>
                <a:gd fmla="*/ 910422 h 910422"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910422" w="1024435">
                  <a:moveTo>
                    <a:pt x="103714" y="910422"/>
                  </a:moveTo>
                  <a:cubicBezTo>
                    <a:pt x="426021" y="910422"/>
                    <a:pt x="705420" y="703354"/>
                    <a:pt x="842907" y="400808"/>
                  </a:cubicBezTo>
                  <a:lnTo>
                    <a:pt x="888121" y="273707"/>
                  </a:lnTo>
                  <a:lnTo>
                    <a:pt x="1024435" y="273707"/>
                  </a:lnTo>
                  <a:lnTo>
                    <a:pt x="785622" y="0"/>
                  </a:lnTo>
                  <a:lnTo>
                    <a:pt x="544424" y="273707"/>
                  </a:lnTo>
                  <a:lnTo>
                    <a:pt x="682762" y="273707"/>
                  </a:lnTo>
                  <a:lnTo>
                    <a:pt x="681851" y="277677"/>
                  </a:lnTo>
                  <a:cubicBezTo>
                    <a:pt x="587770" y="587877"/>
                    <a:pt x="353129" y="824629"/>
                    <a:pt x="63558" y="891416"/>
                  </a:cubicBezTo>
                  <a:lnTo>
                    <a:pt x="0" y="902349"/>
                  </a:lnTo>
                  <a:lnTo>
                    <a:pt x="18852" y="905592"/>
                  </a:lnTo>
                  <a:cubicBezTo>
                    <a:pt x="46754" y="908786"/>
                    <a:pt x="75064" y="910422"/>
                    <a:pt x="103714" y="91042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1" name="文本框 50"/>
          <p:cNvSpPr txBox="1"/>
          <p:nvPr/>
        </p:nvSpPr>
        <p:spPr>
          <a:xfrm>
            <a:off x="2314794" y="3383848"/>
            <a:ext cx="779780" cy="579120"/>
          </a:xfrm>
          <a:prstGeom prst="rect">
            <a:avLst/>
          </a:prstGeom>
          <a:noFill/>
          <a:effectLst/>
        </p:spPr>
        <p:txBody>
          <a:bodyPr rtlCol="0" wrap="none">
            <a:spAutoFit/>
          </a:bodyPr>
          <a:lstStyle/>
          <a:p>
            <a:r>
              <a:rPr altLang="zh-CN" b="1" lang="en-US" smtClean="0" sz="3200">
                <a:solidFill>
                  <a:schemeClr val="bg1"/>
                </a:solidFill>
              </a:rPr>
              <a:t>  01</a:t>
            </a:r>
          </a:p>
        </p:txBody>
      </p:sp>
      <p:sp>
        <p:nvSpPr>
          <p:cNvPr id="52" name="文本框 51"/>
          <p:cNvSpPr txBox="1"/>
          <p:nvPr/>
        </p:nvSpPr>
        <p:spPr>
          <a:xfrm>
            <a:off x="5541377" y="3383847"/>
            <a:ext cx="779780" cy="579120"/>
          </a:xfrm>
          <a:prstGeom prst="rect">
            <a:avLst/>
          </a:prstGeom>
          <a:noFill/>
          <a:effectLst/>
        </p:spPr>
        <p:txBody>
          <a:bodyPr rtlCol="0" wrap="none">
            <a:spAutoFit/>
          </a:bodyPr>
          <a:lstStyle/>
          <a:p>
            <a:r>
              <a:rPr altLang="zh-CN" b="1" lang="en-US" smtClean="0" sz="3200">
                <a:solidFill>
                  <a:schemeClr val="bg1"/>
                </a:solidFill>
              </a:rPr>
              <a:t>  03</a:t>
            </a:r>
          </a:p>
        </p:txBody>
      </p:sp>
      <p:sp>
        <p:nvSpPr>
          <p:cNvPr id="53" name="文本框 52"/>
          <p:cNvSpPr txBox="1"/>
          <p:nvPr/>
        </p:nvSpPr>
        <p:spPr>
          <a:xfrm>
            <a:off x="8777076" y="3388058"/>
            <a:ext cx="779780" cy="579120"/>
          </a:xfrm>
          <a:prstGeom prst="rect">
            <a:avLst/>
          </a:prstGeom>
          <a:noFill/>
          <a:effectLst/>
        </p:spPr>
        <p:txBody>
          <a:bodyPr rtlCol="0" wrap="none">
            <a:spAutoFit/>
          </a:bodyPr>
          <a:lstStyle/>
          <a:p>
            <a:r>
              <a:rPr altLang="zh-CN" b="1" lang="en-US" smtClean="0" sz="3200">
                <a:solidFill>
                  <a:schemeClr val="bg1"/>
                </a:solidFill>
              </a:rPr>
              <a:t>  05</a:t>
            </a:r>
          </a:p>
        </p:txBody>
      </p:sp>
      <p:sp>
        <p:nvSpPr>
          <p:cNvPr id="54" name="文本框 53"/>
          <p:cNvSpPr txBox="1"/>
          <p:nvPr/>
        </p:nvSpPr>
        <p:spPr>
          <a:xfrm>
            <a:off x="4939944" y="1911054"/>
            <a:ext cx="5161280" cy="1371600"/>
          </a:xfrm>
          <a:prstGeom prst="rect">
            <a:avLst/>
          </a:prstGeom>
          <a:noFill/>
          <a:effectLst/>
        </p:spPr>
        <p:txBody>
          <a:bodyPr rtlCol="0" wrap="none">
            <a:spAutoFit/>
          </a:bodyPr>
          <a:lstStyle/>
          <a:p>
            <a:r>
              <a:rPr altLang="en-US" lang="zh-CN" smtClean="0" sz="2800">
                <a:solidFill>
                  <a:srgbClr val="2ABDC7"/>
                </a:solidFill>
                <a:latin charset="-122" panose="020b0503020204020204" pitchFamily="34" typeface="微软雅黑"/>
                <a:ea charset="-122" panose="020b0503020204020204" pitchFamily="34" typeface="微软雅黑"/>
              </a:rPr>
              <a:t>活动效果评估</a:t>
            </a:r>
          </a:p>
          <a:p>
            <a:r>
              <a:rPr altLang="en-US" lang="zh-CN" smtClean="0" sz="2800">
                <a:solidFill>
                  <a:srgbClr val="2ABDC7"/>
                </a:solidFill>
                <a:latin charset="-122" panose="020b0503020204020204" pitchFamily="34" typeface="微软雅黑"/>
                <a:ea charset="-122" panose="020b0503020204020204" pitchFamily="34" typeface="微软雅黑"/>
              </a:rPr>
              <a:t>请在这里输入您的主要叙述内容</a:t>
            </a:r>
          </a:p>
          <a:p>
            <a:r>
              <a:rPr altLang="en-US" lang="zh-CN" smtClean="0" sz="2800">
                <a:solidFill>
                  <a:srgbClr val="2ABDC7"/>
                </a:solidFill>
                <a:latin charset="-122" panose="020b0503020204020204" pitchFamily="34" typeface="微软雅黑"/>
                <a:ea charset="-122" panose="020b0503020204020204" pitchFamily="34" typeface="微软雅黑"/>
              </a:rPr>
              <a:t>请在这里输入您的主要叙述内容</a:t>
            </a:r>
          </a:p>
        </p:txBody>
      </p:sp>
      <p:sp>
        <p:nvSpPr>
          <p:cNvPr id="55" name="文本框 54"/>
          <p:cNvSpPr txBox="1"/>
          <p:nvPr/>
        </p:nvSpPr>
        <p:spPr>
          <a:xfrm>
            <a:off x="8318771" y="1894677"/>
            <a:ext cx="4450080" cy="1188720"/>
          </a:xfrm>
          <a:prstGeom prst="rect">
            <a:avLst/>
          </a:prstGeom>
          <a:noFill/>
          <a:effectLst/>
        </p:spPr>
        <p:txBody>
          <a:bodyPr rtlCol="0" wrap="none">
            <a:spAutoFit/>
          </a:bodyPr>
          <a:lstStyle/>
          <a:p>
            <a:r>
              <a:rPr altLang="en-US" lang="zh-CN" smtClean="0" sz="2400">
                <a:solidFill>
                  <a:srgbClr val="2ABDC7"/>
                </a:solidFill>
                <a:latin charset="-122" panose="020b0503020204020204" pitchFamily="34" typeface="微软雅黑"/>
                <a:ea charset="-122" panose="020b0503020204020204" pitchFamily="34" typeface="微软雅黑"/>
              </a:rPr>
              <a:t>活动的完整记录</a:t>
            </a:r>
          </a:p>
          <a:p>
            <a:r>
              <a:rPr altLang="en-US" lang="zh-CN" smtClean="0" sz="2400">
                <a:solidFill>
                  <a:srgbClr val="2ABDC7"/>
                </a:solidFill>
                <a:latin charset="-122" panose="020b0503020204020204" pitchFamily="34" typeface="微软雅黑"/>
                <a:ea charset="-122" panose="020b0503020204020204" pitchFamily="34" typeface="微软雅黑"/>
              </a:rPr>
              <a:t>请在这里输入您的主要叙述内容</a:t>
            </a:r>
          </a:p>
          <a:p>
            <a:r>
              <a:rPr altLang="en-US" lang="zh-CN" smtClean="0" sz="2400">
                <a:solidFill>
                  <a:srgbClr val="2ABDC7"/>
                </a:solidFill>
                <a:latin charset="-122" panose="020b0503020204020204" pitchFamily="34" typeface="微软雅黑"/>
                <a:ea charset="-122" panose="020b0503020204020204" pitchFamily="34" typeface="微软雅黑"/>
              </a:rPr>
              <a:t>请在这里输入您的主要叙述内容</a:t>
            </a:r>
          </a:p>
        </p:txBody>
      </p:sp>
      <p:sp>
        <p:nvSpPr>
          <p:cNvPr id="56" name="文本框 55"/>
          <p:cNvSpPr txBox="1"/>
          <p:nvPr/>
        </p:nvSpPr>
        <p:spPr>
          <a:xfrm>
            <a:off x="3291741" y="5336360"/>
            <a:ext cx="5161280" cy="1371600"/>
          </a:xfrm>
          <a:prstGeom prst="rect">
            <a:avLst/>
          </a:prstGeom>
          <a:noFill/>
          <a:effectLst/>
        </p:spPr>
        <p:txBody>
          <a:bodyPr rtlCol="0" wrap="none">
            <a:spAutoFit/>
          </a:bodyPr>
          <a:lstStyle/>
          <a:p>
            <a:r>
              <a:rPr altLang="en-US" lang="zh-CN" smtClean="0" sz="2800">
                <a:solidFill>
                  <a:srgbClr val="0166C3"/>
                </a:solidFill>
                <a:latin charset="-122" panose="020b0503020204020204" pitchFamily="34" typeface="微软雅黑"/>
                <a:ea charset="-122" panose="020b0503020204020204" pitchFamily="34" typeface="微软雅黑"/>
              </a:rPr>
              <a:t>  形式多样化</a:t>
            </a:r>
          </a:p>
          <a:p>
            <a:r>
              <a:rPr altLang="en-US" lang="zh-CN" smtClean="0" sz="2800">
                <a:solidFill>
                  <a:srgbClr val="0166C3"/>
                </a:solidFill>
                <a:latin charset="-122" panose="020b0503020204020204" pitchFamily="34" typeface="微软雅黑"/>
                <a:ea charset="-122" panose="020b0503020204020204" pitchFamily="34" typeface="微软雅黑"/>
              </a:rPr>
              <a:t>请在这里输入您的主要叙述内容</a:t>
            </a:r>
          </a:p>
          <a:p>
            <a:r>
              <a:rPr altLang="en-US" lang="zh-CN" smtClean="0" sz="2800">
                <a:solidFill>
                  <a:srgbClr val="0166C3"/>
                </a:solidFill>
                <a:latin charset="-122" panose="020b0503020204020204" pitchFamily="34" typeface="微软雅黑"/>
                <a:ea charset="-122" panose="020b0503020204020204" pitchFamily="34" typeface="微软雅黑"/>
              </a:rPr>
              <a:t>请在这里输入您的主要叙述内容</a:t>
            </a:r>
          </a:p>
        </p:txBody>
      </p:sp>
      <p:sp>
        <p:nvSpPr>
          <p:cNvPr id="57" name="文本框 56"/>
          <p:cNvSpPr txBox="1"/>
          <p:nvPr/>
        </p:nvSpPr>
        <p:spPr>
          <a:xfrm>
            <a:off x="6672587" y="5336360"/>
            <a:ext cx="5161280" cy="1371600"/>
          </a:xfrm>
          <a:prstGeom prst="rect">
            <a:avLst/>
          </a:prstGeom>
          <a:noFill/>
          <a:effectLst/>
        </p:spPr>
        <p:txBody>
          <a:bodyPr rtlCol="0" wrap="none">
            <a:spAutoFit/>
          </a:bodyPr>
          <a:lstStyle/>
          <a:p>
            <a:r>
              <a:rPr altLang="en-US" lang="zh-CN" smtClean="0" sz="2800">
                <a:solidFill>
                  <a:srgbClr val="4C4B50"/>
                </a:solidFill>
                <a:latin charset="-122" panose="020b0503020204020204" pitchFamily="34" typeface="微软雅黑"/>
                <a:ea charset="-122" panose="020b0503020204020204" pitchFamily="34" typeface="微软雅黑"/>
              </a:rPr>
              <a:t>注重前期培训</a:t>
            </a:r>
          </a:p>
          <a:p>
            <a:r>
              <a:rPr altLang="en-US" lang="zh-CN" smtClean="0" sz="2800">
                <a:solidFill>
                  <a:srgbClr val="4C4B50"/>
                </a:solidFill>
                <a:latin charset="-122" panose="020b0503020204020204" pitchFamily="34" typeface="微软雅黑"/>
                <a:ea charset="-122" panose="020b0503020204020204" pitchFamily="34" typeface="微软雅黑"/>
              </a:rPr>
              <a:t>请在这里输入您的主要叙述内容</a:t>
            </a:r>
          </a:p>
          <a:p>
            <a:r>
              <a:rPr altLang="en-US" lang="zh-CN" smtClean="0" sz="2800">
                <a:solidFill>
                  <a:srgbClr val="4C4B50"/>
                </a:solidFill>
                <a:latin charset="-122" panose="020b0503020204020204" pitchFamily="34" typeface="微软雅黑"/>
                <a:ea charset="-122" panose="020b0503020204020204" pitchFamily="34" typeface="微软雅黑"/>
              </a:rPr>
              <a:t>请在这里输入您的主要叙述内容</a:t>
            </a:r>
          </a:p>
        </p:txBody>
      </p:sp>
      <p:sp>
        <p:nvSpPr>
          <p:cNvPr id="58" name="文本框 57"/>
          <p:cNvSpPr txBox="1"/>
          <p:nvPr/>
        </p:nvSpPr>
        <p:spPr>
          <a:xfrm>
            <a:off x="3951437" y="4015075"/>
            <a:ext cx="779780" cy="579120"/>
          </a:xfrm>
          <a:prstGeom prst="rect">
            <a:avLst/>
          </a:prstGeom>
          <a:noFill/>
          <a:effectLst/>
        </p:spPr>
        <p:txBody>
          <a:bodyPr rtlCol="0" wrap="none">
            <a:spAutoFit/>
          </a:bodyPr>
          <a:lstStyle/>
          <a:p>
            <a:r>
              <a:rPr altLang="zh-CN" b="1" lang="en-US" smtClean="0" sz="3200">
                <a:solidFill>
                  <a:schemeClr val="bg1"/>
                </a:solidFill>
              </a:rPr>
              <a:t>  02</a:t>
            </a:r>
          </a:p>
        </p:txBody>
      </p:sp>
      <p:sp>
        <p:nvSpPr>
          <p:cNvPr id="59" name="文本框 58"/>
          <p:cNvSpPr txBox="1"/>
          <p:nvPr/>
        </p:nvSpPr>
        <p:spPr>
          <a:xfrm>
            <a:off x="7217022" y="4011096"/>
            <a:ext cx="779780" cy="579120"/>
          </a:xfrm>
          <a:prstGeom prst="rect">
            <a:avLst/>
          </a:prstGeom>
          <a:noFill/>
          <a:effectLst/>
        </p:spPr>
        <p:txBody>
          <a:bodyPr rtlCol="0" wrap="none">
            <a:spAutoFit/>
          </a:bodyPr>
          <a:lstStyle/>
          <a:p>
            <a:r>
              <a:rPr altLang="zh-CN" b="1" lang="en-US" smtClean="0" sz="3200">
                <a:solidFill>
                  <a:schemeClr val="bg1"/>
                </a:solidFill>
              </a:rPr>
              <a:t>  04</a:t>
            </a:r>
          </a:p>
        </p:txBody>
      </p:sp>
    </p:spTree>
    <p:extLst>
      <p:ext uri="{BB962C8B-B14F-4D97-AF65-F5344CB8AC3E}">
        <p14:creationId val="2843660263"/>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7" presetSubtype="0">
                                  <p:stCondLst>
                                    <p:cond delay="0"/>
                                  </p:stCondLst>
                                  <p:childTnLst>
                                    <p:set>
                                      <p:cBhvr>
                                        <p:cTn dur="1" fill="hold" id="6">
                                          <p:stCondLst>
                                            <p:cond delay="0"/>
                                          </p:stCondLst>
                                        </p:cTn>
                                        <p:tgtEl>
                                          <p:spTgt spid="48"/>
                                        </p:tgtEl>
                                        <p:attrNameLst>
                                          <p:attrName>style.visibility</p:attrName>
                                        </p:attrNameLst>
                                      </p:cBhvr>
                                      <p:to>
                                        <p:strVal val="visible"/>
                                      </p:to>
                                    </p:set>
                                    <p:animEffect filter="fade" transition="in">
                                      <p:cBhvr>
                                        <p:cTn dur="750" id="7"/>
                                        <p:tgtEl>
                                          <p:spTgt spid="48"/>
                                        </p:tgtEl>
                                      </p:cBhvr>
                                    </p:animEffect>
                                    <p:anim calcmode="lin" valueType="num">
                                      <p:cBhvr>
                                        <p:cTn dur="750" fill="hold" id="8"/>
                                        <p:tgtEl>
                                          <p:spTgt spid="48"/>
                                        </p:tgtEl>
                                        <p:attrNameLst>
                                          <p:attrName>ppt_x</p:attrName>
                                        </p:attrNameLst>
                                      </p:cBhvr>
                                      <p:tavLst>
                                        <p:tav tm="0">
                                          <p:val>
                                            <p:strVal val="#ppt_x"/>
                                          </p:val>
                                        </p:tav>
                                        <p:tav tm="100000">
                                          <p:val>
                                            <p:strVal val="#ppt_x"/>
                                          </p:val>
                                        </p:tav>
                                      </p:tavLst>
                                    </p:anim>
                                    <p:anim calcmode="lin" valueType="num">
                                      <p:cBhvr>
                                        <p:cTn dur="750" fill="hold" id="9"/>
                                        <p:tgtEl>
                                          <p:spTgt spid="48"/>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750"/>
                            </p:stCondLst>
                            <p:childTnLst>
                              <p:par>
                                <p:cTn fill="hold" grpId="0" id="11" nodeType="afterEffect" presetClass="entr" presetID="10" presetSubtype="0">
                                  <p:stCondLst>
                                    <p:cond delay="0"/>
                                  </p:stCondLst>
                                  <p:childTnLst>
                                    <p:set>
                                      <p:cBhvr>
                                        <p:cTn dur="1" fill="hold" id="12">
                                          <p:stCondLst>
                                            <p:cond delay="0"/>
                                          </p:stCondLst>
                                        </p:cTn>
                                        <p:tgtEl>
                                          <p:spTgt spid="51"/>
                                        </p:tgtEl>
                                        <p:attrNameLst>
                                          <p:attrName>style.visibility</p:attrName>
                                        </p:attrNameLst>
                                      </p:cBhvr>
                                      <p:to>
                                        <p:strVal val="visible"/>
                                      </p:to>
                                    </p:set>
                                    <p:animEffect filter="fade" transition="in">
                                      <p:cBhvr>
                                        <p:cTn dur="500" id="13"/>
                                        <p:tgtEl>
                                          <p:spTgt spid="51"/>
                                        </p:tgtEl>
                                      </p:cBhvr>
                                    </p:animEffect>
                                  </p:childTnLst>
                                </p:cTn>
                              </p:par>
                            </p:childTnLst>
                          </p:cTn>
                        </p:par>
                        <p:par>
                          <p:cTn fill="hold" id="14" nodeType="afterGroup">
                            <p:stCondLst>
                              <p:cond delay="1250"/>
                            </p:stCondLst>
                            <p:childTnLst>
                              <p:par>
                                <p:cTn fill="hold" grpId="0" id="15" nodeType="afterEffect" presetClass="entr" presetID="10" presetSubtype="0">
                                  <p:stCondLst>
                                    <p:cond delay="0"/>
                                  </p:stCondLst>
                                  <p:childTnLst>
                                    <p:set>
                                      <p:cBhvr>
                                        <p:cTn dur="1" fill="hold" id="16">
                                          <p:stCondLst>
                                            <p:cond delay="0"/>
                                          </p:stCondLst>
                                        </p:cTn>
                                        <p:tgtEl>
                                          <p:spTgt spid="21"/>
                                        </p:tgtEl>
                                        <p:attrNameLst>
                                          <p:attrName>style.visibility</p:attrName>
                                        </p:attrNameLst>
                                      </p:cBhvr>
                                      <p:to>
                                        <p:strVal val="visible"/>
                                      </p:to>
                                    </p:set>
                                    <p:animEffect filter="fade" transition="in">
                                      <p:cBhvr>
                                        <p:cTn dur="500" id="17"/>
                                        <p:tgtEl>
                                          <p:spTgt spid="21"/>
                                        </p:tgtEl>
                                      </p:cBhvr>
                                    </p:animEffect>
                                  </p:childTnLst>
                                </p:cTn>
                              </p:par>
                            </p:childTnLst>
                          </p:cTn>
                        </p:par>
                        <p:par>
                          <p:cTn fill="hold" id="18" nodeType="afterGroup">
                            <p:stCondLst>
                              <p:cond delay="1750"/>
                            </p:stCondLst>
                            <p:childTnLst>
                              <p:par>
                                <p:cTn fill="hold" id="19" nodeType="afterEffect" presetClass="entr" presetID="42" presetSubtype="0">
                                  <p:stCondLst>
                                    <p:cond delay="0"/>
                                  </p:stCondLst>
                                  <p:childTnLst>
                                    <p:set>
                                      <p:cBhvr>
                                        <p:cTn dur="1" fill="hold" id="20">
                                          <p:stCondLst>
                                            <p:cond delay="0"/>
                                          </p:stCondLst>
                                        </p:cTn>
                                        <p:tgtEl>
                                          <p:spTgt spid="22"/>
                                        </p:tgtEl>
                                        <p:attrNameLst>
                                          <p:attrName>style.visibility</p:attrName>
                                        </p:attrNameLst>
                                      </p:cBhvr>
                                      <p:to>
                                        <p:strVal val="visible"/>
                                      </p:to>
                                    </p:set>
                                    <p:animEffect filter="fade" transition="in">
                                      <p:cBhvr>
                                        <p:cTn dur="750" id="21"/>
                                        <p:tgtEl>
                                          <p:spTgt spid="22"/>
                                        </p:tgtEl>
                                      </p:cBhvr>
                                    </p:animEffect>
                                    <p:anim calcmode="lin" valueType="num">
                                      <p:cBhvr>
                                        <p:cTn dur="750" fill="hold" id="22"/>
                                        <p:tgtEl>
                                          <p:spTgt spid="22"/>
                                        </p:tgtEl>
                                        <p:attrNameLst>
                                          <p:attrName>ppt_x</p:attrName>
                                        </p:attrNameLst>
                                      </p:cBhvr>
                                      <p:tavLst>
                                        <p:tav tm="0">
                                          <p:val>
                                            <p:strVal val="#ppt_x"/>
                                          </p:val>
                                        </p:tav>
                                        <p:tav tm="100000">
                                          <p:val>
                                            <p:strVal val="#ppt_x"/>
                                          </p:val>
                                        </p:tav>
                                      </p:tavLst>
                                    </p:anim>
                                    <p:anim calcmode="lin" valueType="num">
                                      <p:cBhvr>
                                        <p:cTn dur="750" fill="hold" id="23"/>
                                        <p:tgtEl>
                                          <p:spTgt spid="22"/>
                                        </p:tgtEl>
                                        <p:attrNameLst>
                                          <p:attrName>ppt_y</p:attrName>
                                        </p:attrNameLst>
                                      </p:cBhvr>
                                      <p:tavLst>
                                        <p:tav tm="0">
                                          <p:val>
                                            <p:strVal val="#ppt_y+.1"/>
                                          </p:val>
                                        </p:tav>
                                        <p:tav tm="100000">
                                          <p:val>
                                            <p:strVal val="#ppt_y"/>
                                          </p:val>
                                        </p:tav>
                                      </p:tavLst>
                                    </p:anim>
                                  </p:childTnLst>
                                </p:cTn>
                              </p:par>
                            </p:childTnLst>
                          </p:cTn>
                        </p:par>
                        <p:par>
                          <p:cTn fill="hold" id="24" nodeType="afterGroup">
                            <p:stCondLst>
                              <p:cond delay="2500"/>
                            </p:stCondLst>
                            <p:childTnLst>
                              <p:par>
                                <p:cTn fill="hold" grpId="0" id="25" nodeType="afterEffect" presetClass="entr" presetID="10" presetSubtype="0">
                                  <p:stCondLst>
                                    <p:cond delay="0"/>
                                  </p:stCondLst>
                                  <p:childTnLst>
                                    <p:set>
                                      <p:cBhvr>
                                        <p:cTn dur="1" fill="hold" id="26">
                                          <p:stCondLst>
                                            <p:cond delay="0"/>
                                          </p:stCondLst>
                                        </p:cTn>
                                        <p:tgtEl>
                                          <p:spTgt spid="58"/>
                                        </p:tgtEl>
                                        <p:attrNameLst>
                                          <p:attrName>style.visibility</p:attrName>
                                        </p:attrNameLst>
                                      </p:cBhvr>
                                      <p:to>
                                        <p:strVal val="visible"/>
                                      </p:to>
                                    </p:set>
                                    <p:animEffect filter="fade" transition="in">
                                      <p:cBhvr>
                                        <p:cTn dur="500" id="27"/>
                                        <p:tgtEl>
                                          <p:spTgt spid="58"/>
                                        </p:tgtEl>
                                      </p:cBhvr>
                                    </p:animEffect>
                                  </p:childTnLst>
                                </p:cTn>
                              </p:par>
                            </p:childTnLst>
                          </p:cTn>
                        </p:par>
                        <p:par>
                          <p:cTn fill="hold" id="28" nodeType="afterGroup">
                            <p:stCondLst>
                              <p:cond delay="3000"/>
                            </p:stCondLst>
                            <p:childTnLst>
                              <p:par>
                                <p:cTn fill="hold" grpId="0" id="29" nodeType="afterEffect" presetClass="entr" presetID="10" presetSubtype="0">
                                  <p:stCondLst>
                                    <p:cond delay="0"/>
                                  </p:stCondLst>
                                  <p:childTnLst>
                                    <p:set>
                                      <p:cBhvr>
                                        <p:cTn dur="1" fill="hold" id="30">
                                          <p:stCondLst>
                                            <p:cond delay="0"/>
                                          </p:stCondLst>
                                        </p:cTn>
                                        <p:tgtEl>
                                          <p:spTgt spid="56"/>
                                        </p:tgtEl>
                                        <p:attrNameLst>
                                          <p:attrName>style.visibility</p:attrName>
                                        </p:attrNameLst>
                                      </p:cBhvr>
                                      <p:to>
                                        <p:strVal val="visible"/>
                                      </p:to>
                                    </p:set>
                                    <p:animEffect filter="fade" transition="in">
                                      <p:cBhvr>
                                        <p:cTn dur="500" id="31"/>
                                        <p:tgtEl>
                                          <p:spTgt spid="56"/>
                                        </p:tgtEl>
                                      </p:cBhvr>
                                    </p:animEffect>
                                  </p:childTnLst>
                                </p:cTn>
                              </p:par>
                            </p:childTnLst>
                          </p:cTn>
                        </p:par>
                        <p:par>
                          <p:cTn fill="hold" id="32" nodeType="afterGroup">
                            <p:stCondLst>
                              <p:cond delay="3500"/>
                            </p:stCondLst>
                            <p:childTnLst>
                              <p:par>
                                <p:cTn fill="hold" id="33" nodeType="afterEffect" presetClass="entr" presetID="47" presetSubtype="0">
                                  <p:stCondLst>
                                    <p:cond delay="0"/>
                                  </p:stCondLst>
                                  <p:childTnLst>
                                    <p:set>
                                      <p:cBhvr>
                                        <p:cTn dur="1" fill="hold" id="34">
                                          <p:stCondLst>
                                            <p:cond delay="0"/>
                                          </p:stCondLst>
                                        </p:cTn>
                                        <p:tgtEl>
                                          <p:spTgt spid="39"/>
                                        </p:tgtEl>
                                        <p:attrNameLst>
                                          <p:attrName>style.visibility</p:attrName>
                                        </p:attrNameLst>
                                      </p:cBhvr>
                                      <p:to>
                                        <p:strVal val="visible"/>
                                      </p:to>
                                    </p:set>
                                    <p:animEffect filter="fade" transition="in">
                                      <p:cBhvr>
                                        <p:cTn dur="750" id="35"/>
                                        <p:tgtEl>
                                          <p:spTgt spid="39"/>
                                        </p:tgtEl>
                                      </p:cBhvr>
                                    </p:animEffect>
                                    <p:anim calcmode="lin" valueType="num">
                                      <p:cBhvr>
                                        <p:cTn dur="750" fill="hold" id="36"/>
                                        <p:tgtEl>
                                          <p:spTgt spid="39"/>
                                        </p:tgtEl>
                                        <p:attrNameLst>
                                          <p:attrName>ppt_x</p:attrName>
                                        </p:attrNameLst>
                                      </p:cBhvr>
                                      <p:tavLst>
                                        <p:tav tm="0">
                                          <p:val>
                                            <p:strVal val="#ppt_x"/>
                                          </p:val>
                                        </p:tav>
                                        <p:tav tm="100000">
                                          <p:val>
                                            <p:strVal val="#ppt_x"/>
                                          </p:val>
                                        </p:tav>
                                      </p:tavLst>
                                    </p:anim>
                                    <p:anim calcmode="lin" valueType="num">
                                      <p:cBhvr>
                                        <p:cTn dur="750" fill="hold" id="37"/>
                                        <p:tgtEl>
                                          <p:spTgt spid="39"/>
                                        </p:tgtEl>
                                        <p:attrNameLst>
                                          <p:attrName>ppt_y</p:attrName>
                                        </p:attrNameLst>
                                      </p:cBhvr>
                                      <p:tavLst>
                                        <p:tav tm="0">
                                          <p:val>
                                            <p:strVal val="#ppt_y-.1"/>
                                          </p:val>
                                        </p:tav>
                                        <p:tav tm="100000">
                                          <p:val>
                                            <p:strVal val="#ppt_y"/>
                                          </p:val>
                                        </p:tav>
                                      </p:tavLst>
                                    </p:anim>
                                  </p:childTnLst>
                                </p:cTn>
                              </p:par>
                            </p:childTnLst>
                          </p:cTn>
                        </p:par>
                        <p:par>
                          <p:cTn fill="hold" id="38" nodeType="afterGroup">
                            <p:stCondLst>
                              <p:cond delay="4250"/>
                            </p:stCondLst>
                            <p:childTnLst>
                              <p:par>
                                <p:cTn fill="hold" grpId="0" id="39" nodeType="afterEffect" presetClass="entr" presetID="10" presetSubtype="0">
                                  <p:stCondLst>
                                    <p:cond delay="0"/>
                                  </p:stCondLst>
                                  <p:childTnLst>
                                    <p:set>
                                      <p:cBhvr>
                                        <p:cTn dur="1" fill="hold" id="40">
                                          <p:stCondLst>
                                            <p:cond delay="0"/>
                                          </p:stCondLst>
                                        </p:cTn>
                                        <p:tgtEl>
                                          <p:spTgt spid="52"/>
                                        </p:tgtEl>
                                        <p:attrNameLst>
                                          <p:attrName>style.visibility</p:attrName>
                                        </p:attrNameLst>
                                      </p:cBhvr>
                                      <p:to>
                                        <p:strVal val="visible"/>
                                      </p:to>
                                    </p:set>
                                    <p:animEffect filter="fade" transition="in">
                                      <p:cBhvr>
                                        <p:cTn dur="500" id="41"/>
                                        <p:tgtEl>
                                          <p:spTgt spid="52"/>
                                        </p:tgtEl>
                                      </p:cBhvr>
                                    </p:animEffect>
                                  </p:childTnLst>
                                </p:cTn>
                              </p:par>
                            </p:childTnLst>
                          </p:cTn>
                        </p:par>
                        <p:par>
                          <p:cTn fill="hold" id="42" nodeType="afterGroup">
                            <p:stCondLst>
                              <p:cond delay="4750"/>
                            </p:stCondLst>
                            <p:childTnLst>
                              <p:par>
                                <p:cTn fill="hold" grpId="0" id="43" nodeType="afterEffect" presetClass="entr" presetID="10" presetSubtype="0">
                                  <p:stCondLst>
                                    <p:cond delay="0"/>
                                  </p:stCondLst>
                                  <p:childTnLst>
                                    <p:set>
                                      <p:cBhvr>
                                        <p:cTn dur="1" fill="hold" id="44">
                                          <p:stCondLst>
                                            <p:cond delay="0"/>
                                          </p:stCondLst>
                                        </p:cTn>
                                        <p:tgtEl>
                                          <p:spTgt spid="54"/>
                                        </p:tgtEl>
                                        <p:attrNameLst>
                                          <p:attrName>style.visibility</p:attrName>
                                        </p:attrNameLst>
                                      </p:cBhvr>
                                      <p:to>
                                        <p:strVal val="visible"/>
                                      </p:to>
                                    </p:set>
                                    <p:animEffect filter="fade" transition="in">
                                      <p:cBhvr>
                                        <p:cTn dur="500" id="45"/>
                                        <p:tgtEl>
                                          <p:spTgt spid="54"/>
                                        </p:tgtEl>
                                      </p:cBhvr>
                                    </p:animEffect>
                                  </p:childTnLst>
                                </p:cTn>
                              </p:par>
                            </p:childTnLst>
                          </p:cTn>
                        </p:par>
                        <p:par>
                          <p:cTn fill="hold" id="46" nodeType="afterGroup">
                            <p:stCondLst>
                              <p:cond delay="5250"/>
                            </p:stCondLst>
                            <p:childTnLst>
                              <p:par>
                                <p:cTn fill="hold" id="47" nodeType="afterEffect" presetClass="entr" presetID="42" presetSubtype="0">
                                  <p:stCondLst>
                                    <p:cond delay="0"/>
                                  </p:stCondLst>
                                  <p:childTnLst>
                                    <p:set>
                                      <p:cBhvr>
                                        <p:cTn dur="1" fill="hold" id="48">
                                          <p:stCondLst>
                                            <p:cond delay="0"/>
                                          </p:stCondLst>
                                        </p:cTn>
                                        <p:tgtEl>
                                          <p:spTgt spid="42"/>
                                        </p:tgtEl>
                                        <p:attrNameLst>
                                          <p:attrName>style.visibility</p:attrName>
                                        </p:attrNameLst>
                                      </p:cBhvr>
                                      <p:to>
                                        <p:strVal val="visible"/>
                                      </p:to>
                                    </p:set>
                                    <p:animEffect filter="fade" transition="in">
                                      <p:cBhvr>
                                        <p:cTn dur="750" id="49"/>
                                        <p:tgtEl>
                                          <p:spTgt spid="42"/>
                                        </p:tgtEl>
                                      </p:cBhvr>
                                    </p:animEffect>
                                    <p:anim calcmode="lin" valueType="num">
                                      <p:cBhvr>
                                        <p:cTn dur="750" fill="hold" id="50"/>
                                        <p:tgtEl>
                                          <p:spTgt spid="42"/>
                                        </p:tgtEl>
                                        <p:attrNameLst>
                                          <p:attrName>ppt_x</p:attrName>
                                        </p:attrNameLst>
                                      </p:cBhvr>
                                      <p:tavLst>
                                        <p:tav tm="0">
                                          <p:val>
                                            <p:strVal val="#ppt_x"/>
                                          </p:val>
                                        </p:tav>
                                        <p:tav tm="100000">
                                          <p:val>
                                            <p:strVal val="#ppt_x"/>
                                          </p:val>
                                        </p:tav>
                                      </p:tavLst>
                                    </p:anim>
                                    <p:anim calcmode="lin" valueType="num">
                                      <p:cBhvr>
                                        <p:cTn dur="750" fill="hold" id="51"/>
                                        <p:tgtEl>
                                          <p:spTgt spid="42"/>
                                        </p:tgtEl>
                                        <p:attrNameLst>
                                          <p:attrName>ppt_y</p:attrName>
                                        </p:attrNameLst>
                                      </p:cBhvr>
                                      <p:tavLst>
                                        <p:tav tm="0">
                                          <p:val>
                                            <p:strVal val="#ppt_y+.1"/>
                                          </p:val>
                                        </p:tav>
                                        <p:tav tm="100000">
                                          <p:val>
                                            <p:strVal val="#ppt_y"/>
                                          </p:val>
                                        </p:tav>
                                      </p:tavLst>
                                    </p:anim>
                                  </p:childTnLst>
                                </p:cTn>
                              </p:par>
                            </p:childTnLst>
                          </p:cTn>
                        </p:par>
                        <p:par>
                          <p:cTn fill="hold" id="52" nodeType="afterGroup">
                            <p:stCondLst>
                              <p:cond delay="6000"/>
                            </p:stCondLst>
                            <p:childTnLst>
                              <p:par>
                                <p:cTn fill="hold" grpId="0" id="53" nodeType="afterEffect" presetClass="entr" presetID="10" presetSubtype="0">
                                  <p:stCondLst>
                                    <p:cond delay="0"/>
                                  </p:stCondLst>
                                  <p:childTnLst>
                                    <p:set>
                                      <p:cBhvr>
                                        <p:cTn dur="1" fill="hold" id="54">
                                          <p:stCondLst>
                                            <p:cond delay="0"/>
                                          </p:stCondLst>
                                        </p:cTn>
                                        <p:tgtEl>
                                          <p:spTgt spid="59"/>
                                        </p:tgtEl>
                                        <p:attrNameLst>
                                          <p:attrName>style.visibility</p:attrName>
                                        </p:attrNameLst>
                                      </p:cBhvr>
                                      <p:to>
                                        <p:strVal val="visible"/>
                                      </p:to>
                                    </p:set>
                                    <p:animEffect filter="fade" transition="in">
                                      <p:cBhvr>
                                        <p:cTn dur="500" id="55"/>
                                        <p:tgtEl>
                                          <p:spTgt spid="59"/>
                                        </p:tgtEl>
                                      </p:cBhvr>
                                    </p:animEffect>
                                  </p:childTnLst>
                                </p:cTn>
                              </p:par>
                            </p:childTnLst>
                          </p:cTn>
                        </p:par>
                        <p:par>
                          <p:cTn fill="hold" id="56" nodeType="afterGroup">
                            <p:stCondLst>
                              <p:cond delay="6500"/>
                            </p:stCondLst>
                            <p:childTnLst>
                              <p:par>
                                <p:cTn fill="hold" grpId="0" id="57" nodeType="afterEffect" presetClass="entr" presetID="10" presetSubtype="0">
                                  <p:stCondLst>
                                    <p:cond delay="0"/>
                                  </p:stCondLst>
                                  <p:childTnLst>
                                    <p:set>
                                      <p:cBhvr>
                                        <p:cTn dur="1" fill="hold" id="58">
                                          <p:stCondLst>
                                            <p:cond delay="0"/>
                                          </p:stCondLst>
                                        </p:cTn>
                                        <p:tgtEl>
                                          <p:spTgt spid="57"/>
                                        </p:tgtEl>
                                        <p:attrNameLst>
                                          <p:attrName>style.visibility</p:attrName>
                                        </p:attrNameLst>
                                      </p:cBhvr>
                                      <p:to>
                                        <p:strVal val="visible"/>
                                      </p:to>
                                    </p:set>
                                    <p:animEffect filter="fade" transition="in">
                                      <p:cBhvr>
                                        <p:cTn dur="500" id="59"/>
                                        <p:tgtEl>
                                          <p:spTgt spid="57"/>
                                        </p:tgtEl>
                                      </p:cBhvr>
                                    </p:animEffect>
                                  </p:childTnLst>
                                </p:cTn>
                              </p:par>
                            </p:childTnLst>
                          </p:cTn>
                        </p:par>
                        <p:par>
                          <p:cTn fill="hold" id="60" nodeType="afterGroup">
                            <p:stCondLst>
                              <p:cond delay="7000"/>
                            </p:stCondLst>
                            <p:childTnLst>
                              <p:par>
                                <p:cTn fill="hold" id="61" nodeType="afterEffect" presetClass="entr" presetID="47" presetSubtype="0">
                                  <p:stCondLst>
                                    <p:cond delay="0"/>
                                  </p:stCondLst>
                                  <p:childTnLst>
                                    <p:set>
                                      <p:cBhvr>
                                        <p:cTn dur="1" fill="hold" id="62">
                                          <p:stCondLst>
                                            <p:cond delay="0"/>
                                          </p:stCondLst>
                                        </p:cTn>
                                        <p:tgtEl>
                                          <p:spTgt spid="45"/>
                                        </p:tgtEl>
                                        <p:attrNameLst>
                                          <p:attrName>style.visibility</p:attrName>
                                        </p:attrNameLst>
                                      </p:cBhvr>
                                      <p:to>
                                        <p:strVal val="visible"/>
                                      </p:to>
                                    </p:set>
                                    <p:animEffect filter="fade" transition="in">
                                      <p:cBhvr>
                                        <p:cTn dur="750" id="63"/>
                                        <p:tgtEl>
                                          <p:spTgt spid="45"/>
                                        </p:tgtEl>
                                      </p:cBhvr>
                                    </p:animEffect>
                                    <p:anim calcmode="lin" valueType="num">
                                      <p:cBhvr>
                                        <p:cTn dur="750" fill="hold" id="64"/>
                                        <p:tgtEl>
                                          <p:spTgt spid="45"/>
                                        </p:tgtEl>
                                        <p:attrNameLst>
                                          <p:attrName>ppt_x</p:attrName>
                                        </p:attrNameLst>
                                      </p:cBhvr>
                                      <p:tavLst>
                                        <p:tav tm="0">
                                          <p:val>
                                            <p:strVal val="#ppt_x"/>
                                          </p:val>
                                        </p:tav>
                                        <p:tav tm="100000">
                                          <p:val>
                                            <p:strVal val="#ppt_x"/>
                                          </p:val>
                                        </p:tav>
                                      </p:tavLst>
                                    </p:anim>
                                    <p:anim calcmode="lin" valueType="num">
                                      <p:cBhvr>
                                        <p:cTn dur="750" fill="hold" id="65"/>
                                        <p:tgtEl>
                                          <p:spTgt spid="45"/>
                                        </p:tgtEl>
                                        <p:attrNameLst>
                                          <p:attrName>ppt_y</p:attrName>
                                        </p:attrNameLst>
                                      </p:cBhvr>
                                      <p:tavLst>
                                        <p:tav tm="0">
                                          <p:val>
                                            <p:strVal val="#ppt_y-.1"/>
                                          </p:val>
                                        </p:tav>
                                        <p:tav tm="100000">
                                          <p:val>
                                            <p:strVal val="#ppt_y"/>
                                          </p:val>
                                        </p:tav>
                                      </p:tavLst>
                                    </p:anim>
                                  </p:childTnLst>
                                </p:cTn>
                              </p:par>
                            </p:childTnLst>
                          </p:cTn>
                        </p:par>
                        <p:par>
                          <p:cTn fill="hold" id="66" nodeType="afterGroup">
                            <p:stCondLst>
                              <p:cond delay="7750"/>
                            </p:stCondLst>
                            <p:childTnLst>
                              <p:par>
                                <p:cTn fill="hold" id="67" nodeType="afterEffect" presetClass="entr" presetID="10" presetSubtype="0">
                                  <p:stCondLst>
                                    <p:cond delay="0"/>
                                  </p:stCondLst>
                                  <p:childTnLst>
                                    <p:set>
                                      <p:cBhvr>
                                        <p:cTn dur="1" fill="hold" id="68">
                                          <p:stCondLst>
                                            <p:cond delay="0"/>
                                          </p:stCondLst>
                                        </p:cTn>
                                        <p:tgtEl>
                                          <p:spTgt spid="53">
                                            <p:txEl>
                                              <p:pRg end="0" st="0"/>
                                            </p:txEl>
                                          </p:spTgt>
                                        </p:tgtEl>
                                        <p:attrNameLst>
                                          <p:attrName>style.visibility</p:attrName>
                                        </p:attrNameLst>
                                      </p:cBhvr>
                                      <p:to>
                                        <p:strVal val="visible"/>
                                      </p:to>
                                    </p:set>
                                    <p:animEffect filter="fade" transition="in">
                                      <p:cBhvr>
                                        <p:cTn dur="500" id="69"/>
                                        <p:tgtEl>
                                          <p:spTgt spid="53">
                                            <p:txEl>
                                              <p:pRg end="0" st="0"/>
                                            </p:txEl>
                                          </p:spTgt>
                                        </p:tgtEl>
                                      </p:cBhvr>
                                    </p:animEffect>
                                  </p:childTnLst>
                                </p:cTn>
                              </p:par>
                            </p:childTnLst>
                          </p:cTn>
                        </p:par>
                        <p:par>
                          <p:cTn fill="hold" id="70" nodeType="afterGroup">
                            <p:stCondLst>
                              <p:cond delay="8250"/>
                            </p:stCondLst>
                            <p:childTnLst>
                              <p:par>
                                <p:cTn fill="hold" grpId="0" id="71" nodeType="afterEffect" presetClass="entr" presetID="10" presetSubtype="0">
                                  <p:stCondLst>
                                    <p:cond delay="0"/>
                                  </p:stCondLst>
                                  <p:childTnLst>
                                    <p:set>
                                      <p:cBhvr>
                                        <p:cTn dur="1" fill="hold" id="72">
                                          <p:stCondLst>
                                            <p:cond delay="0"/>
                                          </p:stCondLst>
                                        </p:cTn>
                                        <p:tgtEl>
                                          <p:spTgt spid="55"/>
                                        </p:tgtEl>
                                        <p:attrNameLst>
                                          <p:attrName>style.visibility</p:attrName>
                                        </p:attrNameLst>
                                      </p:cBhvr>
                                      <p:to>
                                        <p:strVal val="visible"/>
                                      </p:to>
                                    </p:set>
                                    <p:animEffect filter="fade" transition="in">
                                      <p:cBhvr>
                                        <p:cTn dur="500" id="73"/>
                                        <p:tgtEl>
                                          <p:spTgt spid="5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51"/>
      <p:bldP grpId="0" spid="52"/>
      <p:bldP grpId="0" spid="54"/>
      <p:bldP grpId="0" spid="55"/>
      <p:bldP grpId="0" spid="56"/>
      <p:bldP grpId="0" spid="57"/>
      <p:bldP grpId="0" spid="58"/>
      <p:bldP grpId="0" spid="59"/>
    </p:bldLs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2403530" y="139591"/>
            <a:ext cx="2418080" cy="762000"/>
          </a:xfrm>
          <a:prstGeom prst="rect">
            <a:avLst/>
          </a:prstGeom>
          <a:noFill/>
        </p:spPr>
        <p:txBody>
          <a:bodyPr rtlCol="0" wrap="none">
            <a:spAutoFit/>
          </a:bodyPr>
          <a:lstStyle/>
          <a:p>
            <a:r>
              <a:rPr altLang="en-US" b="1" lang="zh-CN" smtClean="0" sz="4400">
                <a:solidFill>
                  <a:prstClr val="black">
                    <a:lumMod val="85000"/>
                    <a:lumOff val="15000"/>
                  </a:prstClr>
                </a:solidFill>
                <a:latin charset="-122" panose="02010509060101010101" pitchFamily="49" typeface="幼圆"/>
                <a:ea charset="-122" panose="02010509060101010101" pitchFamily="49" typeface="幼圆"/>
              </a:rPr>
              <a:t>备用图表</a:t>
            </a:r>
          </a:p>
        </p:txBody>
      </p:sp>
      <p:grpSp>
        <p:nvGrpSpPr>
          <p:cNvPr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id="21" name="组合 20"/>
          <p:cNvGrpSpPr/>
          <p:nvPr/>
        </p:nvGrpSpPr>
        <p:grpSpPr>
          <a:xfrm>
            <a:off x="3945668" y="1970332"/>
            <a:ext cx="4374491" cy="4389474"/>
            <a:chOff x="3945668" y="1970332"/>
            <a:chExt cx="4374491" cy="4389474"/>
          </a:xfrm>
        </p:grpSpPr>
        <p:sp>
          <p:nvSpPr>
            <p:cNvPr id="22" name="Freeform 5"/>
            <p:cNvSpPr/>
            <p:nvPr/>
          </p:nvSpPr>
          <p:spPr bwMode="auto">
            <a:xfrm>
              <a:off x="5591285" y="1970332"/>
              <a:ext cx="1571981" cy="2761154"/>
            </a:xfrm>
            <a:custGeom>
              <a:gdLst>
                <a:gd fmla="*/ 165 w 1163" name="T0"/>
                <a:gd fmla="*/ 659 h 2045" name="T1"/>
                <a:gd fmla="*/ 285 w 1163" name="T2"/>
                <a:gd fmla="*/ 667 h 2045" name="T3"/>
                <a:gd fmla="*/ 1043 w 1163" name="T4"/>
                <a:gd fmla="*/ 1537 h 2045" name="T5"/>
                <a:gd fmla="*/ 989 w 1163" name="T6"/>
                <a:gd fmla="*/ 1841 h 2045" name="T7"/>
                <a:gd fmla="*/ 900 w 1163" name="T8"/>
                <a:gd fmla="*/ 1724 h 2045" name="T9"/>
                <a:gd fmla="*/ 881 w 1163" name="T10"/>
                <a:gd fmla="*/ 2045 h 2045" name="T11"/>
                <a:gd fmla="*/ 1163 w 1163" name="T12"/>
                <a:gd fmla="*/ 1892 h 2045" name="T13"/>
                <a:gd fmla="*/ 1022 w 1163" name="T14"/>
                <a:gd fmla="*/ 1860 h 2045" name="T15"/>
                <a:gd fmla="*/ 1139 w 1163" name="T16"/>
                <a:gd fmla="*/ 1422 h 2045" name="T17"/>
                <a:gd fmla="*/ 826 w 1163" name="T18"/>
                <a:gd fmla="*/ 750 h 2045" name="T19"/>
                <a:gd fmla="*/ 829 w 1163" name="T20"/>
                <a:gd fmla="*/ 752 h 2045" name="T21"/>
                <a:gd fmla="*/ 829 w 1163" name="T22"/>
                <a:gd fmla="*/ 0 h 2045" name="T23"/>
                <a:gd fmla="*/ 0 w 1163" name="T24"/>
                <a:gd fmla="*/ 0 h 2045" name="T25"/>
                <a:gd fmla="*/ 0 w 1163" name="T26"/>
                <a:gd fmla="*/ 583 h 2045" name="T27"/>
                <a:gd fmla="*/ 0 w 1163" name="T28"/>
                <a:gd fmla="*/ 674 h 2045" name="T29"/>
                <a:gd fmla="*/ 165 w 1163" name="T30"/>
                <a:gd fmla="*/ 659 h 204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045" w="1163">
                  <a:moveTo>
                    <a:pt x="165" y="659"/>
                  </a:moveTo>
                  <a:cubicBezTo>
                    <a:pt x="206" y="659"/>
                    <a:pt x="246" y="662"/>
                    <a:pt x="285" y="667"/>
                  </a:cubicBezTo>
                  <a:cubicBezTo>
                    <a:pt x="713" y="726"/>
                    <a:pt x="1043" y="1093"/>
                    <a:pt x="1043" y="1537"/>
                  </a:cubicBezTo>
                  <a:cubicBezTo>
                    <a:pt x="1043" y="1644"/>
                    <a:pt x="1024" y="1746"/>
                    <a:pt x="989" y="1841"/>
                  </a:cubicBezTo>
                  <a:cubicBezTo>
                    <a:pt x="900" y="1724"/>
                    <a:pt x="900" y="1724"/>
                    <a:pt x="900" y="1724"/>
                  </a:cubicBezTo>
                  <a:cubicBezTo>
                    <a:pt x="914" y="1818"/>
                    <a:pt x="902" y="1948"/>
                    <a:pt x="881" y="2045"/>
                  </a:cubicBezTo>
                  <a:cubicBezTo>
                    <a:pt x="960" y="1985"/>
                    <a:pt x="1072" y="1919"/>
                    <a:pt x="1163" y="1892"/>
                  </a:cubicBezTo>
                  <a:cubicBezTo>
                    <a:pt x="1022" y="1860"/>
                    <a:pt x="1022" y="1860"/>
                    <a:pt x="1022" y="1860"/>
                  </a:cubicBezTo>
                  <a:cubicBezTo>
                    <a:pt x="1096" y="1731"/>
                    <a:pt x="1139" y="1582"/>
                    <a:pt x="1139" y="1422"/>
                  </a:cubicBezTo>
                  <a:cubicBezTo>
                    <a:pt x="1139" y="1152"/>
                    <a:pt x="1017" y="911"/>
                    <a:pt x="826" y="750"/>
                  </a:cubicBezTo>
                  <a:cubicBezTo>
                    <a:pt x="827" y="750"/>
                    <a:pt x="828" y="751"/>
                    <a:pt x="829" y="752"/>
                  </a:cubicBezTo>
                  <a:cubicBezTo>
                    <a:pt x="829" y="0"/>
                    <a:pt x="829" y="0"/>
                    <a:pt x="829" y="0"/>
                  </a:cubicBezTo>
                  <a:cubicBezTo>
                    <a:pt x="0" y="0"/>
                    <a:pt x="0" y="0"/>
                    <a:pt x="0" y="0"/>
                  </a:cubicBezTo>
                  <a:cubicBezTo>
                    <a:pt x="0" y="583"/>
                    <a:pt x="0" y="583"/>
                    <a:pt x="0" y="583"/>
                  </a:cubicBezTo>
                  <a:cubicBezTo>
                    <a:pt x="0" y="674"/>
                    <a:pt x="0" y="674"/>
                    <a:pt x="0" y="674"/>
                  </a:cubicBezTo>
                  <a:cubicBezTo>
                    <a:pt x="54" y="664"/>
                    <a:pt x="109" y="659"/>
                    <a:pt x="165" y="659"/>
                  </a:cubicBezTo>
                  <a:close/>
                </a:path>
              </a:pathLst>
            </a:custGeom>
            <a:solidFill>
              <a:srgbClr val="2ABDC7"/>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7" name="Freeform 5"/>
            <p:cNvSpPr/>
            <p:nvPr/>
          </p:nvSpPr>
          <p:spPr bwMode="auto">
            <a:xfrm rot="5400000">
              <a:off x="6153591" y="3004066"/>
              <a:ext cx="1571981" cy="2761154"/>
            </a:xfrm>
            <a:custGeom>
              <a:gdLst>
                <a:gd fmla="*/ 165 w 1163" name="T0"/>
                <a:gd fmla="*/ 659 h 2045" name="T1"/>
                <a:gd fmla="*/ 285 w 1163" name="T2"/>
                <a:gd fmla="*/ 667 h 2045" name="T3"/>
                <a:gd fmla="*/ 1043 w 1163" name="T4"/>
                <a:gd fmla="*/ 1537 h 2045" name="T5"/>
                <a:gd fmla="*/ 989 w 1163" name="T6"/>
                <a:gd fmla="*/ 1841 h 2045" name="T7"/>
                <a:gd fmla="*/ 900 w 1163" name="T8"/>
                <a:gd fmla="*/ 1724 h 2045" name="T9"/>
                <a:gd fmla="*/ 881 w 1163" name="T10"/>
                <a:gd fmla="*/ 2045 h 2045" name="T11"/>
                <a:gd fmla="*/ 1163 w 1163" name="T12"/>
                <a:gd fmla="*/ 1892 h 2045" name="T13"/>
                <a:gd fmla="*/ 1022 w 1163" name="T14"/>
                <a:gd fmla="*/ 1860 h 2045" name="T15"/>
                <a:gd fmla="*/ 1139 w 1163" name="T16"/>
                <a:gd fmla="*/ 1422 h 2045" name="T17"/>
                <a:gd fmla="*/ 826 w 1163" name="T18"/>
                <a:gd fmla="*/ 750 h 2045" name="T19"/>
                <a:gd fmla="*/ 829 w 1163" name="T20"/>
                <a:gd fmla="*/ 752 h 2045" name="T21"/>
                <a:gd fmla="*/ 829 w 1163" name="T22"/>
                <a:gd fmla="*/ 0 h 2045" name="T23"/>
                <a:gd fmla="*/ 0 w 1163" name="T24"/>
                <a:gd fmla="*/ 0 h 2045" name="T25"/>
                <a:gd fmla="*/ 0 w 1163" name="T26"/>
                <a:gd fmla="*/ 583 h 2045" name="T27"/>
                <a:gd fmla="*/ 0 w 1163" name="T28"/>
                <a:gd fmla="*/ 674 h 2045" name="T29"/>
                <a:gd fmla="*/ 165 w 1163" name="T30"/>
                <a:gd fmla="*/ 659 h 204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045" w="1163">
                  <a:moveTo>
                    <a:pt x="165" y="659"/>
                  </a:moveTo>
                  <a:cubicBezTo>
                    <a:pt x="206" y="659"/>
                    <a:pt x="246" y="662"/>
                    <a:pt x="285" y="667"/>
                  </a:cubicBezTo>
                  <a:cubicBezTo>
                    <a:pt x="713" y="726"/>
                    <a:pt x="1043" y="1093"/>
                    <a:pt x="1043" y="1537"/>
                  </a:cubicBezTo>
                  <a:cubicBezTo>
                    <a:pt x="1043" y="1644"/>
                    <a:pt x="1024" y="1746"/>
                    <a:pt x="989" y="1841"/>
                  </a:cubicBezTo>
                  <a:cubicBezTo>
                    <a:pt x="900" y="1724"/>
                    <a:pt x="900" y="1724"/>
                    <a:pt x="900" y="1724"/>
                  </a:cubicBezTo>
                  <a:cubicBezTo>
                    <a:pt x="914" y="1818"/>
                    <a:pt x="902" y="1948"/>
                    <a:pt x="881" y="2045"/>
                  </a:cubicBezTo>
                  <a:cubicBezTo>
                    <a:pt x="960" y="1985"/>
                    <a:pt x="1072" y="1919"/>
                    <a:pt x="1163" y="1892"/>
                  </a:cubicBezTo>
                  <a:cubicBezTo>
                    <a:pt x="1022" y="1860"/>
                    <a:pt x="1022" y="1860"/>
                    <a:pt x="1022" y="1860"/>
                  </a:cubicBezTo>
                  <a:cubicBezTo>
                    <a:pt x="1096" y="1731"/>
                    <a:pt x="1139" y="1582"/>
                    <a:pt x="1139" y="1422"/>
                  </a:cubicBezTo>
                  <a:cubicBezTo>
                    <a:pt x="1139" y="1152"/>
                    <a:pt x="1017" y="911"/>
                    <a:pt x="826" y="750"/>
                  </a:cubicBezTo>
                  <a:cubicBezTo>
                    <a:pt x="827" y="750"/>
                    <a:pt x="828" y="751"/>
                    <a:pt x="829" y="752"/>
                  </a:cubicBezTo>
                  <a:cubicBezTo>
                    <a:pt x="829" y="0"/>
                    <a:pt x="829" y="0"/>
                    <a:pt x="829" y="0"/>
                  </a:cubicBezTo>
                  <a:cubicBezTo>
                    <a:pt x="0" y="0"/>
                    <a:pt x="0" y="0"/>
                    <a:pt x="0" y="0"/>
                  </a:cubicBezTo>
                  <a:cubicBezTo>
                    <a:pt x="0" y="583"/>
                    <a:pt x="0" y="583"/>
                    <a:pt x="0" y="583"/>
                  </a:cubicBezTo>
                  <a:cubicBezTo>
                    <a:pt x="0" y="674"/>
                    <a:pt x="0" y="674"/>
                    <a:pt x="0" y="674"/>
                  </a:cubicBezTo>
                  <a:cubicBezTo>
                    <a:pt x="54" y="664"/>
                    <a:pt x="109" y="659"/>
                    <a:pt x="165" y="659"/>
                  </a:cubicBezTo>
                  <a:close/>
                </a:path>
              </a:pathLst>
            </a:custGeom>
            <a:solidFill>
              <a:srgbClr val="4C4B50"/>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8" name="Freeform 5"/>
            <p:cNvSpPr/>
            <p:nvPr/>
          </p:nvSpPr>
          <p:spPr bwMode="auto">
            <a:xfrm flipH="1" flipV="1" rot="5400000">
              <a:off x="4540254" y="2564918"/>
              <a:ext cx="1571981" cy="2761154"/>
            </a:xfrm>
            <a:custGeom>
              <a:gdLst>
                <a:gd fmla="*/ 165 w 1163" name="T0"/>
                <a:gd fmla="*/ 659 h 2045" name="T1"/>
                <a:gd fmla="*/ 285 w 1163" name="T2"/>
                <a:gd fmla="*/ 667 h 2045" name="T3"/>
                <a:gd fmla="*/ 1043 w 1163" name="T4"/>
                <a:gd fmla="*/ 1537 h 2045" name="T5"/>
                <a:gd fmla="*/ 989 w 1163" name="T6"/>
                <a:gd fmla="*/ 1841 h 2045" name="T7"/>
                <a:gd fmla="*/ 900 w 1163" name="T8"/>
                <a:gd fmla="*/ 1724 h 2045" name="T9"/>
                <a:gd fmla="*/ 881 w 1163" name="T10"/>
                <a:gd fmla="*/ 2045 h 2045" name="T11"/>
                <a:gd fmla="*/ 1163 w 1163" name="T12"/>
                <a:gd fmla="*/ 1892 h 2045" name="T13"/>
                <a:gd fmla="*/ 1022 w 1163" name="T14"/>
                <a:gd fmla="*/ 1860 h 2045" name="T15"/>
                <a:gd fmla="*/ 1139 w 1163" name="T16"/>
                <a:gd fmla="*/ 1422 h 2045" name="T17"/>
                <a:gd fmla="*/ 826 w 1163" name="T18"/>
                <a:gd fmla="*/ 750 h 2045" name="T19"/>
                <a:gd fmla="*/ 829 w 1163" name="T20"/>
                <a:gd fmla="*/ 752 h 2045" name="T21"/>
                <a:gd fmla="*/ 829 w 1163" name="T22"/>
                <a:gd fmla="*/ 0 h 2045" name="T23"/>
                <a:gd fmla="*/ 0 w 1163" name="T24"/>
                <a:gd fmla="*/ 0 h 2045" name="T25"/>
                <a:gd fmla="*/ 0 w 1163" name="T26"/>
                <a:gd fmla="*/ 583 h 2045" name="T27"/>
                <a:gd fmla="*/ 0 w 1163" name="T28"/>
                <a:gd fmla="*/ 674 h 2045" name="T29"/>
                <a:gd fmla="*/ 165 w 1163" name="T30"/>
                <a:gd fmla="*/ 659 h 204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045" w="1163">
                  <a:moveTo>
                    <a:pt x="165" y="659"/>
                  </a:moveTo>
                  <a:cubicBezTo>
                    <a:pt x="206" y="659"/>
                    <a:pt x="246" y="662"/>
                    <a:pt x="285" y="667"/>
                  </a:cubicBezTo>
                  <a:cubicBezTo>
                    <a:pt x="713" y="726"/>
                    <a:pt x="1043" y="1093"/>
                    <a:pt x="1043" y="1537"/>
                  </a:cubicBezTo>
                  <a:cubicBezTo>
                    <a:pt x="1043" y="1644"/>
                    <a:pt x="1024" y="1746"/>
                    <a:pt x="989" y="1841"/>
                  </a:cubicBezTo>
                  <a:cubicBezTo>
                    <a:pt x="900" y="1724"/>
                    <a:pt x="900" y="1724"/>
                    <a:pt x="900" y="1724"/>
                  </a:cubicBezTo>
                  <a:cubicBezTo>
                    <a:pt x="914" y="1818"/>
                    <a:pt x="902" y="1948"/>
                    <a:pt x="881" y="2045"/>
                  </a:cubicBezTo>
                  <a:cubicBezTo>
                    <a:pt x="960" y="1985"/>
                    <a:pt x="1072" y="1919"/>
                    <a:pt x="1163" y="1892"/>
                  </a:cubicBezTo>
                  <a:cubicBezTo>
                    <a:pt x="1022" y="1860"/>
                    <a:pt x="1022" y="1860"/>
                    <a:pt x="1022" y="1860"/>
                  </a:cubicBezTo>
                  <a:cubicBezTo>
                    <a:pt x="1096" y="1731"/>
                    <a:pt x="1139" y="1582"/>
                    <a:pt x="1139" y="1422"/>
                  </a:cubicBezTo>
                  <a:cubicBezTo>
                    <a:pt x="1139" y="1152"/>
                    <a:pt x="1017" y="911"/>
                    <a:pt x="826" y="750"/>
                  </a:cubicBezTo>
                  <a:cubicBezTo>
                    <a:pt x="827" y="750"/>
                    <a:pt x="828" y="751"/>
                    <a:pt x="829" y="752"/>
                  </a:cubicBezTo>
                  <a:cubicBezTo>
                    <a:pt x="829" y="0"/>
                    <a:pt x="829" y="0"/>
                    <a:pt x="829" y="0"/>
                  </a:cubicBezTo>
                  <a:cubicBezTo>
                    <a:pt x="0" y="0"/>
                    <a:pt x="0" y="0"/>
                    <a:pt x="0" y="0"/>
                  </a:cubicBezTo>
                  <a:cubicBezTo>
                    <a:pt x="0" y="583"/>
                    <a:pt x="0" y="583"/>
                    <a:pt x="0" y="583"/>
                  </a:cubicBezTo>
                  <a:cubicBezTo>
                    <a:pt x="0" y="674"/>
                    <a:pt x="0" y="674"/>
                    <a:pt x="0" y="674"/>
                  </a:cubicBezTo>
                  <a:cubicBezTo>
                    <a:pt x="54" y="664"/>
                    <a:pt x="109" y="659"/>
                    <a:pt x="165" y="659"/>
                  </a:cubicBezTo>
                  <a:close/>
                </a:path>
              </a:pathLst>
            </a:custGeom>
            <a:solidFill>
              <a:srgbClr val="4C4B50"/>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9" name="Freeform 5"/>
            <p:cNvSpPr/>
            <p:nvPr/>
          </p:nvSpPr>
          <p:spPr bwMode="auto">
            <a:xfrm flipH="1" flipV="1">
              <a:off x="5134841" y="3598652"/>
              <a:ext cx="1571981" cy="2761154"/>
            </a:xfrm>
            <a:custGeom>
              <a:gdLst>
                <a:gd fmla="*/ 165 w 1163" name="T0"/>
                <a:gd fmla="*/ 659 h 2045" name="T1"/>
                <a:gd fmla="*/ 285 w 1163" name="T2"/>
                <a:gd fmla="*/ 667 h 2045" name="T3"/>
                <a:gd fmla="*/ 1043 w 1163" name="T4"/>
                <a:gd fmla="*/ 1537 h 2045" name="T5"/>
                <a:gd fmla="*/ 989 w 1163" name="T6"/>
                <a:gd fmla="*/ 1841 h 2045" name="T7"/>
                <a:gd fmla="*/ 900 w 1163" name="T8"/>
                <a:gd fmla="*/ 1724 h 2045" name="T9"/>
                <a:gd fmla="*/ 881 w 1163" name="T10"/>
                <a:gd fmla="*/ 2045 h 2045" name="T11"/>
                <a:gd fmla="*/ 1163 w 1163" name="T12"/>
                <a:gd fmla="*/ 1892 h 2045" name="T13"/>
                <a:gd fmla="*/ 1022 w 1163" name="T14"/>
                <a:gd fmla="*/ 1860 h 2045" name="T15"/>
                <a:gd fmla="*/ 1139 w 1163" name="T16"/>
                <a:gd fmla="*/ 1422 h 2045" name="T17"/>
                <a:gd fmla="*/ 826 w 1163" name="T18"/>
                <a:gd fmla="*/ 750 h 2045" name="T19"/>
                <a:gd fmla="*/ 829 w 1163" name="T20"/>
                <a:gd fmla="*/ 752 h 2045" name="T21"/>
                <a:gd fmla="*/ 829 w 1163" name="T22"/>
                <a:gd fmla="*/ 0 h 2045" name="T23"/>
                <a:gd fmla="*/ 0 w 1163" name="T24"/>
                <a:gd fmla="*/ 0 h 2045" name="T25"/>
                <a:gd fmla="*/ 0 w 1163" name="T26"/>
                <a:gd fmla="*/ 583 h 2045" name="T27"/>
                <a:gd fmla="*/ 0 w 1163" name="T28"/>
                <a:gd fmla="*/ 674 h 2045" name="T29"/>
                <a:gd fmla="*/ 165 w 1163" name="T30"/>
                <a:gd fmla="*/ 659 h 204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2045" w="1163">
                  <a:moveTo>
                    <a:pt x="165" y="659"/>
                  </a:moveTo>
                  <a:cubicBezTo>
                    <a:pt x="206" y="659"/>
                    <a:pt x="246" y="662"/>
                    <a:pt x="285" y="667"/>
                  </a:cubicBezTo>
                  <a:cubicBezTo>
                    <a:pt x="713" y="726"/>
                    <a:pt x="1043" y="1093"/>
                    <a:pt x="1043" y="1537"/>
                  </a:cubicBezTo>
                  <a:cubicBezTo>
                    <a:pt x="1043" y="1644"/>
                    <a:pt x="1024" y="1746"/>
                    <a:pt x="989" y="1841"/>
                  </a:cubicBezTo>
                  <a:cubicBezTo>
                    <a:pt x="900" y="1724"/>
                    <a:pt x="900" y="1724"/>
                    <a:pt x="900" y="1724"/>
                  </a:cubicBezTo>
                  <a:cubicBezTo>
                    <a:pt x="914" y="1818"/>
                    <a:pt x="902" y="1948"/>
                    <a:pt x="881" y="2045"/>
                  </a:cubicBezTo>
                  <a:cubicBezTo>
                    <a:pt x="960" y="1985"/>
                    <a:pt x="1072" y="1919"/>
                    <a:pt x="1163" y="1892"/>
                  </a:cubicBezTo>
                  <a:cubicBezTo>
                    <a:pt x="1022" y="1860"/>
                    <a:pt x="1022" y="1860"/>
                    <a:pt x="1022" y="1860"/>
                  </a:cubicBezTo>
                  <a:cubicBezTo>
                    <a:pt x="1096" y="1731"/>
                    <a:pt x="1139" y="1582"/>
                    <a:pt x="1139" y="1422"/>
                  </a:cubicBezTo>
                  <a:cubicBezTo>
                    <a:pt x="1139" y="1152"/>
                    <a:pt x="1017" y="911"/>
                    <a:pt x="826" y="750"/>
                  </a:cubicBezTo>
                  <a:cubicBezTo>
                    <a:pt x="827" y="750"/>
                    <a:pt x="828" y="751"/>
                    <a:pt x="829" y="752"/>
                  </a:cubicBezTo>
                  <a:cubicBezTo>
                    <a:pt x="829" y="0"/>
                    <a:pt x="829" y="0"/>
                    <a:pt x="829" y="0"/>
                  </a:cubicBezTo>
                  <a:cubicBezTo>
                    <a:pt x="0" y="0"/>
                    <a:pt x="0" y="0"/>
                    <a:pt x="0" y="0"/>
                  </a:cubicBezTo>
                  <a:cubicBezTo>
                    <a:pt x="0" y="583"/>
                    <a:pt x="0" y="583"/>
                    <a:pt x="0" y="583"/>
                  </a:cubicBezTo>
                  <a:cubicBezTo>
                    <a:pt x="0" y="674"/>
                    <a:pt x="0" y="674"/>
                    <a:pt x="0" y="674"/>
                  </a:cubicBezTo>
                  <a:cubicBezTo>
                    <a:pt x="54" y="664"/>
                    <a:pt x="109" y="659"/>
                    <a:pt x="165" y="659"/>
                  </a:cubicBezTo>
                  <a:close/>
                </a:path>
              </a:pathLst>
            </a:custGeom>
            <a:solidFill>
              <a:srgbClr val="2ABDC7"/>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0" name="Freeform 48"/>
            <p:cNvSpPr>
              <a:spLocks noEditPoints="1"/>
            </p:cNvSpPr>
            <p:nvPr/>
          </p:nvSpPr>
          <p:spPr bwMode="auto">
            <a:xfrm>
              <a:off x="4167962" y="3883217"/>
              <a:ext cx="510435" cy="488588"/>
            </a:xfrm>
            <a:custGeom>
              <a:gdLst>
                <a:gd fmla="*/ 419 w 628" name="T0"/>
                <a:gd fmla="*/ 232 h 600" name="T1"/>
                <a:gd fmla="*/ 411 w 628" name="T2"/>
                <a:gd fmla="*/ 249 h 600" name="T3"/>
                <a:gd fmla="*/ 408 w 628" name="T4"/>
                <a:gd fmla="*/ 261 h 600" name="T5"/>
                <a:gd fmla="*/ 409 w 628" name="T6"/>
                <a:gd fmla="*/ 283 h 600" name="T7"/>
                <a:gd fmla="*/ 417 w 628" name="T8"/>
                <a:gd fmla="*/ 304 h 600" name="T9"/>
                <a:gd fmla="*/ 424 w 628" name="T10"/>
                <a:gd fmla="*/ 315 h 600" name="T11"/>
                <a:gd fmla="*/ 441 w 628" name="T12"/>
                <a:gd fmla="*/ 330 h 600" name="T13"/>
                <a:gd fmla="*/ 453 w 628" name="T14"/>
                <a:gd fmla="*/ 335 h 600" name="T15"/>
                <a:gd fmla="*/ 478 w 628" name="T16"/>
                <a:gd fmla="*/ 200 h 600" name="T17"/>
                <a:gd fmla="*/ 449 w 628" name="T18"/>
                <a:gd fmla="*/ 206 h 600" name="T19"/>
                <a:gd fmla="*/ 433 w 628" name="T20"/>
                <a:gd fmla="*/ 216 h 600" name="T21"/>
                <a:gd fmla="*/ 425 w 628" name="T22"/>
                <a:gd fmla="*/ 224 h 600" name="T23"/>
                <a:gd fmla="*/ 384 w 628" name="T24"/>
                <a:gd fmla="*/ 70 h 600" name="T25"/>
                <a:gd fmla="*/ 314 w 628" name="T26"/>
                <a:gd fmla="*/ 140 h 600" name="T27"/>
                <a:gd fmla="*/ 379 w 628" name="T28"/>
                <a:gd fmla="*/ 283 h 600" name="T29"/>
                <a:gd fmla="*/ 379 w 628" name="T30"/>
                <a:gd fmla="*/ 254 h 600" name="T31"/>
                <a:gd fmla="*/ 359 w 628" name="T32"/>
                <a:gd fmla="*/ 154 h 600" name="T33"/>
                <a:gd fmla="*/ 250 w 628" name="T34"/>
                <a:gd fmla="*/ 270 h 600" name="T35"/>
                <a:gd fmla="*/ 314 w 628" name="T36"/>
                <a:gd fmla="*/ 396 h 600" name="T37"/>
                <a:gd fmla="*/ 282 w 628" name="T38"/>
                <a:gd fmla="*/ 400 h 600" name="T39"/>
                <a:gd fmla="*/ 267 w 628" name="T40"/>
                <a:gd fmla="*/ 382 h 600" name="T41"/>
                <a:gd fmla="*/ 257 w 628" name="T42"/>
                <a:gd fmla="*/ 374 h 600" name="T43"/>
                <a:gd fmla="*/ 214 w 628" name="T44"/>
                <a:gd fmla="*/ 356 h 600" name="T45"/>
                <a:gd fmla="*/ 195 w 628" name="T46"/>
                <a:gd fmla="*/ 354 h 600" name="T47"/>
                <a:gd fmla="*/ 0 w 628" name="T48"/>
                <a:gd fmla="*/ 600 h 600" name="T49"/>
                <a:gd fmla="*/ 83 w 628" name="T50"/>
                <a:gd fmla="*/ 454 h 600" name="T51"/>
                <a:gd fmla="*/ 216 w 628" name="T52"/>
                <a:gd fmla="*/ 454 h 600" name="T53"/>
                <a:gd fmla="*/ 301 w 628" name="T54"/>
                <a:gd fmla="*/ 600 h 600" name="T55"/>
                <a:gd fmla="*/ 282 w 628" name="T56"/>
                <a:gd fmla="*/ 400 h 600" name="T57"/>
                <a:gd fmla="*/ 433 w 628" name="T58"/>
                <a:gd fmla="*/ 354 h 600" name="T59"/>
                <a:gd fmla="*/ 413 w 628" name="T60"/>
                <a:gd fmla="*/ 356 h 600" name="T61"/>
                <a:gd fmla="*/ 361 w 628" name="T62"/>
                <a:gd fmla="*/ 382 h 600" name="T63"/>
                <a:gd fmla="*/ 353 w 628" name="T64"/>
                <a:gd fmla="*/ 391 h 600" name="T65"/>
                <a:gd fmla="*/ 389 w 628" name="T66"/>
                <a:gd fmla="*/ 600 h 600" name="T67"/>
                <a:gd fmla="*/ 410 w 628" name="T68"/>
                <a:gd fmla="*/ 600 h 600" name="T69"/>
                <a:gd fmla="*/ 564 w 628" name="T70"/>
                <a:gd fmla="*/ 454 h 600" name="T71"/>
                <a:gd fmla="*/ 628 w 628" name="T72"/>
                <a:gd fmla="*/ 460 h 600" name="T73"/>
                <a:gd fmla="*/ 151 w 628" name="T74"/>
                <a:gd fmla="*/ 340 h 600" name="T75"/>
                <a:gd fmla="*/ 186 w 628" name="T76"/>
                <a:gd fmla="*/ 330 h 600" name="T77"/>
                <a:gd fmla="*/ 196 w 628" name="T78"/>
                <a:gd fmla="*/ 323 h 600" name="T79"/>
                <a:gd fmla="*/ 216 w 628" name="T80"/>
                <a:gd fmla="*/ 295 h 600" name="T81"/>
                <a:gd fmla="*/ 219 w 628" name="T82"/>
                <a:gd fmla="*/ 281 h 600" name="T83"/>
                <a:gd fmla="*/ 219 w 628" name="T84"/>
                <a:gd fmla="*/ 258 h 600" name="T85"/>
                <a:gd fmla="*/ 214 w 628" name="T86"/>
                <a:gd fmla="*/ 241 h 600" name="T87"/>
                <a:gd fmla="*/ 208 w 628" name="T88"/>
                <a:gd fmla="*/ 231 h 600" name="T89"/>
                <a:gd fmla="*/ 195 w 628" name="T90"/>
                <a:gd fmla="*/ 217 h 600" name="T91"/>
                <a:gd fmla="*/ 186 w 628" name="T92"/>
                <a:gd fmla="*/ 210 h 600" name="T93"/>
                <a:gd fmla="*/ 151 w 628" name="T94"/>
                <a:gd fmla="*/ 200 h 600"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600" w="628">
                  <a:moveTo>
                    <a:pt x="425" y="224"/>
                  </a:moveTo>
                  <a:cubicBezTo>
                    <a:pt x="423" y="226"/>
                    <a:pt x="421" y="229"/>
                    <a:pt x="420" y="231"/>
                  </a:cubicBezTo>
                  <a:cubicBezTo>
                    <a:pt x="419" y="231"/>
                    <a:pt x="419" y="232"/>
                    <a:pt x="419" y="232"/>
                  </a:cubicBezTo>
                  <a:cubicBezTo>
                    <a:pt x="418" y="234"/>
                    <a:pt x="416" y="236"/>
                    <a:pt x="415" y="239"/>
                  </a:cubicBezTo>
                  <a:cubicBezTo>
                    <a:pt x="415" y="240"/>
                    <a:pt x="414" y="240"/>
                    <a:pt x="414" y="241"/>
                  </a:cubicBezTo>
                  <a:cubicBezTo>
                    <a:pt x="413" y="244"/>
                    <a:pt x="412" y="246"/>
                    <a:pt x="411" y="249"/>
                  </a:cubicBezTo>
                  <a:cubicBezTo>
                    <a:pt x="411" y="249"/>
                    <a:pt x="411" y="250"/>
                    <a:pt x="411" y="250"/>
                  </a:cubicBezTo>
                  <a:cubicBezTo>
                    <a:pt x="410" y="253"/>
                    <a:pt x="409" y="255"/>
                    <a:pt x="409" y="258"/>
                  </a:cubicBezTo>
                  <a:cubicBezTo>
                    <a:pt x="409" y="259"/>
                    <a:pt x="409" y="260"/>
                    <a:pt x="408" y="261"/>
                  </a:cubicBezTo>
                  <a:cubicBezTo>
                    <a:pt x="408" y="264"/>
                    <a:pt x="408" y="267"/>
                    <a:pt x="408" y="270"/>
                  </a:cubicBezTo>
                  <a:cubicBezTo>
                    <a:pt x="408" y="274"/>
                    <a:pt x="408" y="278"/>
                    <a:pt x="409" y="281"/>
                  </a:cubicBezTo>
                  <a:cubicBezTo>
                    <a:pt x="409" y="282"/>
                    <a:pt x="409" y="283"/>
                    <a:pt x="409" y="283"/>
                  </a:cubicBezTo>
                  <a:cubicBezTo>
                    <a:pt x="410" y="287"/>
                    <a:pt x="411" y="290"/>
                    <a:pt x="412" y="293"/>
                  </a:cubicBezTo>
                  <a:cubicBezTo>
                    <a:pt x="412" y="294"/>
                    <a:pt x="412" y="294"/>
                    <a:pt x="412" y="295"/>
                  </a:cubicBezTo>
                  <a:cubicBezTo>
                    <a:pt x="414" y="298"/>
                    <a:pt x="415" y="301"/>
                    <a:pt x="417" y="304"/>
                  </a:cubicBezTo>
                  <a:cubicBezTo>
                    <a:pt x="417" y="305"/>
                    <a:pt x="417" y="305"/>
                    <a:pt x="418" y="306"/>
                  </a:cubicBezTo>
                  <a:cubicBezTo>
                    <a:pt x="420" y="309"/>
                    <a:pt x="422" y="312"/>
                    <a:pt x="424" y="315"/>
                  </a:cubicBezTo>
                  <a:cubicBezTo>
                    <a:pt x="424" y="315"/>
                    <a:pt x="424" y="315"/>
                    <a:pt x="424" y="315"/>
                  </a:cubicBezTo>
                  <a:cubicBezTo>
                    <a:pt x="427" y="318"/>
                    <a:pt x="429" y="320"/>
                    <a:pt x="432" y="323"/>
                  </a:cubicBezTo>
                  <a:cubicBezTo>
                    <a:pt x="432" y="323"/>
                    <a:pt x="432" y="323"/>
                    <a:pt x="432" y="323"/>
                  </a:cubicBezTo>
                  <a:cubicBezTo>
                    <a:pt x="435" y="326"/>
                    <a:pt x="438" y="328"/>
                    <a:pt x="441" y="330"/>
                  </a:cubicBezTo>
                  <a:cubicBezTo>
                    <a:pt x="442" y="330"/>
                    <a:pt x="442" y="330"/>
                    <a:pt x="442" y="330"/>
                  </a:cubicBezTo>
                  <a:cubicBezTo>
                    <a:pt x="446" y="332"/>
                    <a:pt x="449" y="334"/>
                    <a:pt x="452" y="335"/>
                  </a:cubicBezTo>
                  <a:cubicBezTo>
                    <a:pt x="453" y="335"/>
                    <a:pt x="453" y="335"/>
                    <a:pt x="453" y="335"/>
                  </a:cubicBezTo>
                  <a:cubicBezTo>
                    <a:pt x="461" y="338"/>
                    <a:pt x="469" y="340"/>
                    <a:pt x="478" y="340"/>
                  </a:cubicBezTo>
                  <a:cubicBezTo>
                    <a:pt x="516" y="340"/>
                    <a:pt x="547" y="309"/>
                    <a:pt x="547" y="270"/>
                  </a:cubicBezTo>
                  <a:cubicBezTo>
                    <a:pt x="547" y="231"/>
                    <a:pt x="516" y="200"/>
                    <a:pt x="478" y="200"/>
                  </a:cubicBezTo>
                  <a:cubicBezTo>
                    <a:pt x="468" y="200"/>
                    <a:pt x="458" y="202"/>
                    <a:pt x="450" y="206"/>
                  </a:cubicBezTo>
                  <a:cubicBezTo>
                    <a:pt x="450" y="206"/>
                    <a:pt x="450" y="206"/>
                    <a:pt x="450" y="206"/>
                  </a:cubicBezTo>
                  <a:cubicBezTo>
                    <a:pt x="449" y="206"/>
                    <a:pt x="449" y="206"/>
                    <a:pt x="449" y="206"/>
                  </a:cubicBezTo>
                  <a:cubicBezTo>
                    <a:pt x="446" y="208"/>
                    <a:pt x="444" y="209"/>
                    <a:pt x="442" y="210"/>
                  </a:cubicBezTo>
                  <a:cubicBezTo>
                    <a:pt x="441" y="210"/>
                    <a:pt x="441" y="211"/>
                    <a:pt x="440" y="211"/>
                  </a:cubicBezTo>
                  <a:cubicBezTo>
                    <a:pt x="438" y="213"/>
                    <a:pt x="435" y="215"/>
                    <a:pt x="433" y="216"/>
                  </a:cubicBezTo>
                  <a:cubicBezTo>
                    <a:pt x="433" y="217"/>
                    <a:pt x="432" y="217"/>
                    <a:pt x="432" y="217"/>
                  </a:cubicBezTo>
                  <a:cubicBezTo>
                    <a:pt x="430" y="219"/>
                    <a:pt x="428" y="221"/>
                    <a:pt x="426" y="223"/>
                  </a:cubicBezTo>
                  <a:cubicBezTo>
                    <a:pt x="426" y="223"/>
                    <a:pt x="425" y="224"/>
                    <a:pt x="425" y="224"/>
                  </a:cubicBezTo>
                  <a:close/>
                  <a:moveTo>
                    <a:pt x="314" y="140"/>
                  </a:moveTo>
                  <a:lnTo>
                    <a:pt x="314" y="140"/>
                  </a:lnTo>
                  <a:cubicBezTo>
                    <a:pt x="353" y="140"/>
                    <a:pt x="384" y="108"/>
                    <a:pt x="384" y="70"/>
                  </a:cubicBezTo>
                  <a:cubicBezTo>
                    <a:pt x="384" y="31"/>
                    <a:pt x="353" y="0"/>
                    <a:pt x="314" y="0"/>
                  </a:cubicBezTo>
                  <a:cubicBezTo>
                    <a:pt x="275" y="0"/>
                    <a:pt x="244" y="31"/>
                    <a:pt x="244" y="70"/>
                  </a:cubicBezTo>
                  <a:cubicBezTo>
                    <a:pt x="244" y="108"/>
                    <a:pt x="275" y="140"/>
                    <a:pt x="314" y="140"/>
                  </a:cubicBezTo>
                  <a:close/>
                  <a:moveTo>
                    <a:pt x="379" y="336"/>
                  </a:moveTo>
                  <a:lnTo>
                    <a:pt x="379" y="336"/>
                  </a:lnTo>
                  <a:lnTo>
                    <a:pt x="379" y="283"/>
                  </a:lnTo>
                  <a:cubicBezTo>
                    <a:pt x="379" y="279"/>
                    <a:pt x="378" y="274"/>
                    <a:pt x="378" y="270"/>
                  </a:cubicBezTo>
                  <a:cubicBezTo>
                    <a:pt x="378" y="266"/>
                    <a:pt x="379" y="262"/>
                    <a:pt x="379" y="257"/>
                  </a:cubicBezTo>
                  <a:lnTo>
                    <a:pt x="379" y="254"/>
                  </a:lnTo>
                  <a:lnTo>
                    <a:pt x="380" y="254"/>
                  </a:lnTo>
                  <a:cubicBezTo>
                    <a:pt x="385" y="223"/>
                    <a:pt x="404" y="197"/>
                    <a:pt x="431" y="183"/>
                  </a:cubicBezTo>
                  <a:cubicBezTo>
                    <a:pt x="412" y="165"/>
                    <a:pt x="387" y="154"/>
                    <a:pt x="359" y="154"/>
                  </a:cubicBezTo>
                  <a:lnTo>
                    <a:pt x="269" y="154"/>
                  </a:lnTo>
                  <a:cubicBezTo>
                    <a:pt x="241" y="154"/>
                    <a:pt x="216" y="165"/>
                    <a:pt x="197" y="183"/>
                  </a:cubicBezTo>
                  <a:cubicBezTo>
                    <a:pt x="228" y="199"/>
                    <a:pt x="250" y="232"/>
                    <a:pt x="250" y="270"/>
                  </a:cubicBezTo>
                  <a:cubicBezTo>
                    <a:pt x="250" y="278"/>
                    <a:pt x="249" y="285"/>
                    <a:pt x="247" y="293"/>
                  </a:cubicBezTo>
                  <a:lnTo>
                    <a:pt x="247" y="335"/>
                  </a:lnTo>
                  <a:cubicBezTo>
                    <a:pt x="276" y="347"/>
                    <a:pt x="299" y="369"/>
                    <a:pt x="314" y="396"/>
                  </a:cubicBezTo>
                  <a:cubicBezTo>
                    <a:pt x="328" y="369"/>
                    <a:pt x="352" y="348"/>
                    <a:pt x="379" y="336"/>
                  </a:cubicBezTo>
                  <a:close/>
                  <a:moveTo>
                    <a:pt x="282" y="400"/>
                  </a:moveTo>
                  <a:lnTo>
                    <a:pt x="282" y="400"/>
                  </a:lnTo>
                  <a:cubicBezTo>
                    <a:pt x="280" y="397"/>
                    <a:pt x="278" y="394"/>
                    <a:pt x="275" y="391"/>
                  </a:cubicBezTo>
                  <a:cubicBezTo>
                    <a:pt x="275" y="390"/>
                    <a:pt x="274" y="390"/>
                    <a:pt x="274" y="390"/>
                  </a:cubicBezTo>
                  <a:cubicBezTo>
                    <a:pt x="272" y="387"/>
                    <a:pt x="270" y="385"/>
                    <a:pt x="267" y="382"/>
                  </a:cubicBezTo>
                  <a:cubicBezTo>
                    <a:pt x="267" y="382"/>
                    <a:pt x="266" y="382"/>
                    <a:pt x="266" y="381"/>
                  </a:cubicBezTo>
                  <a:cubicBezTo>
                    <a:pt x="263" y="379"/>
                    <a:pt x="261" y="377"/>
                    <a:pt x="258" y="375"/>
                  </a:cubicBezTo>
                  <a:cubicBezTo>
                    <a:pt x="257" y="374"/>
                    <a:pt x="257" y="374"/>
                    <a:pt x="257" y="374"/>
                  </a:cubicBezTo>
                  <a:cubicBezTo>
                    <a:pt x="247" y="367"/>
                    <a:pt x="237" y="362"/>
                    <a:pt x="225" y="359"/>
                  </a:cubicBezTo>
                  <a:cubicBezTo>
                    <a:pt x="223" y="358"/>
                    <a:pt x="220" y="357"/>
                    <a:pt x="218" y="357"/>
                  </a:cubicBezTo>
                  <a:cubicBezTo>
                    <a:pt x="217" y="356"/>
                    <a:pt x="215" y="356"/>
                    <a:pt x="214" y="356"/>
                  </a:cubicBezTo>
                  <a:cubicBezTo>
                    <a:pt x="212" y="356"/>
                    <a:pt x="210" y="355"/>
                    <a:pt x="208" y="355"/>
                  </a:cubicBezTo>
                  <a:cubicBezTo>
                    <a:pt x="207" y="355"/>
                    <a:pt x="206" y="355"/>
                    <a:pt x="205" y="355"/>
                  </a:cubicBezTo>
                  <a:cubicBezTo>
                    <a:pt x="202" y="354"/>
                    <a:pt x="199" y="354"/>
                    <a:pt x="195" y="354"/>
                  </a:cubicBezTo>
                  <a:lnTo>
                    <a:pt x="105" y="354"/>
                  </a:lnTo>
                  <a:cubicBezTo>
                    <a:pt x="47" y="354"/>
                    <a:pt x="0" y="401"/>
                    <a:pt x="0" y="460"/>
                  </a:cubicBezTo>
                  <a:lnTo>
                    <a:pt x="0" y="600"/>
                  </a:lnTo>
                  <a:lnTo>
                    <a:pt x="62" y="600"/>
                  </a:lnTo>
                  <a:lnTo>
                    <a:pt x="62" y="454"/>
                  </a:lnTo>
                  <a:lnTo>
                    <a:pt x="83" y="454"/>
                  </a:lnTo>
                  <a:lnTo>
                    <a:pt x="83" y="600"/>
                  </a:lnTo>
                  <a:lnTo>
                    <a:pt x="216" y="600"/>
                  </a:lnTo>
                  <a:lnTo>
                    <a:pt x="216" y="454"/>
                  </a:lnTo>
                  <a:lnTo>
                    <a:pt x="237" y="454"/>
                  </a:lnTo>
                  <a:lnTo>
                    <a:pt x="237" y="600"/>
                  </a:lnTo>
                  <a:lnTo>
                    <a:pt x="301" y="600"/>
                  </a:lnTo>
                  <a:lnTo>
                    <a:pt x="301" y="460"/>
                  </a:lnTo>
                  <a:cubicBezTo>
                    <a:pt x="301" y="437"/>
                    <a:pt x="294" y="417"/>
                    <a:pt x="282" y="400"/>
                  </a:cubicBezTo>
                  <a:cubicBezTo>
                    <a:pt x="282" y="400"/>
                    <a:pt x="282" y="400"/>
                    <a:pt x="282" y="400"/>
                  </a:cubicBezTo>
                  <a:close/>
                  <a:moveTo>
                    <a:pt x="523" y="354"/>
                  </a:moveTo>
                  <a:lnTo>
                    <a:pt x="523" y="354"/>
                  </a:lnTo>
                  <a:lnTo>
                    <a:pt x="433" y="354"/>
                  </a:lnTo>
                  <a:cubicBezTo>
                    <a:pt x="429" y="354"/>
                    <a:pt x="426" y="354"/>
                    <a:pt x="423" y="355"/>
                  </a:cubicBezTo>
                  <a:cubicBezTo>
                    <a:pt x="422" y="355"/>
                    <a:pt x="421" y="355"/>
                    <a:pt x="420" y="355"/>
                  </a:cubicBezTo>
                  <a:cubicBezTo>
                    <a:pt x="418" y="355"/>
                    <a:pt x="415" y="356"/>
                    <a:pt x="413" y="356"/>
                  </a:cubicBezTo>
                  <a:cubicBezTo>
                    <a:pt x="412" y="356"/>
                    <a:pt x="411" y="356"/>
                    <a:pt x="410" y="357"/>
                  </a:cubicBezTo>
                  <a:cubicBezTo>
                    <a:pt x="408" y="357"/>
                    <a:pt x="405" y="358"/>
                    <a:pt x="403" y="358"/>
                  </a:cubicBezTo>
                  <a:cubicBezTo>
                    <a:pt x="387" y="363"/>
                    <a:pt x="373" y="371"/>
                    <a:pt x="361" y="382"/>
                  </a:cubicBezTo>
                  <a:cubicBezTo>
                    <a:pt x="361" y="382"/>
                    <a:pt x="361" y="382"/>
                    <a:pt x="361" y="383"/>
                  </a:cubicBezTo>
                  <a:cubicBezTo>
                    <a:pt x="358" y="385"/>
                    <a:pt x="356" y="388"/>
                    <a:pt x="353" y="390"/>
                  </a:cubicBezTo>
                  <a:cubicBezTo>
                    <a:pt x="353" y="390"/>
                    <a:pt x="353" y="391"/>
                    <a:pt x="353" y="391"/>
                  </a:cubicBezTo>
                  <a:cubicBezTo>
                    <a:pt x="337" y="409"/>
                    <a:pt x="327" y="433"/>
                    <a:pt x="327" y="460"/>
                  </a:cubicBezTo>
                  <a:lnTo>
                    <a:pt x="327" y="600"/>
                  </a:lnTo>
                  <a:lnTo>
                    <a:pt x="389" y="600"/>
                  </a:lnTo>
                  <a:lnTo>
                    <a:pt x="389" y="454"/>
                  </a:lnTo>
                  <a:lnTo>
                    <a:pt x="410" y="454"/>
                  </a:lnTo>
                  <a:lnTo>
                    <a:pt x="410" y="600"/>
                  </a:lnTo>
                  <a:lnTo>
                    <a:pt x="543" y="600"/>
                  </a:lnTo>
                  <a:lnTo>
                    <a:pt x="543" y="454"/>
                  </a:lnTo>
                  <a:lnTo>
                    <a:pt x="564" y="454"/>
                  </a:lnTo>
                  <a:lnTo>
                    <a:pt x="564" y="600"/>
                  </a:lnTo>
                  <a:lnTo>
                    <a:pt x="628" y="600"/>
                  </a:lnTo>
                  <a:lnTo>
                    <a:pt x="628" y="460"/>
                  </a:lnTo>
                  <a:cubicBezTo>
                    <a:pt x="628" y="401"/>
                    <a:pt x="581" y="354"/>
                    <a:pt x="523" y="354"/>
                  </a:cubicBezTo>
                  <a:close/>
                  <a:moveTo>
                    <a:pt x="151" y="340"/>
                  </a:moveTo>
                  <a:lnTo>
                    <a:pt x="151" y="340"/>
                  </a:lnTo>
                  <a:cubicBezTo>
                    <a:pt x="159" y="340"/>
                    <a:pt x="167" y="338"/>
                    <a:pt x="175" y="335"/>
                  </a:cubicBezTo>
                  <a:cubicBezTo>
                    <a:pt x="175" y="335"/>
                    <a:pt x="175" y="335"/>
                    <a:pt x="176" y="335"/>
                  </a:cubicBezTo>
                  <a:cubicBezTo>
                    <a:pt x="179" y="334"/>
                    <a:pt x="183" y="332"/>
                    <a:pt x="186" y="330"/>
                  </a:cubicBezTo>
                  <a:cubicBezTo>
                    <a:pt x="186" y="330"/>
                    <a:pt x="186" y="330"/>
                    <a:pt x="186" y="330"/>
                  </a:cubicBezTo>
                  <a:cubicBezTo>
                    <a:pt x="190" y="328"/>
                    <a:pt x="193" y="326"/>
                    <a:pt x="196" y="323"/>
                  </a:cubicBezTo>
                  <a:cubicBezTo>
                    <a:pt x="196" y="323"/>
                    <a:pt x="196" y="323"/>
                    <a:pt x="196" y="323"/>
                  </a:cubicBezTo>
                  <a:cubicBezTo>
                    <a:pt x="202" y="318"/>
                    <a:pt x="206" y="312"/>
                    <a:pt x="210" y="306"/>
                  </a:cubicBezTo>
                  <a:cubicBezTo>
                    <a:pt x="211" y="305"/>
                    <a:pt x="211" y="305"/>
                    <a:pt x="211" y="304"/>
                  </a:cubicBezTo>
                  <a:cubicBezTo>
                    <a:pt x="213" y="301"/>
                    <a:pt x="214" y="298"/>
                    <a:pt x="216" y="295"/>
                  </a:cubicBezTo>
                  <a:cubicBezTo>
                    <a:pt x="216" y="294"/>
                    <a:pt x="216" y="294"/>
                    <a:pt x="216" y="293"/>
                  </a:cubicBezTo>
                  <a:cubicBezTo>
                    <a:pt x="217" y="290"/>
                    <a:pt x="218" y="287"/>
                    <a:pt x="219" y="283"/>
                  </a:cubicBezTo>
                  <a:cubicBezTo>
                    <a:pt x="219" y="282"/>
                    <a:pt x="219" y="282"/>
                    <a:pt x="219" y="281"/>
                  </a:cubicBezTo>
                  <a:cubicBezTo>
                    <a:pt x="220" y="278"/>
                    <a:pt x="220" y="274"/>
                    <a:pt x="220" y="270"/>
                  </a:cubicBezTo>
                  <a:cubicBezTo>
                    <a:pt x="220" y="267"/>
                    <a:pt x="220" y="264"/>
                    <a:pt x="220" y="261"/>
                  </a:cubicBezTo>
                  <a:cubicBezTo>
                    <a:pt x="219" y="260"/>
                    <a:pt x="219" y="259"/>
                    <a:pt x="219" y="258"/>
                  </a:cubicBezTo>
                  <a:cubicBezTo>
                    <a:pt x="219" y="255"/>
                    <a:pt x="218" y="252"/>
                    <a:pt x="217" y="250"/>
                  </a:cubicBezTo>
                  <a:cubicBezTo>
                    <a:pt x="217" y="249"/>
                    <a:pt x="217" y="249"/>
                    <a:pt x="217" y="249"/>
                  </a:cubicBezTo>
                  <a:cubicBezTo>
                    <a:pt x="216" y="246"/>
                    <a:pt x="215" y="244"/>
                    <a:pt x="214" y="241"/>
                  </a:cubicBezTo>
                  <a:cubicBezTo>
                    <a:pt x="214" y="240"/>
                    <a:pt x="213" y="240"/>
                    <a:pt x="213" y="239"/>
                  </a:cubicBezTo>
                  <a:cubicBezTo>
                    <a:pt x="212" y="236"/>
                    <a:pt x="210" y="234"/>
                    <a:pt x="209" y="231"/>
                  </a:cubicBezTo>
                  <a:lnTo>
                    <a:pt x="208" y="231"/>
                  </a:lnTo>
                  <a:cubicBezTo>
                    <a:pt x="207" y="229"/>
                    <a:pt x="205" y="226"/>
                    <a:pt x="203" y="224"/>
                  </a:cubicBezTo>
                  <a:cubicBezTo>
                    <a:pt x="203" y="224"/>
                    <a:pt x="202" y="223"/>
                    <a:pt x="202" y="223"/>
                  </a:cubicBezTo>
                  <a:cubicBezTo>
                    <a:pt x="200" y="221"/>
                    <a:pt x="198" y="219"/>
                    <a:pt x="195" y="217"/>
                  </a:cubicBezTo>
                  <a:cubicBezTo>
                    <a:pt x="195" y="217"/>
                    <a:pt x="195" y="217"/>
                    <a:pt x="195" y="216"/>
                  </a:cubicBezTo>
                  <a:cubicBezTo>
                    <a:pt x="193" y="215"/>
                    <a:pt x="190" y="213"/>
                    <a:pt x="188" y="211"/>
                  </a:cubicBezTo>
                  <a:cubicBezTo>
                    <a:pt x="187" y="211"/>
                    <a:pt x="187" y="210"/>
                    <a:pt x="186" y="210"/>
                  </a:cubicBezTo>
                  <a:cubicBezTo>
                    <a:pt x="184" y="209"/>
                    <a:pt x="181" y="207"/>
                    <a:pt x="179" y="206"/>
                  </a:cubicBezTo>
                  <a:cubicBezTo>
                    <a:pt x="179" y="206"/>
                    <a:pt x="178" y="206"/>
                    <a:pt x="178" y="206"/>
                  </a:cubicBezTo>
                  <a:cubicBezTo>
                    <a:pt x="170" y="202"/>
                    <a:pt x="160" y="200"/>
                    <a:pt x="151" y="200"/>
                  </a:cubicBezTo>
                  <a:cubicBezTo>
                    <a:pt x="112" y="200"/>
                    <a:pt x="81" y="231"/>
                    <a:pt x="81" y="270"/>
                  </a:cubicBezTo>
                  <a:cubicBezTo>
                    <a:pt x="81" y="309"/>
                    <a:pt x="112" y="340"/>
                    <a:pt x="151" y="340"/>
                  </a:cubicBezTo>
                  <a:close/>
                </a:path>
              </a:pathLst>
            </a:custGeom>
            <a:solidFill>
              <a:srgbClr val="FFFFFF"/>
            </a:solidFill>
            <a:ln>
              <a:noFill/>
            </a:ln>
          </p:spPr>
          <p:txBody>
            <a:bodyPr anchor="t" anchorCtr="0" bIns="45720" compatLnSpc="1" lIns="91440" numCol="1" rIns="91440" tIns="45720" vert="horz" wrap="square">
              <a:prstTxWarp prst="textNoShape">
                <a:avLst/>
              </a:prstTxWarp>
            </a:bodyPr>
            <a:lstStyle/>
            <a:p>
              <a:endParaRPr altLang="en-US" lang="zh-CN">
                <a:solidFill>
                  <a:schemeClr val="accent2"/>
                </a:solidFill>
              </a:endParaRPr>
            </a:p>
          </p:txBody>
        </p:sp>
        <p:sp>
          <p:nvSpPr>
            <p:cNvPr id="41" name="Freeform 16"/>
            <p:cNvSpPr>
              <a:spLocks noEditPoints="1"/>
            </p:cNvSpPr>
            <p:nvPr/>
          </p:nvSpPr>
          <p:spPr bwMode="auto">
            <a:xfrm>
              <a:off x="5885103" y="5689961"/>
              <a:ext cx="578572" cy="461393"/>
            </a:xfrm>
            <a:custGeom>
              <a:gdLst>
                <a:gd fmla="*/ 1238 w 1238" name="T0"/>
                <a:gd fmla="*/ 579 h 986" name="T1"/>
                <a:gd fmla="*/ 424 w 1238" name="T2"/>
                <a:gd fmla="*/ 579 h 986" name="T3"/>
                <a:gd fmla="*/ 443 w 1238" name="T4"/>
                <a:gd fmla="*/ 209 h 986" name="T5"/>
                <a:gd fmla="*/ 357 w 1238" name="T6"/>
                <a:gd fmla="*/ 223 h 986" name="T7"/>
                <a:gd fmla="*/ 329 w 1238" name="T8"/>
                <a:gd fmla="*/ 254 h 986" name="T9"/>
                <a:gd fmla="*/ 441 w 1238" name="T10"/>
                <a:gd fmla="*/ 316 h 986" name="T11"/>
                <a:gd fmla="*/ 311 w 1238" name="T12"/>
                <a:gd fmla="*/ 0 h 986" name="T13"/>
                <a:gd fmla="*/ 311 w 1238" name="T14"/>
                <a:gd fmla="*/ 620 h 986" name="T15"/>
                <a:gd fmla="*/ 367 w 1238" name="T16"/>
                <a:gd fmla="*/ 550 h 986" name="T17"/>
                <a:gd fmla="*/ 329 w 1238" name="T18"/>
                <a:gd fmla="*/ 473 h 986" name="T19"/>
                <a:gd fmla="*/ 295 w 1238" name="T20"/>
                <a:gd fmla="*/ 516 h 986" name="T21"/>
                <a:gd fmla="*/ 168 w 1238" name="T22"/>
                <a:gd fmla="*/ 370 h 986" name="T23"/>
                <a:gd fmla="*/ 295 w 1238" name="T24"/>
                <a:gd fmla="*/ 410 h 986" name="T25"/>
                <a:gd fmla="*/ 229 w 1238" name="T26"/>
                <a:gd fmla="*/ 307 h 986" name="T27"/>
                <a:gd fmla="*/ 295 w 1238" name="T28"/>
                <a:gd fmla="*/ 127 h 986" name="T29"/>
                <a:gd fmla="*/ 329 w 1238" name="T30"/>
                <a:gd fmla="*/ 104 h 986" name="T31"/>
                <a:gd fmla="*/ 443 w 1238" name="T32"/>
                <a:gd fmla="*/ 209 h 986" name="T33"/>
                <a:gd fmla="*/ 295 w 1238" name="T34"/>
                <a:gd fmla="*/ 186 h 986" name="T35"/>
                <a:gd fmla="*/ 295 w 1238" name="T36"/>
                <a:gd fmla="*/ 245 h 986" name="T37"/>
                <a:gd fmla="*/ 329 w 1238" name="T38"/>
                <a:gd fmla="*/ 413 h 986" name="T39"/>
                <a:gd fmla="*/ 357 w 1238" name="T40"/>
                <a:gd fmla="*/ 398 h 986" name="T41"/>
                <a:gd fmla="*/ 359 w 1238" name="T42"/>
                <a:gd fmla="*/ 356 h 986" name="T43"/>
                <a:gd fmla="*/ 329 w 1238" name="T44"/>
                <a:gd fmla="*/ 413 h 986" name="T45"/>
                <a:gd fmla="*/ 854 w 1238" name="T46"/>
                <a:gd fmla="*/ 713 h 986" name="T47"/>
                <a:gd fmla="*/ 904 w 1238" name="T48"/>
                <a:gd fmla="*/ 665 h 986" name="T49"/>
                <a:gd fmla="*/ 854 w 1238" name="T50"/>
                <a:gd fmla="*/ 617 h 986" name="T51"/>
                <a:gd fmla="*/ 810 w 1238" name="T52"/>
                <a:gd fmla="*/ 416 h 986" name="T53"/>
                <a:gd fmla="*/ 784 w 1238" name="T54"/>
                <a:gd fmla="*/ 477 h 986" name="T55"/>
                <a:gd fmla="*/ 810 w 1238" name="T56"/>
                <a:gd fmla="*/ 416 h 986" name="T57"/>
                <a:gd fmla="*/ 1004 w 1238" name="T58"/>
                <a:gd fmla="*/ 447 h 986" name="T59"/>
                <a:gd fmla="*/ 854 w 1238" name="T60"/>
                <a:gd fmla="*/ 418 h 986" name="T61"/>
                <a:gd fmla="*/ 977 w 1238" name="T62"/>
                <a:gd fmla="*/ 557 h 986" name="T63"/>
                <a:gd fmla="*/ 854 w 1238" name="T64"/>
                <a:gd fmla="*/ 792 h 986" name="T65"/>
                <a:gd fmla="*/ 810 w 1238" name="T66"/>
                <a:gd fmla="*/ 849 h 986" name="T67"/>
                <a:gd fmla="*/ 643 w 1238" name="T68"/>
                <a:gd fmla="*/ 658 h 986" name="T69"/>
                <a:gd fmla="*/ 810 w 1238" name="T70"/>
                <a:gd fmla="*/ 710 h 986" name="T71"/>
                <a:gd fmla="*/ 724 w 1238" name="T72"/>
                <a:gd fmla="*/ 575 h 986" name="T73"/>
                <a:gd fmla="*/ 810 w 1238" name="T74"/>
                <a:gd fmla="*/ 339 h 986" name="T75"/>
                <a:gd fmla="*/ 854 w 1238" name="T76"/>
                <a:gd fmla="*/ 309 h 986" name="T77"/>
                <a:gd fmla="*/ 1004 w 1238" name="T78"/>
                <a:gd fmla="*/ 447 h 986"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985" w="1238">
                  <a:moveTo>
                    <a:pt x="831" y="172"/>
                  </a:moveTo>
                  <a:cubicBezTo>
                    <a:pt x="1055" y="172"/>
                    <a:pt x="1238" y="354"/>
                    <a:pt x="1238" y="579"/>
                  </a:cubicBezTo>
                  <a:cubicBezTo>
                    <a:pt x="1238" y="804"/>
                    <a:pt x="1055" y="986"/>
                    <a:pt x="831" y="986"/>
                  </a:cubicBezTo>
                  <a:cubicBezTo>
                    <a:pt x="606" y="986"/>
                    <a:pt x="424" y="804"/>
                    <a:pt x="424" y="579"/>
                  </a:cubicBezTo>
                  <a:cubicBezTo>
                    <a:pt x="424" y="354"/>
                    <a:pt x="606" y="172"/>
                    <a:pt x="831" y="172"/>
                  </a:cubicBezTo>
                  <a:close/>
                  <a:moveTo>
                    <a:pt x="443" y="209"/>
                  </a:moveTo>
                  <a:lnTo>
                    <a:pt x="443" y="209"/>
                  </a:lnTo>
                  <a:lnTo>
                    <a:pt x="357" y="223"/>
                  </a:lnTo>
                  <a:cubicBezTo>
                    <a:pt x="350" y="204"/>
                    <a:pt x="346" y="197"/>
                    <a:pt x="329" y="187"/>
                  </a:cubicBezTo>
                  <a:lnTo>
                    <a:pt x="329" y="254"/>
                  </a:lnTo>
                  <a:cubicBezTo>
                    <a:pt x="375" y="266"/>
                    <a:pt x="406" y="279"/>
                    <a:pt x="422" y="293"/>
                  </a:cubicBezTo>
                  <a:cubicBezTo>
                    <a:pt x="430" y="300"/>
                    <a:pt x="436" y="308"/>
                    <a:pt x="441" y="316"/>
                  </a:cubicBezTo>
                  <a:cubicBezTo>
                    <a:pt x="480" y="260"/>
                    <a:pt x="533" y="215"/>
                    <a:pt x="594" y="185"/>
                  </a:cubicBezTo>
                  <a:cubicBezTo>
                    <a:pt x="546" y="76"/>
                    <a:pt x="437" y="0"/>
                    <a:pt x="311" y="0"/>
                  </a:cubicBezTo>
                  <a:cubicBezTo>
                    <a:pt x="139" y="0"/>
                    <a:pt x="0" y="139"/>
                    <a:pt x="0" y="310"/>
                  </a:cubicBezTo>
                  <a:cubicBezTo>
                    <a:pt x="0" y="481"/>
                    <a:pt x="139" y="620"/>
                    <a:pt x="311" y="620"/>
                  </a:cubicBezTo>
                  <a:cubicBezTo>
                    <a:pt x="331" y="620"/>
                    <a:pt x="352" y="618"/>
                    <a:pt x="372" y="614"/>
                  </a:cubicBezTo>
                  <a:cubicBezTo>
                    <a:pt x="368" y="593"/>
                    <a:pt x="367" y="572"/>
                    <a:pt x="367" y="550"/>
                  </a:cubicBezTo>
                  <a:cubicBezTo>
                    <a:pt x="367" y="521"/>
                    <a:pt x="370" y="493"/>
                    <a:pt x="376" y="465"/>
                  </a:cubicBezTo>
                  <a:cubicBezTo>
                    <a:pt x="361" y="470"/>
                    <a:pt x="345" y="472"/>
                    <a:pt x="329" y="473"/>
                  </a:cubicBezTo>
                  <a:lnTo>
                    <a:pt x="329" y="516"/>
                  </a:lnTo>
                  <a:lnTo>
                    <a:pt x="295" y="516"/>
                  </a:lnTo>
                  <a:lnTo>
                    <a:pt x="295" y="473"/>
                  </a:lnTo>
                  <a:cubicBezTo>
                    <a:pt x="226" y="467"/>
                    <a:pt x="180" y="440"/>
                    <a:pt x="168" y="370"/>
                  </a:cubicBezTo>
                  <a:lnTo>
                    <a:pt x="261" y="359"/>
                  </a:lnTo>
                  <a:cubicBezTo>
                    <a:pt x="265" y="385"/>
                    <a:pt x="271" y="398"/>
                    <a:pt x="295" y="410"/>
                  </a:cubicBezTo>
                  <a:lnTo>
                    <a:pt x="295" y="329"/>
                  </a:lnTo>
                  <a:cubicBezTo>
                    <a:pt x="264" y="320"/>
                    <a:pt x="242" y="313"/>
                    <a:pt x="229" y="307"/>
                  </a:cubicBezTo>
                  <a:cubicBezTo>
                    <a:pt x="173" y="279"/>
                    <a:pt x="166" y="200"/>
                    <a:pt x="210" y="157"/>
                  </a:cubicBezTo>
                  <a:cubicBezTo>
                    <a:pt x="229" y="139"/>
                    <a:pt x="257" y="129"/>
                    <a:pt x="295" y="127"/>
                  </a:cubicBezTo>
                  <a:lnTo>
                    <a:pt x="295" y="104"/>
                  </a:lnTo>
                  <a:lnTo>
                    <a:pt x="329" y="104"/>
                  </a:lnTo>
                  <a:lnTo>
                    <a:pt x="329" y="127"/>
                  </a:lnTo>
                  <a:cubicBezTo>
                    <a:pt x="384" y="130"/>
                    <a:pt x="430" y="151"/>
                    <a:pt x="443" y="209"/>
                  </a:cubicBezTo>
                  <a:close/>
                  <a:moveTo>
                    <a:pt x="295" y="186"/>
                  </a:moveTo>
                  <a:lnTo>
                    <a:pt x="295" y="186"/>
                  </a:lnTo>
                  <a:cubicBezTo>
                    <a:pt x="274" y="193"/>
                    <a:pt x="259" y="212"/>
                    <a:pt x="275" y="233"/>
                  </a:cubicBezTo>
                  <a:cubicBezTo>
                    <a:pt x="279" y="238"/>
                    <a:pt x="285" y="242"/>
                    <a:pt x="295" y="245"/>
                  </a:cubicBezTo>
                  <a:lnTo>
                    <a:pt x="295" y="186"/>
                  </a:lnTo>
                  <a:close/>
                  <a:moveTo>
                    <a:pt x="329" y="413"/>
                  </a:moveTo>
                  <a:lnTo>
                    <a:pt x="329" y="413"/>
                  </a:lnTo>
                  <a:cubicBezTo>
                    <a:pt x="342" y="410"/>
                    <a:pt x="351" y="405"/>
                    <a:pt x="357" y="398"/>
                  </a:cubicBezTo>
                  <a:cubicBezTo>
                    <a:pt x="363" y="392"/>
                    <a:pt x="366" y="384"/>
                    <a:pt x="366" y="376"/>
                  </a:cubicBezTo>
                  <a:cubicBezTo>
                    <a:pt x="366" y="368"/>
                    <a:pt x="364" y="362"/>
                    <a:pt x="359" y="356"/>
                  </a:cubicBezTo>
                  <a:cubicBezTo>
                    <a:pt x="354" y="350"/>
                    <a:pt x="344" y="344"/>
                    <a:pt x="329" y="339"/>
                  </a:cubicBezTo>
                  <a:lnTo>
                    <a:pt x="329" y="413"/>
                  </a:lnTo>
                  <a:close/>
                  <a:moveTo>
                    <a:pt x="854" y="713"/>
                  </a:moveTo>
                  <a:lnTo>
                    <a:pt x="854" y="713"/>
                  </a:lnTo>
                  <a:cubicBezTo>
                    <a:pt x="871" y="710"/>
                    <a:pt x="884" y="703"/>
                    <a:pt x="892" y="695"/>
                  </a:cubicBezTo>
                  <a:cubicBezTo>
                    <a:pt x="900" y="686"/>
                    <a:pt x="904" y="676"/>
                    <a:pt x="904" y="665"/>
                  </a:cubicBezTo>
                  <a:cubicBezTo>
                    <a:pt x="904" y="656"/>
                    <a:pt x="901" y="647"/>
                    <a:pt x="894" y="639"/>
                  </a:cubicBezTo>
                  <a:cubicBezTo>
                    <a:pt x="887" y="631"/>
                    <a:pt x="874" y="624"/>
                    <a:pt x="854" y="617"/>
                  </a:cubicBezTo>
                  <a:lnTo>
                    <a:pt x="854" y="713"/>
                  </a:lnTo>
                  <a:close/>
                  <a:moveTo>
                    <a:pt x="810" y="416"/>
                  </a:moveTo>
                  <a:lnTo>
                    <a:pt x="810" y="416"/>
                  </a:lnTo>
                  <a:cubicBezTo>
                    <a:pt x="783" y="426"/>
                    <a:pt x="763" y="451"/>
                    <a:pt x="784" y="477"/>
                  </a:cubicBezTo>
                  <a:cubicBezTo>
                    <a:pt x="789" y="484"/>
                    <a:pt x="798" y="489"/>
                    <a:pt x="810" y="494"/>
                  </a:cubicBezTo>
                  <a:lnTo>
                    <a:pt x="810" y="416"/>
                  </a:lnTo>
                  <a:close/>
                  <a:moveTo>
                    <a:pt x="1004" y="447"/>
                  </a:moveTo>
                  <a:lnTo>
                    <a:pt x="1004" y="447"/>
                  </a:lnTo>
                  <a:lnTo>
                    <a:pt x="892" y="464"/>
                  </a:lnTo>
                  <a:cubicBezTo>
                    <a:pt x="883" y="440"/>
                    <a:pt x="877" y="430"/>
                    <a:pt x="854" y="418"/>
                  </a:cubicBezTo>
                  <a:lnTo>
                    <a:pt x="854" y="505"/>
                  </a:lnTo>
                  <a:cubicBezTo>
                    <a:pt x="916" y="521"/>
                    <a:pt x="956" y="539"/>
                    <a:pt x="977" y="557"/>
                  </a:cubicBezTo>
                  <a:cubicBezTo>
                    <a:pt x="1043" y="616"/>
                    <a:pt x="1024" y="719"/>
                    <a:pt x="953" y="765"/>
                  </a:cubicBezTo>
                  <a:cubicBezTo>
                    <a:pt x="925" y="783"/>
                    <a:pt x="892" y="791"/>
                    <a:pt x="854" y="792"/>
                  </a:cubicBezTo>
                  <a:lnTo>
                    <a:pt x="854" y="849"/>
                  </a:lnTo>
                  <a:lnTo>
                    <a:pt x="810" y="849"/>
                  </a:lnTo>
                  <a:lnTo>
                    <a:pt x="810" y="792"/>
                  </a:lnTo>
                  <a:cubicBezTo>
                    <a:pt x="720" y="784"/>
                    <a:pt x="660" y="750"/>
                    <a:pt x="643" y="658"/>
                  </a:cubicBezTo>
                  <a:lnTo>
                    <a:pt x="765" y="644"/>
                  </a:lnTo>
                  <a:cubicBezTo>
                    <a:pt x="772" y="677"/>
                    <a:pt x="779" y="695"/>
                    <a:pt x="810" y="710"/>
                  </a:cubicBezTo>
                  <a:lnTo>
                    <a:pt x="810" y="604"/>
                  </a:lnTo>
                  <a:cubicBezTo>
                    <a:pt x="770" y="593"/>
                    <a:pt x="741" y="583"/>
                    <a:pt x="724" y="575"/>
                  </a:cubicBezTo>
                  <a:cubicBezTo>
                    <a:pt x="650" y="539"/>
                    <a:pt x="641" y="434"/>
                    <a:pt x="699" y="379"/>
                  </a:cubicBezTo>
                  <a:cubicBezTo>
                    <a:pt x="724" y="355"/>
                    <a:pt x="761" y="341"/>
                    <a:pt x="810" y="339"/>
                  </a:cubicBezTo>
                  <a:lnTo>
                    <a:pt x="810" y="309"/>
                  </a:lnTo>
                  <a:lnTo>
                    <a:pt x="854" y="309"/>
                  </a:lnTo>
                  <a:lnTo>
                    <a:pt x="854" y="339"/>
                  </a:lnTo>
                  <a:cubicBezTo>
                    <a:pt x="927" y="343"/>
                    <a:pt x="987" y="370"/>
                    <a:pt x="1004" y="447"/>
                  </a:cubicBezTo>
                  <a:close/>
                </a:path>
              </a:pathLst>
            </a:custGeom>
            <a:solidFill>
              <a:srgbClr val="FFFFFF"/>
            </a:solidFill>
            <a:ln>
              <a:noFill/>
            </a:ln>
          </p:spPr>
          <p:txBody>
            <a:bodyPr anchor="t" anchorCtr="0" bIns="45720" compatLnSpc="1" lIns="91440" numCol="1" rIns="91440" tIns="45720" vert="horz" wrap="square">
              <a:prstTxWarp prst="textNoShape">
                <a:avLst/>
              </a:prstTxWarp>
            </a:bodyPr>
            <a:lstStyle/>
            <a:p>
              <a:endParaRPr altLang="en-US" lang="zh-CN">
                <a:solidFill>
                  <a:schemeClr val="accent2"/>
                </a:solidFill>
              </a:endParaRPr>
            </a:p>
          </p:txBody>
        </p:sp>
        <p:sp>
          <p:nvSpPr>
            <p:cNvPr id="42" name="Freeform 31"/>
            <p:cNvSpPr>
              <a:spLocks noEditPoints="1"/>
            </p:cNvSpPr>
            <p:nvPr/>
          </p:nvSpPr>
          <p:spPr bwMode="auto">
            <a:xfrm>
              <a:off x="7699369" y="3959340"/>
              <a:ext cx="393254" cy="494548"/>
            </a:xfrm>
            <a:custGeom>
              <a:gdLst>
                <a:gd fmla="*/ 82 w 484" name="T0"/>
                <a:gd fmla="*/ 166 h 606" name="T1"/>
                <a:gd fmla="*/ 82 w 484" name="T2"/>
                <a:gd fmla="*/ 186 h 606" name="T3"/>
                <a:gd fmla="*/ 331 w 484" name="T4"/>
                <a:gd fmla="*/ 193 h 606" name="T5"/>
                <a:gd fmla="*/ 331 w 484" name="T6"/>
                <a:gd fmla="*/ 173 h 606" name="T7"/>
                <a:gd fmla="*/ 387 w 484" name="T8"/>
                <a:gd fmla="*/ 556 h 606" name="T9"/>
                <a:gd fmla="*/ 388 w 484" name="T10"/>
                <a:gd fmla="*/ 564 h 606" name="T11"/>
                <a:gd fmla="*/ 418 w 484" name="T12"/>
                <a:gd fmla="*/ 594 h 606" name="T13"/>
                <a:gd fmla="*/ 474 w 484" name="T14"/>
                <a:gd fmla="*/ 581 h 606" name="T15"/>
                <a:gd fmla="*/ 474 w 484" name="T16"/>
                <a:gd fmla="*/ 531 h 606" name="T17"/>
                <a:gd fmla="*/ 444 w 484" name="T18"/>
                <a:gd fmla="*/ 501 h 606" name="T19"/>
                <a:gd fmla="*/ 418 w 484" name="T20"/>
                <a:gd fmla="*/ 519 h 606" name="T21"/>
                <a:gd fmla="*/ 384 w 484" name="T22"/>
                <a:gd fmla="*/ 553 h 606" name="T23"/>
                <a:gd fmla="*/ 218 w 484" name="T24"/>
                <a:gd fmla="*/ 354 h 606" name="T25"/>
                <a:gd fmla="*/ 229 w 484" name="T26"/>
                <a:gd fmla="*/ 336 h 606" name="T27"/>
                <a:gd fmla="*/ 207 w 484" name="T28"/>
                <a:gd fmla="*/ 320 h 606" name="T29"/>
                <a:gd fmla="*/ 207 w 484" name="T30"/>
                <a:gd fmla="*/ 327 h 606" name="T31"/>
                <a:gd fmla="*/ 246 w 484" name="T32"/>
                <a:gd fmla="*/ 422 h 606" name="T33"/>
                <a:gd fmla="*/ 297 w 484" name="T34"/>
                <a:gd fmla="*/ 364 h 606" name="T35"/>
                <a:gd fmla="*/ 296 w 484" name="T36"/>
                <a:gd fmla="*/ 357 h 606" name="T37"/>
                <a:gd fmla="*/ 224 w 484" name="T38"/>
                <a:gd fmla="*/ 362 h 606" name="T39"/>
                <a:gd fmla="*/ 224 w 484" name="T40"/>
                <a:gd fmla="*/ 368 h 606" name="T41"/>
                <a:gd fmla="*/ 246 w 484" name="T42"/>
                <a:gd fmla="*/ 422 h 606" name="T43"/>
                <a:gd fmla="*/ 429 w 484" name="T44"/>
                <a:gd fmla="*/ 493 h 606" name="T45"/>
                <a:gd fmla="*/ 429 w 484" name="T46"/>
                <a:gd fmla="*/ 487 h 606" name="T47"/>
                <a:gd fmla="*/ 394 w 484" name="T48"/>
                <a:gd fmla="*/ 451 h 606" name="T49"/>
                <a:gd fmla="*/ 256 w 484" name="T50"/>
                <a:gd fmla="*/ 425 h 606" name="T51"/>
                <a:gd fmla="*/ 256 w 484" name="T52"/>
                <a:gd fmla="*/ 432 h 606" name="T53"/>
                <a:gd fmla="*/ 354 w 484" name="T54"/>
                <a:gd fmla="*/ 530 h 606" name="T55"/>
                <a:gd fmla="*/ 395 w 484" name="T56"/>
                <a:gd fmla="*/ 528 h 606" name="T57"/>
                <a:gd fmla="*/ 20 w 484" name="T58"/>
                <a:gd fmla="*/ 150 h 606" name="T59"/>
                <a:gd fmla="*/ 89 w 484" name="T60"/>
                <a:gd fmla="*/ 152 h 606" name="T61"/>
                <a:gd fmla="*/ 141 w 484" name="T62"/>
                <a:gd fmla="*/ 100 h 606" name="T63"/>
                <a:gd fmla="*/ 141 w 484" name="T64"/>
                <a:gd fmla="*/ 93 h 606" name="T65"/>
                <a:gd fmla="*/ 383 w 484" name="T66"/>
                <a:gd fmla="*/ 27 h 606" name="T67"/>
                <a:gd fmla="*/ 394 w 484" name="T68"/>
                <a:gd fmla="*/ 422 h 606" name="T69"/>
                <a:gd fmla="*/ 414 w 484" name="T70"/>
                <a:gd fmla="*/ 449 h 606" name="T71"/>
                <a:gd fmla="*/ 414 w 484" name="T72"/>
                <a:gd fmla="*/ 39 h 606" name="T73"/>
                <a:gd fmla="*/ 383 w 484" name="T74"/>
                <a:gd fmla="*/ 0 h 606" name="T75"/>
                <a:gd fmla="*/ 121 w 484" name="T76"/>
                <a:gd fmla="*/ 2 h 606" name="T77"/>
                <a:gd fmla="*/ 0 w 484" name="T78"/>
                <a:gd fmla="*/ 123 h 606" name="T79"/>
                <a:gd fmla="*/ 0 w 484" name="T80"/>
                <a:gd fmla="*/ 492 h 606" name="T81"/>
                <a:gd fmla="*/ 32 w 484" name="T82"/>
                <a:gd fmla="*/ 530 h 606" name="T83"/>
                <a:gd fmla="*/ 319 w 484" name="T84"/>
                <a:gd fmla="*/ 524 h 606" name="T85"/>
                <a:gd fmla="*/ 305 w 484" name="T86"/>
                <a:gd fmla="*/ 503 h 606" name="T87"/>
                <a:gd fmla="*/ 20 w 484" name="T88"/>
                <a:gd fmla="*/ 492 h 606" name="T89"/>
                <a:gd fmla="*/ 20 w 484" name="T90"/>
                <a:gd fmla="*/ 150 h 606" name="T91"/>
                <a:gd fmla="*/ 156 w 484" name="T92"/>
                <a:gd fmla="*/ 321 h 606" name="T93"/>
                <a:gd fmla="*/ 156 w 484" name="T94"/>
                <a:gd fmla="*/ 301 h 606" name="T95"/>
                <a:gd fmla="*/ 82 w 484" name="T96"/>
                <a:gd fmla="*/ 294 h 606" name="T97"/>
                <a:gd fmla="*/ 82 w 484" name="T98"/>
                <a:gd fmla="*/ 315 h 606" name="T99"/>
                <a:gd fmla="*/ 82 w 484" name="T100"/>
                <a:gd fmla="*/ 272 h 606" name="T101"/>
                <a:gd fmla="*/ 331 w 484" name="T102"/>
                <a:gd fmla="*/ 279 h 606" name="T103"/>
                <a:gd fmla="*/ 331 w 484" name="T104"/>
                <a:gd fmla="*/ 258 h 606" name="T105"/>
                <a:gd fmla="*/ 82 w 484" name="T106"/>
                <a:gd fmla="*/ 252 h 606" name="T107"/>
                <a:gd fmla="*/ 82 w 484" name="T108"/>
                <a:gd fmla="*/ 272 h 606" name="T109"/>
                <a:gd fmla="*/ 82 w 484" name="T110"/>
                <a:gd fmla="*/ 236 h 606" name="T111"/>
                <a:gd fmla="*/ 331 w 484" name="T112"/>
                <a:gd fmla="*/ 229 h 606" name="T113"/>
                <a:gd fmla="*/ 331 w 484" name="T114"/>
                <a:gd fmla="*/ 209 h 606" name="T115"/>
                <a:gd fmla="*/ 82 w 484" name="T116"/>
                <a:gd fmla="*/ 216 h 606"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606" w="483">
                  <a:moveTo>
                    <a:pt x="331" y="166"/>
                  </a:moveTo>
                  <a:lnTo>
                    <a:pt x="82" y="166"/>
                  </a:lnTo>
                  <a:lnTo>
                    <a:pt x="82" y="173"/>
                  </a:lnTo>
                  <a:lnTo>
                    <a:pt x="82" y="186"/>
                  </a:lnTo>
                  <a:lnTo>
                    <a:pt x="82" y="193"/>
                  </a:lnTo>
                  <a:lnTo>
                    <a:pt x="331" y="193"/>
                  </a:lnTo>
                  <a:lnTo>
                    <a:pt x="331" y="186"/>
                  </a:lnTo>
                  <a:lnTo>
                    <a:pt x="331" y="173"/>
                  </a:lnTo>
                  <a:lnTo>
                    <a:pt x="331" y="166"/>
                  </a:lnTo>
                  <a:close/>
                  <a:moveTo>
                    <a:pt x="387" y="556"/>
                  </a:moveTo>
                  <a:lnTo>
                    <a:pt x="384" y="560"/>
                  </a:lnTo>
                  <a:lnTo>
                    <a:pt x="388" y="564"/>
                  </a:lnTo>
                  <a:lnTo>
                    <a:pt x="408" y="583"/>
                  </a:lnTo>
                  <a:lnTo>
                    <a:pt x="418" y="594"/>
                  </a:lnTo>
                  <a:cubicBezTo>
                    <a:pt x="430" y="606"/>
                    <a:pt x="450" y="606"/>
                    <a:pt x="462" y="594"/>
                  </a:cubicBezTo>
                  <a:lnTo>
                    <a:pt x="474" y="581"/>
                  </a:lnTo>
                  <a:cubicBezTo>
                    <a:pt x="481" y="575"/>
                    <a:pt x="484" y="565"/>
                    <a:pt x="483" y="556"/>
                  </a:cubicBezTo>
                  <a:cubicBezTo>
                    <a:pt x="484" y="547"/>
                    <a:pt x="481" y="538"/>
                    <a:pt x="474" y="531"/>
                  </a:cubicBezTo>
                  <a:lnTo>
                    <a:pt x="462" y="519"/>
                  </a:lnTo>
                  <a:lnTo>
                    <a:pt x="444" y="501"/>
                  </a:lnTo>
                  <a:lnTo>
                    <a:pt x="440" y="497"/>
                  </a:lnTo>
                  <a:lnTo>
                    <a:pt x="418" y="519"/>
                  </a:lnTo>
                  <a:lnTo>
                    <a:pt x="412" y="525"/>
                  </a:lnTo>
                  <a:lnTo>
                    <a:pt x="384" y="553"/>
                  </a:lnTo>
                  <a:lnTo>
                    <a:pt x="387" y="556"/>
                  </a:lnTo>
                  <a:close/>
                  <a:moveTo>
                    <a:pt x="218" y="354"/>
                  </a:moveTo>
                  <a:lnTo>
                    <a:pt x="234" y="338"/>
                  </a:lnTo>
                  <a:lnTo>
                    <a:pt x="229" y="336"/>
                  </a:lnTo>
                  <a:lnTo>
                    <a:pt x="234" y="331"/>
                  </a:lnTo>
                  <a:lnTo>
                    <a:pt x="207" y="320"/>
                  </a:lnTo>
                  <a:lnTo>
                    <a:pt x="211" y="328"/>
                  </a:lnTo>
                  <a:lnTo>
                    <a:pt x="207" y="327"/>
                  </a:lnTo>
                  <a:lnTo>
                    <a:pt x="218" y="354"/>
                  </a:lnTo>
                  <a:close/>
                  <a:moveTo>
                    <a:pt x="246" y="422"/>
                  </a:moveTo>
                  <a:lnTo>
                    <a:pt x="302" y="366"/>
                  </a:lnTo>
                  <a:lnTo>
                    <a:pt x="297" y="364"/>
                  </a:lnTo>
                  <a:lnTo>
                    <a:pt x="302" y="359"/>
                  </a:lnTo>
                  <a:lnTo>
                    <a:pt x="296" y="357"/>
                  </a:lnTo>
                  <a:lnTo>
                    <a:pt x="249" y="337"/>
                  </a:lnTo>
                  <a:lnTo>
                    <a:pt x="224" y="362"/>
                  </a:lnTo>
                  <a:lnTo>
                    <a:pt x="226" y="366"/>
                  </a:lnTo>
                  <a:lnTo>
                    <a:pt x="224" y="368"/>
                  </a:lnTo>
                  <a:lnTo>
                    <a:pt x="243" y="416"/>
                  </a:lnTo>
                  <a:lnTo>
                    <a:pt x="246" y="422"/>
                  </a:lnTo>
                  <a:close/>
                  <a:moveTo>
                    <a:pt x="412" y="511"/>
                  </a:moveTo>
                  <a:lnTo>
                    <a:pt x="429" y="493"/>
                  </a:lnTo>
                  <a:lnTo>
                    <a:pt x="426" y="490"/>
                  </a:lnTo>
                  <a:lnTo>
                    <a:pt x="429" y="487"/>
                  </a:lnTo>
                  <a:lnTo>
                    <a:pt x="414" y="472"/>
                  </a:lnTo>
                  <a:lnTo>
                    <a:pt x="394" y="451"/>
                  </a:lnTo>
                  <a:lnTo>
                    <a:pt x="312" y="369"/>
                  </a:lnTo>
                  <a:lnTo>
                    <a:pt x="256" y="425"/>
                  </a:lnTo>
                  <a:lnTo>
                    <a:pt x="260" y="429"/>
                  </a:lnTo>
                  <a:lnTo>
                    <a:pt x="256" y="432"/>
                  </a:lnTo>
                  <a:lnTo>
                    <a:pt x="334" y="510"/>
                  </a:lnTo>
                  <a:lnTo>
                    <a:pt x="354" y="530"/>
                  </a:lnTo>
                  <a:lnTo>
                    <a:pt x="374" y="549"/>
                  </a:lnTo>
                  <a:lnTo>
                    <a:pt x="395" y="528"/>
                  </a:lnTo>
                  <a:lnTo>
                    <a:pt x="412" y="511"/>
                  </a:lnTo>
                  <a:close/>
                  <a:moveTo>
                    <a:pt x="20" y="150"/>
                  </a:moveTo>
                  <a:lnTo>
                    <a:pt x="89" y="152"/>
                  </a:lnTo>
                  <a:lnTo>
                    <a:pt x="89" y="152"/>
                  </a:lnTo>
                  <a:lnTo>
                    <a:pt x="89" y="152"/>
                  </a:lnTo>
                  <a:cubicBezTo>
                    <a:pt x="118" y="152"/>
                    <a:pt x="141" y="129"/>
                    <a:pt x="141" y="100"/>
                  </a:cubicBezTo>
                  <a:lnTo>
                    <a:pt x="141" y="94"/>
                  </a:lnTo>
                  <a:lnTo>
                    <a:pt x="141" y="93"/>
                  </a:lnTo>
                  <a:lnTo>
                    <a:pt x="141" y="27"/>
                  </a:lnTo>
                  <a:lnTo>
                    <a:pt x="383" y="27"/>
                  </a:lnTo>
                  <a:cubicBezTo>
                    <a:pt x="389" y="27"/>
                    <a:pt x="394" y="32"/>
                    <a:pt x="394" y="38"/>
                  </a:cubicBezTo>
                  <a:lnTo>
                    <a:pt x="394" y="422"/>
                  </a:lnTo>
                  <a:lnTo>
                    <a:pt x="394" y="429"/>
                  </a:lnTo>
                  <a:lnTo>
                    <a:pt x="414" y="449"/>
                  </a:lnTo>
                  <a:lnTo>
                    <a:pt x="414" y="443"/>
                  </a:lnTo>
                  <a:lnTo>
                    <a:pt x="414" y="39"/>
                  </a:lnTo>
                  <a:lnTo>
                    <a:pt x="414" y="32"/>
                  </a:lnTo>
                  <a:cubicBezTo>
                    <a:pt x="414" y="14"/>
                    <a:pt x="400" y="0"/>
                    <a:pt x="383" y="0"/>
                  </a:cubicBezTo>
                  <a:lnTo>
                    <a:pt x="123" y="0"/>
                  </a:lnTo>
                  <a:lnTo>
                    <a:pt x="121" y="2"/>
                  </a:lnTo>
                  <a:lnTo>
                    <a:pt x="1" y="122"/>
                  </a:lnTo>
                  <a:lnTo>
                    <a:pt x="0" y="123"/>
                  </a:lnTo>
                  <a:lnTo>
                    <a:pt x="0" y="130"/>
                  </a:lnTo>
                  <a:lnTo>
                    <a:pt x="0" y="492"/>
                  </a:lnTo>
                  <a:lnTo>
                    <a:pt x="0" y="499"/>
                  </a:lnTo>
                  <a:cubicBezTo>
                    <a:pt x="0" y="516"/>
                    <a:pt x="14" y="530"/>
                    <a:pt x="32" y="530"/>
                  </a:cubicBezTo>
                  <a:lnTo>
                    <a:pt x="326" y="530"/>
                  </a:lnTo>
                  <a:lnTo>
                    <a:pt x="319" y="524"/>
                  </a:lnTo>
                  <a:lnTo>
                    <a:pt x="326" y="524"/>
                  </a:lnTo>
                  <a:lnTo>
                    <a:pt x="305" y="503"/>
                  </a:lnTo>
                  <a:lnTo>
                    <a:pt x="32" y="503"/>
                  </a:lnTo>
                  <a:cubicBezTo>
                    <a:pt x="25" y="503"/>
                    <a:pt x="21" y="498"/>
                    <a:pt x="20" y="492"/>
                  </a:cubicBezTo>
                  <a:lnTo>
                    <a:pt x="20" y="492"/>
                  </a:lnTo>
                  <a:lnTo>
                    <a:pt x="20" y="150"/>
                  </a:lnTo>
                  <a:close/>
                  <a:moveTo>
                    <a:pt x="82" y="321"/>
                  </a:moveTo>
                  <a:lnTo>
                    <a:pt x="156" y="321"/>
                  </a:lnTo>
                  <a:lnTo>
                    <a:pt x="156" y="315"/>
                  </a:lnTo>
                  <a:lnTo>
                    <a:pt x="156" y="301"/>
                  </a:lnTo>
                  <a:lnTo>
                    <a:pt x="156" y="294"/>
                  </a:lnTo>
                  <a:lnTo>
                    <a:pt x="82" y="294"/>
                  </a:lnTo>
                  <a:lnTo>
                    <a:pt x="82" y="301"/>
                  </a:lnTo>
                  <a:lnTo>
                    <a:pt x="82" y="315"/>
                  </a:lnTo>
                  <a:lnTo>
                    <a:pt x="82" y="321"/>
                  </a:lnTo>
                  <a:close/>
                  <a:moveTo>
                    <a:pt x="82" y="272"/>
                  </a:moveTo>
                  <a:lnTo>
                    <a:pt x="82" y="279"/>
                  </a:lnTo>
                  <a:lnTo>
                    <a:pt x="331" y="279"/>
                  </a:lnTo>
                  <a:lnTo>
                    <a:pt x="331" y="272"/>
                  </a:lnTo>
                  <a:lnTo>
                    <a:pt x="331" y="258"/>
                  </a:lnTo>
                  <a:lnTo>
                    <a:pt x="331" y="252"/>
                  </a:lnTo>
                  <a:lnTo>
                    <a:pt x="82" y="252"/>
                  </a:lnTo>
                  <a:lnTo>
                    <a:pt x="82" y="258"/>
                  </a:lnTo>
                  <a:lnTo>
                    <a:pt x="82" y="272"/>
                  </a:lnTo>
                  <a:close/>
                  <a:moveTo>
                    <a:pt x="82" y="229"/>
                  </a:moveTo>
                  <a:lnTo>
                    <a:pt x="82" y="236"/>
                  </a:lnTo>
                  <a:lnTo>
                    <a:pt x="331" y="236"/>
                  </a:lnTo>
                  <a:lnTo>
                    <a:pt x="331" y="229"/>
                  </a:lnTo>
                  <a:lnTo>
                    <a:pt x="331" y="216"/>
                  </a:lnTo>
                  <a:lnTo>
                    <a:pt x="331" y="209"/>
                  </a:lnTo>
                  <a:lnTo>
                    <a:pt x="82" y="209"/>
                  </a:lnTo>
                  <a:lnTo>
                    <a:pt x="82" y="216"/>
                  </a:lnTo>
                  <a:lnTo>
                    <a:pt x="82" y="229"/>
                  </a:lnTo>
                  <a:close/>
                </a:path>
              </a:pathLst>
            </a:custGeom>
            <a:solidFill>
              <a:srgbClr val="FFFFFF"/>
            </a:solidFill>
            <a:ln>
              <a:noFill/>
            </a:ln>
          </p:spPr>
          <p:txBody>
            <a:bodyPr anchor="t" anchorCtr="0" bIns="45720" compatLnSpc="1" lIns="91440" numCol="1" rIns="91440" tIns="45720" vert="horz" wrap="square">
              <a:prstTxWarp prst="textNoShape">
                <a:avLst/>
              </a:prstTxWarp>
            </a:bodyPr>
            <a:lstStyle/>
            <a:p>
              <a:endParaRPr altLang="en-US" lang="zh-CN">
                <a:solidFill>
                  <a:schemeClr val="accent2"/>
                </a:solidFill>
              </a:endParaRPr>
            </a:p>
          </p:txBody>
        </p:sp>
        <p:sp>
          <p:nvSpPr>
            <p:cNvPr id="43" name="Freeform 26"/>
            <p:cNvSpPr>
              <a:spLocks noEditPoints="1"/>
            </p:cNvSpPr>
            <p:nvPr/>
          </p:nvSpPr>
          <p:spPr bwMode="auto">
            <a:xfrm>
              <a:off x="5960376" y="2193838"/>
              <a:ext cx="428027" cy="449701"/>
            </a:xfrm>
            <a:custGeom>
              <a:gdLst>
                <a:gd fmla="*/ 139 w 577" name="T0"/>
                <a:gd fmla="*/ 87 h 609" name="T1"/>
                <a:gd fmla="*/ 27 w 577" name="T2"/>
                <a:gd fmla="*/ 87 h 609" name="T3"/>
                <a:gd fmla="*/ 27 w 577" name="T4"/>
                <a:gd fmla="*/ 48 h 609" name="T5"/>
                <a:gd fmla="*/ 139 w 577" name="T6"/>
                <a:gd fmla="*/ 48 h 609" name="T7"/>
                <a:gd fmla="*/ 139 w 577" name="T8"/>
                <a:gd fmla="*/ 87 h 609" name="T9"/>
                <a:gd fmla="*/ 139 w 577" name="T10"/>
                <a:gd fmla="*/ 179 h 609" name="T11"/>
                <a:gd fmla="*/ 27 w 577" name="T12"/>
                <a:gd fmla="*/ 179 h 609" name="T13"/>
                <a:gd fmla="*/ 27 w 577" name="T14"/>
                <a:gd fmla="*/ 140 h 609" name="T15"/>
                <a:gd fmla="*/ 139 w 577" name="T16"/>
                <a:gd fmla="*/ 140 h 609" name="T17"/>
                <a:gd fmla="*/ 139 w 577" name="T18"/>
                <a:gd fmla="*/ 179 h 609" name="T19"/>
                <a:gd fmla="*/ 139 w 577" name="T20"/>
                <a:gd fmla="*/ 271 h 609" name="T21"/>
                <a:gd fmla="*/ 27 w 577" name="T22"/>
                <a:gd fmla="*/ 271 h 609" name="T23"/>
                <a:gd fmla="*/ 27 w 577" name="T24"/>
                <a:gd fmla="*/ 232 h 609" name="T25"/>
                <a:gd fmla="*/ 139 w 577" name="T26"/>
                <a:gd fmla="*/ 232 h 609" name="T27"/>
                <a:gd fmla="*/ 139 w 577" name="T28"/>
                <a:gd fmla="*/ 271 h 609" name="T29"/>
                <a:gd fmla="*/ 0 w 577" name="T30"/>
                <a:gd fmla="*/ 609 h 609" name="T31"/>
                <a:gd fmla="*/ 166 w 577" name="T32"/>
                <a:gd fmla="*/ 609 h 609" name="T33"/>
                <a:gd fmla="*/ 166 w 577" name="T34"/>
                <a:gd fmla="*/ 0 h 609" name="T35"/>
                <a:gd fmla="*/ 0 w 577" name="T36"/>
                <a:gd fmla="*/ 0 h 609" name="T37"/>
                <a:gd fmla="*/ 0 w 577" name="T38"/>
                <a:gd fmla="*/ 609 h 609" name="T39"/>
                <a:gd fmla="*/ 344 w 577" name="T40"/>
                <a:gd fmla="*/ 87 h 609" name="T41"/>
                <a:gd fmla="*/ 232 w 577" name="T42"/>
                <a:gd fmla="*/ 87 h 609" name="T43"/>
                <a:gd fmla="*/ 232 w 577" name="T44"/>
                <a:gd fmla="*/ 48 h 609" name="T45"/>
                <a:gd fmla="*/ 344 w 577" name="T46"/>
                <a:gd fmla="*/ 48 h 609" name="T47"/>
                <a:gd fmla="*/ 344 w 577" name="T48"/>
                <a:gd fmla="*/ 87 h 609" name="T49"/>
                <a:gd fmla="*/ 344 w 577" name="T50"/>
                <a:gd fmla="*/ 179 h 609" name="T51"/>
                <a:gd fmla="*/ 232 w 577" name="T52"/>
                <a:gd fmla="*/ 179 h 609" name="T53"/>
                <a:gd fmla="*/ 232 w 577" name="T54"/>
                <a:gd fmla="*/ 140 h 609" name="T55"/>
                <a:gd fmla="*/ 344 w 577" name="T56"/>
                <a:gd fmla="*/ 140 h 609" name="T57"/>
                <a:gd fmla="*/ 344 w 577" name="T58"/>
                <a:gd fmla="*/ 179 h 609" name="T59"/>
                <a:gd fmla="*/ 344 w 577" name="T60"/>
                <a:gd fmla="*/ 271 h 609" name="T61"/>
                <a:gd fmla="*/ 232 w 577" name="T62"/>
                <a:gd fmla="*/ 271 h 609" name="T63"/>
                <a:gd fmla="*/ 232 w 577" name="T64"/>
                <a:gd fmla="*/ 232 h 609" name="T65"/>
                <a:gd fmla="*/ 344 w 577" name="T66"/>
                <a:gd fmla="*/ 232 h 609" name="T67"/>
                <a:gd fmla="*/ 344 w 577" name="T68"/>
                <a:gd fmla="*/ 271 h 609" name="T69"/>
                <a:gd fmla="*/ 205 w 577" name="T70"/>
                <a:gd fmla="*/ 609 h 609" name="T71"/>
                <a:gd fmla="*/ 371 w 577" name="T72"/>
                <a:gd fmla="*/ 609 h 609" name="T73"/>
                <a:gd fmla="*/ 371 w 577" name="T74"/>
                <a:gd fmla="*/ 0 h 609" name="T75"/>
                <a:gd fmla="*/ 205 w 577" name="T76"/>
                <a:gd fmla="*/ 0 h 609" name="T77"/>
                <a:gd fmla="*/ 205 w 577" name="T78"/>
                <a:gd fmla="*/ 609 h 609" name="T79"/>
                <a:gd fmla="*/ 549 w 577" name="T80"/>
                <a:gd fmla="*/ 87 h 609" name="T81"/>
                <a:gd fmla="*/ 437 w 577" name="T82"/>
                <a:gd fmla="*/ 87 h 609" name="T83"/>
                <a:gd fmla="*/ 437 w 577" name="T84"/>
                <a:gd fmla="*/ 48 h 609" name="T85"/>
                <a:gd fmla="*/ 549 w 577" name="T86"/>
                <a:gd fmla="*/ 48 h 609" name="T87"/>
                <a:gd fmla="*/ 549 w 577" name="T88"/>
                <a:gd fmla="*/ 87 h 609" name="T89"/>
                <a:gd fmla="*/ 549 w 577" name="T90"/>
                <a:gd fmla="*/ 179 h 609" name="T91"/>
                <a:gd fmla="*/ 437 w 577" name="T92"/>
                <a:gd fmla="*/ 179 h 609" name="T93"/>
                <a:gd fmla="*/ 437 w 577" name="T94"/>
                <a:gd fmla="*/ 140 h 609" name="T95"/>
                <a:gd fmla="*/ 549 w 577" name="T96"/>
                <a:gd fmla="*/ 140 h 609" name="T97"/>
                <a:gd fmla="*/ 549 w 577" name="T98"/>
                <a:gd fmla="*/ 179 h 609" name="T99"/>
                <a:gd fmla="*/ 549 w 577" name="T100"/>
                <a:gd fmla="*/ 271 h 609" name="T101"/>
                <a:gd fmla="*/ 437 w 577" name="T102"/>
                <a:gd fmla="*/ 271 h 609" name="T103"/>
                <a:gd fmla="*/ 437 w 577" name="T104"/>
                <a:gd fmla="*/ 232 h 609" name="T105"/>
                <a:gd fmla="*/ 549 w 577" name="T106"/>
                <a:gd fmla="*/ 232 h 609" name="T107"/>
                <a:gd fmla="*/ 549 w 577" name="T108"/>
                <a:gd fmla="*/ 271 h 609" name="T109"/>
                <a:gd fmla="*/ 410 w 577" name="T110"/>
                <a:gd fmla="*/ 609 h 609" name="T111"/>
                <a:gd fmla="*/ 577 w 577" name="T112"/>
                <a:gd fmla="*/ 609 h 609" name="T113"/>
                <a:gd fmla="*/ 577 w 577" name="T114"/>
                <a:gd fmla="*/ 0 h 609" name="T115"/>
                <a:gd fmla="*/ 410 w 577" name="T116"/>
                <a:gd fmla="*/ 0 h 609" name="T117"/>
                <a:gd fmla="*/ 410 w 577" name="T118"/>
                <a:gd fmla="*/ 609 h 609"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609" w="577">
                  <a:moveTo>
                    <a:pt x="139" y="87"/>
                  </a:moveTo>
                  <a:lnTo>
                    <a:pt x="27" y="87"/>
                  </a:lnTo>
                  <a:lnTo>
                    <a:pt x="27" y="48"/>
                  </a:lnTo>
                  <a:lnTo>
                    <a:pt x="139" y="48"/>
                  </a:lnTo>
                  <a:lnTo>
                    <a:pt x="139" y="87"/>
                  </a:lnTo>
                  <a:close/>
                  <a:moveTo>
                    <a:pt x="139" y="179"/>
                  </a:moveTo>
                  <a:lnTo>
                    <a:pt x="27" y="179"/>
                  </a:lnTo>
                  <a:lnTo>
                    <a:pt x="27" y="140"/>
                  </a:lnTo>
                  <a:lnTo>
                    <a:pt x="139" y="140"/>
                  </a:lnTo>
                  <a:lnTo>
                    <a:pt x="139" y="179"/>
                  </a:lnTo>
                  <a:close/>
                  <a:moveTo>
                    <a:pt x="139" y="271"/>
                  </a:moveTo>
                  <a:lnTo>
                    <a:pt x="27" y="271"/>
                  </a:lnTo>
                  <a:lnTo>
                    <a:pt x="27" y="232"/>
                  </a:lnTo>
                  <a:lnTo>
                    <a:pt x="139" y="232"/>
                  </a:lnTo>
                  <a:lnTo>
                    <a:pt x="139" y="271"/>
                  </a:lnTo>
                  <a:close/>
                  <a:moveTo>
                    <a:pt x="0" y="609"/>
                  </a:moveTo>
                  <a:lnTo>
                    <a:pt x="166" y="609"/>
                  </a:lnTo>
                  <a:lnTo>
                    <a:pt x="166" y="0"/>
                  </a:lnTo>
                  <a:lnTo>
                    <a:pt x="0" y="0"/>
                  </a:lnTo>
                  <a:lnTo>
                    <a:pt x="0" y="609"/>
                  </a:lnTo>
                  <a:close/>
                  <a:moveTo>
                    <a:pt x="344" y="87"/>
                  </a:moveTo>
                  <a:lnTo>
                    <a:pt x="232" y="87"/>
                  </a:lnTo>
                  <a:lnTo>
                    <a:pt x="232" y="48"/>
                  </a:lnTo>
                  <a:lnTo>
                    <a:pt x="344" y="48"/>
                  </a:lnTo>
                  <a:lnTo>
                    <a:pt x="344" y="87"/>
                  </a:lnTo>
                  <a:close/>
                  <a:moveTo>
                    <a:pt x="344" y="179"/>
                  </a:moveTo>
                  <a:lnTo>
                    <a:pt x="232" y="179"/>
                  </a:lnTo>
                  <a:lnTo>
                    <a:pt x="232" y="140"/>
                  </a:lnTo>
                  <a:lnTo>
                    <a:pt x="344" y="140"/>
                  </a:lnTo>
                  <a:lnTo>
                    <a:pt x="344" y="179"/>
                  </a:lnTo>
                  <a:close/>
                  <a:moveTo>
                    <a:pt x="344" y="271"/>
                  </a:moveTo>
                  <a:lnTo>
                    <a:pt x="232" y="271"/>
                  </a:lnTo>
                  <a:lnTo>
                    <a:pt x="232" y="232"/>
                  </a:lnTo>
                  <a:lnTo>
                    <a:pt x="344" y="232"/>
                  </a:lnTo>
                  <a:lnTo>
                    <a:pt x="344" y="271"/>
                  </a:lnTo>
                  <a:close/>
                  <a:moveTo>
                    <a:pt x="205" y="609"/>
                  </a:moveTo>
                  <a:lnTo>
                    <a:pt x="371" y="609"/>
                  </a:lnTo>
                  <a:lnTo>
                    <a:pt x="371" y="0"/>
                  </a:lnTo>
                  <a:lnTo>
                    <a:pt x="205" y="0"/>
                  </a:lnTo>
                  <a:lnTo>
                    <a:pt x="205" y="609"/>
                  </a:lnTo>
                  <a:close/>
                  <a:moveTo>
                    <a:pt x="549" y="87"/>
                  </a:moveTo>
                  <a:lnTo>
                    <a:pt x="437" y="87"/>
                  </a:lnTo>
                  <a:lnTo>
                    <a:pt x="437" y="48"/>
                  </a:lnTo>
                  <a:lnTo>
                    <a:pt x="549" y="48"/>
                  </a:lnTo>
                  <a:lnTo>
                    <a:pt x="549" y="87"/>
                  </a:lnTo>
                  <a:close/>
                  <a:moveTo>
                    <a:pt x="549" y="179"/>
                  </a:moveTo>
                  <a:lnTo>
                    <a:pt x="437" y="179"/>
                  </a:lnTo>
                  <a:lnTo>
                    <a:pt x="437" y="140"/>
                  </a:lnTo>
                  <a:lnTo>
                    <a:pt x="549" y="140"/>
                  </a:lnTo>
                  <a:lnTo>
                    <a:pt x="549" y="179"/>
                  </a:lnTo>
                  <a:close/>
                  <a:moveTo>
                    <a:pt x="549" y="271"/>
                  </a:moveTo>
                  <a:lnTo>
                    <a:pt x="437" y="271"/>
                  </a:lnTo>
                  <a:lnTo>
                    <a:pt x="437" y="232"/>
                  </a:lnTo>
                  <a:lnTo>
                    <a:pt x="549" y="232"/>
                  </a:lnTo>
                  <a:lnTo>
                    <a:pt x="549" y="271"/>
                  </a:lnTo>
                  <a:close/>
                  <a:moveTo>
                    <a:pt x="410" y="609"/>
                  </a:moveTo>
                  <a:lnTo>
                    <a:pt x="577" y="609"/>
                  </a:lnTo>
                  <a:lnTo>
                    <a:pt x="577" y="0"/>
                  </a:lnTo>
                  <a:lnTo>
                    <a:pt x="410" y="0"/>
                  </a:lnTo>
                  <a:lnTo>
                    <a:pt x="410" y="609"/>
                  </a:lnTo>
                  <a:close/>
                </a:path>
              </a:pathLst>
            </a:custGeom>
            <a:solidFill>
              <a:srgbClr val="FFFFFF"/>
            </a:solidFill>
            <a:ln>
              <a:noFill/>
            </a:ln>
          </p:spPr>
          <p:txBody>
            <a:bodyPr anchor="t" anchorCtr="0" bIns="45720" compatLnSpc="1" lIns="91440" numCol="1" rIns="91440" tIns="45720" vert="horz" wrap="square">
              <a:prstTxWarp prst="textNoShape">
                <a:avLst/>
              </a:prstTxWarp>
            </a:bodyPr>
            <a:lstStyle/>
            <a:p>
              <a:endParaRPr altLang="en-US" lang="zh-CN">
                <a:solidFill>
                  <a:schemeClr val="accent2"/>
                </a:solidFill>
              </a:endParaRPr>
            </a:p>
          </p:txBody>
        </p:sp>
      </p:gr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44" name="文本框 43"/>
          <p:cNvSpPr txBox="1"/>
          <p:nvPr/>
        </p:nvSpPr>
        <p:spPr>
          <a:xfrm>
            <a:off x="932665" y="2265076"/>
            <a:ext cx="3738880" cy="1005840"/>
          </a:xfrm>
          <a:prstGeom prst="rect">
            <a:avLst/>
          </a:prstGeom>
          <a:noFill/>
          <a:effectLst/>
        </p:spPr>
        <p:txBody>
          <a:bodyPr rtlCol="0" wrap="none">
            <a:spAutoFit/>
          </a:bodyPr>
          <a:lstStyle/>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单击此处输入标题</a:t>
            </a:r>
          </a:p>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p:txBody>
      </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45" name="文本框 44"/>
          <p:cNvSpPr txBox="1"/>
          <p:nvPr/>
        </p:nvSpPr>
        <p:spPr>
          <a:xfrm>
            <a:off x="926696" y="4865744"/>
            <a:ext cx="3738880" cy="1005840"/>
          </a:xfrm>
          <a:prstGeom prst="rect">
            <a:avLst/>
          </a:prstGeom>
          <a:noFill/>
          <a:effectLst/>
        </p:spPr>
        <p:txBody>
          <a:bodyPr rtlCol="0" wrap="none">
            <a:spAutoFit/>
          </a:bodyPr>
          <a:lstStyle/>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单击此处输入标题</a:t>
            </a:r>
          </a:p>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p:txBody>
      </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46" name="文本框 45"/>
          <p:cNvSpPr txBox="1"/>
          <p:nvPr/>
        </p:nvSpPr>
        <p:spPr>
          <a:xfrm>
            <a:off x="8826164" y="2265076"/>
            <a:ext cx="3738880" cy="1005840"/>
          </a:xfrm>
          <a:prstGeom prst="rect">
            <a:avLst/>
          </a:prstGeom>
          <a:noFill/>
          <a:effectLst/>
        </p:spPr>
        <p:txBody>
          <a:bodyPr rtlCol="0" wrap="none">
            <a:spAutoFit/>
          </a:bodyPr>
          <a:lstStyle/>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单击此处输入标题</a:t>
            </a:r>
          </a:p>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p:txBody>
      </p:sp>
      <p:sp>
        <p:nvSpPr>
          <p:cNvPr descr="e7d195523061f1c0deeec63e560781cfd59afb0ea006f2a87ABB68BF51EA6619813959095094C18C62A12F549504892A4AAA8C1554C6663626E05CA27F281A14E6983772AFC3FB97135759321DEA3D70CCCB10945EC5A0322F42EAF0136AF4AAC38153657576C9C614D6BF3458A71769C96EBA9385BB73BA16B6B1B51552CD8B2D5F4D4C607F3CC6D89A3764DE32B2BD" id="47" name="文本框 46"/>
          <p:cNvSpPr txBox="1"/>
          <p:nvPr/>
        </p:nvSpPr>
        <p:spPr>
          <a:xfrm>
            <a:off x="8820195" y="4865744"/>
            <a:ext cx="3738880" cy="1005840"/>
          </a:xfrm>
          <a:prstGeom prst="rect">
            <a:avLst/>
          </a:prstGeom>
          <a:noFill/>
          <a:effectLst/>
        </p:spPr>
        <p:txBody>
          <a:bodyPr rtlCol="0" wrap="none">
            <a:spAutoFit/>
          </a:bodyPr>
          <a:lstStyle/>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单击此处输入标题</a:t>
            </a:r>
          </a:p>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a:p>
            <a:r>
              <a:rPr altLang="en-US" lang="zh-CN" smtClean="0" sz="2000">
                <a:solidFill>
                  <a:schemeClr val="tx1">
                    <a:lumMod val="75000"/>
                    <a:lumOff val="25000"/>
                  </a:schemeClr>
                </a:solidFill>
                <a:latin charset="-122" panose="020b0503020204020204" pitchFamily="34" typeface="微软雅黑"/>
                <a:ea charset="-122" panose="020b0503020204020204" pitchFamily="34" typeface="微软雅黑"/>
              </a:rPr>
              <a:t>请在这里输入您的主要叙述内容</a:t>
            </a:r>
          </a:p>
        </p:txBody>
      </p:sp>
    </p:spTree>
    <p:extLst>
      <p:ext uri="{BB962C8B-B14F-4D97-AF65-F5344CB8AC3E}">
        <p14:creationId val="1920999017"/>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31" presetSubtype="0">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p:cTn dur="1000" fill="hold" id="7"/>
                                        <p:tgtEl>
                                          <p:spTgt spid="21"/>
                                        </p:tgtEl>
                                        <p:attrNameLst>
                                          <p:attrName>ppt_w</p:attrName>
                                        </p:attrNameLst>
                                      </p:cBhvr>
                                      <p:tavLst>
                                        <p:tav tm="0">
                                          <p:val>
                                            <p:fltVal val="0"/>
                                          </p:val>
                                        </p:tav>
                                        <p:tav tm="100000">
                                          <p:val>
                                            <p:strVal val="#ppt_w"/>
                                          </p:val>
                                        </p:tav>
                                      </p:tavLst>
                                    </p:anim>
                                    <p:anim calcmode="lin" valueType="num">
                                      <p:cBhvr>
                                        <p:cTn dur="1000" fill="hold" id="8"/>
                                        <p:tgtEl>
                                          <p:spTgt spid="21"/>
                                        </p:tgtEl>
                                        <p:attrNameLst>
                                          <p:attrName>ppt_h</p:attrName>
                                        </p:attrNameLst>
                                      </p:cBhvr>
                                      <p:tavLst>
                                        <p:tav tm="0">
                                          <p:val>
                                            <p:fltVal val="0"/>
                                          </p:val>
                                        </p:tav>
                                        <p:tav tm="100000">
                                          <p:val>
                                            <p:strVal val="#ppt_h"/>
                                          </p:val>
                                        </p:tav>
                                      </p:tavLst>
                                    </p:anim>
                                    <p:anim calcmode="lin" valueType="num">
                                      <p:cBhvr>
                                        <p:cTn dur="1000" fill="hold" id="9"/>
                                        <p:tgtEl>
                                          <p:spTgt spid="21"/>
                                        </p:tgtEl>
                                        <p:attrNameLst>
                                          <p:attrName>style.rotation</p:attrName>
                                        </p:attrNameLst>
                                      </p:cBhvr>
                                      <p:tavLst>
                                        <p:tav tm="0">
                                          <p:val>
                                            <p:fltVal val="90"/>
                                          </p:val>
                                        </p:tav>
                                        <p:tav tm="100000">
                                          <p:val>
                                            <p:fltVal val="0"/>
                                          </p:val>
                                        </p:tav>
                                      </p:tavLst>
                                    </p:anim>
                                    <p:animEffect filter="fade" transition="in">
                                      <p:cBhvr>
                                        <p:cTn dur="1000" id="10"/>
                                        <p:tgtEl>
                                          <p:spTgt spid="21"/>
                                        </p:tgtEl>
                                      </p:cBhvr>
                                    </p:animEffect>
                                  </p:childTnLst>
                                </p:cTn>
                              </p:par>
                            </p:childTnLst>
                          </p:cTn>
                        </p:par>
                        <p:par>
                          <p:cTn fill="hold" id="11" nodeType="afterGroup">
                            <p:stCondLst>
                              <p:cond delay="1000"/>
                            </p:stCondLst>
                            <p:childTnLst>
                              <p:par>
                                <p:cTn fill="hold" grpId="0" id="12" nodeType="afterEffect" presetClass="entr" presetID="37" presetSubtype="0">
                                  <p:stCondLst>
                                    <p:cond delay="0"/>
                                  </p:stCondLst>
                                  <p:childTnLst>
                                    <p:set>
                                      <p:cBhvr>
                                        <p:cTn dur="1" fill="hold" id="13">
                                          <p:stCondLst>
                                            <p:cond delay="0"/>
                                          </p:stCondLst>
                                        </p:cTn>
                                        <p:tgtEl>
                                          <p:spTgt spid="44"/>
                                        </p:tgtEl>
                                        <p:attrNameLst>
                                          <p:attrName>style.visibility</p:attrName>
                                        </p:attrNameLst>
                                      </p:cBhvr>
                                      <p:to>
                                        <p:strVal val="visible"/>
                                      </p:to>
                                    </p:set>
                                    <p:animEffect filter="fade" transition="in">
                                      <p:cBhvr>
                                        <p:cTn dur="1000" id="14"/>
                                        <p:tgtEl>
                                          <p:spTgt spid="44"/>
                                        </p:tgtEl>
                                      </p:cBhvr>
                                    </p:animEffect>
                                    <p:anim calcmode="lin" valueType="num">
                                      <p:cBhvr>
                                        <p:cTn dur="1000" fill="hold" id="15"/>
                                        <p:tgtEl>
                                          <p:spTgt spid="44"/>
                                        </p:tgtEl>
                                        <p:attrNameLst>
                                          <p:attrName>ppt_x</p:attrName>
                                        </p:attrNameLst>
                                      </p:cBhvr>
                                      <p:tavLst>
                                        <p:tav tm="0">
                                          <p:val>
                                            <p:strVal val="#ppt_x"/>
                                          </p:val>
                                        </p:tav>
                                        <p:tav tm="100000">
                                          <p:val>
                                            <p:strVal val="#ppt_x"/>
                                          </p:val>
                                        </p:tav>
                                      </p:tavLst>
                                    </p:anim>
                                    <p:anim calcmode="lin" valueType="num">
                                      <p:cBhvr>
                                        <p:cTn decel="100000" dur="900" fill="hold" id="16"/>
                                        <p:tgtEl>
                                          <p:spTgt spid="44"/>
                                        </p:tgtEl>
                                        <p:attrNameLst>
                                          <p:attrName>ppt_y</p:attrName>
                                        </p:attrNameLst>
                                      </p:cBhvr>
                                      <p:tavLst>
                                        <p:tav tm="0">
                                          <p:val>
                                            <p:strVal val="#ppt_y+1"/>
                                          </p:val>
                                        </p:tav>
                                        <p:tav tm="100000">
                                          <p:val>
                                            <p:strVal val="#ppt_y-.03"/>
                                          </p:val>
                                        </p:tav>
                                      </p:tavLst>
                                    </p:anim>
                                    <p:anim calcmode="lin" valueType="num">
                                      <p:cBhvr>
                                        <p:cTn accel="100000" dur="100" fill="hold" id="17">
                                          <p:stCondLst>
                                            <p:cond delay="900"/>
                                          </p:stCondLst>
                                        </p:cTn>
                                        <p:tgtEl>
                                          <p:spTgt spid="44"/>
                                        </p:tgtEl>
                                        <p:attrNameLst>
                                          <p:attrName>ppt_y</p:attrName>
                                        </p:attrNameLst>
                                      </p:cBhvr>
                                      <p:tavLst>
                                        <p:tav tm="0">
                                          <p:val>
                                            <p:strVal val="#ppt_y-.03"/>
                                          </p:val>
                                        </p:tav>
                                        <p:tav tm="100000">
                                          <p:val>
                                            <p:strVal val="#ppt_y"/>
                                          </p:val>
                                        </p:tav>
                                      </p:tavLst>
                                    </p:anim>
                                  </p:childTnLst>
                                </p:cTn>
                              </p:par>
                              <p:par>
                                <p:cTn fill="hold" grpId="0" id="18" nodeType="withEffect" presetClass="entr" presetID="37" presetSubtype="0">
                                  <p:stCondLst>
                                    <p:cond delay="250"/>
                                  </p:stCondLst>
                                  <p:childTnLst>
                                    <p:set>
                                      <p:cBhvr>
                                        <p:cTn dur="1" fill="hold" id="19">
                                          <p:stCondLst>
                                            <p:cond delay="0"/>
                                          </p:stCondLst>
                                        </p:cTn>
                                        <p:tgtEl>
                                          <p:spTgt spid="45"/>
                                        </p:tgtEl>
                                        <p:attrNameLst>
                                          <p:attrName>style.visibility</p:attrName>
                                        </p:attrNameLst>
                                      </p:cBhvr>
                                      <p:to>
                                        <p:strVal val="visible"/>
                                      </p:to>
                                    </p:set>
                                    <p:animEffect filter="fade" transition="in">
                                      <p:cBhvr>
                                        <p:cTn dur="1000" id="20"/>
                                        <p:tgtEl>
                                          <p:spTgt spid="45"/>
                                        </p:tgtEl>
                                      </p:cBhvr>
                                    </p:animEffect>
                                    <p:anim calcmode="lin" valueType="num">
                                      <p:cBhvr>
                                        <p:cTn dur="1000" fill="hold" id="21"/>
                                        <p:tgtEl>
                                          <p:spTgt spid="45"/>
                                        </p:tgtEl>
                                        <p:attrNameLst>
                                          <p:attrName>ppt_x</p:attrName>
                                        </p:attrNameLst>
                                      </p:cBhvr>
                                      <p:tavLst>
                                        <p:tav tm="0">
                                          <p:val>
                                            <p:strVal val="#ppt_x"/>
                                          </p:val>
                                        </p:tav>
                                        <p:tav tm="100000">
                                          <p:val>
                                            <p:strVal val="#ppt_x"/>
                                          </p:val>
                                        </p:tav>
                                      </p:tavLst>
                                    </p:anim>
                                    <p:anim calcmode="lin" valueType="num">
                                      <p:cBhvr>
                                        <p:cTn decel="100000" dur="900" fill="hold" id="22"/>
                                        <p:tgtEl>
                                          <p:spTgt spid="45"/>
                                        </p:tgtEl>
                                        <p:attrNameLst>
                                          <p:attrName>ppt_y</p:attrName>
                                        </p:attrNameLst>
                                      </p:cBhvr>
                                      <p:tavLst>
                                        <p:tav tm="0">
                                          <p:val>
                                            <p:strVal val="#ppt_y+1"/>
                                          </p:val>
                                        </p:tav>
                                        <p:tav tm="100000">
                                          <p:val>
                                            <p:strVal val="#ppt_y-.03"/>
                                          </p:val>
                                        </p:tav>
                                      </p:tavLst>
                                    </p:anim>
                                    <p:anim calcmode="lin" valueType="num">
                                      <p:cBhvr>
                                        <p:cTn accel="100000" dur="100" fill="hold" id="23">
                                          <p:stCondLst>
                                            <p:cond delay="900"/>
                                          </p:stCondLst>
                                        </p:cTn>
                                        <p:tgtEl>
                                          <p:spTgt spid="45"/>
                                        </p:tgtEl>
                                        <p:attrNameLst>
                                          <p:attrName>ppt_y</p:attrName>
                                        </p:attrNameLst>
                                      </p:cBhvr>
                                      <p:tavLst>
                                        <p:tav tm="0">
                                          <p:val>
                                            <p:strVal val="#ppt_y-.03"/>
                                          </p:val>
                                        </p:tav>
                                        <p:tav tm="100000">
                                          <p:val>
                                            <p:strVal val="#ppt_y"/>
                                          </p:val>
                                        </p:tav>
                                      </p:tavLst>
                                    </p:anim>
                                  </p:childTnLst>
                                </p:cTn>
                              </p:par>
                              <p:par>
                                <p:cTn fill="hold" grpId="0" id="24" nodeType="withEffect" presetClass="entr" presetID="37" presetSubtype="0">
                                  <p:stCondLst>
                                    <p:cond delay="500"/>
                                  </p:stCondLst>
                                  <p:childTnLst>
                                    <p:set>
                                      <p:cBhvr>
                                        <p:cTn dur="1" fill="hold" id="25">
                                          <p:stCondLst>
                                            <p:cond delay="0"/>
                                          </p:stCondLst>
                                        </p:cTn>
                                        <p:tgtEl>
                                          <p:spTgt spid="46"/>
                                        </p:tgtEl>
                                        <p:attrNameLst>
                                          <p:attrName>style.visibility</p:attrName>
                                        </p:attrNameLst>
                                      </p:cBhvr>
                                      <p:to>
                                        <p:strVal val="visible"/>
                                      </p:to>
                                    </p:set>
                                    <p:animEffect filter="fade" transition="in">
                                      <p:cBhvr>
                                        <p:cTn dur="1000" id="26"/>
                                        <p:tgtEl>
                                          <p:spTgt spid="46"/>
                                        </p:tgtEl>
                                      </p:cBhvr>
                                    </p:animEffect>
                                    <p:anim calcmode="lin" valueType="num">
                                      <p:cBhvr>
                                        <p:cTn dur="1000" fill="hold" id="27"/>
                                        <p:tgtEl>
                                          <p:spTgt spid="46"/>
                                        </p:tgtEl>
                                        <p:attrNameLst>
                                          <p:attrName>ppt_x</p:attrName>
                                        </p:attrNameLst>
                                      </p:cBhvr>
                                      <p:tavLst>
                                        <p:tav tm="0">
                                          <p:val>
                                            <p:strVal val="#ppt_x"/>
                                          </p:val>
                                        </p:tav>
                                        <p:tav tm="100000">
                                          <p:val>
                                            <p:strVal val="#ppt_x"/>
                                          </p:val>
                                        </p:tav>
                                      </p:tavLst>
                                    </p:anim>
                                    <p:anim calcmode="lin" valueType="num">
                                      <p:cBhvr>
                                        <p:cTn decel="100000" dur="900" fill="hold" id="28"/>
                                        <p:tgtEl>
                                          <p:spTgt spid="46"/>
                                        </p:tgtEl>
                                        <p:attrNameLst>
                                          <p:attrName>ppt_y</p:attrName>
                                        </p:attrNameLst>
                                      </p:cBhvr>
                                      <p:tavLst>
                                        <p:tav tm="0">
                                          <p:val>
                                            <p:strVal val="#ppt_y+1"/>
                                          </p:val>
                                        </p:tav>
                                        <p:tav tm="100000">
                                          <p:val>
                                            <p:strVal val="#ppt_y-.03"/>
                                          </p:val>
                                        </p:tav>
                                      </p:tavLst>
                                    </p:anim>
                                    <p:anim calcmode="lin" valueType="num">
                                      <p:cBhvr>
                                        <p:cTn accel="100000" dur="100" fill="hold" id="29">
                                          <p:stCondLst>
                                            <p:cond delay="900"/>
                                          </p:stCondLst>
                                        </p:cTn>
                                        <p:tgtEl>
                                          <p:spTgt spid="46"/>
                                        </p:tgtEl>
                                        <p:attrNameLst>
                                          <p:attrName>ppt_y</p:attrName>
                                        </p:attrNameLst>
                                      </p:cBhvr>
                                      <p:tavLst>
                                        <p:tav tm="0">
                                          <p:val>
                                            <p:strVal val="#ppt_y-.03"/>
                                          </p:val>
                                        </p:tav>
                                        <p:tav tm="100000">
                                          <p:val>
                                            <p:strVal val="#ppt_y"/>
                                          </p:val>
                                        </p:tav>
                                      </p:tavLst>
                                    </p:anim>
                                  </p:childTnLst>
                                </p:cTn>
                              </p:par>
                              <p:par>
                                <p:cTn fill="hold" grpId="0" id="30" nodeType="withEffect" presetClass="entr" presetID="37" presetSubtype="0">
                                  <p:stCondLst>
                                    <p:cond delay="750"/>
                                  </p:stCondLst>
                                  <p:childTnLst>
                                    <p:set>
                                      <p:cBhvr>
                                        <p:cTn dur="1" fill="hold" id="31">
                                          <p:stCondLst>
                                            <p:cond delay="0"/>
                                          </p:stCondLst>
                                        </p:cTn>
                                        <p:tgtEl>
                                          <p:spTgt spid="47"/>
                                        </p:tgtEl>
                                        <p:attrNameLst>
                                          <p:attrName>style.visibility</p:attrName>
                                        </p:attrNameLst>
                                      </p:cBhvr>
                                      <p:to>
                                        <p:strVal val="visible"/>
                                      </p:to>
                                    </p:set>
                                    <p:animEffect filter="fade" transition="in">
                                      <p:cBhvr>
                                        <p:cTn dur="1000" id="32"/>
                                        <p:tgtEl>
                                          <p:spTgt spid="47"/>
                                        </p:tgtEl>
                                      </p:cBhvr>
                                    </p:animEffect>
                                    <p:anim calcmode="lin" valueType="num">
                                      <p:cBhvr>
                                        <p:cTn dur="1000" fill="hold" id="33"/>
                                        <p:tgtEl>
                                          <p:spTgt spid="47"/>
                                        </p:tgtEl>
                                        <p:attrNameLst>
                                          <p:attrName>ppt_x</p:attrName>
                                        </p:attrNameLst>
                                      </p:cBhvr>
                                      <p:tavLst>
                                        <p:tav tm="0">
                                          <p:val>
                                            <p:strVal val="#ppt_x"/>
                                          </p:val>
                                        </p:tav>
                                        <p:tav tm="100000">
                                          <p:val>
                                            <p:strVal val="#ppt_x"/>
                                          </p:val>
                                        </p:tav>
                                      </p:tavLst>
                                    </p:anim>
                                    <p:anim calcmode="lin" valueType="num">
                                      <p:cBhvr>
                                        <p:cTn decel="100000" dur="900" fill="hold" id="34"/>
                                        <p:tgtEl>
                                          <p:spTgt spid="47"/>
                                        </p:tgtEl>
                                        <p:attrNameLst>
                                          <p:attrName>ppt_y</p:attrName>
                                        </p:attrNameLst>
                                      </p:cBhvr>
                                      <p:tavLst>
                                        <p:tav tm="0">
                                          <p:val>
                                            <p:strVal val="#ppt_y+1"/>
                                          </p:val>
                                        </p:tav>
                                        <p:tav tm="100000">
                                          <p:val>
                                            <p:strVal val="#ppt_y-.03"/>
                                          </p:val>
                                        </p:tav>
                                      </p:tavLst>
                                    </p:anim>
                                    <p:anim calcmode="lin" valueType="num">
                                      <p:cBhvr>
                                        <p:cTn accel="100000" dur="100" fill="hold" id="35">
                                          <p:stCondLst>
                                            <p:cond delay="900"/>
                                          </p:stCondLst>
                                        </p:cTn>
                                        <p:tgtEl>
                                          <p:spTgt spid="47"/>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4"/>
      <p:bldP grpId="0" spid="45"/>
      <p:bldP grpId="0" spid="46"/>
      <p:bldP grpId="0" spid="47"/>
    </p:bldLs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2403530" y="139591"/>
            <a:ext cx="2418080" cy="762000"/>
          </a:xfrm>
          <a:prstGeom prst="rect">
            <a:avLst/>
          </a:prstGeom>
          <a:noFill/>
        </p:spPr>
        <p:txBody>
          <a:bodyPr rtlCol="0" wrap="none">
            <a:spAutoFit/>
          </a:bodyPr>
          <a:lstStyle/>
          <a:p>
            <a:r>
              <a:rPr altLang="en-US" b="1" lang="zh-CN" smtClean="0" sz="4400">
                <a:solidFill>
                  <a:prstClr val="black">
                    <a:lumMod val="85000"/>
                    <a:lumOff val="15000"/>
                  </a:prstClr>
                </a:solidFill>
                <a:latin charset="-122" panose="02010509060101010101" pitchFamily="49" typeface="幼圆"/>
                <a:ea charset="-122" panose="02010509060101010101" pitchFamily="49" typeface="幼圆"/>
              </a:rPr>
              <a:t>备用图表</a:t>
            </a:r>
          </a:p>
        </p:txBody>
      </p:sp>
      <p:grpSp>
        <p:nvGrpSpPr>
          <p:cNvPr id="21" name="组 24"/>
          <p:cNvGrpSpPr/>
          <p:nvPr/>
        </p:nvGrpSpPr>
        <p:grpSpPr>
          <a:xfrm>
            <a:off x="6810682" y="5289677"/>
            <a:ext cx="3719271" cy="1251721"/>
            <a:chOff x="2116415" y="4029682"/>
            <a:chExt cx="2995308" cy="944497"/>
          </a:xfrm>
        </p:grpSpPr>
        <p:sp>
          <p:nvSpPr>
            <p:cNvPr id="22" name="矩形 21"/>
            <p:cNvSpPr/>
            <p:nvPr/>
          </p:nvSpPr>
          <p:spPr>
            <a:xfrm>
              <a:off x="3491620" y="4029682"/>
              <a:ext cx="1620103" cy="344984"/>
            </a:xfrm>
            <a:prstGeom prst="rect">
              <a:avLst/>
            </a:prstGeom>
          </p:spPr>
          <p:txBody>
            <a:bodyPr wrap="none">
              <a:spAutoFit/>
            </a:bodyPr>
            <a:lstStyle/>
            <a:p>
              <a:pPr algn="r" defTabSz="609459"/>
              <a:r>
                <a:rPr altLang="en-US" lang="zh-CN" smtClean="0" sz="2400">
                  <a:solidFill>
                    <a:srgbClr val="BFBFBF"/>
                  </a:solidFill>
                  <a:latin charset="-122" panose="020b0503020204020204" pitchFamily="34" typeface="微软雅黑"/>
                  <a:ea charset="-122" panose="020b0503020204020204" pitchFamily="34" typeface="微软雅黑"/>
                </a:rPr>
                <a:t>单击添加标题</a:t>
              </a:r>
            </a:p>
          </p:txBody>
        </p:sp>
        <p:sp>
          <p:nvSpPr>
            <p:cNvPr id="37" name="矩形 36"/>
            <p:cNvSpPr/>
            <p:nvPr/>
          </p:nvSpPr>
          <p:spPr>
            <a:xfrm>
              <a:off x="2116415" y="4300840"/>
              <a:ext cx="2995308" cy="666820"/>
            </a:xfrm>
            <a:prstGeom prst="rect">
              <a:avLst/>
            </a:prstGeom>
          </p:spPr>
          <p:txBody>
            <a:bodyPr wrap="square">
              <a:spAutoFit/>
            </a:bodyPr>
            <a:lstStyle/>
            <a:p>
              <a:pPr algn="r" defTabSz="609459">
                <a:lnSpc>
                  <a:spcPct val="130000"/>
                </a:lnSpc>
              </a:pPr>
              <a:r>
                <a:rPr altLang="en-US" kumimoji="1" lang="zh-CN" sz="1333">
                  <a:gradFill>
                    <a:gsLst>
                      <a:gs pos="100000">
                        <a:schemeClr val="tx1">
                          <a:lumMod val="75000"/>
                          <a:lumOff val="25000"/>
                        </a:schemeClr>
                      </a:gs>
                      <a:gs pos="0">
                        <a:schemeClr val="tx1">
                          <a:lumMod val="75000"/>
                          <a:lumOff val="25000"/>
                        </a:schemeClr>
                      </a:gs>
                    </a:gsLst>
                    <a:lin ang="5400000" scaled="0"/>
                  </a:gradFill>
                  <a:latin charset="-122" panose="020b0503020204020204" pitchFamily="34" typeface="微软雅黑"/>
                  <a:ea charset="-122" panose="020b0503020204020204" pitchFamily="34" typeface="微软雅黑"/>
                  <a:cs typeface="微软雅黑"/>
                </a:rPr>
                <a:t>顶部“开始”面板中可以对字体、字号、颜色</a:t>
              </a:r>
            </a:p>
            <a:p>
              <a:pPr algn="r" defTabSz="609459">
                <a:lnSpc>
                  <a:spcPct val="130000"/>
                </a:lnSpc>
              </a:pPr>
              <a:r>
                <a:rPr altLang="en-US" kumimoji="1" lang="zh-CN" sz="1333">
                  <a:gradFill>
                    <a:gsLst>
                      <a:gs pos="100000">
                        <a:schemeClr val="tx1">
                          <a:lumMod val="75000"/>
                          <a:lumOff val="25000"/>
                        </a:schemeClr>
                      </a:gs>
                      <a:gs pos="0">
                        <a:schemeClr val="tx1">
                          <a:lumMod val="75000"/>
                          <a:lumOff val="25000"/>
                        </a:schemeClr>
                      </a:gs>
                    </a:gsLst>
                    <a:lin ang="5400000" scaled="0"/>
                  </a:gradFill>
                  <a:latin charset="-122" panose="020b0503020204020204" pitchFamily="34" typeface="微软雅黑"/>
                  <a:ea charset="-122" panose="020b0503020204020204" pitchFamily="34" typeface="微软雅黑"/>
                  <a:cs typeface="微软雅黑"/>
                </a:rPr>
                <a:t>顶部“开始”面板中可以对字体、字号、颜色</a:t>
              </a:r>
            </a:p>
            <a:p>
              <a:pPr algn="r" defTabSz="609459">
                <a:lnSpc>
                  <a:spcPct val="130000"/>
                </a:lnSpc>
              </a:pPr>
              <a:r>
                <a:rPr altLang="en-US" kumimoji="1" lang="zh-CN" sz="1333">
                  <a:gradFill>
                    <a:gsLst>
                      <a:gs pos="100000">
                        <a:schemeClr val="tx1">
                          <a:lumMod val="75000"/>
                          <a:lumOff val="25000"/>
                        </a:schemeClr>
                      </a:gs>
                      <a:gs pos="0">
                        <a:schemeClr val="tx1">
                          <a:lumMod val="75000"/>
                          <a:lumOff val="25000"/>
                        </a:schemeClr>
                      </a:gs>
                    </a:gsLst>
                    <a:lin ang="5400000" scaled="0"/>
                  </a:gradFill>
                  <a:latin charset="-122" panose="020b0503020204020204" pitchFamily="34" typeface="微软雅黑"/>
                  <a:ea charset="-122" panose="020b0503020204020204" pitchFamily="34" typeface="微软雅黑"/>
                  <a:cs typeface="微软雅黑"/>
                </a:rPr>
                <a:t>顶部“开始”面板中可以对字体、字号、颜色</a:t>
              </a:r>
            </a:p>
          </p:txBody>
        </p:sp>
      </p:grpSp>
      <p:grpSp>
        <p:nvGrpSpPr>
          <p:cNvPr id="38" name="组 32"/>
          <p:cNvGrpSpPr/>
          <p:nvPr/>
        </p:nvGrpSpPr>
        <p:grpSpPr>
          <a:xfrm>
            <a:off x="417095" y="3040258"/>
            <a:ext cx="3670827" cy="1244343"/>
            <a:chOff x="2055048" y="4093955"/>
            <a:chExt cx="2956293" cy="938929"/>
          </a:xfrm>
        </p:grpSpPr>
        <p:sp>
          <p:nvSpPr>
            <p:cNvPr id="39" name="矩形 38"/>
            <p:cNvSpPr/>
            <p:nvPr/>
          </p:nvSpPr>
          <p:spPr>
            <a:xfrm>
              <a:off x="3273897" y="4093955"/>
              <a:ext cx="1620102" cy="344984"/>
            </a:xfrm>
            <a:prstGeom prst="rect">
              <a:avLst/>
            </a:prstGeom>
          </p:spPr>
          <p:txBody>
            <a:bodyPr wrap="none">
              <a:spAutoFit/>
            </a:bodyPr>
            <a:lstStyle/>
            <a:p>
              <a:pPr algn="r" defTabSz="609459"/>
              <a:r>
                <a:rPr altLang="en-US" lang="zh-CN" smtClean="0" sz="2400">
                  <a:solidFill>
                    <a:srgbClr val="4C4B50"/>
                  </a:solidFill>
                  <a:latin charset="-122" panose="020b0503020204020204" pitchFamily="34" typeface="微软雅黑"/>
                  <a:ea charset="-122" panose="020b0503020204020204" pitchFamily="34" typeface="微软雅黑"/>
                </a:rPr>
                <a:t>单击添加标题</a:t>
              </a:r>
            </a:p>
          </p:txBody>
        </p:sp>
        <p:sp>
          <p:nvSpPr>
            <p:cNvPr id="40" name="矩形 39"/>
            <p:cNvSpPr/>
            <p:nvPr/>
          </p:nvSpPr>
          <p:spPr>
            <a:xfrm>
              <a:off x="2055048" y="4359547"/>
              <a:ext cx="2956293" cy="666819"/>
            </a:xfrm>
            <a:prstGeom prst="rect">
              <a:avLst/>
            </a:prstGeom>
          </p:spPr>
          <p:txBody>
            <a:bodyPr wrap="square">
              <a:spAutoFit/>
            </a:bodyPr>
            <a:lstStyle/>
            <a:p>
              <a:pPr algn="r" defTabSz="609459">
                <a:lnSpc>
                  <a:spcPct val="130000"/>
                </a:lnSpc>
              </a:pPr>
              <a:r>
                <a:rPr altLang="en-US" kumimoji="1" lang="zh-CN" sz="1333">
                  <a:gradFill>
                    <a:gsLst>
                      <a:gs pos="100000">
                        <a:schemeClr val="tx1">
                          <a:lumMod val="75000"/>
                          <a:lumOff val="25000"/>
                        </a:schemeClr>
                      </a:gs>
                      <a:gs pos="0">
                        <a:schemeClr val="tx1">
                          <a:lumMod val="75000"/>
                          <a:lumOff val="25000"/>
                        </a:schemeClr>
                      </a:gs>
                    </a:gsLst>
                    <a:lin ang="5400000" scaled="0"/>
                  </a:gradFill>
                  <a:latin charset="-122" panose="020b0503020204020204" pitchFamily="34" typeface="微软雅黑"/>
                  <a:ea charset="-122" panose="020b0503020204020204" pitchFamily="34" typeface="微软雅黑"/>
                  <a:cs typeface="微软雅黑"/>
                </a:rPr>
                <a:t>顶部“开始”面板中可以对字体、字号、颜色、</a:t>
              </a:r>
            </a:p>
            <a:p>
              <a:pPr algn="r" defTabSz="609459">
                <a:lnSpc>
                  <a:spcPct val="130000"/>
                </a:lnSpc>
              </a:pPr>
              <a:r>
                <a:rPr altLang="en-US" kumimoji="1" lang="zh-CN" sz="1333">
                  <a:gradFill>
                    <a:gsLst>
                      <a:gs pos="100000">
                        <a:schemeClr val="tx1">
                          <a:lumMod val="75000"/>
                          <a:lumOff val="25000"/>
                        </a:schemeClr>
                      </a:gs>
                      <a:gs pos="0">
                        <a:schemeClr val="tx1">
                          <a:lumMod val="75000"/>
                          <a:lumOff val="25000"/>
                        </a:schemeClr>
                      </a:gs>
                    </a:gsLst>
                    <a:lin ang="5400000" scaled="0"/>
                  </a:gradFill>
                  <a:latin charset="-122" panose="020b0503020204020204" pitchFamily="34" typeface="微软雅黑"/>
                  <a:ea charset="-122" panose="020b0503020204020204" pitchFamily="34" typeface="微软雅黑"/>
                  <a:cs typeface="微软雅黑"/>
                </a:rPr>
                <a:t>顶部“开始”面板中可以对字体、字号、颜色、</a:t>
              </a:r>
            </a:p>
            <a:p>
              <a:pPr algn="r" defTabSz="609459">
                <a:lnSpc>
                  <a:spcPct val="130000"/>
                </a:lnSpc>
              </a:pPr>
              <a:r>
                <a:rPr altLang="en-US" kumimoji="1" lang="zh-CN" sz="1333">
                  <a:gradFill>
                    <a:gsLst>
                      <a:gs pos="100000">
                        <a:schemeClr val="tx1">
                          <a:lumMod val="75000"/>
                          <a:lumOff val="25000"/>
                        </a:schemeClr>
                      </a:gs>
                      <a:gs pos="0">
                        <a:schemeClr val="tx1">
                          <a:lumMod val="75000"/>
                          <a:lumOff val="25000"/>
                        </a:schemeClr>
                      </a:gs>
                    </a:gsLst>
                    <a:lin ang="5400000" scaled="0"/>
                  </a:gradFill>
                  <a:latin charset="-122" panose="020b0503020204020204" pitchFamily="34" typeface="微软雅黑"/>
                  <a:ea charset="-122" panose="020b0503020204020204" pitchFamily="34" typeface="微软雅黑"/>
                  <a:cs typeface="微软雅黑"/>
                </a:rPr>
                <a:t>顶部“开始”面板中可以对字体、字号、颜色。</a:t>
              </a:r>
            </a:p>
          </p:txBody>
        </p:sp>
      </p:grpSp>
      <p:grpSp>
        <p:nvGrpSpPr>
          <p:cNvPr id="41" name="组合 40"/>
          <p:cNvGrpSpPr/>
          <p:nvPr/>
        </p:nvGrpSpPr>
        <p:grpSpPr>
          <a:xfrm>
            <a:off x="4976380" y="1444752"/>
            <a:ext cx="1978025" cy="2630487"/>
            <a:chOff x="4976380" y="1444752"/>
            <a:chExt cx="1978025" cy="2630487"/>
          </a:xfrm>
        </p:grpSpPr>
        <p:sp>
          <p:nvSpPr>
            <p:cNvPr id="42" name="Freeform 15"/>
            <p:cNvSpPr/>
            <p:nvPr/>
          </p:nvSpPr>
          <p:spPr bwMode="auto">
            <a:xfrm>
              <a:off x="4976380" y="1444752"/>
              <a:ext cx="1978025" cy="2630487"/>
            </a:xfrm>
            <a:custGeom>
              <a:gdLst>
                <a:gd fmla="*/ 149 w 352" name="T0"/>
                <a:gd fmla="*/ 19 h 468" name="T1"/>
                <a:gd fmla="*/ 0 w 352" name="T2"/>
                <a:gd fmla="*/ 292 h 468" name="T3"/>
                <a:gd fmla="*/ 25 w 352" name="T4"/>
                <a:gd fmla="*/ 382 h 468" name="T5"/>
                <a:gd fmla="*/ 36 w 352" name="T6"/>
                <a:gd fmla="*/ 383 h 468" name="T7"/>
                <a:gd fmla="*/ 37 w 352" name="T8"/>
                <a:gd fmla="*/ 383 h 468" name="T9"/>
                <a:gd fmla="*/ 46 w 352" name="T10"/>
                <a:gd fmla="*/ 384 h 468" name="T11"/>
                <a:gd fmla="*/ 48 w 352" name="T12"/>
                <a:gd fmla="*/ 384 h 468" name="T13"/>
                <a:gd fmla="*/ 57 w 352" name="T14"/>
                <a:gd fmla="*/ 386 h 468" name="T15"/>
                <a:gd fmla="*/ 58 w 352" name="T16"/>
                <a:gd fmla="*/ 386 h 468" name="T17"/>
                <a:gd fmla="*/ 78 w 352" name="T18"/>
                <a:gd fmla="*/ 392 h 468" name="T19"/>
                <a:gd fmla="*/ 80 w 352" name="T20"/>
                <a:gd fmla="*/ 392 h 468" name="T21"/>
                <a:gd fmla="*/ 89 w 352" name="T22"/>
                <a:gd fmla="*/ 395 h 468" name="T23"/>
                <a:gd fmla="*/ 90 w 352" name="T24"/>
                <a:gd fmla="*/ 396 h 468" name="T25"/>
                <a:gd fmla="*/ 109 w 352" name="T26"/>
                <a:gd fmla="*/ 405 h 468" name="T27"/>
                <a:gd fmla="*/ 109 w 352" name="T28"/>
                <a:gd fmla="*/ 405 h 468" name="T29"/>
                <a:gd fmla="*/ 118 w 352" name="T30"/>
                <a:gd fmla="*/ 411 h 468" name="T31"/>
                <a:gd fmla="*/ 119 w 352" name="T32"/>
                <a:gd fmla="*/ 411 h 468" name="T33"/>
                <a:gd fmla="*/ 144 w 352" name="T34"/>
                <a:gd fmla="*/ 432 h 468" name="T35"/>
                <a:gd fmla="*/ 145 w 352" name="T36"/>
                <a:gd fmla="*/ 432 h 468" name="T37"/>
                <a:gd fmla="*/ 167 w 352" name="T38"/>
                <a:gd fmla="*/ 458 h 468" name="T39"/>
                <a:gd fmla="*/ 167 w 352" name="T40"/>
                <a:gd fmla="*/ 458 h 468" name="T41"/>
                <a:gd fmla="*/ 173 w 352" name="T42"/>
                <a:gd fmla="*/ 468 h 468" name="T43"/>
                <a:gd fmla="*/ 176 w 352" name="T44"/>
                <a:gd fmla="*/ 468 h 468" name="T45"/>
                <a:gd fmla="*/ 352 w 352" name="T46"/>
                <a:gd fmla="*/ 292 h 468" name="T47"/>
                <a:gd fmla="*/ 203 w 352" name="T48"/>
                <a:gd fmla="*/ 19 h 468" name="T49"/>
                <a:gd fmla="*/ 149 w 352" name="T50"/>
                <a:gd fmla="*/ 19 h 468"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468" w="352">
                  <a:moveTo>
                    <a:pt x="149" y="19"/>
                  </a:moveTo>
                  <a:cubicBezTo>
                    <a:pt x="100" y="82"/>
                    <a:pt x="0" y="219"/>
                    <a:pt x="0" y="292"/>
                  </a:cubicBezTo>
                  <a:cubicBezTo>
                    <a:pt x="0" y="325"/>
                    <a:pt x="9" y="356"/>
                    <a:pt x="25" y="382"/>
                  </a:cubicBezTo>
                  <a:cubicBezTo>
                    <a:pt x="29" y="382"/>
                    <a:pt x="32" y="383"/>
                    <a:pt x="36" y="383"/>
                  </a:cubicBezTo>
                  <a:cubicBezTo>
                    <a:pt x="36" y="383"/>
                    <a:pt x="37" y="383"/>
                    <a:pt x="37" y="383"/>
                  </a:cubicBezTo>
                  <a:cubicBezTo>
                    <a:pt x="40" y="383"/>
                    <a:pt x="43" y="384"/>
                    <a:pt x="46" y="384"/>
                  </a:cubicBezTo>
                  <a:cubicBezTo>
                    <a:pt x="47" y="384"/>
                    <a:pt x="47" y="384"/>
                    <a:pt x="48" y="384"/>
                  </a:cubicBezTo>
                  <a:cubicBezTo>
                    <a:pt x="51" y="385"/>
                    <a:pt x="54" y="385"/>
                    <a:pt x="57" y="386"/>
                  </a:cubicBezTo>
                  <a:cubicBezTo>
                    <a:pt x="58" y="386"/>
                    <a:pt x="58" y="386"/>
                    <a:pt x="58" y="386"/>
                  </a:cubicBezTo>
                  <a:cubicBezTo>
                    <a:pt x="65" y="388"/>
                    <a:pt x="72" y="389"/>
                    <a:pt x="78" y="392"/>
                  </a:cubicBezTo>
                  <a:cubicBezTo>
                    <a:pt x="79" y="392"/>
                    <a:pt x="79" y="392"/>
                    <a:pt x="80" y="392"/>
                  </a:cubicBezTo>
                  <a:cubicBezTo>
                    <a:pt x="83" y="393"/>
                    <a:pt x="86" y="394"/>
                    <a:pt x="89" y="395"/>
                  </a:cubicBezTo>
                  <a:cubicBezTo>
                    <a:pt x="89" y="396"/>
                    <a:pt x="89" y="396"/>
                    <a:pt x="90" y="396"/>
                  </a:cubicBezTo>
                  <a:cubicBezTo>
                    <a:pt x="96" y="399"/>
                    <a:pt x="103" y="402"/>
                    <a:pt x="109" y="405"/>
                  </a:cubicBezTo>
                  <a:cubicBezTo>
                    <a:pt x="109" y="405"/>
                    <a:pt x="109" y="405"/>
                    <a:pt x="109" y="405"/>
                  </a:cubicBezTo>
                  <a:cubicBezTo>
                    <a:pt x="112" y="407"/>
                    <a:pt x="115" y="409"/>
                    <a:pt x="118" y="411"/>
                  </a:cubicBezTo>
                  <a:cubicBezTo>
                    <a:pt x="118" y="411"/>
                    <a:pt x="119" y="411"/>
                    <a:pt x="119" y="411"/>
                  </a:cubicBezTo>
                  <a:cubicBezTo>
                    <a:pt x="128" y="417"/>
                    <a:pt x="137" y="424"/>
                    <a:pt x="144" y="432"/>
                  </a:cubicBezTo>
                  <a:cubicBezTo>
                    <a:pt x="145" y="432"/>
                    <a:pt x="145" y="432"/>
                    <a:pt x="145" y="432"/>
                  </a:cubicBezTo>
                  <a:cubicBezTo>
                    <a:pt x="153" y="440"/>
                    <a:pt x="160" y="448"/>
                    <a:pt x="167" y="458"/>
                  </a:cubicBezTo>
                  <a:cubicBezTo>
                    <a:pt x="167" y="458"/>
                    <a:pt x="167" y="458"/>
                    <a:pt x="167" y="458"/>
                  </a:cubicBezTo>
                  <a:cubicBezTo>
                    <a:pt x="169" y="461"/>
                    <a:pt x="171" y="464"/>
                    <a:pt x="173" y="468"/>
                  </a:cubicBezTo>
                  <a:cubicBezTo>
                    <a:pt x="174" y="468"/>
                    <a:pt x="175" y="468"/>
                    <a:pt x="176" y="468"/>
                  </a:cubicBezTo>
                  <a:cubicBezTo>
                    <a:pt x="273" y="468"/>
                    <a:pt x="352" y="389"/>
                    <a:pt x="352" y="292"/>
                  </a:cubicBezTo>
                  <a:cubicBezTo>
                    <a:pt x="352" y="219"/>
                    <a:pt x="252" y="82"/>
                    <a:pt x="203" y="19"/>
                  </a:cubicBezTo>
                  <a:cubicBezTo>
                    <a:pt x="188" y="0"/>
                    <a:pt x="164" y="0"/>
                    <a:pt x="149" y="19"/>
                  </a:cubicBezTo>
                  <a:close/>
                </a:path>
              </a:pathLst>
            </a:custGeom>
            <a:solidFill>
              <a:srgbClr val="2ABDC7"/>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43" name="组合 42"/>
            <p:cNvGrpSpPr/>
            <p:nvPr/>
          </p:nvGrpSpPr>
          <p:grpSpPr>
            <a:xfrm>
              <a:off x="5812992" y="3418014"/>
              <a:ext cx="303212" cy="212725"/>
              <a:chOff x="5716740" y="3809530"/>
              <a:chExt cx="303212" cy="212725"/>
            </a:xfrm>
          </p:grpSpPr>
          <p:sp>
            <p:nvSpPr>
              <p:cNvPr id="55" name="Freeform 20"/>
              <p:cNvSpPr>
                <a:spLocks noEditPoints="1"/>
              </p:cNvSpPr>
              <p:nvPr/>
            </p:nvSpPr>
            <p:spPr bwMode="auto">
              <a:xfrm>
                <a:off x="5716740" y="3809530"/>
                <a:ext cx="141287" cy="212725"/>
              </a:xfrm>
              <a:custGeom>
                <a:gdLst>
                  <a:gd fmla="*/ 25 w 25" name="T0"/>
                  <a:gd fmla="*/ 19 h 38" name="T1"/>
                  <a:gd fmla="*/ 22 w 25" name="T2"/>
                  <a:gd fmla="*/ 33 h 38" name="T3"/>
                  <a:gd fmla="*/ 12 w 25" name="T4"/>
                  <a:gd fmla="*/ 38 h 38" name="T5"/>
                  <a:gd fmla="*/ 3 w 25" name="T6"/>
                  <a:gd fmla="*/ 33 h 38" name="T7"/>
                  <a:gd fmla="*/ 0 w 25" name="T8"/>
                  <a:gd fmla="*/ 19 h 38" name="T9"/>
                  <a:gd fmla="*/ 3 w 25" name="T10"/>
                  <a:gd fmla="*/ 4 h 38" name="T11"/>
                  <a:gd fmla="*/ 12 w 25" name="T12"/>
                  <a:gd fmla="*/ 0 h 38" name="T13"/>
                  <a:gd fmla="*/ 21 w 25" name="T14"/>
                  <a:gd fmla="*/ 5 h 38" name="T15"/>
                  <a:gd fmla="*/ 25 w 25" name="T16"/>
                  <a:gd fmla="*/ 19 h 38" name="T17"/>
                  <a:gd fmla="*/ 4 w 25" name="T18"/>
                  <a:gd fmla="*/ 19 h 38" name="T19"/>
                  <a:gd fmla="*/ 6 w 25" name="T20"/>
                  <a:gd fmla="*/ 30 h 38" name="T21"/>
                  <a:gd fmla="*/ 12 w 25" name="T22"/>
                  <a:gd fmla="*/ 34 h 38" name="T23"/>
                  <a:gd fmla="*/ 18 w 25" name="T24"/>
                  <a:gd fmla="*/ 30 h 38" name="T25"/>
                  <a:gd fmla="*/ 20 w 25" name="T26"/>
                  <a:gd fmla="*/ 19 h 38" name="T27"/>
                  <a:gd fmla="*/ 18 w 25" name="T28"/>
                  <a:gd fmla="*/ 7 h 38" name="T29"/>
                  <a:gd fmla="*/ 12 w 25" name="T30"/>
                  <a:gd fmla="*/ 3 h 38" name="T31"/>
                  <a:gd fmla="*/ 6 w 25" name="T32"/>
                  <a:gd fmla="*/ 7 h 38" name="T33"/>
                  <a:gd fmla="*/ 4 w 25" name="T34"/>
                  <a:gd fmla="*/ 19 h 3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8" w="25">
                    <a:moveTo>
                      <a:pt x="25" y="19"/>
                    </a:moveTo>
                    <a:cubicBezTo>
                      <a:pt x="25" y="25"/>
                      <a:pt x="24" y="30"/>
                      <a:pt x="22" y="33"/>
                    </a:cubicBezTo>
                    <a:cubicBezTo>
                      <a:pt x="20" y="36"/>
                      <a:pt x="16" y="38"/>
                      <a:pt x="12" y="38"/>
                    </a:cubicBezTo>
                    <a:cubicBezTo>
                      <a:pt x="8" y="38"/>
                      <a:pt x="5" y="36"/>
                      <a:pt x="3" y="33"/>
                    </a:cubicBezTo>
                    <a:cubicBezTo>
                      <a:pt x="1" y="30"/>
                      <a:pt x="0" y="25"/>
                      <a:pt x="0" y="19"/>
                    </a:cubicBezTo>
                    <a:cubicBezTo>
                      <a:pt x="0" y="12"/>
                      <a:pt x="1" y="7"/>
                      <a:pt x="3" y="4"/>
                    </a:cubicBezTo>
                    <a:cubicBezTo>
                      <a:pt x="5" y="1"/>
                      <a:pt x="8" y="0"/>
                      <a:pt x="12" y="0"/>
                    </a:cubicBezTo>
                    <a:cubicBezTo>
                      <a:pt x="16" y="0"/>
                      <a:pt x="19" y="1"/>
                      <a:pt x="21" y="5"/>
                    </a:cubicBezTo>
                    <a:cubicBezTo>
                      <a:pt x="24" y="8"/>
                      <a:pt x="25" y="13"/>
                      <a:pt x="25" y="19"/>
                    </a:cubicBezTo>
                    <a:close/>
                    <a:moveTo>
                      <a:pt x="4" y="19"/>
                    </a:moveTo>
                    <a:cubicBezTo>
                      <a:pt x="4" y="24"/>
                      <a:pt x="5" y="28"/>
                      <a:pt x="6" y="30"/>
                    </a:cubicBezTo>
                    <a:cubicBezTo>
                      <a:pt x="7" y="33"/>
                      <a:pt x="9" y="34"/>
                      <a:pt x="12" y="34"/>
                    </a:cubicBezTo>
                    <a:cubicBezTo>
                      <a:pt x="15" y="34"/>
                      <a:pt x="17" y="33"/>
                      <a:pt x="18" y="30"/>
                    </a:cubicBezTo>
                    <a:cubicBezTo>
                      <a:pt x="20" y="28"/>
                      <a:pt x="20" y="24"/>
                      <a:pt x="20" y="19"/>
                    </a:cubicBezTo>
                    <a:cubicBezTo>
                      <a:pt x="20" y="13"/>
                      <a:pt x="20" y="9"/>
                      <a:pt x="18" y="7"/>
                    </a:cubicBezTo>
                    <a:cubicBezTo>
                      <a:pt x="17" y="5"/>
                      <a:pt x="15" y="3"/>
                      <a:pt x="12" y="3"/>
                    </a:cubicBezTo>
                    <a:cubicBezTo>
                      <a:pt x="9" y="3"/>
                      <a:pt x="7" y="5"/>
                      <a:pt x="6" y="7"/>
                    </a:cubicBezTo>
                    <a:cubicBezTo>
                      <a:pt x="5" y="9"/>
                      <a:pt x="4" y="13"/>
                      <a:pt x="4" y="1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Freeform 21"/>
              <p:cNvSpPr/>
              <p:nvPr/>
            </p:nvSpPr>
            <p:spPr bwMode="auto">
              <a:xfrm>
                <a:off x="5885015" y="3809530"/>
                <a:ext cx="134937" cy="207962"/>
              </a:xfrm>
              <a:custGeom>
                <a:gdLst>
                  <a:gd fmla="*/ 24 w 24" name="T0"/>
                  <a:gd fmla="*/ 37 h 37" name="T1"/>
                  <a:gd fmla="*/ 0 w 24" name="T2"/>
                  <a:gd fmla="*/ 37 h 37" name="T3"/>
                  <a:gd fmla="*/ 0 w 24" name="T4"/>
                  <a:gd fmla="*/ 34 h 37" name="T5"/>
                  <a:gd fmla="*/ 9 w 24" name="T6"/>
                  <a:gd fmla="*/ 24 h 37" name="T7"/>
                  <a:gd fmla="*/ 15 w 24" name="T8"/>
                  <a:gd fmla="*/ 17 h 37" name="T9"/>
                  <a:gd fmla="*/ 17 w 24" name="T10"/>
                  <a:gd fmla="*/ 14 h 37" name="T11"/>
                  <a:gd fmla="*/ 18 w 24" name="T12"/>
                  <a:gd fmla="*/ 10 h 37" name="T13"/>
                  <a:gd fmla="*/ 16 w 24" name="T14"/>
                  <a:gd fmla="*/ 5 h 37" name="T15"/>
                  <a:gd fmla="*/ 11 w 24" name="T16"/>
                  <a:gd fmla="*/ 3 h 37" name="T17"/>
                  <a:gd fmla="*/ 7 w 24" name="T18"/>
                  <a:gd fmla="*/ 4 h 37" name="T19"/>
                  <a:gd fmla="*/ 2 w 24" name="T20"/>
                  <a:gd fmla="*/ 7 h 37" name="T21"/>
                  <a:gd fmla="*/ 0 w 24" name="T22"/>
                  <a:gd fmla="*/ 4 h 37" name="T23"/>
                  <a:gd fmla="*/ 11 w 24" name="T24"/>
                  <a:gd fmla="*/ 0 h 37" name="T25"/>
                  <a:gd fmla="*/ 19 w 24" name="T26"/>
                  <a:gd fmla="*/ 2 h 37" name="T27"/>
                  <a:gd fmla="*/ 22 w 24" name="T28"/>
                  <a:gd fmla="*/ 10 h 37" name="T29"/>
                  <a:gd fmla="*/ 20 w 24" name="T30"/>
                  <a:gd fmla="*/ 17 h 37" name="T31"/>
                  <a:gd fmla="*/ 13 w 24" name="T32"/>
                  <a:gd fmla="*/ 25 h 37" name="T33"/>
                  <a:gd fmla="*/ 5 w 24" name="T34"/>
                  <a:gd fmla="*/ 33 h 37" name="T35"/>
                  <a:gd fmla="*/ 5 w 24" name="T36"/>
                  <a:gd fmla="*/ 33 h 37" name="T37"/>
                  <a:gd fmla="*/ 24 w 24" name="T38"/>
                  <a:gd fmla="*/ 33 h 37" name="T39"/>
                  <a:gd fmla="*/ 24 w 24" name="T40"/>
                  <a:gd fmla="*/ 37 h 37"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7" w="24">
                    <a:moveTo>
                      <a:pt x="24" y="37"/>
                    </a:moveTo>
                    <a:cubicBezTo>
                      <a:pt x="0" y="37"/>
                      <a:pt x="0" y="37"/>
                      <a:pt x="0" y="37"/>
                    </a:cubicBezTo>
                    <a:cubicBezTo>
                      <a:pt x="0" y="34"/>
                      <a:pt x="0" y="34"/>
                      <a:pt x="0" y="34"/>
                    </a:cubicBezTo>
                    <a:cubicBezTo>
                      <a:pt x="9" y="24"/>
                      <a:pt x="9" y="24"/>
                      <a:pt x="9" y="24"/>
                    </a:cubicBezTo>
                    <a:cubicBezTo>
                      <a:pt x="12" y="21"/>
                      <a:pt x="14" y="19"/>
                      <a:pt x="15" y="17"/>
                    </a:cubicBezTo>
                    <a:cubicBezTo>
                      <a:pt x="16" y="16"/>
                      <a:pt x="17" y="15"/>
                      <a:pt x="17" y="14"/>
                    </a:cubicBezTo>
                    <a:cubicBezTo>
                      <a:pt x="18" y="12"/>
                      <a:pt x="18" y="11"/>
                      <a:pt x="18" y="10"/>
                    </a:cubicBezTo>
                    <a:cubicBezTo>
                      <a:pt x="18" y="8"/>
                      <a:pt x="18" y="6"/>
                      <a:pt x="16" y="5"/>
                    </a:cubicBezTo>
                    <a:cubicBezTo>
                      <a:pt x="15" y="4"/>
                      <a:pt x="13" y="3"/>
                      <a:pt x="11" y="3"/>
                    </a:cubicBezTo>
                    <a:cubicBezTo>
                      <a:pt x="10" y="3"/>
                      <a:pt x="8" y="4"/>
                      <a:pt x="7" y="4"/>
                    </a:cubicBezTo>
                    <a:cubicBezTo>
                      <a:pt x="6" y="5"/>
                      <a:pt x="4" y="5"/>
                      <a:pt x="2" y="7"/>
                    </a:cubicBezTo>
                    <a:cubicBezTo>
                      <a:pt x="0" y="4"/>
                      <a:pt x="0" y="4"/>
                      <a:pt x="0" y="4"/>
                    </a:cubicBezTo>
                    <a:cubicBezTo>
                      <a:pt x="4" y="1"/>
                      <a:pt x="7" y="0"/>
                      <a:pt x="11" y="0"/>
                    </a:cubicBezTo>
                    <a:cubicBezTo>
                      <a:pt x="15" y="0"/>
                      <a:pt x="18" y="1"/>
                      <a:pt x="19" y="2"/>
                    </a:cubicBezTo>
                    <a:cubicBezTo>
                      <a:pt x="21" y="4"/>
                      <a:pt x="22" y="7"/>
                      <a:pt x="22" y="10"/>
                    </a:cubicBezTo>
                    <a:cubicBezTo>
                      <a:pt x="22" y="12"/>
                      <a:pt x="22" y="14"/>
                      <a:pt x="20" y="17"/>
                    </a:cubicBezTo>
                    <a:cubicBezTo>
                      <a:pt x="19" y="19"/>
                      <a:pt x="17" y="22"/>
                      <a:pt x="13" y="25"/>
                    </a:cubicBezTo>
                    <a:cubicBezTo>
                      <a:pt x="5" y="33"/>
                      <a:pt x="5" y="33"/>
                      <a:pt x="5" y="33"/>
                    </a:cubicBezTo>
                    <a:cubicBezTo>
                      <a:pt x="5" y="33"/>
                      <a:pt x="5" y="33"/>
                      <a:pt x="5" y="33"/>
                    </a:cubicBezTo>
                    <a:cubicBezTo>
                      <a:pt x="24" y="33"/>
                      <a:pt x="24" y="33"/>
                      <a:pt x="24" y="33"/>
                    </a:cubicBezTo>
                    <a:lnTo>
                      <a:pt x="24" y="37"/>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44" name="组合 43"/>
            <p:cNvGrpSpPr/>
            <p:nvPr/>
          </p:nvGrpSpPr>
          <p:grpSpPr>
            <a:xfrm>
              <a:off x="5728855" y="1955927"/>
              <a:ext cx="473075" cy="303212"/>
              <a:chOff x="5632603" y="2347443"/>
              <a:chExt cx="473075" cy="303212"/>
            </a:xfrm>
          </p:grpSpPr>
          <p:sp>
            <p:nvSpPr>
              <p:cNvPr id="46" name="Freeform 38"/>
              <p:cNvSpPr/>
              <p:nvPr/>
            </p:nvSpPr>
            <p:spPr bwMode="auto">
              <a:xfrm>
                <a:off x="5727853" y="2471268"/>
                <a:ext cx="79375" cy="66675"/>
              </a:xfrm>
              <a:custGeom>
                <a:gdLst>
                  <a:gd fmla="*/ 3 w 14" name="T0"/>
                  <a:gd fmla="*/ 12 h 12" name="T1"/>
                  <a:gd fmla="*/ 1 w 14" name="T2"/>
                  <a:gd fmla="*/ 11 h 12" name="T3"/>
                  <a:gd fmla="*/ 1 w 14" name="T4"/>
                  <a:gd fmla="*/ 7 h 12" name="T5"/>
                  <a:gd fmla="*/ 8 w 14" name="T6"/>
                  <a:gd fmla="*/ 1 h 12" name="T7"/>
                  <a:gd fmla="*/ 13 w 14" name="T8"/>
                  <a:gd fmla="*/ 1 h 12" name="T9"/>
                  <a:gd fmla="*/ 12 w 14" name="T10"/>
                  <a:gd fmla="*/ 5 h 12" name="T11"/>
                  <a:gd fmla="*/ 5 w 14" name="T12"/>
                  <a:gd fmla="*/ 11 h 12" name="T13"/>
                  <a:gd fmla="*/ 3 w 14" name="T14"/>
                  <a:gd fmla="*/ 12 h 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 w="14">
                    <a:moveTo>
                      <a:pt x="3" y="12"/>
                    </a:moveTo>
                    <a:cubicBezTo>
                      <a:pt x="2" y="12"/>
                      <a:pt x="1" y="12"/>
                      <a:pt x="1" y="11"/>
                    </a:cubicBezTo>
                    <a:cubicBezTo>
                      <a:pt x="0" y="10"/>
                      <a:pt x="0" y="8"/>
                      <a:pt x="1" y="7"/>
                    </a:cubicBezTo>
                    <a:cubicBezTo>
                      <a:pt x="8" y="1"/>
                      <a:pt x="8" y="1"/>
                      <a:pt x="8" y="1"/>
                    </a:cubicBezTo>
                    <a:cubicBezTo>
                      <a:pt x="10" y="0"/>
                      <a:pt x="12" y="0"/>
                      <a:pt x="13" y="1"/>
                    </a:cubicBezTo>
                    <a:cubicBezTo>
                      <a:pt x="14" y="2"/>
                      <a:pt x="14" y="4"/>
                      <a:pt x="12" y="5"/>
                    </a:cubicBezTo>
                    <a:cubicBezTo>
                      <a:pt x="5" y="11"/>
                      <a:pt x="5" y="11"/>
                      <a:pt x="5" y="11"/>
                    </a:cubicBezTo>
                    <a:cubicBezTo>
                      <a:pt x="4" y="12"/>
                      <a:pt x="4" y="12"/>
                      <a:pt x="3" y="1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7" name="Freeform 39"/>
              <p:cNvSpPr/>
              <p:nvPr/>
            </p:nvSpPr>
            <p:spPr bwMode="auto">
              <a:xfrm>
                <a:off x="5750078" y="2493493"/>
                <a:ext cx="90487" cy="79375"/>
              </a:xfrm>
              <a:custGeom>
                <a:gdLst>
                  <a:gd fmla="*/ 3 w 16" name="T0"/>
                  <a:gd fmla="*/ 14 h 14" name="T1"/>
                  <a:gd fmla="*/ 1 w 16" name="T2"/>
                  <a:gd fmla="*/ 13 h 14" name="T3"/>
                  <a:gd fmla="*/ 1 w 16" name="T4"/>
                  <a:gd fmla="*/ 9 h 14" name="T5"/>
                  <a:gd fmla="*/ 11 w 16" name="T6"/>
                  <a:gd fmla="*/ 1 h 14" name="T7"/>
                  <a:gd fmla="*/ 15 w 16" name="T8"/>
                  <a:gd fmla="*/ 1 h 14" name="T9"/>
                  <a:gd fmla="*/ 15 w 16" name="T10"/>
                  <a:gd fmla="*/ 6 h 14" name="T11"/>
                  <a:gd fmla="*/ 5 w 16" name="T12"/>
                  <a:gd fmla="*/ 14 h 14" name="T13"/>
                  <a:gd fmla="*/ 3 w 16" name="T14"/>
                  <a:gd fmla="*/ 14 h 1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4" w="16">
                    <a:moveTo>
                      <a:pt x="3" y="14"/>
                    </a:moveTo>
                    <a:cubicBezTo>
                      <a:pt x="2" y="14"/>
                      <a:pt x="1" y="14"/>
                      <a:pt x="1" y="13"/>
                    </a:cubicBezTo>
                    <a:cubicBezTo>
                      <a:pt x="0" y="12"/>
                      <a:pt x="0" y="10"/>
                      <a:pt x="1" y="9"/>
                    </a:cubicBezTo>
                    <a:cubicBezTo>
                      <a:pt x="11" y="1"/>
                      <a:pt x="11" y="1"/>
                      <a:pt x="11" y="1"/>
                    </a:cubicBezTo>
                    <a:cubicBezTo>
                      <a:pt x="12" y="0"/>
                      <a:pt x="14" y="0"/>
                      <a:pt x="15" y="1"/>
                    </a:cubicBezTo>
                    <a:cubicBezTo>
                      <a:pt x="16" y="3"/>
                      <a:pt x="16" y="5"/>
                      <a:pt x="15" y="6"/>
                    </a:cubicBezTo>
                    <a:cubicBezTo>
                      <a:pt x="5" y="14"/>
                      <a:pt x="5" y="14"/>
                      <a:pt x="5" y="14"/>
                    </a:cubicBezTo>
                    <a:cubicBezTo>
                      <a:pt x="5" y="14"/>
                      <a:pt x="4" y="14"/>
                      <a:pt x="3" y="1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Freeform 40"/>
              <p:cNvSpPr/>
              <p:nvPr/>
            </p:nvSpPr>
            <p:spPr bwMode="auto">
              <a:xfrm>
                <a:off x="5778653" y="2533180"/>
                <a:ext cx="79375" cy="66675"/>
              </a:xfrm>
              <a:custGeom>
                <a:gdLst>
                  <a:gd fmla="*/ 4 w 14" name="T0"/>
                  <a:gd fmla="*/ 12 h 12" name="T1"/>
                  <a:gd fmla="*/ 1 w 14" name="T2"/>
                  <a:gd fmla="*/ 11 h 12" name="T3"/>
                  <a:gd fmla="*/ 2 w 14" name="T4"/>
                  <a:gd fmla="*/ 7 h 12" name="T5"/>
                  <a:gd fmla="*/ 8 w 14" name="T6"/>
                  <a:gd fmla="*/ 1 h 12" name="T7"/>
                  <a:gd fmla="*/ 13 w 14" name="T8"/>
                  <a:gd fmla="*/ 2 h 12" name="T9"/>
                  <a:gd fmla="*/ 12 w 14" name="T10"/>
                  <a:gd fmla="*/ 6 h 12" name="T11"/>
                  <a:gd fmla="*/ 5 w 14" name="T12"/>
                  <a:gd fmla="*/ 12 h 12" name="T13"/>
                  <a:gd fmla="*/ 4 w 14" name="T14"/>
                  <a:gd fmla="*/ 12 h 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 w="14">
                    <a:moveTo>
                      <a:pt x="4" y="12"/>
                    </a:moveTo>
                    <a:cubicBezTo>
                      <a:pt x="3" y="12"/>
                      <a:pt x="2" y="12"/>
                      <a:pt x="1" y="11"/>
                    </a:cubicBezTo>
                    <a:cubicBezTo>
                      <a:pt x="0" y="10"/>
                      <a:pt x="0" y="8"/>
                      <a:pt x="2" y="7"/>
                    </a:cubicBezTo>
                    <a:cubicBezTo>
                      <a:pt x="8" y="1"/>
                      <a:pt x="8" y="1"/>
                      <a:pt x="8" y="1"/>
                    </a:cubicBezTo>
                    <a:cubicBezTo>
                      <a:pt x="10" y="0"/>
                      <a:pt x="12" y="0"/>
                      <a:pt x="13" y="2"/>
                    </a:cubicBezTo>
                    <a:cubicBezTo>
                      <a:pt x="14" y="3"/>
                      <a:pt x="14" y="5"/>
                      <a:pt x="12" y="6"/>
                    </a:cubicBezTo>
                    <a:cubicBezTo>
                      <a:pt x="5" y="12"/>
                      <a:pt x="5" y="12"/>
                      <a:pt x="5" y="12"/>
                    </a:cubicBezTo>
                    <a:cubicBezTo>
                      <a:pt x="5" y="12"/>
                      <a:pt x="4" y="12"/>
                      <a:pt x="4" y="1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Freeform 41"/>
              <p:cNvSpPr/>
              <p:nvPr/>
            </p:nvSpPr>
            <p:spPr bwMode="auto">
              <a:xfrm>
                <a:off x="5807228" y="2577630"/>
                <a:ext cx="61912" cy="57150"/>
              </a:xfrm>
              <a:custGeom>
                <a:gdLst>
                  <a:gd fmla="*/ 4 w 11" name="T0"/>
                  <a:gd fmla="*/ 10 h 10" name="T1"/>
                  <a:gd fmla="*/ 1 w 11" name="T2"/>
                  <a:gd fmla="*/ 9 h 10" name="T3"/>
                  <a:gd fmla="*/ 2 w 11" name="T4"/>
                  <a:gd fmla="*/ 4 h 10" name="T5"/>
                  <a:gd fmla="*/ 6 w 11" name="T6"/>
                  <a:gd fmla="*/ 1 h 10" name="T7"/>
                  <a:gd fmla="*/ 10 w 11" name="T8"/>
                  <a:gd fmla="*/ 2 h 10" name="T9"/>
                  <a:gd fmla="*/ 9 w 11" name="T10"/>
                  <a:gd fmla="*/ 6 h 10" name="T11"/>
                  <a:gd fmla="*/ 5 w 11" name="T12"/>
                  <a:gd fmla="*/ 9 h 10" name="T13"/>
                  <a:gd fmla="*/ 4 w 11" name="T14"/>
                  <a:gd fmla="*/ 10 h 1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 w="11">
                    <a:moveTo>
                      <a:pt x="4" y="10"/>
                    </a:moveTo>
                    <a:cubicBezTo>
                      <a:pt x="3" y="10"/>
                      <a:pt x="2" y="9"/>
                      <a:pt x="1" y="9"/>
                    </a:cubicBezTo>
                    <a:cubicBezTo>
                      <a:pt x="0" y="7"/>
                      <a:pt x="0" y="5"/>
                      <a:pt x="2" y="4"/>
                    </a:cubicBezTo>
                    <a:cubicBezTo>
                      <a:pt x="6" y="1"/>
                      <a:pt x="6" y="1"/>
                      <a:pt x="6" y="1"/>
                    </a:cubicBezTo>
                    <a:cubicBezTo>
                      <a:pt x="7" y="0"/>
                      <a:pt x="9" y="0"/>
                      <a:pt x="10" y="2"/>
                    </a:cubicBezTo>
                    <a:cubicBezTo>
                      <a:pt x="11" y="3"/>
                      <a:pt x="11" y="5"/>
                      <a:pt x="9" y="6"/>
                    </a:cubicBezTo>
                    <a:cubicBezTo>
                      <a:pt x="5" y="9"/>
                      <a:pt x="5" y="9"/>
                      <a:pt x="5" y="9"/>
                    </a:cubicBezTo>
                    <a:cubicBezTo>
                      <a:pt x="5" y="10"/>
                      <a:pt x="4" y="10"/>
                      <a:pt x="4" y="1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0" name="Freeform 42"/>
              <p:cNvSpPr/>
              <p:nvPr/>
            </p:nvSpPr>
            <p:spPr bwMode="auto">
              <a:xfrm>
                <a:off x="5997728" y="2358555"/>
                <a:ext cx="107950" cy="112712"/>
              </a:xfrm>
              <a:custGeom>
                <a:gdLst>
                  <a:gd fmla="*/ 0 w 19" name="T0"/>
                  <a:gd fmla="*/ 6 h 20" name="T1"/>
                  <a:gd fmla="*/ 8 w 19" name="T2"/>
                  <a:gd fmla="*/ 19 h 20" name="T3"/>
                  <a:gd fmla="*/ 9 w 19" name="T4"/>
                  <a:gd fmla="*/ 20 h 20" name="T5"/>
                  <a:gd fmla="*/ 19 w 19" name="T6"/>
                  <a:gd fmla="*/ 14 h 20" name="T7"/>
                  <a:gd fmla="*/ 12 w 19" name="T8"/>
                  <a:gd fmla="*/ 0 h 20" name="T9"/>
                  <a:gd fmla="*/ 0 w 19" name="T10"/>
                  <a:gd fmla="*/ 6 h 20" name="T11"/>
                </a:gdLst>
                <a:cxnLst>
                  <a:cxn ang="0">
                    <a:pos x="T0" y="T1"/>
                  </a:cxn>
                  <a:cxn ang="0">
                    <a:pos x="T2" y="T3"/>
                  </a:cxn>
                  <a:cxn ang="0">
                    <a:pos x="T4" y="T5"/>
                  </a:cxn>
                  <a:cxn ang="0">
                    <a:pos x="T6" y="T7"/>
                  </a:cxn>
                  <a:cxn ang="0">
                    <a:pos x="T8" y="T9"/>
                  </a:cxn>
                  <a:cxn ang="0">
                    <a:pos x="T10" y="T11"/>
                  </a:cxn>
                </a:cxnLst>
                <a:rect b="b" l="0" r="r" t="0"/>
                <a:pathLst>
                  <a:path h="20" w="19">
                    <a:moveTo>
                      <a:pt x="0" y="6"/>
                    </a:moveTo>
                    <a:cubicBezTo>
                      <a:pt x="2" y="9"/>
                      <a:pt x="8" y="19"/>
                      <a:pt x="8" y="19"/>
                    </a:cubicBezTo>
                    <a:cubicBezTo>
                      <a:pt x="9" y="20"/>
                      <a:pt x="9" y="20"/>
                      <a:pt x="9" y="20"/>
                    </a:cubicBezTo>
                    <a:cubicBezTo>
                      <a:pt x="19" y="14"/>
                      <a:pt x="19" y="14"/>
                      <a:pt x="19" y="14"/>
                    </a:cubicBezTo>
                    <a:cubicBezTo>
                      <a:pt x="12" y="0"/>
                      <a:pt x="12" y="0"/>
                      <a:pt x="12" y="0"/>
                    </a:cubicBezTo>
                    <a:cubicBezTo>
                      <a:pt x="0" y="6"/>
                      <a:pt x="0" y="6"/>
                      <a:pt x="0" y="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1" name="Freeform 43"/>
              <p:cNvSpPr/>
              <p:nvPr/>
            </p:nvSpPr>
            <p:spPr bwMode="auto">
              <a:xfrm>
                <a:off x="5767540" y="2376018"/>
                <a:ext cx="269875" cy="139700"/>
              </a:xfrm>
              <a:custGeom>
                <a:gdLst>
                  <a:gd fmla="*/ 40 w 48" name="T0"/>
                  <a:gd fmla="*/ 4 h 25" name="T1"/>
                  <a:gd fmla="*/ 17 w 48" name="T2"/>
                  <a:gd fmla="*/ 0 h 25" name="T3"/>
                  <a:gd fmla="*/ 15 w 48" name="T4"/>
                  <a:gd fmla="*/ 1 h 25" name="T5"/>
                  <a:gd fmla="*/ 2 w 48" name="T6"/>
                  <a:gd fmla="*/ 7 h 25" name="T7"/>
                  <a:gd fmla="*/ 1 w 48" name="T8"/>
                  <a:gd fmla="*/ 11 h 25" name="T9"/>
                  <a:gd fmla="*/ 4 w 48" name="T10"/>
                  <a:gd fmla="*/ 13 h 25" name="T11"/>
                  <a:gd fmla="*/ 5 w 48" name="T12"/>
                  <a:gd fmla="*/ 12 h 25" name="T13"/>
                  <a:gd fmla="*/ 18 w 48" name="T14"/>
                  <a:gd fmla="*/ 6 h 25" name="T15"/>
                  <a:gd fmla="*/ 18 w 48" name="T16"/>
                  <a:gd fmla="*/ 6 h 25" name="T17"/>
                  <a:gd fmla="*/ 39 w 48" name="T18"/>
                  <a:gd fmla="*/ 25 h 25" name="T19"/>
                  <a:gd fmla="*/ 44 w 48" name="T20"/>
                  <a:gd fmla="*/ 20 h 25" name="T21"/>
                  <a:gd fmla="*/ 48 w 48" name="T22"/>
                  <a:gd fmla="*/ 17 h 25" name="T23"/>
                  <a:gd fmla="*/ 40 w 48" name="T24"/>
                  <a:gd fmla="*/ 4 h 2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 w="48">
                    <a:moveTo>
                      <a:pt x="40" y="4"/>
                    </a:moveTo>
                    <a:cubicBezTo>
                      <a:pt x="30" y="0"/>
                      <a:pt x="20" y="0"/>
                      <a:pt x="17" y="0"/>
                    </a:cubicBezTo>
                    <a:cubicBezTo>
                      <a:pt x="16" y="0"/>
                      <a:pt x="16" y="0"/>
                      <a:pt x="15" y="1"/>
                    </a:cubicBezTo>
                    <a:cubicBezTo>
                      <a:pt x="2" y="7"/>
                      <a:pt x="2" y="7"/>
                      <a:pt x="2" y="7"/>
                    </a:cubicBezTo>
                    <a:cubicBezTo>
                      <a:pt x="1" y="8"/>
                      <a:pt x="0" y="10"/>
                      <a:pt x="1" y="11"/>
                    </a:cubicBezTo>
                    <a:cubicBezTo>
                      <a:pt x="2" y="12"/>
                      <a:pt x="3" y="13"/>
                      <a:pt x="4" y="13"/>
                    </a:cubicBezTo>
                    <a:cubicBezTo>
                      <a:pt x="4" y="13"/>
                      <a:pt x="5" y="13"/>
                      <a:pt x="5" y="12"/>
                    </a:cubicBezTo>
                    <a:cubicBezTo>
                      <a:pt x="18" y="6"/>
                      <a:pt x="18" y="6"/>
                      <a:pt x="18" y="6"/>
                    </a:cubicBezTo>
                    <a:cubicBezTo>
                      <a:pt x="18" y="6"/>
                      <a:pt x="18" y="6"/>
                      <a:pt x="18" y="6"/>
                    </a:cubicBezTo>
                    <a:cubicBezTo>
                      <a:pt x="27" y="12"/>
                      <a:pt x="39" y="25"/>
                      <a:pt x="39" y="25"/>
                    </a:cubicBezTo>
                    <a:cubicBezTo>
                      <a:pt x="41" y="25"/>
                      <a:pt x="43" y="21"/>
                      <a:pt x="44" y="20"/>
                    </a:cubicBezTo>
                    <a:cubicBezTo>
                      <a:pt x="44" y="19"/>
                      <a:pt x="48" y="17"/>
                      <a:pt x="48" y="17"/>
                    </a:cubicBezTo>
                    <a:cubicBezTo>
                      <a:pt x="48" y="17"/>
                      <a:pt x="42" y="7"/>
                      <a:pt x="40" y="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2" name="Freeform 44"/>
              <p:cNvSpPr/>
              <p:nvPr/>
            </p:nvSpPr>
            <p:spPr bwMode="auto">
              <a:xfrm>
                <a:off x="5851678" y="2588743"/>
                <a:ext cx="46037" cy="61912"/>
              </a:xfrm>
              <a:custGeom>
                <a:gdLst>
                  <a:gd fmla="*/ 7 w 8" name="T0"/>
                  <a:gd fmla="*/ 7 h 11" name="T1"/>
                  <a:gd fmla="*/ 4 w 8" name="T2"/>
                  <a:gd fmla="*/ 0 h 11" name="T3"/>
                  <a:gd fmla="*/ 4 w 8" name="T4"/>
                  <a:gd fmla="*/ 2 h 11" name="T5"/>
                  <a:gd fmla="*/ 2 w 8" name="T6"/>
                  <a:gd fmla="*/ 5 h 11" name="T7"/>
                  <a:gd fmla="*/ 0 w 8" name="T8"/>
                  <a:gd fmla="*/ 7 h 11" name="T9"/>
                  <a:gd fmla="*/ 1 w 8" name="T10"/>
                  <a:gd fmla="*/ 9 h 11" name="T11"/>
                  <a:gd fmla="*/ 4 w 8" name="T12"/>
                  <a:gd fmla="*/ 11 h 11" name="T13"/>
                  <a:gd fmla="*/ 5 w 8" name="T14"/>
                  <a:gd fmla="*/ 11 h 11" name="T15"/>
                  <a:gd fmla="*/ 7 w 8" name="T16"/>
                  <a:gd fmla="*/ 7 h 1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 w="8">
                    <a:moveTo>
                      <a:pt x="7" y="7"/>
                    </a:moveTo>
                    <a:cubicBezTo>
                      <a:pt x="4" y="0"/>
                      <a:pt x="4" y="0"/>
                      <a:pt x="4" y="0"/>
                    </a:cubicBezTo>
                    <a:cubicBezTo>
                      <a:pt x="4" y="1"/>
                      <a:pt x="4" y="1"/>
                      <a:pt x="4" y="2"/>
                    </a:cubicBezTo>
                    <a:cubicBezTo>
                      <a:pt x="4" y="3"/>
                      <a:pt x="3" y="4"/>
                      <a:pt x="2" y="5"/>
                    </a:cubicBezTo>
                    <a:cubicBezTo>
                      <a:pt x="0" y="7"/>
                      <a:pt x="0" y="7"/>
                      <a:pt x="0" y="7"/>
                    </a:cubicBezTo>
                    <a:cubicBezTo>
                      <a:pt x="1" y="9"/>
                      <a:pt x="1" y="9"/>
                      <a:pt x="1" y="9"/>
                    </a:cubicBezTo>
                    <a:cubicBezTo>
                      <a:pt x="2" y="10"/>
                      <a:pt x="3" y="11"/>
                      <a:pt x="4" y="11"/>
                    </a:cubicBezTo>
                    <a:cubicBezTo>
                      <a:pt x="5" y="11"/>
                      <a:pt x="5" y="11"/>
                      <a:pt x="5" y="11"/>
                    </a:cubicBezTo>
                    <a:cubicBezTo>
                      <a:pt x="7" y="10"/>
                      <a:pt x="8" y="8"/>
                      <a:pt x="7" y="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45"/>
              <p:cNvSpPr/>
              <p:nvPr/>
            </p:nvSpPr>
            <p:spPr bwMode="auto">
              <a:xfrm>
                <a:off x="5689753" y="2398243"/>
                <a:ext cx="319087" cy="236537"/>
              </a:xfrm>
              <a:custGeom>
                <a:gdLst>
                  <a:gd fmla="*/ 51 w 57" name="T0"/>
                  <a:gd fmla="*/ 20 h 42" name="T1"/>
                  <a:gd fmla="*/ 32 w 57" name="T2"/>
                  <a:gd fmla="*/ 3 h 42" name="T3"/>
                  <a:gd fmla="*/ 20 w 57" name="T4"/>
                  <a:gd fmla="*/ 10 h 42" name="T5"/>
                  <a:gd fmla="*/ 18 w 57" name="T6"/>
                  <a:gd fmla="*/ 10 h 42" name="T7"/>
                  <a:gd fmla="*/ 14 w 57" name="T8"/>
                  <a:gd fmla="*/ 8 h 42" name="T9"/>
                  <a:gd fmla="*/ 16 w 57" name="T10"/>
                  <a:gd fmla="*/ 2 h 42" name="T11"/>
                  <a:gd fmla="*/ 21 w 57" name="T12"/>
                  <a:gd fmla="*/ 0 h 42" name="T13"/>
                  <a:gd fmla="*/ 10 w 57" name="T14"/>
                  <a:gd fmla="*/ 0 h 42" name="T15"/>
                  <a:gd fmla="*/ 0 w 57" name="T16"/>
                  <a:gd fmla="*/ 11 h 42" name="T17"/>
                  <a:gd fmla="*/ 7 w 57" name="T18"/>
                  <a:gd fmla="*/ 19 h 42" name="T19"/>
                  <a:gd fmla="*/ 7 w 57" name="T20"/>
                  <a:gd fmla="*/ 19 h 42" name="T21"/>
                  <a:gd fmla="*/ 15 w 57" name="T22"/>
                  <a:gd fmla="*/ 13 h 42" name="T23"/>
                  <a:gd fmla="*/ 17 w 57" name="T24"/>
                  <a:gd fmla="*/ 12 h 42" name="T25"/>
                  <a:gd fmla="*/ 21 w 57" name="T26"/>
                  <a:gd fmla="*/ 13 h 42" name="T27"/>
                  <a:gd fmla="*/ 22 w 57" name="T28"/>
                  <a:gd fmla="*/ 17 h 42" name="T29"/>
                  <a:gd fmla="*/ 24 w 57" name="T30"/>
                  <a:gd fmla="*/ 16 h 42" name="T31"/>
                  <a:gd fmla="*/ 27 w 57" name="T32"/>
                  <a:gd fmla="*/ 18 h 42" name="T33"/>
                  <a:gd fmla="*/ 27 w 57" name="T34"/>
                  <a:gd fmla="*/ 23 h 42" name="T35"/>
                  <a:gd fmla="*/ 30 w 57" name="T36"/>
                  <a:gd fmla="*/ 25 h 42" name="T37"/>
                  <a:gd fmla="*/ 29 w 57" name="T38"/>
                  <a:gd fmla="*/ 31 h 42" name="T39"/>
                  <a:gd fmla="*/ 29 w 57" name="T40"/>
                  <a:gd fmla="*/ 31 h 42" name="T41"/>
                  <a:gd fmla="*/ 32 w 57" name="T42"/>
                  <a:gd fmla="*/ 33 h 42" name="T43"/>
                  <a:gd fmla="*/ 32 w 57" name="T44"/>
                  <a:gd fmla="*/ 33 h 42" name="T45"/>
                  <a:gd fmla="*/ 33 w 57" name="T46"/>
                  <a:gd fmla="*/ 32 h 42" name="T47"/>
                  <a:gd fmla="*/ 37 w 57" name="T48"/>
                  <a:gd fmla="*/ 40 h 42" name="T49"/>
                  <a:gd fmla="*/ 40 w 57" name="T50"/>
                  <a:gd fmla="*/ 42 h 42" name="T51"/>
                  <a:gd fmla="*/ 41 w 57" name="T52"/>
                  <a:gd fmla="*/ 41 h 42" name="T53"/>
                  <a:gd fmla="*/ 43 w 57" name="T54"/>
                  <a:gd fmla="*/ 37 h 42" name="T55"/>
                  <a:gd fmla="*/ 38 w 57" name="T56"/>
                  <a:gd fmla="*/ 29 h 42" name="T57"/>
                  <a:gd fmla="*/ 39 w 57" name="T58"/>
                  <a:gd fmla="*/ 28 h 42" name="T59"/>
                  <a:gd fmla="*/ 44 w 57" name="T60"/>
                  <a:gd fmla="*/ 37 h 42" name="T61"/>
                  <a:gd fmla="*/ 47 w 57" name="T62"/>
                  <a:gd fmla="*/ 39 h 42" name="T63"/>
                  <a:gd fmla="*/ 48 w 57" name="T64"/>
                  <a:gd fmla="*/ 38 h 42" name="T65"/>
                  <a:gd fmla="*/ 49 w 57" name="T66"/>
                  <a:gd fmla="*/ 34 h 42" name="T67"/>
                  <a:gd fmla="*/ 44 w 57" name="T68"/>
                  <a:gd fmla="*/ 24 h 42" name="T69"/>
                  <a:gd fmla="*/ 45 w 57" name="T70"/>
                  <a:gd fmla="*/ 23 h 42" name="T71"/>
                  <a:gd fmla="*/ 50 w 57" name="T72"/>
                  <a:gd fmla="*/ 33 h 42" name="T73"/>
                  <a:gd fmla="*/ 53 w 57" name="T74"/>
                  <a:gd fmla="*/ 35 h 42" name="T75"/>
                  <a:gd fmla="*/ 55 w 57" name="T76"/>
                  <a:gd fmla="*/ 34 h 42" name="T77"/>
                  <a:gd fmla="*/ 56 w 57" name="T78"/>
                  <a:gd fmla="*/ 30 h 42" name="T79"/>
                  <a:gd fmla="*/ 51 w 57" name="T80"/>
                  <a:gd fmla="*/ 20 h 42"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42" w="57">
                    <a:moveTo>
                      <a:pt x="51" y="20"/>
                    </a:moveTo>
                    <a:cubicBezTo>
                      <a:pt x="47" y="17"/>
                      <a:pt x="39" y="8"/>
                      <a:pt x="32" y="3"/>
                    </a:cubicBezTo>
                    <a:cubicBezTo>
                      <a:pt x="20" y="10"/>
                      <a:pt x="20" y="10"/>
                      <a:pt x="20" y="10"/>
                    </a:cubicBezTo>
                    <a:cubicBezTo>
                      <a:pt x="19" y="10"/>
                      <a:pt x="18" y="10"/>
                      <a:pt x="18" y="10"/>
                    </a:cubicBezTo>
                    <a:cubicBezTo>
                      <a:pt x="16" y="10"/>
                      <a:pt x="15" y="9"/>
                      <a:pt x="14" y="8"/>
                    </a:cubicBezTo>
                    <a:cubicBezTo>
                      <a:pt x="13" y="6"/>
                      <a:pt x="14" y="3"/>
                      <a:pt x="16" y="2"/>
                    </a:cubicBezTo>
                    <a:cubicBezTo>
                      <a:pt x="21" y="0"/>
                      <a:pt x="21" y="0"/>
                      <a:pt x="21" y="0"/>
                    </a:cubicBezTo>
                    <a:cubicBezTo>
                      <a:pt x="10" y="0"/>
                      <a:pt x="10" y="0"/>
                      <a:pt x="10" y="0"/>
                    </a:cubicBezTo>
                    <a:cubicBezTo>
                      <a:pt x="0" y="11"/>
                      <a:pt x="0" y="11"/>
                      <a:pt x="0" y="11"/>
                    </a:cubicBezTo>
                    <a:cubicBezTo>
                      <a:pt x="7" y="19"/>
                      <a:pt x="7" y="19"/>
                      <a:pt x="7" y="19"/>
                    </a:cubicBezTo>
                    <a:cubicBezTo>
                      <a:pt x="7" y="19"/>
                      <a:pt x="7" y="19"/>
                      <a:pt x="7" y="19"/>
                    </a:cubicBezTo>
                    <a:cubicBezTo>
                      <a:pt x="15" y="13"/>
                      <a:pt x="15" y="13"/>
                      <a:pt x="15" y="13"/>
                    </a:cubicBezTo>
                    <a:cubicBezTo>
                      <a:pt x="15" y="12"/>
                      <a:pt x="16" y="12"/>
                      <a:pt x="17" y="12"/>
                    </a:cubicBezTo>
                    <a:cubicBezTo>
                      <a:pt x="19" y="12"/>
                      <a:pt x="20" y="12"/>
                      <a:pt x="21" y="13"/>
                    </a:cubicBezTo>
                    <a:cubicBezTo>
                      <a:pt x="21" y="14"/>
                      <a:pt x="22" y="15"/>
                      <a:pt x="22" y="17"/>
                    </a:cubicBezTo>
                    <a:cubicBezTo>
                      <a:pt x="22" y="16"/>
                      <a:pt x="23" y="16"/>
                      <a:pt x="24" y="16"/>
                    </a:cubicBezTo>
                    <a:cubicBezTo>
                      <a:pt x="25" y="16"/>
                      <a:pt x="26" y="17"/>
                      <a:pt x="27" y="18"/>
                    </a:cubicBezTo>
                    <a:cubicBezTo>
                      <a:pt x="28" y="19"/>
                      <a:pt x="28" y="22"/>
                      <a:pt x="27" y="23"/>
                    </a:cubicBezTo>
                    <a:cubicBezTo>
                      <a:pt x="28" y="23"/>
                      <a:pt x="29" y="24"/>
                      <a:pt x="30" y="25"/>
                    </a:cubicBezTo>
                    <a:cubicBezTo>
                      <a:pt x="31" y="27"/>
                      <a:pt x="31" y="29"/>
                      <a:pt x="29" y="31"/>
                    </a:cubicBezTo>
                    <a:cubicBezTo>
                      <a:pt x="29" y="31"/>
                      <a:pt x="29" y="31"/>
                      <a:pt x="29" y="31"/>
                    </a:cubicBezTo>
                    <a:cubicBezTo>
                      <a:pt x="30" y="31"/>
                      <a:pt x="31" y="32"/>
                      <a:pt x="32" y="33"/>
                    </a:cubicBezTo>
                    <a:cubicBezTo>
                      <a:pt x="32" y="33"/>
                      <a:pt x="32" y="33"/>
                      <a:pt x="32" y="33"/>
                    </a:cubicBezTo>
                    <a:cubicBezTo>
                      <a:pt x="33" y="32"/>
                      <a:pt x="33" y="32"/>
                      <a:pt x="33" y="32"/>
                    </a:cubicBezTo>
                    <a:cubicBezTo>
                      <a:pt x="37" y="40"/>
                      <a:pt x="37" y="40"/>
                      <a:pt x="37" y="40"/>
                    </a:cubicBezTo>
                    <a:cubicBezTo>
                      <a:pt x="38" y="41"/>
                      <a:pt x="39" y="42"/>
                      <a:pt x="40" y="42"/>
                    </a:cubicBezTo>
                    <a:cubicBezTo>
                      <a:pt x="40" y="42"/>
                      <a:pt x="41" y="42"/>
                      <a:pt x="41" y="41"/>
                    </a:cubicBezTo>
                    <a:cubicBezTo>
                      <a:pt x="43" y="41"/>
                      <a:pt x="43" y="39"/>
                      <a:pt x="43" y="37"/>
                    </a:cubicBezTo>
                    <a:cubicBezTo>
                      <a:pt x="38" y="29"/>
                      <a:pt x="38" y="29"/>
                      <a:pt x="38" y="29"/>
                    </a:cubicBezTo>
                    <a:cubicBezTo>
                      <a:pt x="39" y="28"/>
                      <a:pt x="39" y="28"/>
                      <a:pt x="39" y="28"/>
                    </a:cubicBezTo>
                    <a:cubicBezTo>
                      <a:pt x="44" y="37"/>
                      <a:pt x="44" y="37"/>
                      <a:pt x="44" y="37"/>
                    </a:cubicBezTo>
                    <a:cubicBezTo>
                      <a:pt x="45" y="38"/>
                      <a:pt x="46" y="39"/>
                      <a:pt x="47" y="39"/>
                    </a:cubicBezTo>
                    <a:cubicBezTo>
                      <a:pt x="47" y="39"/>
                      <a:pt x="48" y="39"/>
                      <a:pt x="48" y="38"/>
                    </a:cubicBezTo>
                    <a:cubicBezTo>
                      <a:pt x="50" y="38"/>
                      <a:pt x="50" y="36"/>
                      <a:pt x="49" y="34"/>
                    </a:cubicBezTo>
                    <a:cubicBezTo>
                      <a:pt x="44" y="24"/>
                      <a:pt x="44" y="24"/>
                      <a:pt x="44" y="24"/>
                    </a:cubicBezTo>
                    <a:cubicBezTo>
                      <a:pt x="45" y="23"/>
                      <a:pt x="45" y="23"/>
                      <a:pt x="45" y="23"/>
                    </a:cubicBezTo>
                    <a:cubicBezTo>
                      <a:pt x="50" y="33"/>
                      <a:pt x="50" y="33"/>
                      <a:pt x="50" y="33"/>
                    </a:cubicBezTo>
                    <a:cubicBezTo>
                      <a:pt x="51" y="34"/>
                      <a:pt x="52" y="35"/>
                      <a:pt x="53" y="35"/>
                    </a:cubicBezTo>
                    <a:cubicBezTo>
                      <a:pt x="54" y="35"/>
                      <a:pt x="54" y="35"/>
                      <a:pt x="55" y="34"/>
                    </a:cubicBezTo>
                    <a:cubicBezTo>
                      <a:pt x="56" y="34"/>
                      <a:pt x="57" y="32"/>
                      <a:pt x="56" y="30"/>
                    </a:cubicBezTo>
                    <a:lnTo>
                      <a:pt x="51" y="2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46"/>
              <p:cNvSpPr/>
              <p:nvPr/>
            </p:nvSpPr>
            <p:spPr bwMode="auto">
              <a:xfrm>
                <a:off x="5632603" y="2347443"/>
                <a:ext cx="112712" cy="112712"/>
              </a:xfrm>
              <a:custGeom>
                <a:gdLst>
                  <a:gd fmla="*/ 71 w 71" name="T0"/>
                  <a:gd fmla="*/ 28 h 71" name="T1"/>
                  <a:gd fmla="*/ 43 w 71" name="T2"/>
                  <a:gd fmla="*/ 0 h 71" name="T3"/>
                  <a:gd fmla="*/ 0 w 71" name="T4"/>
                  <a:gd fmla="*/ 42 h 71" name="T5"/>
                  <a:gd fmla="*/ 28 w 71" name="T6"/>
                  <a:gd fmla="*/ 71 h 71" name="T7"/>
                  <a:gd fmla="*/ 71 w 71" name="T8"/>
                  <a:gd fmla="*/ 28 h 71" name="T9"/>
                </a:gdLst>
                <a:cxnLst>
                  <a:cxn ang="0">
                    <a:pos x="T0" y="T1"/>
                  </a:cxn>
                  <a:cxn ang="0">
                    <a:pos x="T2" y="T3"/>
                  </a:cxn>
                  <a:cxn ang="0">
                    <a:pos x="T4" y="T5"/>
                  </a:cxn>
                  <a:cxn ang="0">
                    <a:pos x="T6" y="T7"/>
                  </a:cxn>
                  <a:cxn ang="0">
                    <a:pos x="T8" y="T9"/>
                  </a:cxn>
                </a:cxnLst>
                <a:rect b="b" l="0" r="r" t="0"/>
                <a:pathLst>
                  <a:path h="71" w="71">
                    <a:moveTo>
                      <a:pt x="71" y="28"/>
                    </a:moveTo>
                    <a:lnTo>
                      <a:pt x="43" y="0"/>
                    </a:lnTo>
                    <a:lnTo>
                      <a:pt x="0" y="42"/>
                    </a:lnTo>
                    <a:lnTo>
                      <a:pt x="28" y="71"/>
                    </a:lnTo>
                    <a:lnTo>
                      <a:pt x="71" y="28"/>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45" name="矩形 44"/>
            <p:cNvSpPr/>
            <p:nvPr/>
          </p:nvSpPr>
          <p:spPr>
            <a:xfrm>
              <a:off x="5373683" y="2635379"/>
              <a:ext cx="1249680" cy="518160"/>
            </a:xfrm>
            <a:prstGeom prst="rect">
              <a:avLst/>
            </a:prstGeom>
          </p:spPr>
          <p:txBody>
            <a:bodyPr wrap="none">
              <a:spAutoFit/>
            </a:bodyPr>
            <a:lstStyle/>
            <a:p>
              <a:pPr defTabSz="609459"/>
              <a:r>
                <a:rPr altLang="en-US" b="1" lang="zh-CN" smtClean="0" sz="2800">
                  <a:gradFill>
                    <a:gsLst>
                      <a:gs pos="100000">
                        <a:schemeClr val="bg1"/>
                      </a:gs>
                      <a:gs pos="0">
                        <a:schemeClr val="bg1"/>
                      </a:gs>
                    </a:gsLst>
                    <a:lin ang="5400000" scaled="0"/>
                  </a:gradFill>
                  <a:latin charset="-122" panose="020b0503020204020204" pitchFamily="34" typeface="微软雅黑"/>
                  <a:ea charset="-122" panose="020b0503020204020204" pitchFamily="34" typeface="微软雅黑"/>
                </a:rPr>
                <a:t>不想做</a:t>
              </a:r>
            </a:p>
          </p:txBody>
        </p:sp>
      </p:grpSp>
      <p:grpSp>
        <p:nvGrpSpPr>
          <p:cNvPr id="57" name="组 21"/>
          <p:cNvGrpSpPr/>
          <p:nvPr/>
        </p:nvGrpSpPr>
        <p:grpSpPr>
          <a:xfrm>
            <a:off x="7607117" y="2067462"/>
            <a:ext cx="3839862" cy="1275932"/>
            <a:chOff x="2457757" y="368184"/>
            <a:chExt cx="3092425" cy="962770"/>
          </a:xfrm>
        </p:grpSpPr>
        <p:sp>
          <p:nvSpPr>
            <p:cNvPr id="58" name="矩形 57"/>
            <p:cNvSpPr/>
            <p:nvPr/>
          </p:nvSpPr>
          <p:spPr>
            <a:xfrm>
              <a:off x="2457757" y="368184"/>
              <a:ext cx="1620102" cy="344986"/>
            </a:xfrm>
            <a:prstGeom prst="rect">
              <a:avLst/>
            </a:prstGeom>
          </p:spPr>
          <p:txBody>
            <a:bodyPr wrap="none">
              <a:spAutoFit/>
            </a:bodyPr>
            <a:lstStyle/>
            <a:p>
              <a:pPr defTabSz="609459"/>
              <a:r>
                <a:rPr altLang="en-US" lang="zh-CN" smtClean="0" sz="2400">
                  <a:solidFill>
                    <a:srgbClr val="2ABDC7"/>
                  </a:solidFill>
                  <a:latin charset="-122" panose="020b0503020204020204" pitchFamily="34" typeface="微软雅黑"/>
                  <a:ea charset="-122" panose="020b0503020204020204" pitchFamily="34" typeface="微软雅黑"/>
                </a:rPr>
                <a:t>单击添加标题</a:t>
              </a:r>
            </a:p>
          </p:txBody>
        </p:sp>
        <p:sp>
          <p:nvSpPr>
            <p:cNvPr id="59" name="矩形 58"/>
            <p:cNvSpPr/>
            <p:nvPr/>
          </p:nvSpPr>
          <p:spPr>
            <a:xfrm>
              <a:off x="2457756" y="657613"/>
              <a:ext cx="3092425" cy="666823"/>
            </a:xfrm>
            <a:prstGeom prst="rect">
              <a:avLst/>
            </a:prstGeom>
          </p:spPr>
          <p:txBody>
            <a:bodyPr wrap="square">
              <a:spAutoFit/>
            </a:bodyPr>
            <a:lstStyle/>
            <a:p>
              <a:pPr defTabSz="609459">
                <a:lnSpc>
                  <a:spcPct val="130000"/>
                </a:lnSpc>
              </a:pPr>
              <a:r>
                <a:rPr altLang="en-US" kumimoji="1" lang="zh-CN" sz="1333">
                  <a:gradFill>
                    <a:gsLst>
                      <a:gs pos="100000">
                        <a:schemeClr val="tx1">
                          <a:lumMod val="75000"/>
                          <a:lumOff val="25000"/>
                        </a:schemeClr>
                      </a:gs>
                      <a:gs pos="0">
                        <a:schemeClr val="tx1">
                          <a:lumMod val="75000"/>
                          <a:lumOff val="25000"/>
                        </a:schemeClr>
                      </a:gs>
                    </a:gsLst>
                    <a:lin ang="5400000" scaled="0"/>
                  </a:gradFill>
                  <a:latin charset="-122" panose="020b0503020204020204" pitchFamily="34" typeface="微软雅黑"/>
                  <a:ea charset="-122" panose="020b0503020204020204" pitchFamily="34" typeface="微软雅黑"/>
                  <a:cs typeface="微软雅黑"/>
                </a:rPr>
                <a:t>顶部“开始”面板中可以对字体、字号、颜色</a:t>
              </a:r>
            </a:p>
            <a:p>
              <a:pPr defTabSz="609459">
                <a:lnSpc>
                  <a:spcPct val="130000"/>
                </a:lnSpc>
              </a:pPr>
              <a:r>
                <a:rPr altLang="en-US" kumimoji="1" lang="zh-CN" sz="1333">
                  <a:gradFill>
                    <a:gsLst>
                      <a:gs pos="100000">
                        <a:schemeClr val="tx1">
                          <a:lumMod val="75000"/>
                          <a:lumOff val="25000"/>
                        </a:schemeClr>
                      </a:gs>
                      <a:gs pos="0">
                        <a:schemeClr val="tx1">
                          <a:lumMod val="75000"/>
                          <a:lumOff val="25000"/>
                        </a:schemeClr>
                      </a:gs>
                    </a:gsLst>
                    <a:lin ang="5400000" scaled="0"/>
                  </a:gradFill>
                  <a:latin charset="-122" panose="020b0503020204020204" pitchFamily="34" typeface="微软雅黑"/>
                  <a:ea charset="-122" panose="020b0503020204020204" pitchFamily="34" typeface="微软雅黑"/>
                  <a:cs typeface="微软雅黑"/>
                </a:rPr>
                <a:t>顶部“开始”面板中可以对字体、字号、颜色</a:t>
              </a:r>
            </a:p>
            <a:p>
              <a:pPr defTabSz="609459">
                <a:lnSpc>
                  <a:spcPct val="130000"/>
                </a:lnSpc>
              </a:pPr>
              <a:r>
                <a:rPr altLang="en-US" kumimoji="1" lang="zh-CN" sz="1333">
                  <a:gradFill>
                    <a:gsLst>
                      <a:gs pos="100000">
                        <a:schemeClr val="tx1">
                          <a:lumMod val="75000"/>
                          <a:lumOff val="25000"/>
                        </a:schemeClr>
                      </a:gs>
                      <a:gs pos="0">
                        <a:schemeClr val="tx1">
                          <a:lumMod val="75000"/>
                          <a:lumOff val="25000"/>
                        </a:schemeClr>
                      </a:gs>
                    </a:gsLst>
                    <a:lin ang="5400000" scaled="0"/>
                  </a:gradFill>
                  <a:latin charset="-122" panose="020b0503020204020204" pitchFamily="34" typeface="微软雅黑"/>
                  <a:ea charset="-122" panose="020b0503020204020204" pitchFamily="34" typeface="微软雅黑"/>
                  <a:cs typeface="微软雅黑"/>
                </a:rPr>
                <a:t>顶部“开始”面板中可以对字体、字号、颜色</a:t>
              </a:r>
            </a:p>
          </p:txBody>
        </p:sp>
      </p:grpSp>
      <p:grpSp>
        <p:nvGrpSpPr>
          <p:cNvPr id="60" name="组合 59"/>
          <p:cNvGrpSpPr/>
          <p:nvPr/>
        </p:nvGrpSpPr>
        <p:grpSpPr>
          <a:xfrm>
            <a:off x="3642880" y="3451352"/>
            <a:ext cx="2322512" cy="2192337"/>
            <a:chOff x="3642880" y="3451352"/>
            <a:chExt cx="2322512" cy="2192337"/>
          </a:xfrm>
        </p:grpSpPr>
        <p:sp>
          <p:nvSpPr>
            <p:cNvPr id="61" name="Freeform 16"/>
            <p:cNvSpPr/>
            <p:nvPr/>
          </p:nvSpPr>
          <p:spPr bwMode="auto">
            <a:xfrm>
              <a:off x="3642880" y="3451352"/>
              <a:ext cx="2322512" cy="2192337"/>
            </a:xfrm>
            <a:custGeom>
              <a:gdLst>
                <a:gd fmla="*/ 36 w 413" name="T0"/>
                <a:gd fmla="*/ 361 h 390" name="T1"/>
                <a:gd fmla="*/ 347 w 413" name="T2"/>
                <a:gd fmla="*/ 353 h 390" name="T3"/>
                <a:gd fmla="*/ 413 w 413" name="T4"/>
                <a:gd fmla="*/ 287 h 390" name="T5"/>
                <a:gd fmla="*/ 408 w 413" name="T6"/>
                <a:gd fmla="*/ 277 h 390" name="T7"/>
                <a:gd fmla="*/ 408 w 413" name="T8"/>
                <a:gd fmla="*/ 276 h 390" name="T9"/>
                <a:gd fmla="*/ 404 w 413" name="T10"/>
                <a:gd fmla="*/ 268 h 390" name="T11"/>
                <a:gd fmla="*/ 403 w 413" name="T12"/>
                <a:gd fmla="*/ 266 h 390" name="T13"/>
                <a:gd fmla="*/ 400 w 413" name="T14"/>
                <a:gd fmla="*/ 257 h 390" name="T15"/>
                <a:gd fmla="*/ 400 w 413" name="T16"/>
                <a:gd fmla="*/ 256 h 390" name="T17"/>
                <a:gd fmla="*/ 394 w 413" name="T18"/>
                <a:gd fmla="*/ 236 h 390" name="T19"/>
                <a:gd fmla="*/ 394 w 413" name="T20"/>
                <a:gd fmla="*/ 234 h 390" name="T21"/>
                <a:gd fmla="*/ 393 w 413" name="T22"/>
                <a:gd fmla="*/ 225 h 390" name="T23"/>
                <a:gd fmla="*/ 392 w 413" name="T24"/>
                <a:gd fmla="*/ 224 h 390" name="T25"/>
                <a:gd fmla="*/ 391 w 413" name="T26"/>
                <a:gd fmla="*/ 203 h 390" name="T27"/>
                <a:gd fmla="*/ 391 w 413" name="T28"/>
                <a:gd fmla="*/ 202 h 390" name="T29"/>
                <a:gd fmla="*/ 391 w 413" name="T30"/>
                <a:gd fmla="*/ 192 h 390" name="T31"/>
                <a:gd fmla="*/ 391 w 413" name="T32"/>
                <a:gd fmla="*/ 191 h 390" name="T33"/>
                <a:gd fmla="*/ 396 w 413" name="T34"/>
                <a:gd fmla="*/ 159 h 390" name="T35"/>
                <a:gd fmla="*/ 396 w 413" name="T36"/>
                <a:gd fmla="*/ 158 h 390" name="T37"/>
                <a:gd fmla="*/ 408 w 413" name="T38"/>
                <a:gd fmla="*/ 126 h 390" name="T39"/>
                <a:gd fmla="*/ 408 w 413" name="T40"/>
                <a:gd fmla="*/ 126 h 390" name="T41"/>
                <a:gd fmla="*/ 413 w 413" name="T42"/>
                <a:gd fmla="*/ 116 h 390" name="T43"/>
                <a:gd fmla="*/ 412 w 413" name="T44"/>
                <a:gd fmla="*/ 113 h 390" name="T45"/>
                <a:gd fmla="*/ 172 w 413" name="T46"/>
                <a:gd fmla="*/ 49 h 390" name="T47"/>
                <a:gd fmla="*/ 9 w 413" name="T48"/>
                <a:gd fmla="*/ 314 h 390" name="T49"/>
                <a:gd fmla="*/ 36 w 413" name="T50"/>
                <a:gd fmla="*/ 361 h 390"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390" w="412">
                  <a:moveTo>
                    <a:pt x="36" y="361"/>
                  </a:moveTo>
                  <a:cubicBezTo>
                    <a:pt x="116" y="372"/>
                    <a:pt x="284" y="390"/>
                    <a:pt x="347" y="353"/>
                  </a:cubicBezTo>
                  <a:cubicBezTo>
                    <a:pt x="376" y="337"/>
                    <a:pt x="398" y="314"/>
                    <a:pt x="413" y="287"/>
                  </a:cubicBezTo>
                  <a:cubicBezTo>
                    <a:pt x="411" y="283"/>
                    <a:pt x="410" y="280"/>
                    <a:pt x="408" y="277"/>
                  </a:cubicBezTo>
                  <a:cubicBezTo>
                    <a:pt x="408" y="277"/>
                    <a:pt x="408" y="277"/>
                    <a:pt x="408" y="276"/>
                  </a:cubicBezTo>
                  <a:cubicBezTo>
                    <a:pt x="406" y="273"/>
                    <a:pt x="405" y="271"/>
                    <a:pt x="404" y="268"/>
                  </a:cubicBezTo>
                  <a:cubicBezTo>
                    <a:pt x="404" y="267"/>
                    <a:pt x="403" y="266"/>
                    <a:pt x="403" y="266"/>
                  </a:cubicBezTo>
                  <a:cubicBezTo>
                    <a:pt x="402" y="263"/>
                    <a:pt x="401" y="260"/>
                    <a:pt x="400" y="257"/>
                  </a:cubicBezTo>
                  <a:cubicBezTo>
                    <a:pt x="400" y="257"/>
                    <a:pt x="400" y="257"/>
                    <a:pt x="400" y="256"/>
                  </a:cubicBezTo>
                  <a:cubicBezTo>
                    <a:pt x="398" y="250"/>
                    <a:pt x="396" y="243"/>
                    <a:pt x="394" y="236"/>
                  </a:cubicBezTo>
                  <a:cubicBezTo>
                    <a:pt x="394" y="235"/>
                    <a:pt x="394" y="235"/>
                    <a:pt x="394" y="234"/>
                  </a:cubicBezTo>
                  <a:cubicBezTo>
                    <a:pt x="393" y="231"/>
                    <a:pt x="393" y="228"/>
                    <a:pt x="393" y="225"/>
                  </a:cubicBezTo>
                  <a:cubicBezTo>
                    <a:pt x="393" y="225"/>
                    <a:pt x="392" y="224"/>
                    <a:pt x="392" y="224"/>
                  </a:cubicBezTo>
                  <a:cubicBezTo>
                    <a:pt x="391" y="217"/>
                    <a:pt x="391" y="210"/>
                    <a:pt x="391" y="203"/>
                  </a:cubicBezTo>
                  <a:cubicBezTo>
                    <a:pt x="391" y="203"/>
                    <a:pt x="391" y="202"/>
                    <a:pt x="391" y="202"/>
                  </a:cubicBezTo>
                  <a:cubicBezTo>
                    <a:pt x="391" y="199"/>
                    <a:pt x="391" y="195"/>
                    <a:pt x="391" y="192"/>
                  </a:cubicBezTo>
                  <a:cubicBezTo>
                    <a:pt x="391" y="192"/>
                    <a:pt x="391" y="191"/>
                    <a:pt x="391" y="191"/>
                  </a:cubicBezTo>
                  <a:cubicBezTo>
                    <a:pt x="392" y="180"/>
                    <a:pt x="393" y="169"/>
                    <a:pt x="396" y="159"/>
                  </a:cubicBezTo>
                  <a:cubicBezTo>
                    <a:pt x="396" y="159"/>
                    <a:pt x="396" y="158"/>
                    <a:pt x="396" y="158"/>
                  </a:cubicBezTo>
                  <a:cubicBezTo>
                    <a:pt x="399" y="147"/>
                    <a:pt x="403" y="137"/>
                    <a:pt x="408" y="126"/>
                  </a:cubicBezTo>
                  <a:cubicBezTo>
                    <a:pt x="408" y="126"/>
                    <a:pt x="408" y="126"/>
                    <a:pt x="408" y="126"/>
                  </a:cubicBezTo>
                  <a:cubicBezTo>
                    <a:pt x="409" y="123"/>
                    <a:pt x="411" y="119"/>
                    <a:pt x="413" y="116"/>
                  </a:cubicBezTo>
                  <a:cubicBezTo>
                    <a:pt x="413" y="115"/>
                    <a:pt x="412" y="114"/>
                    <a:pt x="412" y="113"/>
                  </a:cubicBezTo>
                  <a:cubicBezTo>
                    <a:pt x="363" y="29"/>
                    <a:pt x="256" y="0"/>
                    <a:pt x="172" y="49"/>
                  </a:cubicBezTo>
                  <a:cubicBezTo>
                    <a:pt x="108" y="85"/>
                    <a:pt x="39" y="240"/>
                    <a:pt x="9" y="314"/>
                  </a:cubicBezTo>
                  <a:cubicBezTo>
                    <a:pt x="0" y="337"/>
                    <a:pt x="13" y="358"/>
                    <a:pt x="36" y="361"/>
                  </a:cubicBezTo>
                  <a:close/>
                </a:path>
              </a:pathLst>
            </a:custGeom>
            <a:solidFill>
              <a:srgbClr val="4C4B50"/>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62" name="组合 61"/>
            <p:cNvGrpSpPr/>
            <p:nvPr/>
          </p:nvGrpSpPr>
          <p:grpSpPr>
            <a:xfrm>
              <a:off x="5212918" y="3953415"/>
              <a:ext cx="254000" cy="214312"/>
              <a:chOff x="5238903" y="4685830"/>
              <a:chExt cx="254000" cy="214312"/>
            </a:xfrm>
          </p:grpSpPr>
          <p:sp>
            <p:nvSpPr>
              <p:cNvPr id="76" name="Freeform 18"/>
              <p:cNvSpPr>
                <a:spLocks noEditPoints="1"/>
              </p:cNvSpPr>
              <p:nvPr/>
            </p:nvSpPr>
            <p:spPr bwMode="auto">
              <a:xfrm>
                <a:off x="5238903" y="4685830"/>
                <a:ext cx="134937" cy="214312"/>
              </a:xfrm>
              <a:custGeom>
                <a:gdLst>
                  <a:gd fmla="*/ 24 w 24" name="T0"/>
                  <a:gd fmla="*/ 19 h 38" name="T1"/>
                  <a:gd fmla="*/ 21 w 24" name="T2"/>
                  <a:gd fmla="*/ 33 h 38" name="T3"/>
                  <a:gd fmla="*/ 12 w 24" name="T4"/>
                  <a:gd fmla="*/ 38 h 38" name="T5"/>
                  <a:gd fmla="*/ 3 w 24" name="T6"/>
                  <a:gd fmla="*/ 33 h 38" name="T7"/>
                  <a:gd fmla="*/ 0 w 24" name="T8"/>
                  <a:gd fmla="*/ 19 h 38" name="T9"/>
                  <a:gd fmla="*/ 3 w 24" name="T10"/>
                  <a:gd fmla="*/ 5 h 38" name="T11"/>
                  <a:gd fmla="*/ 12 w 24" name="T12"/>
                  <a:gd fmla="*/ 0 h 38" name="T13"/>
                  <a:gd fmla="*/ 21 w 24" name="T14"/>
                  <a:gd fmla="*/ 5 h 38" name="T15"/>
                  <a:gd fmla="*/ 24 w 24" name="T16"/>
                  <a:gd fmla="*/ 19 h 38" name="T17"/>
                  <a:gd fmla="*/ 4 w 24" name="T18"/>
                  <a:gd fmla="*/ 19 h 38" name="T19"/>
                  <a:gd fmla="*/ 6 w 24" name="T20"/>
                  <a:gd fmla="*/ 31 h 38" name="T21"/>
                  <a:gd fmla="*/ 12 w 24" name="T22"/>
                  <a:gd fmla="*/ 35 h 38" name="T23"/>
                  <a:gd fmla="*/ 18 w 24" name="T24"/>
                  <a:gd fmla="*/ 31 h 38" name="T25"/>
                  <a:gd fmla="*/ 20 w 24" name="T26"/>
                  <a:gd fmla="*/ 19 h 38" name="T27"/>
                  <a:gd fmla="*/ 18 w 24" name="T28"/>
                  <a:gd fmla="*/ 7 h 38" name="T29"/>
                  <a:gd fmla="*/ 12 w 24" name="T30"/>
                  <a:gd fmla="*/ 4 h 38" name="T31"/>
                  <a:gd fmla="*/ 6 w 24" name="T32"/>
                  <a:gd fmla="*/ 7 h 38" name="T33"/>
                  <a:gd fmla="*/ 4 w 24" name="T34"/>
                  <a:gd fmla="*/ 19 h 3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8" w="24">
                    <a:moveTo>
                      <a:pt x="24" y="19"/>
                    </a:moveTo>
                    <a:cubicBezTo>
                      <a:pt x="24" y="25"/>
                      <a:pt x="23" y="30"/>
                      <a:pt x="21" y="33"/>
                    </a:cubicBezTo>
                    <a:cubicBezTo>
                      <a:pt x="19" y="37"/>
                      <a:pt x="16" y="38"/>
                      <a:pt x="12" y="38"/>
                    </a:cubicBezTo>
                    <a:cubicBezTo>
                      <a:pt x="8" y="38"/>
                      <a:pt x="5" y="36"/>
                      <a:pt x="3" y="33"/>
                    </a:cubicBezTo>
                    <a:cubicBezTo>
                      <a:pt x="1" y="30"/>
                      <a:pt x="0" y="25"/>
                      <a:pt x="0" y="19"/>
                    </a:cubicBezTo>
                    <a:cubicBezTo>
                      <a:pt x="0" y="13"/>
                      <a:pt x="1" y="8"/>
                      <a:pt x="3" y="5"/>
                    </a:cubicBezTo>
                    <a:cubicBezTo>
                      <a:pt x="5" y="2"/>
                      <a:pt x="8" y="0"/>
                      <a:pt x="12" y="0"/>
                    </a:cubicBezTo>
                    <a:cubicBezTo>
                      <a:pt x="16" y="0"/>
                      <a:pt x="19" y="2"/>
                      <a:pt x="21" y="5"/>
                    </a:cubicBezTo>
                    <a:cubicBezTo>
                      <a:pt x="23" y="8"/>
                      <a:pt x="24" y="13"/>
                      <a:pt x="24" y="19"/>
                    </a:cubicBezTo>
                    <a:close/>
                    <a:moveTo>
                      <a:pt x="4" y="19"/>
                    </a:moveTo>
                    <a:cubicBezTo>
                      <a:pt x="4" y="24"/>
                      <a:pt x="4" y="28"/>
                      <a:pt x="6" y="31"/>
                    </a:cubicBezTo>
                    <a:cubicBezTo>
                      <a:pt x="7" y="33"/>
                      <a:pt x="9" y="35"/>
                      <a:pt x="12" y="35"/>
                    </a:cubicBezTo>
                    <a:cubicBezTo>
                      <a:pt x="15" y="35"/>
                      <a:pt x="17" y="33"/>
                      <a:pt x="18" y="31"/>
                    </a:cubicBezTo>
                    <a:cubicBezTo>
                      <a:pt x="19" y="28"/>
                      <a:pt x="20" y="24"/>
                      <a:pt x="20" y="19"/>
                    </a:cubicBezTo>
                    <a:cubicBezTo>
                      <a:pt x="20" y="14"/>
                      <a:pt x="19" y="10"/>
                      <a:pt x="18" y="7"/>
                    </a:cubicBezTo>
                    <a:cubicBezTo>
                      <a:pt x="17" y="5"/>
                      <a:pt x="15" y="4"/>
                      <a:pt x="12" y="4"/>
                    </a:cubicBezTo>
                    <a:cubicBezTo>
                      <a:pt x="9" y="4"/>
                      <a:pt x="7" y="5"/>
                      <a:pt x="6" y="7"/>
                    </a:cubicBezTo>
                    <a:cubicBezTo>
                      <a:pt x="4" y="10"/>
                      <a:pt x="4" y="14"/>
                      <a:pt x="4" y="1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 name="Freeform 19"/>
              <p:cNvSpPr/>
              <p:nvPr/>
            </p:nvSpPr>
            <p:spPr bwMode="auto">
              <a:xfrm>
                <a:off x="5413528" y="4692180"/>
                <a:ext cx="79375" cy="207962"/>
              </a:xfrm>
              <a:custGeom>
                <a:gdLst>
                  <a:gd fmla="*/ 14 w 14" name="T0"/>
                  <a:gd fmla="*/ 37 h 37" name="T1"/>
                  <a:gd fmla="*/ 10 w 14" name="T2"/>
                  <a:gd fmla="*/ 37 h 37" name="T3"/>
                  <a:gd fmla="*/ 10 w 14" name="T4"/>
                  <a:gd fmla="*/ 10 h 37" name="T5"/>
                  <a:gd fmla="*/ 10 w 14" name="T6"/>
                  <a:gd fmla="*/ 4 h 37" name="T7"/>
                  <a:gd fmla="*/ 9 w 14" name="T8"/>
                  <a:gd fmla="*/ 5 h 37" name="T9"/>
                  <a:gd fmla="*/ 3 w 14" name="T10"/>
                  <a:gd fmla="*/ 10 h 37" name="T11"/>
                  <a:gd fmla="*/ 0 w 14" name="T12"/>
                  <a:gd fmla="*/ 7 h 37" name="T13"/>
                  <a:gd fmla="*/ 10 w 14" name="T14"/>
                  <a:gd fmla="*/ 0 h 37" name="T15"/>
                  <a:gd fmla="*/ 14 w 14" name="T16"/>
                  <a:gd fmla="*/ 0 h 37" name="T17"/>
                  <a:gd fmla="*/ 14 w 14" name="T18"/>
                  <a:gd fmla="*/ 37 h 3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7" w="14">
                    <a:moveTo>
                      <a:pt x="14" y="37"/>
                    </a:moveTo>
                    <a:cubicBezTo>
                      <a:pt x="10" y="37"/>
                      <a:pt x="10" y="37"/>
                      <a:pt x="10" y="37"/>
                    </a:cubicBezTo>
                    <a:cubicBezTo>
                      <a:pt x="10" y="10"/>
                      <a:pt x="10" y="10"/>
                      <a:pt x="10" y="10"/>
                    </a:cubicBezTo>
                    <a:cubicBezTo>
                      <a:pt x="10" y="8"/>
                      <a:pt x="10" y="6"/>
                      <a:pt x="10" y="4"/>
                    </a:cubicBezTo>
                    <a:cubicBezTo>
                      <a:pt x="10" y="4"/>
                      <a:pt x="9" y="5"/>
                      <a:pt x="9" y="5"/>
                    </a:cubicBezTo>
                    <a:cubicBezTo>
                      <a:pt x="8" y="5"/>
                      <a:pt x="6" y="7"/>
                      <a:pt x="3" y="10"/>
                    </a:cubicBezTo>
                    <a:cubicBezTo>
                      <a:pt x="0" y="7"/>
                      <a:pt x="0" y="7"/>
                      <a:pt x="0" y="7"/>
                    </a:cubicBezTo>
                    <a:cubicBezTo>
                      <a:pt x="10" y="0"/>
                      <a:pt x="10" y="0"/>
                      <a:pt x="10" y="0"/>
                    </a:cubicBezTo>
                    <a:cubicBezTo>
                      <a:pt x="14" y="0"/>
                      <a:pt x="14" y="0"/>
                      <a:pt x="14" y="0"/>
                    </a:cubicBezTo>
                    <a:lnTo>
                      <a:pt x="14" y="37"/>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3" name="组合 62"/>
            <p:cNvGrpSpPr/>
            <p:nvPr/>
          </p:nvGrpSpPr>
          <p:grpSpPr>
            <a:xfrm>
              <a:off x="3958792" y="4880102"/>
              <a:ext cx="314325" cy="409574"/>
              <a:chOff x="3862540" y="5271618"/>
              <a:chExt cx="314325" cy="409574"/>
            </a:xfrm>
          </p:grpSpPr>
          <p:sp>
            <p:nvSpPr>
              <p:cNvPr id="65" name="Freeform 27"/>
              <p:cNvSpPr>
                <a:spLocks noEditPoints="1"/>
              </p:cNvSpPr>
              <p:nvPr/>
            </p:nvSpPr>
            <p:spPr bwMode="auto">
              <a:xfrm>
                <a:off x="3895878" y="5331943"/>
                <a:ext cx="258762" cy="258762"/>
              </a:xfrm>
              <a:custGeom>
                <a:gdLst>
                  <a:gd fmla="*/ 35 w 46" name="T0"/>
                  <a:gd fmla="*/ 5 h 46" name="T1"/>
                  <a:gd fmla="*/ 22 w 46" name="T2"/>
                  <a:gd fmla="*/ 0 h 46" name="T3"/>
                  <a:gd fmla="*/ 22 w 46" name="T4"/>
                  <a:gd fmla="*/ 0 h 46" name="T5"/>
                  <a:gd fmla="*/ 21 w 46" name="T6"/>
                  <a:gd fmla="*/ 0 h 46" name="T7"/>
                  <a:gd fmla="*/ 9 w 46" name="T8"/>
                  <a:gd fmla="*/ 5 h 46" name="T9"/>
                  <a:gd fmla="*/ 9 w 46" name="T10"/>
                  <a:gd fmla="*/ 33 h 46" name="T11"/>
                  <a:gd fmla="*/ 12 w 46" name="T12"/>
                  <a:gd fmla="*/ 44 h 46" name="T13"/>
                  <a:gd fmla="*/ 12 w 46" name="T14"/>
                  <a:gd fmla="*/ 44 h 46" name="T15"/>
                  <a:gd fmla="*/ 12 w 46" name="T16"/>
                  <a:gd fmla="*/ 44 h 46" name="T17"/>
                  <a:gd fmla="*/ 12 w 46" name="T18"/>
                  <a:gd fmla="*/ 46 h 46" name="T19"/>
                  <a:gd fmla="*/ 32 w 46" name="T20"/>
                  <a:gd fmla="*/ 46 h 46" name="T21"/>
                  <a:gd fmla="*/ 32 w 46" name="T22"/>
                  <a:gd fmla="*/ 44 h 46" name="T23"/>
                  <a:gd fmla="*/ 32 w 46" name="T24"/>
                  <a:gd fmla="*/ 44 h 46" name="T25"/>
                  <a:gd fmla="*/ 32 w 46" name="T26"/>
                  <a:gd fmla="*/ 44 h 46" name="T27"/>
                  <a:gd fmla="*/ 35 w 46" name="T28"/>
                  <a:gd fmla="*/ 33 h 46" name="T29"/>
                  <a:gd fmla="*/ 35 w 46" name="T30"/>
                  <a:gd fmla="*/ 5 h 46" name="T31"/>
                  <a:gd fmla="*/ 20 w 46" name="T32"/>
                  <a:gd fmla="*/ 25 h 46" name="T33"/>
                  <a:gd fmla="*/ 24 w 46" name="T34"/>
                  <a:gd fmla="*/ 25 h 46" name="T35"/>
                  <a:gd fmla="*/ 24 w 46" name="T36"/>
                  <a:gd fmla="*/ 43 h 46" name="T37"/>
                  <a:gd fmla="*/ 20 w 46" name="T38"/>
                  <a:gd fmla="*/ 43 h 46" name="T39"/>
                  <a:gd fmla="*/ 20 w 46" name="T40"/>
                  <a:gd fmla="*/ 25 h 46" name="T41"/>
                  <a:gd fmla="*/ 34 w 46" name="T42"/>
                  <a:gd fmla="*/ 32 h 46" name="T43"/>
                  <a:gd fmla="*/ 30 w 46" name="T44"/>
                  <a:gd fmla="*/ 43 h 46" name="T45"/>
                  <a:gd fmla="*/ 25 w 46" name="T46"/>
                  <a:gd fmla="*/ 43 h 46" name="T47"/>
                  <a:gd fmla="*/ 25 w 46" name="T48"/>
                  <a:gd fmla="*/ 25 h 46" name="T49"/>
                  <a:gd fmla="*/ 31 w 46" name="T50"/>
                  <a:gd fmla="*/ 23 h 46" name="T51"/>
                  <a:gd fmla="*/ 31 w 46" name="T52"/>
                  <a:gd fmla="*/ 18 h 46" name="T53"/>
                  <a:gd fmla="*/ 26 w 46" name="T54"/>
                  <a:gd fmla="*/ 18 h 46" name="T55"/>
                  <a:gd fmla="*/ 24 w 46" name="T56"/>
                  <a:gd fmla="*/ 23 h 46" name="T57"/>
                  <a:gd fmla="*/ 20 w 46" name="T58"/>
                  <a:gd fmla="*/ 23 h 46" name="T59"/>
                  <a:gd fmla="*/ 18 w 46" name="T60"/>
                  <a:gd fmla="*/ 18 h 46" name="T61"/>
                  <a:gd fmla="*/ 13 w 46" name="T62"/>
                  <a:gd fmla="*/ 18 h 46" name="T63"/>
                  <a:gd fmla="*/ 12 w 46" name="T64"/>
                  <a:gd fmla="*/ 21 h 46" name="T65"/>
                  <a:gd fmla="*/ 13 w 46" name="T66"/>
                  <a:gd fmla="*/ 23 h 46" name="T67"/>
                  <a:gd fmla="*/ 19 w 46" name="T68"/>
                  <a:gd fmla="*/ 25 h 46" name="T69"/>
                  <a:gd fmla="*/ 19 w 46" name="T70"/>
                  <a:gd fmla="*/ 43 h 46" name="T71"/>
                  <a:gd fmla="*/ 14 w 46" name="T72"/>
                  <a:gd fmla="*/ 43 h 46" name="T73"/>
                  <a:gd fmla="*/ 10 w 46" name="T74"/>
                  <a:gd fmla="*/ 32 h 46" name="T75"/>
                  <a:gd fmla="*/ 10 w 46" name="T76"/>
                  <a:gd fmla="*/ 7 h 46" name="T77"/>
                  <a:gd fmla="*/ 22 w 46" name="T78"/>
                  <a:gd fmla="*/ 2 h 46" name="T79"/>
                  <a:gd fmla="*/ 22 w 46" name="T80"/>
                  <a:gd fmla="*/ 2 h 46" name="T81"/>
                  <a:gd fmla="*/ 34 w 46" name="T82"/>
                  <a:gd fmla="*/ 7 h 46" name="T83"/>
                  <a:gd fmla="*/ 34 w 46" name="T84"/>
                  <a:gd fmla="*/ 32 h 46" name="T85"/>
                  <a:gd fmla="*/ 25 w 46" name="T86"/>
                  <a:gd fmla="*/ 23 h 46" name="T87"/>
                  <a:gd fmla="*/ 27 w 46" name="T88"/>
                  <a:gd fmla="*/ 19 h 46" name="T89"/>
                  <a:gd fmla="*/ 28 w 46" name="T90"/>
                  <a:gd fmla="*/ 19 h 46" name="T91"/>
                  <a:gd fmla="*/ 30 w 46" name="T92"/>
                  <a:gd fmla="*/ 19 h 46" name="T93"/>
                  <a:gd fmla="*/ 30 w 46" name="T94"/>
                  <a:gd fmla="*/ 22 h 46" name="T95"/>
                  <a:gd fmla="*/ 25 w 46" name="T96"/>
                  <a:gd fmla="*/ 23 h 46" name="T97"/>
                  <a:gd fmla="*/ 19 w 46" name="T98"/>
                  <a:gd fmla="*/ 23 h 46" name="T99"/>
                  <a:gd fmla="*/ 14 w 46" name="T100"/>
                  <a:gd fmla="*/ 22 h 46" name="T101"/>
                  <a:gd fmla="*/ 13 w 46" name="T102"/>
                  <a:gd fmla="*/ 21 h 46" name="T103"/>
                  <a:gd fmla="*/ 14 w 46" name="T104"/>
                  <a:gd fmla="*/ 19 h 46" name="T105"/>
                  <a:gd fmla="*/ 16 w 46" name="T106"/>
                  <a:gd fmla="*/ 19 h 46" name="T107"/>
                  <a:gd fmla="*/ 17 w 46" name="T108"/>
                  <a:gd fmla="*/ 19 h 46" name="T109"/>
                  <a:gd fmla="*/ 19 w 46" name="T110"/>
                  <a:gd fmla="*/ 23 h 46"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46" w="46">
                    <a:moveTo>
                      <a:pt x="35" y="5"/>
                    </a:moveTo>
                    <a:cubicBezTo>
                      <a:pt x="30" y="1"/>
                      <a:pt x="23" y="0"/>
                      <a:pt x="22" y="0"/>
                    </a:cubicBezTo>
                    <a:cubicBezTo>
                      <a:pt x="22" y="0"/>
                      <a:pt x="22" y="0"/>
                      <a:pt x="22" y="0"/>
                    </a:cubicBezTo>
                    <a:cubicBezTo>
                      <a:pt x="22" y="0"/>
                      <a:pt x="22" y="0"/>
                      <a:pt x="21" y="0"/>
                    </a:cubicBezTo>
                    <a:cubicBezTo>
                      <a:pt x="20" y="0"/>
                      <a:pt x="13" y="1"/>
                      <a:pt x="9" y="5"/>
                    </a:cubicBezTo>
                    <a:cubicBezTo>
                      <a:pt x="0" y="14"/>
                      <a:pt x="5" y="28"/>
                      <a:pt x="9" y="33"/>
                    </a:cubicBezTo>
                    <a:cubicBezTo>
                      <a:pt x="12" y="37"/>
                      <a:pt x="12" y="44"/>
                      <a:pt x="12" y="44"/>
                    </a:cubicBezTo>
                    <a:cubicBezTo>
                      <a:pt x="12" y="44"/>
                      <a:pt x="12" y="44"/>
                      <a:pt x="12" y="44"/>
                    </a:cubicBezTo>
                    <a:cubicBezTo>
                      <a:pt x="12" y="44"/>
                      <a:pt x="12" y="44"/>
                      <a:pt x="12" y="44"/>
                    </a:cubicBezTo>
                    <a:cubicBezTo>
                      <a:pt x="12" y="46"/>
                      <a:pt x="12" y="46"/>
                      <a:pt x="12" y="46"/>
                    </a:cubicBezTo>
                    <a:cubicBezTo>
                      <a:pt x="32" y="46"/>
                      <a:pt x="32" y="46"/>
                      <a:pt x="32" y="46"/>
                    </a:cubicBezTo>
                    <a:cubicBezTo>
                      <a:pt x="32" y="44"/>
                      <a:pt x="32" y="44"/>
                      <a:pt x="32" y="44"/>
                    </a:cubicBezTo>
                    <a:cubicBezTo>
                      <a:pt x="32" y="44"/>
                      <a:pt x="32" y="44"/>
                      <a:pt x="32" y="44"/>
                    </a:cubicBezTo>
                    <a:cubicBezTo>
                      <a:pt x="32" y="44"/>
                      <a:pt x="32" y="44"/>
                      <a:pt x="32" y="44"/>
                    </a:cubicBezTo>
                    <a:cubicBezTo>
                      <a:pt x="32" y="44"/>
                      <a:pt x="32" y="37"/>
                      <a:pt x="35" y="33"/>
                    </a:cubicBezTo>
                    <a:cubicBezTo>
                      <a:pt x="39" y="28"/>
                      <a:pt x="46" y="14"/>
                      <a:pt x="35" y="5"/>
                    </a:cubicBezTo>
                    <a:close/>
                    <a:moveTo>
                      <a:pt x="20" y="25"/>
                    </a:moveTo>
                    <a:cubicBezTo>
                      <a:pt x="24" y="25"/>
                      <a:pt x="24" y="25"/>
                      <a:pt x="24" y="25"/>
                    </a:cubicBezTo>
                    <a:cubicBezTo>
                      <a:pt x="24" y="43"/>
                      <a:pt x="24" y="43"/>
                      <a:pt x="24" y="43"/>
                    </a:cubicBezTo>
                    <a:cubicBezTo>
                      <a:pt x="20" y="43"/>
                      <a:pt x="20" y="43"/>
                      <a:pt x="20" y="43"/>
                    </a:cubicBezTo>
                    <a:lnTo>
                      <a:pt x="20" y="25"/>
                    </a:lnTo>
                    <a:close/>
                    <a:moveTo>
                      <a:pt x="34" y="32"/>
                    </a:moveTo>
                    <a:cubicBezTo>
                      <a:pt x="31" y="35"/>
                      <a:pt x="31" y="41"/>
                      <a:pt x="30" y="43"/>
                    </a:cubicBezTo>
                    <a:cubicBezTo>
                      <a:pt x="25" y="43"/>
                      <a:pt x="25" y="43"/>
                      <a:pt x="25" y="43"/>
                    </a:cubicBezTo>
                    <a:cubicBezTo>
                      <a:pt x="25" y="25"/>
                      <a:pt x="25" y="25"/>
                      <a:pt x="25" y="25"/>
                    </a:cubicBezTo>
                    <a:cubicBezTo>
                      <a:pt x="27" y="25"/>
                      <a:pt x="30" y="24"/>
                      <a:pt x="31" y="23"/>
                    </a:cubicBezTo>
                    <a:cubicBezTo>
                      <a:pt x="33" y="22"/>
                      <a:pt x="33" y="19"/>
                      <a:pt x="31" y="18"/>
                    </a:cubicBezTo>
                    <a:cubicBezTo>
                      <a:pt x="30" y="17"/>
                      <a:pt x="27" y="17"/>
                      <a:pt x="26" y="18"/>
                    </a:cubicBezTo>
                    <a:cubicBezTo>
                      <a:pt x="25" y="19"/>
                      <a:pt x="24" y="22"/>
                      <a:pt x="24" y="23"/>
                    </a:cubicBezTo>
                    <a:cubicBezTo>
                      <a:pt x="20" y="23"/>
                      <a:pt x="20" y="23"/>
                      <a:pt x="20" y="23"/>
                    </a:cubicBezTo>
                    <a:cubicBezTo>
                      <a:pt x="20" y="22"/>
                      <a:pt x="19" y="19"/>
                      <a:pt x="18" y="18"/>
                    </a:cubicBezTo>
                    <a:cubicBezTo>
                      <a:pt x="17" y="17"/>
                      <a:pt x="14" y="17"/>
                      <a:pt x="13" y="18"/>
                    </a:cubicBezTo>
                    <a:cubicBezTo>
                      <a:pt x="12" y="19"/>
                      <a:pt x="12" y="20"/>
                      <a:pt x="12" y="21"/>
                    </a:cubicBezTo>
                    <a:cubicBezTo>
                      <a:pt x="12" y="22"/>
                      <a:pt x="12" y="23"/>
                      <a:pt x="13" y="23"/>
                    </a:cubicBezTo>
                    <a:cubicBezTo>
                      <a:pt x="14" y="24"/>
                      <a:pt x="17" y="25"/>
                      <a:pt x="19" y="25"/>
                    </a:cubicBezTo>
                    <a:cubicBezTo>
                      <a:pt x="19" y="43"/>
                      <a:pt x="19" y="43"/>
                      <a:pt x="19" y="43"/>
                    </a:cubicBezTo>
                    <a:cubicBezTo>
                      <a:pt x="14" y="43"/>
                      <a:pt x="14" y="43"/>
                      <a:pt x="14" y="43"/>
                    </a:cubicBezTo>
                    <a:cubicBezTo>
                      <a:pt x="14" y="41"/>
                      <a:pt x="13" y="35"/>
                      <a:pt x="10" y="32"/>
                    </a:cubicBezTo>
                    <a:cubicBezTo>
                      <a:pt x="8" y="29"/>
                      <a:pt x="1" y="15"/>
                      <a:pt x="10" y="7"/>
                    </a:cubicBezTo>
                    <a:cubicBezTo>
                      <a:pt x="15" y="2"/>
                      <a:pt x="22" y="2"/>
                      <a:pt x="22" y="2"/>
                    </a:cubicBezTo>
                    <a:cubicBezTo>
                      <a:pt x="22" y="2"/>
                      <a:pt x="22" y="2"/>
                      <a:pt x="22" y="2"/>
                    </a:cubicBezTo>
                    <a:cubicBezTo>
                      <a:pt x="23" y="2"/>
                      <a:pt x="29" y="2"/>
                      <a:pt x="34" y="7"/>
                    </a:cubicBezTo>
                    <a:cubicBezTo>
                      <a:pt x="44" y="15"/>
                      <a:pt x="37" y="28"/>
                      <a:pt x="34" y="32"/>
                    </a:cubicBezTo>
                    <a:close/>
                    <a:moveTo>
                      <a:pt x="25" y="23"/>
                    </a:moveTo>
                    <a:cubicBezTo>
                      <a:pt x="26" y="22"/>
                      <a:pt x="26" y="20"/>
                      <a:pt x="27" y="19"/>
                    </a:cubicBezTo>
                    <a:cubicBezTo>
                      <a:pt x="27" y="19"/>
                      <a:pt x="28" y="19"/>
                      <a:pt x="28" y="19"/>
                    </a:cubicBezTo>
                    <a:cubicBezTo>
                      <a:pt x="29" y="19"/>
                      <a:pt x="30" y="19"/>
                      <a:pt x="30" y="19"/>
                    </a:cubicBezTo>
                    <a:cubicBezTo>
                      <a:pt x="31" y="20"/>
                      <a:pt x="31" y="21"/>
                      <a:pt x="30" y="22"/>
                    </a:cubicBezTo>
                    <a:cubicBezTo>
                      <a:pt x="29" y="23"/>
                      <a:pt x="27" y="23"/>
                      <a:pt x="25" y="23"/>
                    </a:cubicBezTo>
                    <a:close/>
                    <a:moveTo>
                      <a:pt x="19" y="23"/>
                    </a:moveTo>
                    <a:cubicBezTo>
                      <a:pt x="17" y="23"/>
                      <a:pt x="15" y="23"/>
                      <a:pt x="14" y="22"/>
                    </a:cubicBezTo>
                    <a:cubicBezTo>
                      <a:pt x="14" y="22"/>
                      <a:pt x="13" y="21"/>
                      <a:pt x="13" y="21"/>
                    </a:cubicBezTo>
                    <a:cubicBezTo>
                      <a:pt x="13" y="20"/>
                      <a:pt x="14" y="20"/>
                      <a:pt x="14" y="19"/>
                    </a:cubicBezTo>
                    <a:cubicBezTo>
                      <a:pt x="15" y="19"/>
                      <a:pt x="15" y="19"/>
                      <a:pt x="16" y="19"/>
                    </a:cubicBezTo>
                    <a:cubicBezTo>
                      <a:pt x="16" y="19"/>
                      <a:pt x="17" y="19"/>
                      <a:pt x="17" y="19"/>
                    </a:cubicBezTo>
                    <a:cubicBezTo>
                      <a:pt x="18" y="20"/>
                      <a:pt x="18" y="22"/>
                      <a:pt x="19" y="2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Rectangle 28"/>
              <p:cNvSpPr>
                <a:spLocks noChangeArrowheads="1"/>
              </p:cNvSpPr>
              <p:nvPr/>
            </p:nvSpPr>
            <p:spPr bwMode="auto">
              <a:xfrm>
                <a:off x="3962553" y="5601818"/>
                <a:ext cx="112712" cy="12700"/>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29"/>
              <p:cNvSpPr/>
              <p:nvPr/>
            </p:nvSpPr>
            <p:spPr bwMode="auto">
              <a:xfrm>
                <a:off x="3962553" y="5625630"/>
                <a:ext cx="112712" cy="15875"/>
              </a:xfrm>
              <a:custGeom>
                <a:gdLst>
                  <a:gd fmla="*/ 1 w 20" name="T0"/>
                  <a:gd fmla="*/ 3 h 3" name="T1"/>
                  <a:gd fmla="*/ 19 w 20" name="T2"/>
                  <a:gd fmla="*/ 3 h 3" name="T3"/>
                  <a:gd fmla="*/ 20 w 20" name="T4"/>
                  <a:gd fmla="*/ 0 h 3" name="T5"/>
                  <a:gd fmla="*/ 0 w 20" name="T6"/>
                  <a:gd fmla="*/ 0 h 3" name="T7"/>
                  <a:gd fmla="*/ 1 w 20" name="T8"/>
                  <a:gd fmla="*/ 3 h 3" name="T9"/>
                </a:gdLst>
                <a:cxnLst>
                  <a:cxn ang="0">
                    <a:pos x="T0" y="T1"/>
                  </a:cxn>
                  <a:cxn ang="0">
                    <a:pos x="T2" y="T3"/>
                  </a:cxn>
                  <a:cxn ang="0">
                    <a:pos x="T4" y="T5"/>
                  </a:cxn>
                  <a:cxn ang="0">
                    <a:pos x="T6" y="T7"/>
                  </a:cxn>
                  <a:cxn ang="0">
                    <a:pos x="T8" y="T9"/>
                  </a:cxn>
                </a:cxnLst>
                <a:rect b="b" l="0" r="r" t="0"/>
                <a:pathLst>
                  <a:path h="3" w="20">
                    <a:moveTo>
                      <a:pt x="1" y="3"/>
                    </a:moveTo>
                    <a:cubicBezTo>
                      <a:pt x="19" y="3"/>
                      <a:pt x="19" y="3"/>
                      <a:pt x="19" y="3"/>
                    </a:cubicBezTo>
                    <a:cubicBezTo>
                      <a:pt x="20" y="2"/>
                      <a:pt x="20" y="1"/>
                      <a:pt x="20" y="0"/>
                    </a:cubicBezTo>
                    <a:cubicBezTo>
                      <a:pt x="0" y="0"/>
                      <a:pt x="0" y="0"/>
                      <a:pt x="0" y="0"/>
                    </a:cubicBezTo>
                    <a:cubicBezTo>
                      <a:pt x="0" y="1"/>
                      <a:pt x="0" y="2"/>
                      <a:pt x="1" y="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8" name="Freeform 30"/>
              <p:cNvSpPr/>
              <p:nvPr/>
            </p:nvSpPr>
            <p:spPr bwMode="auto">
              <a:xfrm>
                <a:off x="3968903" y="5647855"/>
                <a:ext cx="101600" cy="33337"/>
              </a:xfrm>
              <a:custGeom>
                <a:gdLst>
                  <a:gd fmla="*/ 9 w 18" name="T0"/>
                  <a:gd fmla="*/ 6 h 6" name="T1"/>
                  <a:gd fmla="*/ 18 w 18" name="T2"/>
                  <a:gd fmla="*/ 0 h 6" name="T3"/>
                  <a:gd fmla="*/ 0 w 18" name="T4"/>
                  <a:gd fmla="*/ 0 h 6" name="T5"/>
                  <a:gd fmla="*/ 9 w 18" name="T6"/>
                  <a:gd fmla="*/ 6 h 6" name="T7"/>
                </a:gdLst>
                <a:cxnLst>
                  <a:cxn ang="0">
                    <a:pos x="T0" y="T1"/>
                  </a:cxn>
                  <a:cxn ang="0">
                    <a:pos x="T2" y="T3"/>
                  </a:cxn>
                  <a:cxn ang="0">
                    <a:pos x="T4" y="T5"/>
                  </a:cxn>
                  <a:cxn ang="0">
                    <a:pos x="T6" y="T7"/>
                  </a:cxn>
                </a:cxnLst>
                <a:rect b="b" l="0" r="r" t="0"/>
                <a:pathLst>
                  <a:path h="6" w="18">
                    <a:moveTo>
                      <a:pt x="9" y="6"/>
                    </a:moveTo>
                    <a:cubicBezTo>
                      <a:pt x="13" y="6"/>
                      <a:pt x="16" y="4"/>
                      <a:pt x="18" y="0"/>
                    </a:cubicBezTo>
                    <a:cubicBezTo>
                      <a:pt x="0" y="0"/>
                      <a:pt x="0" y="0"/>
                      <a:pt x="0" y="0"/>
                    </a:cubicBezTo>
                    <a:cubicBezTo>
                      <a:pt x="2" y="4"/>
                      <a:pt x="5" y="6"/>
                      <a:pt x="9" y="6"/>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31"/>
              <p:cNvSpPr/>
              <p:nvPr/>
            </p:nvSpPr>
            <p:spPr bwMode="auto">
              <a:xfrm>
                <a:off x="4013353" y="5271618"/>
                <a:ext cx="11112" cy="44450"/>
              </a:xfrm>
              <a:custGeom>
                <a:gdLst>
                  <a:gd fmla="*/ 1 w 2" name="T0"/>
                  <a:gd fmla="*/ 8 h 8" name="T1"/>
                  <a:gd fmla="*/ 0 w 2" name="T2"/>
                  <a:gd fmla="*/ 7 h 8" name="T3"/>
                  <a:gd fmla="*/ 0 w 2" name="T4"/>
                  <a:gd fmla="*/ 1 h 8" name="T5"/>
                  <a:gd fmla="*/ 1 w 2" name="T6"/>
                  <a:gd fmla="*/ 0 h 8" name="T7"/>
                  <a:gd fmla="*/ 2 w 2" name="T8"/>
                  <a:gd fmla="*/ 1 h 8" name="T9"/>
                  <a:gd fmla="*/ 2 w 2" name="T10"/>
                  <a:gd fmla="*/ 7 h 8" name="T11"/>
                  <a:gd fmla="*/ 1 w 2" name="T12"/>
                  <a:gd fmla="*/ 8 h 8" name="T13"/>
                </a:gdLst>
                <a:cxnLst>
                  <a:cxn ang="0">
                    <a:pos x="T0" y="T1"/>
                  </a:cxn>
                  <a:cxn ang="0">
                    <a:pos x="T2" y="T3"/>
                  </a:cxn>
                  <a:cxn ang="0">
                    <a:pos x="T4" y="T5"/>
                  </a:cxn>
                  <a:cxn ang="0">
                    <a:pos x="T6" y="T7"/>
                  </a:cxn>
                  <a:cxn ang="0">
                    <a:pos x="T8" y="T9"/>
                  </a:cxn>
                  <a:cxn ang="0">
                    <a:pos x="T10" y="T11"/>
                  </a:cxn>
                  <a:cxn ang="0">
                    <a:pos x="T12" y="T13"/>
                  </a:cxn>
                </a:cxnLst>
                <a:rect b="b" l="0" r="r" t="0"/>
                <a:pathLst>
                  <a:path h="8" w="2">
                    <a:moveTo>
                      <a:pt x="1" y="8"/>
                    </a:moveTo>
                    <a:cubicBezTo>
                      <a:pt x="0" y="8"/>
                      <a:pt x="0" y="8"/>
                      <a:pt x="0" y="7"/>
                    </a:cubicBezTo>
                    <a:cubicBezTo>
                      <a:pt x="0" y="1"/>
                      <a:pt x="0" y="1"/>
                      <a:pt x="0" y="1"/>
                    </a:cubicBezTo>
                    <a:cubicBezTo>
                      <a:pt x="0" y="0"/>
                      <a:pt x="0" y="0"/>
                      <a:pt x="1" y="0"/>
                    </a:cubicBezTo>
                    <a:cubicBezTo>
                      <a:pt x="2" y="0"/>
                      <a:pt x="2" y="0"/>
                      <a:pt x="2" y="1"/>
                    </a:cubicBezTo>
                    <a:cubicBezTo>
                      <a:pt x="2" y="7"/>
                      <a:pt x="2" y="7"/>
                      <a:pt x="2" y="7"/>
                    </a:cubicBezTo>
                    <a:cubicBezTo>
                      <a:pt x="2" y="8"/>
                      <a:pt x="2" y="8"/>
                      <a:pt x="1" y="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Freeform 32"/>
              <p:cNvSpPr/>
              <p:nvPr/>
            </p:nvSpPr>
            <p:spPr bwMode="auto">
              <a:xfrm>
                <a:off x="4059390" y="5282730"/>
                <a:ext cx="26987" cy="44450"/>
              </a:xfrm>
              <a:custGeom>
                <a:gdLst>
                  <a:gd fmla="*/ 1 w 5" name="T0"/>
                  <a:gd fmla="*/ 8 h 8" name="T1"/>
                  <a:gd fmla="*/ 1 w 5" name="T2"/>
                  <a:gd fmla="*/ 8 h 8" name="T3"/>
                  <a:gd fmla="*/ 0 w 5" name="T4"/>
                  <a:gd fmla="*/ 6 h 8" name="T5"/>
                  <a:gd fmla="*/ 2 w 5" name="T6"/>
                  <a:gd fmla="*/ 1 h 8" name="T7"/>
                  <a:gd fmla="*/ 4 w 5" name="T8"/>
                  <a:gd fmla="*/ 0 h 8" name="T9"/>
                  <a:gd fmla="*/ 4 w 5" name="T10"/>
                  <a:gd fmla="*/ 1 h 8" name="T11"/>
                  <a:gd fmla="*/ 2 w 5" name="T12"/>
                  <a:gd fmla="*/ 7 h 8" name="T13"/>
                  <a:gd fmla="*/ 1 w 5" name="T14"/>
                  <a:gd fmla="*/ 8 h 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 w="5">
                    <a:moveTo>
                      <a:pt x="1" y="8"/>
                    </a:moveTo>
                    <a:cubicBezTo>
                      <a:pt x="1" y="8"/>
                      <a:pt x="1" y="8"/>
                      <a:pt x="1" y="8"/>
                    </a:cubicBezTo>
                    <a:cubicBezTo>
                      <a:pt x="0" y="7"/>
                      <a:pt x="0" y="7"/>
                      <a:pt x="0" y="6"/>
                    </a:cubicBezTo>
                    <a:cubicBezTo>
                      <a:pt x="2" y="1"/>
                      <a:pt x="2" y="1"/>
                      <a:pt x="2" y="1"/>
                    </a:cubicBezTo>
                    <a:cubicBezTo>
                      <a:pt x="3" y="0"/>
                      <a:pt x="3" y="0"/>
                      <a:pt x="4" y="0"/>
                    </a:cubicBezTo>
                    <a:cubicBezTo>
                      <a:pt x="4" y="0"/>
                      <a:pt x="5" y="1"/>
                      <a:pt x="4" y="1"/>
                    </a:cubicBezTo>
                    <a:cubicBezTo>
                      <a:pt x="2" y="7"/>
                      <a:pt x="2" y="7"/>
                      <a:pt x="2" y="7"/>
                    </a:cubicBezTo>
                    <a:cubicBezTo>
                      <a:pt x="2" y="7"/>
                      <a:pt x="2" y="8"/>
                      <a:pt x="1" y="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1" name="Freeform 33"/>
              <p:cNvSpPr/>
              <p:nvPr/>
            </p:nvSpPr>
            <p:spPr bwMode="auto">
              <a:xfrm>
                <a:off x="4103840" y="5309718"/>
                <a:ext cx="33337" cy="39687"/>
              </a:xfrm>
              <a:custGeom>
                <a:gdLst>
                  <a:gd fmla="*/ 1 w 6" name="T0"/>
                  <a:gd fmla="*/ 7 h 7" name="T1"/>
                  <a:gd fmla="*/ 0 w 6" name="T2"/>
                  <a:gd fmla="*/ 7 h 7" name="T3"/>
                  <a:gd fmla="*/ 0 w 6" name="T4"/>
                  <a:gd fmla="*/ 5 h 7" name="T5"/>
                  <a:gd fmla="*/ 4 w 6" name="T6"/>
                  <a:gd fmla="*/ 1 h 7" name="T7"/>
                  <a:gd fmla="*/ 5 w 6" name="T8"/>
                  <a:gd fmla="*/ 0 h 7" name="T9"/>
                  <a:gd fmla="*/ 5 w 6" name="T10"/>
                  <a:gd fmla="*/ 2 h 7" name="T11"/>
                  <a:gd fmla="*/ 2 w 6" name="T12"/>
                  <a:gd fmla="*/ 6 h 7" name="T13"/>
                  <a:gd fmla="*/ 1 w 6" name="T14"/>
                  <a:gd fmla="*/ 7 h 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 w="6">
                    <a:moveTo>
                      <a:pt x="1" y="7"/>
                    </a:moveTo>
                    <a:cubicBezTo>
                      <a:pt x="1" y="7"/>
                      <a:pt x="0" y="7"/>
                      <a:pt x="0" y="7"/>
                    </a:cubicBezTo>
                    <a:cubicBezTo>
                      <a:pt x="0" y="6"/>
                      <a:pt x="0" y="6"/>
                      <a:pt x="0" y="5"/>
                    </a:cubicBezTo>
                    <a:cubicBezTo>
                      <a:pt x="4" y="1"/>
                      <a:pt x="4" y="1"/>
                      <a:pt x="4" y="1"/>
                    </a:cubicBezTo>
                    <a:cubicBezTo>
                      <a:pt x="4" y="0"/>
                      <a:pt x="5" y="0"/>
                      <a:pt x="5" y="0"/>
                    </a:cubicBezTo>
                    <a:cubicBezTo>
                      <a:pt x="6" y="1"/>
                      <a:pt x="6" y="1"/>
                      <a:pt x="5" y="2"/>
                    </a:cubicBezTo>
                    <a:cubicBezTo>
                      <a:pt x="2" y="6"/>
                      <a:pt x="2" y="6"/>
                      <a:pt x="2" y="6"/>
                    </a:cubicBezTo>
                    <a:cubicBezTo>
                      <a:pt x="1" y="7"/>
                      <a:pt x="1" y="7"/>
                      <a:pt x="1" y="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2" name="Freeform 34"/>
              <p:cNvSpPr/>
              <p:nvPr/>
            </p:nvSpPr>
            <p:spPr bwMode="auto">
              <a:xfrm>
                <a:off x="4132415" y="5355755"/>
                <a:ext cx="44450" cy="26987"/>
              </a:xfrm>
              <a:custGeom>
                <a:gdLst>
                  <a:gd fmla="*/ 1 w 8" name="T0"/>
                  <a:gd fmla="*/ 5 h 5" name="T1"/>
                  <a:gd fmla="*/ 0 w 8" name="T2"/>
                  <a:gd fmla="*/ 5 h 5" name="T3"/>
                  <a:gd fmla="*/ 1 w 8" name="T4"/>
                  <a:gd fmla="*/ 3 h 5" name="T5"/>
                  <a:gd fmla="*/ 6 w 8" name="T6"/>
                  <a:gd fmla="*/ 0 h 5" name="T7"/>
                  <a:gd fmla="*/ 7 w 8" name="T8"/>
                  <a:gd fmla="*/ 1 h 5" name="T9"/>
                  <a:gd fmla="*/ 7 w 8" name="T10"/>
                  <a:gd fmla="*/ 2 h 5" name="T11"/>
                  <a:gd fmla="*/ 2 w 8" name="T12"/>
                  <a:gd fmla="*/ 5 h 5" name="T13"/>
                  <a:gd fmla="*/ 1 w 8" name="T14"/>
                  <a:gd fmla="*/ 5 h 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 w="8">
                    <a:moveTo>
                      <a:pt x="1" y="5"/>
                    </a:moveTo>
                    <a:cubicBezTo>
                      <a:pt x="1" y="5"/>
                      <a:pt x="1" y="5"/>
                      <a:pt x="0" y="5"/>
                    </a:cubicBezTo>
                    <a:cubicBezTo>
                      <a:pt x="0" y="4"/>
                      <a:pt x="0" y="4"/>
                      <a:pt x="1" y="3"/>
                    </a:cubicBezTo>
                    <a:cubicBezTo>
                      <a:pt x="6" y="0"/>
                      <a:pt x="6" y="0"/>
                      <a:pt x="6" y="0"/>
                    </a:cubicBezTo>
                    <a:cubicBezTo>
                      <a:pt x="6" y="0"/>
                      <a:pt x="7" y="0"/>
                      <a:pt x="7" y="1"/>
                    </a:cubicBezTo>
                    <a:cubicBezTo>
                      <a:pt x="8" y="1"/>
                      <a:pt x="8" y="2"/>
                      <a:pt x="7" y="2"/>
                    </a:cubicBezTo>
                    <a:cubicBezTo>
                      <a:pt x="2" y="5"/>
                      <a:pt x="2" y="5"/>
                      <a:pt x="2" y="5"/>
                    </a:cubicBezTo>
                    <a:cubicBezTo>
                      <a:pt x="2" y="5"/>
                      <a:pt x="1" y="5"/>
                      <a:pt x="1" y="5"/>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Freeform 35"/>
              <p:cNvSpPr/>
              <p:nvPr/>
            </p:nvSpPr>
            <p:spPr bwMode="auto">
              <a:xfrm>
                <a:off x="3951440" y="5282730"/>
                <a:ext cx="28575" cy="44450"/>
              </a:xfrm>
              <a:custGeom>
                <a:gdLst>
                  <a:gd fmla="*/ 4 w 5" name="T0"/>
                  <a:gd fmla="*/ 8 h 8" name="T1"/>
                  <a:gd fmla="*/ 3 w 5" name="T2"/>
                  <a:gd fmla="*/ 7 h 8" name="T3"/>
                  <a:gd fmla="*/ 1 w 5" name="T4"/>
                  <a:gd fmla="*/ 1 h 8" name="T5"/>
                  <a:gd fmla="*/ 1 w 5" name="T6"/>
                  <a:gd fmla="*/ 0 h 8" name="T7"/>
                  <a:gd fmla="*/ 3 w 5" name="T8"/>
                  <a:gd fmla="*/ 1 h 8" name="T9"/>
                  <a:gd fmla="*/ 5 w 5" name="T10"/>
                  <a:gd fmla="*/ 6 h 8" name="T11"/>
                  <a:gd fmla="*/ 4 w 5" name="T12"/>
                  <a:gd fmla="*/ 8 h 8" name="T13"/>
                  <a:gd fmla="*/ 4 w 5" name="T14"/>
                  <a:gd fmla="*/ 8 h 8"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 w="5">
                    <a:moveTo>
                      <a:pt x="4" y="8"/>
                    </a:moveTo>
                    <a:cubicBezTo>
                      <a:pt x="3" y="8"/>
                      <a:pt x="3" y="7"/>
                      <a:pt x="3" y="7"/>
                    </a:cubicBezTo>
                    <a:cubicBezTo>
                      <a:pt x="1" y="1"/>
                      <a:pt x="1" y="1"/>
                      <a:pt x="1" y="1"/>
                    </a:cubicBezTo>
                    <a:cubicBezTo>
                      <a:pt x="0" y="1"/>
                      <a:pt x="1" y="0"/>
                      <a:pt x="1" y="0"/>
                    </a:cubicBezTo>
                    <a:cubicBezTo>
                      <a:pt x="2" y="0"/>
                      <a:pt x="2" y="0"/>
                      <a:pt x="3" y="1"/>
                    </a:cubicBezTo>
                    <a:cubicBezTo>
                      <a:pt x="5" y="6"/>
                      <a:pt x="5" y="6"/>
                      <a:pt x="5" y="6"/>
                    </a:cubicBezTo>
                    <a:cubicBezTo>
                      <a:pt x="5" y="7"/>
                      <a:pt x="5" y="7"/>
                      <a:pt x="4" y="8"/>
                    </a:cubicBezTo>
                    <a:cubicBezTo>
                      <a:pt x="4" y="8"/>
                      <a:pt x="4" y="8"/>
                      <a:pt x="4" y="8"/>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4" name="Freeform 36"/>
              <p:cNvSpPr/>
              <p:nvPr/>
            </p:nvSpPr>
            <p:spPr bwMode="auto">
              <a:xfrm>
                <a:off x="3900640" y="5309718"/>
                <a:ext cx="34925" cy="39687"/>
              </a:xfrm>
              <a:custGeom>
                <a:gdLst>
                  <a:gd fmla="*/ 5 w 6" name="T0"/>
                  <a:gd fmla="*/ 7 h 7" name="T1"/>
                  <a:gd fmla="*/ 4 w 6" name="T2"/>
                  <a:gd fmla="*/ 6 h 7" name="T3"/>
                  <a:gd fmla="*/ 1 w 6" name="T4"/>
                  <a:gd fmla="*/ 2 h 7" name="T5"/>
                  <a:gd fmla="*/ 1 w 6" name="T6"/>
                  <a:gd fmla="*/ 0 h 7" name="T7"/>
                  <a:gd fmla="*/ 2 w 6" name="T8"/>
                  <a:gd fmla="*/ 1 h 7" name="T9"/>
                  <a:gd fmla="*/ 6 w 6" name="T10"/>
                  <a:gd fmla="*/ 5 h 7" name="T11"/>
                  <a:gd fmla="*/ 6 w 6" name="T12"/>
                  <a:gd fmla="*/ 7 h 7" name="T13"/>
                  <a:gd fmla="*/ 5 w 6" name="T14"/>
                  <a:gd fmla="*/ 7 h 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 w="6">
                    <a:moveTo>
                      <a:pt x="5" y="7"/>
                    </a:moveTo>
                    <a:cubicBezTo>
                      <a:pt x="5" y="7"/>
                      <a:pt x="5" y="7"/>
                      <a:pt x="4" y="6"/>
                    </a:cubicBezTo>
                    <a:cubicBezTo>
                      <a:pt x="1" y="2"/>
                      <a:pt x="1" y="2"/>
                      <a:pt x="1" y="2"/>
                    </a:cubicBezTo>
                    <a:cubicBezTo>
                      <a:pt x="0" y="1"/>
                      <a:pt x="0" y="1"/>
                      <a:pt x="1" y="0"/>
                    </a:cubicBezTo>
                    <a:cubicBezTo>
                      <a:pt x="1" y="0"/>
                      <a:pt x="2" y="0"/>
                      <a:pt x="2" y="1"/>
                    </a:cubicBezTo>
                    <a:cubicBezTo>
                      <a:pt x="6" y="5"/>
                      <a:pt x="6" y="5"/>
                      <a:pt x="6" y="5"/>
                    </a:cubicBezTo>
                    <a:cubicBezTo>
                      <a:pt x="6" y="6"/>
                      <a:pt x="6" y="6"/>
                      <a:pt x="6" y="7"/>
                    </a:cubicBezTo>
                    <a:cubicBezTo>
                      <a:pt x="6" y="7"/>
                      <a:pt x="6" y="7"/>
                      <a:pt x="5" y="7"/>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 name="Freeform 37"/>
              <p:cNvSpPr/>
              <p:nvPr/>
            </p:nvSpPr>
            <p:spPr bwMode="auto">
              <a:xfrm>
                <a:off x="3862540" y="5355755"/>
                <a:ext cx="44450" cy="26987"/>
              </a:xfrm>
              <a:custGeom>
                <a:gdLst>
                  <a:gd fmla="*/ 7 w 8" name="T0"/>
                  <a:gd fmla="*/ 5 h 5" name="T1"/>
                  <a:gd fmla="*/ 6 w 8" name="T2"/>
                  <a:gd fmla="*/ 5 h 5" name="T3"/>
                  <a:gd fmla="*/ 1 w 8" name="T4"/>
                  <a:gd fmla="*/ 2 h 5" name="T5"/>
                  <a:gd fmla="*/ 1 w 8" name="T6"/>
                  <a:gd fmla="*/ 1 h 5" name="T7"/>
                  <a:gd fmla="*/ 2 w 8" name="T8"/>
                  <a:gd fmla="*/ 0 h 5" name="T9"/>
                  <a:gd fmla="*/ 7 w 8" name="T10"/>
                  <a:gd fmla="*/ 3 h 5" name="T11"/>
                  <a:gd fmla="*/ 8 w 8" name="T12"/>
                  <a:gd fmla="*/ 5 h 5" name="T13"/>
                  <a:gd fmla="*/ 7 w 8" name="T14"/>
                  <a:gd fmla="*/ 5 h 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 w="8">
                    <a:moveTo>
                      <a:pt x="7" y="5"/>
                    </a:moveTo>
                    <a:cubicBezTo>
                      <a:pt x="7" y="5"/>
                      <a:pt x="6" y="5"/>
                      <a:pt x="6" y="5"/>
                    </a:cubicBezTo>
                    <a:cubicBezTo>
                      <a:pt x="1" y="2"/>
                      <a:pt x="1" y="2"/>
                      <a:pt x="1" y="2"/>
                    </a:cubicBezTo>
                    <a:cubicBezTo>
                      <a:pt x="1" y="2"/>
                      <a:pt x="0" y="1"/>
                      <a:pt x="1" y="1"/>
                    </a:cubicBezTo>
                    <a:cubicBezTo>
                      <a:pt x="1" y="0"/>
                      <a:pt x="2" y="0"/>
                      <a:pt x="2" y="0"/>
                    </a:cubicBezTo>
                    <a:cubicBezTo>
                      <a:pt x="7" y="3"/>
                      <a:pt x="7" y="3"/>
                      <a:pt x="7" y="3"/>
                    </a:cubicBezTo>
                    <a:cubicBezTo>
                      <a:pt x="8" y="4"/>
                      <a:pt x="8" y="4"/>
                      <a:pt x="8" y="5"/>
                    </a:cubicBezTo>
                    <a:cubicBezTo>
                      <a:pt x="8" y="5"/>
                      <a:pt x="7" y="5"/>
                      <a:pt x="7" y="5"/>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64" name="矩形 63"/>
            <p:cNvSpPr/>
            <p:nvPr/>
          </p:nvSpPr>
          <p:spPr>
            <a:xfrm>
              <a:off x="4337888" y="4390218"/>
              <a:ext cx="1249680" cy="518160"/>
            </a:xfrm>
            <a:prstGeom prst="rect">
              <a:avLst/>
            </a:prstGeom>
          </p:spPr>
          <p:txBody>
            <a:bodyPr wrap="none">
              <a:spAutoFit/>
            </a:bodyPr>
            <a:lstStyle/>
            <a:p>
              <a:pPr algn="r" defTabSz="609459"/>
              <a:r>
                <a:rPr altLang="en-US" b="1" lang="zh-CN" smtClean="0" sz="2800">
                  <a:gradFill>
                    <a:gsLst>
                      <a:gs pos="100000">
                        <a:schemeClr val="bg1"/>
                      </a:gs>
                      <a:gs pos="0">
                        <a:schemeClr val="bg1"/>
                      </a:gs>
                    </a:gsLst>
                    <a:lin ang="5400000" scaled="0"/>
                  </a:gradFill>
                  <a:latin charset="-122" panose="020b0503020204020204" pitchFamily="34" typeface="微软雅黑"/>
                  <a:ea charset="-122" panose="020b0503020204020204" pitchFamily="34" typeface="微软雅黑"/>
                </a:rPr>
                <a:t>不会做</a:t>
              </a:r>
            </a:p>
          </p:txBody>
        </p:sp>
      </p:grpSp>
      <p:grpSp>
        <p:nvGrpSpPr>
          <p:cNvPr id="78" name="组合 77"/>
          <p:cNvGrpSpPr/>
          <p:nvPr/>
        </p:nvGrpSpPr>
        <p:grpSpPr>
          <a:xfrm>
            <a:off x="5661386" y="3592639"/>
            <a:ext cx="2624931" cy="2084387"/>
            <a:chOff x="5661386" y="3592639"/>
            <a:chExt cx="2624931" cy="2084387"/>
          </a:xfrm>
        </p:grpSpPr>
        <p:grpSp>
          <p:nvGrpSpPr>
            <p:cNvPr id="79" name="组合 78"/>
            <p:cNvGrpSpPr/>
            <p:nvPr/>
          </p:nvGrpSpPr>
          <p:grpSpPr>
            <a:xfrm>
              <a:off x="5700280" y="3592639"/>
              <a:ext cx="2586037" cy="2051050"/>
              <a:chOff x="5700280" y="3592639"/>
              <a:chExt cx="2586037" cy="2051050"/>
            </a:xfrm>
          </p:grpSpPr>
          <p:sp>
            <p:nvSpPr>
              <p:cNvPr id="90" name="Freeform 17"/>
              <p:cNvSpPr/>
              <p:nvPr/>
            </p:nvSpPr>
            <p:spPr bwMode="auto">
              <a:xfrm>
                <a:off x="5700280" y="3592639"/>
                <a:ext cx="2586037" cy="2051050"/>
              </a:xfrm>
              <a:custGeom>
                <a:gdLst>
                  <a:gd fmla="*/ 451 w 460" name="T0"/>
                  <a:gd fmla="*/ 289 h 365" name="T1"/>
                  <a:gd fmla="*/ 289 w 460" name="T2"/>
                  <a:gd fmla="*/ 24 h 365" name="T3"/>
                  <a:gd fmla="*/ 198 w 460" name="T4"/>
                  <a:gd fmla="*/ 0 h 365" name="T5"/>
                  <a:gd fmla="*/ 192 w 460" name="T6"/>
                  <a:gd fmla="*/ 10 h 365" name="T7"/>
                  <a:gd fmla="*/ 192 w 460" name="T8"/>
                  <a:gd fmla="*/ 10 h 365" name="T9"/>
                  <a:gd fmla="*/ 186 w 460" name="T10"/>
                  <a:gd fmla="*/ 18 h 365" name="T11"/>
                  <a:gd fmla="*/ 185 w 460" name="T12"/>
                  <a:gd fmla="*/ 19 h 365" name="T13"/>
                  <a:gd fmla="*/ 179 w 460" name="T14"/>
                  <a:gd fmla="*/ 26 h 365" name="T15"/>
                  <a:gd fmla="*/ 178 w 460" name="T16"/>
                  <a:gd fmla="*/ 27 h 365" name="T17"/>
                  <a:gd fmla="*/ 163 w 460" name="T18"/>
                  <a:gd fmla="*/ 42 h 365" name="T19"/>
                  <a:gd fmla="*/ 162 w 460" name="T20"/>
                  <a:gd fmla="*/ 43 h 365" name="T21"/>
                  <a:gd fmla="*/ 155 w 460" name="T22"/>
                  <a:gd fmla="*/ 49 h 365" name="T23"/>
                  <a:gd fmla="*/ 154 w 460" name="T24"/>
                  <a:gd fmla="*/ 50 h 365" name="T25"/>
                  <a:gd fmla="*/ 136 w 460" name="T26"/>
                  <a:gd fmla="*/ 62 h 365" name="T27"/>
                  <a:gd fmla="*/ 136 w 460" name="T28"/>
                  <a:gd fmla="*/ 62 h 365" name="T29"/>
                  <a:gd fmla="*/ 127 w 460" name="T30"/>
                  <a:gd fmla="*/ 67 h 365" name="T31"/>
                  <a:gd fmla="*/ 126 w 460" name="T32"/>
                  <a:gd fmla="*/ 67 h 365" name="T33"/>
                  <a:gd fmla="*/ 96 w 460" name="T34"/>
                  <a:gd fmla="*/ 79 h 365" name="T35"/>
                  <a:gd fmla="*/ 95 w 460" name="T36"/>
                  <a:gd fmla="*/ 79 h 365" name="T37"/>
                  <a:gd fmla="*/ 62 w 460" name="T38"/>
                  <a:gd fmla="*/ 85 h 365" name="T39"/>
                  <a:gd fmla="*/ 62 w 460" name="T40"/>
                  <a:gd fmla="*/ 85 h 365" name="T41"/>
                  <a:gd fmla="*/ 50 w 460" name="T42"/>
                  <a:gd fmla="*/ 86 h 365" name="T43"/>
                  <a:gd fmla="*/ 48 w 460" name="T44"/>
                  <a:gd fmla="*/ 88 h 365" name="T45"/>
                  <a:gd fmla="*/ 113 w 460" name="T46"/>
                  <a:gd fmla="*/ 328 h 365" name="T47"/>
                  <a:gd fmla="*/ 424 w 460" name="T48"/>
                  <a:gd fmla="*/ 336 h 365" name="T49"/>
                  <a:gd fmla="*/ 451 w 460" name="T50"/>
                  <a:gd fmla="*/ 289 h 365"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365" w="460">
                    <a:moveTo>
                      <a:pt x="451" y="289"/>
                    </a:moveTo>
                    <a:cubicBezTo>
                      <a:pt x="421" y="215"/>
                      <a:pt x="352" y="60"/>
                      <a:pt x="289" y="24"/>
                    </a:cubicBezTo>
                    <a:cubicBezTo>
                      <a:pt x="260" y="7"/>
                      <a:pt x="229" y="0"/>
                      <a:pt x="198" y="0"/>
                    </a:cubicBezTo>
                    <a:cubicBezTo>
                      <a:pt x="196" y="4"/>
                      <a:pt x="194" y="7"/>
                      <a:pt x="192" y="10"/>
                    </a:cubicBezTo>
                    <a:cubicBezTo>
                      <a:pt x="192" y="10"/>
                      <a:pt x="192" y="10"/>
                      <a:pt x="192" y="10"/>
                    </a:cubicBezTo>
                    <a:cubicBezTo>
                      <a:pt x="190" y="13"/>
                      <a:pt x="188" y="15"/>
                      <a:pt x="186" y="18"/>
                    </a:cubicBezTo>
                    <a:cubicBezTo>
                      <a:pt x="186" y="18"/>
                      <a:pt x="185" y="19"/>
                      <a:pt x="185" y="19"/>
                    </a:cubicBezTo>
                    <a:cubicBezTo>
                      <a:pt x="183" y="22"/>
                      <a:pt x="181" y="24"/>
                      <a:pt x="179" y="26"/>
                    </a:cubicBezTo>
                    <a:cubicBezTo>
                      <a:pt x="179" y="27"/>
                      <a:pt x="178" y="27"/>
                      <a:pt x="178" y="27"/>
                    </a:cubicBezTo>
                    <a:cubicBezTo>
                      <a:pt x="173" y="32"/>
                      <a:pt x="169" y="37"/>
                      <a:pt x="163" y="42"/>
                    </a:cubicBezTo>
                    <a:cubicBezTo>
                      <a:pt x="163" y="42"/>
                      <a:pt x="162" y="43"/>
                      <a:pt x="162" y="43"/>
                    </a:cubicBezTo>
                    <a:cubicBezTo>
                      <a:pt x="160" y="45"/>
                      <a:pt x="157" y="47"/>
                      <a:pt x="155" y="49"/>
                    </a:cubicBezTo>
                    <a:cubicBezTo>
                      <a:pt x="155" y="49"/>
                      <a:pt x="154" y="49"/>
                      <a:pt x="154" y="50"/>
                    </a:cubicBezTo>
                    <a:cubicBezTo>
                      <a:pt x="148" y="54"/>
                      <a:pt x="142" y="58"/>
                      <a:pt x="136" y="62"/>
                    </a:cubicBezTo>
                    <a:cubicBezTo>
                      <a:pt x="136" y="62"/>
                      <a:pt x="136" y="62"/>
                      <a:pt x="136" y="62"/>
                    </a:cubicBezTo>
                    <a:cubicBezTo>
                      <a:pt x="133" y="64"/>
                      <a:pt x="130" y="65"/>
                      <a:pt x="127" y="67"/>
                    </a:cubicBezTo>
                    <a:cubicBezTo>
                      <a:pt x="127" y="67"/>
                      <a:pt x="126" y="67"/>
                      <a:pt x="126" y="67"/>
                    </a:cubicBezTo>
                    <a:cubicBezTo>
                      <a:pt x="116" y="72"/>
                      <a:pt x="106" y="76"/>
                      <a:pt x="96" y="79"/>
                    </a:cubicBezTo>
                    <a:cubicBezTo>
                      <a:pt x="95" y="79"/>
                      <a:pt x="95" y="79"/>
                      <a:pt x="95" y="79"/>
                    </a:cubicBezTo>
                    <a:cubicBezTo>
                      <a:pt x="84" y="82"/>
                      <a:pt x="73" y="84"/>
                      <a:pt x="62" y="85"/>
                    </a:cubicBezTo>
                    <a:cubicBezTo>
                      <a:pt x="62" y="85"/>
                      <a:pt x="62" y="85"/>
                      <a:pt x="62" y="85"/>
                    </a:cubicBezTo>
                    <a:cubicBezTo>
                      <a:pt x="58" y="86"/>
                      <a:pt x="54" y="86"/>
                      <a:pt x="50" y="86"/>
                    </a:cubicBezTo>
                    <a:cubicBezTo>
                      <a:pt x="49" y="87"/>
                      <a:pt x="49" y="87"/>
                      <a:pt x="48" y="88"/>
                    </a:cubicBezTo>
                    <a:cubicBezTo>
                      <a:pt x="0" y="172"/>
                      <a:pt x="29" y="280"/>
                      <a:pt x="113" y="328"/>
                    </a:cubicBezTo>
                    <a:cubicBezTo>
                      <a:pt x="176" y="365"/>
                      <a:pt x="344" y="347"/>
                      <a:pt x="424" y="336"/>
                    </a:cubicBezTo>
                    <a:cubicBezTo>
                      <a:pt x="447" y="333"/>
                      <a:pt x="460" y="312"/>
                      <a:pt x="451" y="289"/>
                    </a:cubicBezTo>
                    <a:close/>
                  </a:path>
                </a:pathLst>
              </a:custGeom>
              <a:solidFill>
                <a:srgbClr val="BFBFBF"/>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91" name="组合 90"/>
              <p:cNvGrpSpPr/>
              <p:nvPr/>
            </p:nvGrpSpPr>
            <p:grpSpPr>
              <a:xfrm>
                <a:off x="6505882" y="3997989"/>
                <a:ext cx="304800" cy="214312"/>
                <a:chOff x="6227915" y="4725518"/>
                <a:chExt cx="304800" cy="214312"/>
              </a:xfrm>
            </p:grpSpPr>
            <p:sp>
              <p:nvSpPr>
                <p:cNvPr id="97" name="Freeform 22"/>
                <p:cNvSpPr>
                  <a:spLocks noEditPoints="1"/>
                </p:cNvSpPr>
                <p:nvPr/>
              </p:nvSpPr>
              <p:spPr bwMode="auto">
                <a:xfrm>
                  <a:off x="6227915" y="4725518"/>
                  <a:ext cx="141287" cy="214312"/>
                </a:xfrm>
                <a:custGeom>
                  <a:gdLst>
                    <a:gd fmla="*/ 25 w 25" name="T0"/>
                    <a:gd fmla="*/ 19 h 38" name="T1"/>
                    <a:gd fmla="*/ 22 w 25" name="T2"/>
                    <a:gd fmla="*/ 33 h 38" name="T3"/>
                    <a:gd fmla="*/ 13 w 25" name="T4"/>
                    <a:gd fmla="*/ 38 h 38" name="T5"/>
                    <a:gd fmla="*/ 3 w 25" name="T6"/>
                    <a:gd fmla="*/ 33 h 38" name="T7"/>
                    <a:gd fmla="*/ 0 w 25" name="T8"/>
                    <a:gd fmla="*/ 19 h 38" name="T9"/>
                    <a:gd fmla="*/ 3 w 25" name="T10"/>
                    <a:gd fmla="*/ 4 h 38" name="T11"/>
                    <a:gd fmla="*/ 13 w 25" name="T12"/>
                    <a:gd fmla="*/ 0 h 38" name="T13"/>
                    <a:gd fmla="*/ 22 w 25" name="T14"/>
                    <a:gd fmla="*/ 4 h 38" name="T15"/>
                    <a:gd fmla="*/ 25 w 25" name="T16"/>
                    <a:gd fmla="*/ 19 h 38" name="T17"/>
                    <a:gd fmla="*/ 5 w 25" name="T18"/>
                    <a:gd fmla="*/ 19 h 38" name="T19"/>
                    <a:gd fmla="*/ 7 w 25" name="T20"/>
                    <a:gd fmla="*/ 30 h 38" name="T21"/>
                    <a:gd fmla="*/ 13 w 25" name="T22"/>
                    <a:gd fmla="*/ 34 h 38" name="T23"/>
                    <a:gd fmla="*/ 19 w 25" name="T24"/>
                    <a:gd fmla="*/ 30 h 38" name="T25"/>
                    <a:gd fmla="*/ 21 w 25" name="T26"/>
                    <a:gd fmla="*/ 19 h 38" name="T27"/>
                    <a:gd fmla="*/ 19 w 25" name="T28"/>
                    <a:gd fmla="*/ 7 h 38" name="T29"/>
                    <a:gd fmla="*/ 13 w 25" name="T30"/>
                    <a:gd fmla="*/ 3 h 38" name="T31"/>
                    <a:gd fmla="*/ 7 w 25" name="T32"/>
                    <a:gd fmla="*/ 7 h 38" name="T33"/>
                    <a:gd fmla="*/ 5 w 25" name="T34"/>
                    <a:gd fmla="*/ 19 h 3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8" w="25">
                      <a:moveTo>
                        <a:pt x="25" y="19"/>
                      </a:moveTo>
                      <a:cubicBezTo>
                        <a:pt x="25" y="25"/>
                        <a:pt x="24" y="30"/>
                        <a:pt x="22" y="33"/>
                      </a:cubicBezTo>
                      <a:cubicBezTo>
                        <a:pt x="20" y="36"/>
                        <a:pt x="17" y="38"/>
                        <a:pt x="13" y="38"/>
                      </a:cubicBezTo>
                      <a:cubicBezTo>
                        <a:pt x="9" y="38"/>
                        <a:pt x="6" y="36"/>
                        <a:pt x="3" y="33"/>
                      </a:cubicBezTo>
                      <a:cubicBezTo>
                        <a:pt x="1" y="30"/>
                        <a:pt x="0" y="25"/>
                        <a:pt x="0" y="19"/>
                      </a:cubicBezTo>
                      <a:cubicBezTo>
                        <a:pt x="0" y="12"/>
                        <a:pt x="1" y="7"/>
                        <a:pt x="3" y="4"/>
                      </a:cubicBezTo>
                      <a:cubicBezTo>
                        <a:pt x="5" y="1"/>
                        <a:pt x="8" y="0"/>
                        <a:pt x="13" y="0"/>
                      </a:cubicBezTo>
                      <a:cubicBezTo>
                        <a:pt x="17" y="0"/>
                        <a:pt x="20" y="1"/>
                        <a:pt x="22" y="4"/>
                      </a:cubicBezTo>
                      <a:cubicBezTo>
                        <a:pt x="24" y="8"/>
                        <a:pt x="25" y="12"/>
                        <a:pt x="25" y="19"/>
                      </a:cubicBezTo>
                      <a:close/>
                      <a:moveTo>
                        <a:pt x="5" y="19"/>
                      </a:moveTo>
                      <a:cubicBezTo>
                        <a:pt x="5" y="24"/>
                        <a:pt x="5" y="28"/>
                        <a:pt x="7" y="30"/>
                      </a:cubicBezTo>
                      <a:cubicBezTo>
                        <a:pt x="8" y="33"/>
                        <a:pt x="10" y="34"/>
                        <a:pt x="13" y="34"/>
                      </a:cubicBezTo>
                      <a:cubicBezTo>
                        <a:pt x="15" y="34"/>
                        <a:pt x="17" y="33"/>
                        <a:pt x="19" y="30"/>
                      </a:cubicBezTo>
                      <a:cubicBezTo>
                        <a:pt x="20" y="28"/>
                        <a:pt x="21" y="24"/>
                        <a:pt x="21" y="19"/>
                      </a:cubicBezTo>
                      <a:cubicBezTo>
                        <a:pt x="21" y="13"/>
                        <a:pt x="20" y="9"/>
                        <a:pt x="19" y="7"/>
                      </a:cubicBezTo>
                      <a:cubicBezTo>
                        <a:pt x="17" y="4"/>
                        <a:pt x="15" y="3"/>
                        <a:pt x="13" y="3"/>
                      </a:cubicBezTo>
                      <a:cubicBezTo>
                        <a:pt x="10" y="3"/>
                        <a:pt x="8" y="4"/>
                        <a:pt x="7" y="7"/>
                      </a:cubicBezTo>
                      <a:cubicBezTo>
                        <a:pt x="5" y="9"/>
                        <a:pt x="5" y="13"/>
                        <a:pt x="5" y="19"/>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8" name="Freeform 23"/>
                <p:cNvSpPr/>
                <p:nvPr/>
              </p:nvSpPr>
              <p:spPr bwMode="auto">
                <a:xfrm>
                  <a:off x="6397778" y="4725518"/>
                  <a:ext cx="134937" cy="214312"/>
                </a:xfrm>
                <a:custGeom>
                  <a:gdLst>
                    <a:gd fmla="*/ 23 w 24" name="T0"/>
                    <a:gd fmla="*/ 9 h 38" name="T1"/>
                    <a:gd fmla="*/ 21 w 24" name="T2"/>
                    <a:gd fmla="*/ 15 h 38" name="T3"/>
                    <a:gd fmla="*/ 15 w 24" name="T4"/>
                    <a:gd fmla="*/ 18 h 38" name="T5"/>
                    <a:gd fmla="*/ 15 w 24" name="T6"/>
                    <a:gd fmla="*/ 18 h 38" name="T7"/>
                    <a:gd fmla="*/ 22 w 24" name="T8"/>
                    <a:gd fmla="*/ 21 h 38" name="T9"/>
                    <a:gd fmla="*/ 24 w 24" name="T10"/>
                    <a:gd fmla="*/ 27 h 38" name="T11"/>
                    <a:gd fmla="*/ 20 w 24" name="T12"/>
                    <a:gd fmla="*/ 35 h 38" name="T13"/>
                    <a:gd fmla="*/ 10 w 24" name="T14"/>
                    <a:gd fmla="*/ 38 h 38" name="T15"/>
                    <a:gd fmla="*/ 5 w 24" name="T16"/>
                    <a:gd fmla="*/ 37 h 38" name="T17"/>
                    <a:gd fmla="*/ 0 w 24" name="T18"/>
                    <a:gd fmla="*/ 36 h 38" name="T19"/>
                    <a:gd fmla="*/ 0 w 24" name="T20"/>
                    <a:gd fmla="*/ 32 h 38" name="T21"/>
                    <a:gd fmla="*/ 5 w 24" name="T22"/>
                    <a:gd fmla="*/ 34 h 38" name="T23"/>
                    <a:gd fmla="*/ 10 w 24" name="T24"/>
                    <a:gd fmla="*/ 34 h 38" name="T25"/>
                    <a:gd fmla="*/ 20 w 24" name="T26"/>
                    <a:gd fmla="*/ 27 h 38" name="T27"/>
                    <a:gd fmla="*/ 9 w 24" name="T28"/>
                    <a:gd fmla="*/ 20 h 38" name="T29"/>
                    <a:gd fmla="*/ 6 w 24" name="T30"/>
                    <a:gd fmla="*/ 20 h 38" name="T31"/>
                    <a:gd fmla="*/ 6 w 24" name="T32"/>
                    <a:gd fmla="*/ 16 h 38" name="T33"/>
                    <a:gd fmla="*/ 9 w 24" name="T34"/>
                    <a:gd fmla="*/ 16 h 38" name="T35"/>
                    <a:gd fmla="*/ 16 w 24" name="T36"/>
                    <a:gd fmla="*/ 14 h 38" name="T37"/>
                    <a:gd fmla="*/ 19 w 24" name="T38"/>
                    <a:gd fmla="*/ 9 h 38" name="T39"/>
                    <a:gd fmla="*/ 17 w 24" name="T40"/>
                    <a:gd fmla="*/ 5 h 38" name="T41"/>
                    <a:gd fmla="*/ 12 w 24" name="T42"/>
                    <a:gd fmla="*/ 3 h 38" name="T43"/>
                    <a:gd fmla="*/ 7 w 24" name="T44"/>
                    <a:gd fmla="*/ 4 h 38" name="T45"/>
                    <a:gd fmla="*/ 2 w 24" name="T46"/>
                    <a:gd fmla="*/ 6 h 38" name="T47"/>
                    <a:gd fmla="*/ 0 w 24" name="T48"/>
                    <a:gd fmla="*/ 3 h 38" name="T49"/>
                    <a:gd fmla="*/ 5 w 24" name="T50"/>
                    <a:gd fmla="*/ 1 h 38" name="T51"/>
                    <a:gd fmla="*/ 12 w 24" name="T52"/>
                    <a:gd fmla="*/ 0 h 38" name="T53"/>
                    <a:gd fmla="*/ 20 w 24" name="T54"/>
                    <a:gd fmla="*/ 2 h 38" name="T55"/>
                    <a:gd fmla="*/ 23 w 24" name="T56"/>
                    <a:gd fmla="*/ 9 h 3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38" w="24">
                      <a:moveTo>
                        <a:pt x="23" y="9"/>
                      </a:moveTo>
                      <a:cubicBezTo>
                        <a:pt x="23" y="11"/>
                        <a:pt x="22" y="13"/>
                        <a:pt x="21" y="15"/>
                      </a:cubicBezTo>
                      <a:cubicBezTo>
                        <a:pt x="20" y="16"/>
                        <a:pt x="18" y="17"/>
                        <a:pt x="15" y="18"/>
                      </a:cubicBezTo>
                      <a:cubicBezTo>
                        <a:pt x="15" y="18"/>
                        <a:pt x="15" y="18"/>
                        <a:pt x="15" y="18"/>
                      </a:cubicBezTo>
                      <a:cubicBezTo>
                        <a:pt x="18" y="18"/>
                        <a:pt x="20" y="19"/>
                        <a:pt x="22" y="21"/>
                      </a:cubicBezTo>
                      <a:cubicBezTo>
                        <a:pt x="23" y="22"/>
                        <a:pt x="24" y="24"/>
                        <a:pt x="24" y="27"/>
                      </a:cubicBezTo>
                      <a:cubicBezTo>
                        <a:pt x="24" y="30"/>
                        <a:pt x="23" y="33"/>
                        <a:pt x="20" y="35"/>
                      </a:cubicBezTo>
                      <a:cubicBezTo>
                        <a:pt x="18" y="37"/>
                        <a:pt x="14" y="38"/>
                        <a:pt x="10" y="38"/>
                      </a:cubicBezTo>
                      <a:cubicBezTo>
                        <a:pt x="8" y="38"/>
                        <a:pt x="6" y="38"/>
                        <a:pt x="5" y="37"/>
                      </a:cubicBezTo>
                      <a:cubicBezTo>
                        <a:pt x="3" y="37"/>
                        <a:pt x="1" y="36"/>
                        <a:pt x="0" y="36"/>
                      </a:cubicBezTo>
                      <a:cubicBezTo>
                        <a:pt x="0" y="32"/>
                        <a:pt x="0" y="32"/>
                        <a:pt x="0" y="32"/>
                      </a:cubicBezTo>
                      <a:cubicBezTo>
                        <a:pt x="1" y="32"/>
                        <a:pt x="3" y="33"/>
                        <a:pt x="5" y="34"/>
                      </a:cubicBezTo>
                      <a:cubicBezTo>
                        <a:pt x="7" y="34"/>
                        <a:pt x="9" y="34"/>
                        <a:pt x="10" y="34"/>
                      </a:cubicBezTo>
                      <a:cubicBezTo>
                        <a:pt x="17" y="34"/>
                        <a:pt x="20" y="32"/>
                        <a:pt x="20" y="27"/>
                      </a:cubicBezTo>
                      <a:cubicBezTo>
                        <a:pt x="20" y="22"/>
                        <a:pt x="16" y="20"/>
                        <a:pt x="9" y="20"/>
                      </a:cubicBezTo>
                      <a:cubicBezTo>
                        <a:pt x="6" y="20"/>
                        <a:pt x="6" y="20"/>
                        <a:pt x="6" y="20"/>
                      </a:cubicBezTo>
                      <a:cubicBezTo>
                        <a:pt x="6" y="16"/>
                        <a:pt x="6" y="16"/>
                        <a:pt x="6" y="16"/>
                      </a:cubicBezTo>
                      <a:cubicBezTo>
                        <a:pt x="9" y="16"/>
                        <a:pt x="9" y="16"/>
                        <a:pt x="9" y="16"/>
                      </a:cubicBezTo>
                      <a:cubicBezTo>
                        <a:pt x="12" y="16"/>
                        <a:pt x="14" y="16"/>
                        <a:pt x="16" y="14"/>
                      </a:cubicBezTo>
                      <a:cubicBezTo>
                        <a:pt x="18" y="13"/>
                        <a:pt x="19" y="11"/>
                        <a:pt x="19" y="9"/>
                      </a:cubicBezTo>
                      <a:cubicBezTo>
                        <a:pt x="19" y="7"/>
                        <a:pt x="18" y="6"/>
                        <a:pt x="17" y="5"/>
                      </a:cubicBezTo>
                      <a:cubicBezTo>
                        <a:pt x="15" y="4"/>
                        <a:pt x="14" y="3"/>
                        <a:pt x="12" y="3"/>
                      </a:cubicBezTo>
                      <a:cubicBezTo>
                        <a:pt x="10" y="3"/>
                        <a:pt x="9" y="3"/>
                        <a:pt x="7" y="4"/>
                      </a:cubicBezTo>
                      <a:cubicBezTo>
                        <a:pt x="6" y="4"/>
                        <a:pt x="4" y="5"/>
                        <a:pt x="2" y="6"/>
                      </a:cubicBezTo>
                      <a:cubicBezTo>
                        <a:pt x="0" y="3"/>
                        <a:pt x="0" y="3"/>
                        <a:pt x="0" y="3"/>
                      </a:cubicBezTo>
                      <a:cubicBezTo>
                        <a:pt x="2" y="2"/>
                        <a:pt x="3" y="1"/>
                        <a:pt x="5" y="1"/>
                      </a:cubicBezTo>
                      <a:cubicBezTo>
                        <a:pt x="7" y="0"/>
                        <a:pt x="9" y="0"/>
                        <a:pt x="12" y="0"/>
                      </a:cubicBezTo>
                      <a:cubicBezTo>
                        <a:pt x="15" y="0"/>
                        <a:pt x="18" y="0"/>
                        <a:pt x="20" y="2"/>
                      </a:cubicBezTo>
                      <a:cubicBezTo>
                        <a:pt x="22" y="4"/>
                        <a:pt x="23" y="6"/>
                        <a:pt x="23" y="9"/>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92" name="组合 91"/>
              <p:cNvGrpSpPr/>
              <p:nvPr/>
            </p:nvGrpSpPr>
            <p:grpSpPr>
              <a:xfrm>
                <a:off x="7538605" y="4907089"/>
                <a:ext cx="455612" cy="411162"/>
                <a:chOff x="7442353" y="5298605"/>
                <a:chExt cx="455612" cy="411162"/>
              </a:xfrm>
            </p:grpSpPr>
            <p:sp>
              <p:nvSpPr>
                <p:cNvPr id="94" name="Freeform 24"/>
                <p:cNvSpPr/>
                <p:nvPr/>
              </p:nvSpPr>
              <p:spPr bwMode="auto">
                <a:xfrm>
                  <a:off x="7442353" y="5546255"/>
                  <a:ext cx="157162" cy="163512"/>
                </a:xfrm>
                <a:custGeom>
                  <a:gdLst>
                    <a:gd fmla="*/ 68 w 99" name="T0"/>
                    <a:gd fmla="*/ 7 h 103" name="T1"/>
                    <a:gd fmla="*/ 64 w 99" name="T2"/>
                    <a:gd fmla="*/ 4 h 103" name="T3"/>
                    <a:gd fmla="*/ 0 w 99" name="T4"/>
                    <a:gd fmla="*/ 28 h 103" name="T5"/>
                    <a:gd fmla="*/ 29 w 99" name="T6"/>
                    <a:gd fmla="*/ 103 h 103" name="T7"/>
                    <a:gd fmla="*/ 92 w 99" name="T8"/>
                    <a:gd fmla="*/ 78 h 103" name="T9"/>
                    <a:gd fmla="*/ 89 w 99" name="T10"/>
                    <a:gd fmla="*/ 64 h 103" name="T11"/>
                    <a:gd fmla="*/ 99 w 99" name="T12"/>
                    <a:gd fmla="*/ 57 h 103" name="T13"/>
                    <a:gd fmla="*/ 78 w 99" name="T14"/>
                    <a:gd fmla="*/ 0 h 103" name="T15"/>
                    <a:gd fmla="*/ 68 w 99" name="T16"/>
                    <a:gd fmla="*/ 7 h 10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3" w="99">
                      <a:moveTo>
                        <a:pt x="68" y="7"/>
                      </a:moveTo>
                      <a:lnTo>
                        <a:pt x="64" y="4"/>
                      </a:lnTo>
                      <a:lnTo>
                        <a:pt x="0" y="28"/>
                      </a:lnTo>
                      <a:lnTo>
                        <a:pt x="29" y="103"/>
                      </a:lnTo>
                      <a:lnTo>
                        <a:pt x="92" y="78"/>
                      </a:lnTo>
                      <a:lnTo>
                        <a:pt x="89" y="64"/>
                      </a:lnTo>
                      <a:lnTo>
                        <a:pt x="99" y="57"/>
                      </a:lnTo>
                      <a:lnTo>
                        <a:pt x="78" y="0"/>
                      </a:lnTo>
                      <a:lnTo>
                        <a:pt x="68" y="7"/>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5" name="Freeform 25"/>
                <p:cNvSpPr/>
                <p:nvPr/>
              </p:nvSpPr>
              <p:spPr bwMode="auto">
                <a:xfrm>
                  <a:off x="7583640" y="5524030"/>
                  <a:ext cx="314325" cy="106362"/>
                </a:xfrm>
                <a:custGeom>
                  <a:gdLst>
                    <a:gd fmla="*/ 52 w 56" name="T0"/>
                    <a:gd fmla="*/ 2 h 19" name="T1"/>
                    <a:gd fmla="*/ 39 w 56" name="T2"/>
                    <a:gd fmla="*/ 7 h 19" name="T3"/>
                    <a:gd fmla="*/ 33 w 56" name="T4"/>
                    <a:gd fmla="*/ 10 h 19" name="T5"/>
                    <a:gd fmla="*/ 23 w 56" name="T6"/>
                    <a:gd fmla="*/ 7 h 19" name="T7"/>
                    <a:gd fmla="*/ 37 w 56" name="T8"/>
                    <a:gd fmla="*/ 6 h 19" name="T9"/>
                    <a:gd fmla="*/ 30 w 56" name="T10"/>
                    <a:gd fmla="*/ 1 h 19" name="T11"/>
                    <a:gd fmla="*/ 19 w 56" name="T12"/>
                    <a:gd fmla="*/ 0 h 19" name="T13"/>
                    <a:gd fmla="*/ 7 w 56" name="T14"/>
                    <a:gd fmla="*/ 3 h 19" name="T15"/>
                    <a:gd fmla="*/ 0 w 56" name="T16"/>
                    <a:gd fmla="*/ 5 h 19" name="T17"/>
                    <a:gd fmla="*/ 4 w 56" name="T18"/>
                    <a:gd fmla="*/ 17 h 19" name="T19"/>
                    <a:gd fmla="*/ 7 w 56" name="T20"/>
                    <a:gd fmla="*/ 16 h 19" name="T21"/>
                    <a:gd fmla="*/ 7 w 56" name="T22"/>
                    <a:gd fmla="*/ 16 h 19" name="T23"/>
                    <a:gd fmla="*/ 14 w 56" name="T24"/>
                    <a:gd fmla="*/ 18 h 19" name="T25"/>
                    <a:gd fmla="*/ 35 w 56" name="T26"/>
                    <a:gd fmla="*/ 19 h 19" name="T27"/>
                    <a:gd fmla="*/ 55 w 56" name="T28"/>
                    <a:gd fmla="*/ 5 h 19" name="T29"/>
                    <a:gd fmla="*/ 52 w 56" name="T30"/>
                    <a:gd fmla="*/ 2 h 19"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9" w="56">
                      <a:moveTo>
                        <a:pt x="52" y="2"/>
                      </a:moveTo>
                      <a:cubicBezTo>
                        <a:pt x="49" y="0"/>
                        <a:pt x="39" y="7"/>
                        <a:pt x="39" y="7"/>
                      </a:cubicBezTo>
                      <a:cubicBezTo>
                        <a:pt x="39" y="7"/>
                        <a:pt x="35" y="10"/>
                        <a:pt x="33" y="10"/>
                      </a:cubicBezTo>
                      <a:cubicBezTo>
                        <a:pt x="32" y="11"/>
                        <a:pt x="23" y="9"/>
                        <a:pt x="23" y="7"/>
                      </a:cubicBezTo>
                      <a:cubicBezTo>
                        <a:pt x="22" y="6"/>
                        <a:pt x="35" y="9"/>
                        <a:pt x="37" y="6"/>
                      </a:cubicBezTo>
                      <a:cubicBezTo>
                        <a:pt x="39" y="2"/>
                        <a:pt x="37" y="1"/>
                        <a:pt x="30" y="1"/>
                      </a:cubicBezTo>
                      <a:cubicBezTo>
                        <a:pt x="30" y="1"/>
                        <a:pt x="25" y="2"/>
                        <a:pt x="19" y="0"/>
                      </a:cubicBezTo>
                      <a:cubicBezTo>
                        <a:pt x="16" y="0"/>
                        <a:pt x="11" y="3"/>
                        <a:pt x="7" y="3"/>
                      </a:cubicBezTo>
                      <a:cubicBezTo>
                        <a:pt x="0" y="5"/>
                        <a:pt x="0" y="5"/>
                        <a:pt x="0" y="5"/>
                      </a:cubicBezTo>
                      <a:cubicBezTo>
                        <a:pt x="4" y="17"/>
                        <a:pt x="4" y="17"/>
                        <a:pt x="4" y="17"/>
                      </a:cubicBezTo>
                      <a:cubicBezTo>
                        <a:pt x="7" y="16"/>
                        <a:pt x="7" y="16"/>
                        <a:pt x="7" y="16"/>
                      </a:cubicBezTo>
                      <a:cubicBezTo>
                        <a:pt x="7" y="16"/>
                        <a:pt x="7" y="16"/>
                        <a:pt x="7" y="16"/>
                      </a:cubicBezTo>
                      <a:cubicBezTo>
                        <a:pt x="9" y="17"/>
                        <a:pt x="12" y="18"/>
                        <a:pt x="14" y="18"/>
                      </a:cubicBezTo>
                      <a:cubicBezTo>
                        <a:pt x="17" y="19"/>
                        <a:pt x="33" y="19"/>
                        <a:pt x="35" y="19"/>
                      </a:cubicBezTo>
                      <a:cubicBezTo>
                        <a:pt x="37" y="19"/>
                        <a:pt x="54" y="5"/>
                        <a:pt x="55" y="5"/>
                      </a:cubicBezTo>
                      <a:cubicBezTo>
                        <a:pt x="56" y="5"/>
                        <a:pt x="56" y="3"/>
                        <a:pt x="52" y="2"/>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6" name="Freeform 26"/>
                <p:cNvSpPr/>
                <p:nvPr/>
              </p:nvSpPr>
              <p:spPr bwMode="auto">
                <a:xfrm>
                  <a:off x="7674128" y="5298605"/>
                  <a:ext cx="100012" cy="207962"/>
                </a:xfrm>
                <a:custGeom>
                  <a:gdLst>
                    <a:gd fmla="*/ 18 w 18" name="T0"/>
                    <a:gd fmla="*/ 22 h 37" name="T1"/>
                    <a:gd fmla="*/ 15 w 18" name="T2"/>
                    <a:gd fmla="*/ 19 h 37" name="T3"/>
                    <a:gd fmla="*/ 11 w 18" name="T4"/>
                    <a:gd fmla="*/ 17 h 37" name="T5"/>
                    <a:gd fmla="*/ 7 w 18" name="T6"/>
                    <a:gd fmla="*/ 15 h 37" name="T7"/>
                    <a:gd fmla="*/ 5 w 18" name="T8"/>
                    <a:gd fmla="*/ 14 h 37" name="T9"/>
                    <a:gd fmla="*/ 5 w 18" name="T10"/>
                    <a:gd fmla="*/ 12 h 37" name="T11"/>
                    <a:gd fmla="*/ 6 w 18" name="T12"/>
                    <a:gd fmla="*/ 9 h 37" name="T13"/>
                    <a:gd fmla="*/ 10 w 18" name="T14"/>
                    <a:gd fmla="*/ 8 h 37" name="T15"/>
                    <a:gd fmla="*/ 16 w 18" name="T16"/>
                    <a:gd fmla="*/ 10 h 37" name="T17"/>
                    <a:gd fmla="*/ 18 w 18" name="T18"/>
                    <a:gd fmla="*/ 6 h 37" name="T19"/>
                    <a:gd fmla="*/ 11 w 18" name="T20"/>
                    <a:gd fmla="*/ 4 h 37" name="T21"/>
                    <a:gd fmla="*/ 11 w 18" name="T22"/>
                    <a:gd fmla="*/ 2 h 37" name="T23"/>
                    <a:gd fmla="*/ 9 w 18" name="T24"/>
                    <a:gd fmla="*/ 0 h 37" name="T25"/>
                    <a:gd fmla="*/ 7 w 18" name="T26"/>
                    <a:gd fmla="*/ 2 h 37" name="T27"/>
                    <a:gd fmla="*/ 7 w 18" name="T28"/>
                    <a:gd fmla="*/ 4 h 37" name="T29"/>
                    <a:gd fmla="*/ 3 w 18" name="T30"/>
                    <a:gd fmla="*/ 6 h 37" name="T31"/>
                    <a:gd fmla="*/ 0 w 18" name="T32"/>
                    <a:gd fmla="*/ 12 h 37" name="T33"/>
                    <a:gd fmla="*/ 2 w 18" name="T34"/>
                    <a:gd fmla="*/ 17 h 37" name="T35"/>
                    <a:gd fmla="*/ 7 w 18" name="T36"/>
                    <a:gd fmla="*/ 20 h 37" name="T37"/>
                    <a:gd fmla="*/ 12 w 18" name="T38"/>
                    <a:gd fmla="*/ 23 h 37" name="T39"/>
                    <a:gd fmla="*/ 14 w 18" name="T40"/>
                    <a:gd fmla="*/ 26 h 37" name="T41"/>
                    <a:gd fmla="*/ 12 w 18" name="T42"/>
                    <a:gd fmla="*/ 28 h 37" name="T43"/>
                    <a:gd fmla="*/ 8 w 18" name="T44"/>
                    <a:gd fmla="*/ 30 h 37" name="T45"/>
                    <a:gd fmla="*/ 4 w 18" name="T46"/>
                    <a:gd fmla="*/ 29 h 37" name="T47"/>
                    <a:gd fmla="*/ 0 w 18" name="T48"/>
                    <a:gd fmla="*/ 28 h 37" name="T49"/>
                    <a:gd fmla="*/ 0 w 18" name="T50"/>
                    <a:gd fmla="*/ 32 h 37" name="T51"/>
                    <a:gd fmla="*/ 7 w 18" name="T52"/>
                    <a:gd fmla="*/ 33 h 37" name="T53"/>
                    <a:gd fmla="*/ 7 w 18" name="T54"/>
                    <a:gd fmla="*/ 35 h 37" name="T55"/>
                    <a:gd fmla="*/ 9 w 18" name="T56"/>
                    <a:gd fmla="*/ 37 h 37" name="T57"/>
                    <a:gd fmla="*/ 11 w 18" name="T58"/>
                    <a:gd fmla="*/ 35 h 37" name="T59"/>
                    <a:gd fmla="*/ 11 w 18" name="T60"/>
                    <a:gd fmla="*/ 33 h 37" name="T61"/>
                    <a:gd fmla="*/ 15 w 18" name="T62"/>
                    <a:gd fmla="*/ 31 h 37" name="T63"/>
                    <a:gd fmla="*/ 18 w 18" name="T64"/>
                    <a:gd fmla="*/ 25 h 37" name="T65"/>
                    <a:gd fmla="*/ 18 w 18" name="T66"/>
                    <a:gd fmla="*/ 22 h 3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7" w="18">
                      <a:moveTo>
                        <a:pt x="18" y="22"/>
                      </a:moveTo>
                      <a:cubicBezTo>
                        <a:pt x="17" y="21"/>
                        <a:pt x="16" y="20"/>
                        <a:pt x="15" y="19"/>
                      </a:cubicBezTo>
                      <a:cubicBezTo>
                        <a:pt x="14" y="19"/>
                        <a:pt x="13" y="18"/>
                        <a:pt x="11" y="17"/>
                      </a:cubicBezTo>
                      <a:cubicBezTo>
                        <a:pt x="9" y="16"/>
                        <a:pt x="8" y="16"/>
                        <a:pt x="7" y="15"/>
                      </a:cubicBezTo>
                      <a:cubicBezTo>
                        <a:pt x="6" y="15"/>
                        <a:pt x="6" y="14"/>
                        <a:pt x="5" y="14"/>
                      </a:cubicBezTo>
                      <a:cubicBezTo>
                        <a:pt x="5" y="13"/>
                        <a:pt x="5" y="12"/>
                        <a:pt x="5" y="12"/>
                      </a:cubicBezTo>
                      <a:cubicBezTo>
                        <a:pt x="5" y="11"/>
                        <a:pt x="5" y="10"/>
                        <a:pt x="6" y="9"/>
                      </a:cubicBezTo>
                      <a:cubicBezTo>
                        <a:pt x="7" y="8"/>
                        <a:pt x="8" y="8"/>
                        <a:pt x="10" y="8"/>
                      </a:cubicBezTo>
                      <a:cubicBezTo>
                        <a:pt x="11" y="8"/>
                        <a:pt x="14" y="9"/>
                        <a:pt x="16" y="10"/>
                      </a:cubicBezTo>
                      <a:cubicBezTo>
                        <a:pt x="18" y="6"/>
                        <a:pt x="18" y="6"/>
                        <a:pt x="18" y="6"/>
                      </a:cubicBezTo>
                      <a:cubicBezTo>
                        <a:pt x="15" y="5"/>
                        <a:pt x="13" y="4"/>
                        <a:pt x="11" y="4"/>
                      </a:cubicBezTo>
                      <a:cubicBezTo>
                        <a:pt x="11" y="2"/>
                        <a:pt x="11" y="2"/>
                        <a:pt x="11" y="2"/>
                      </a:cubicBezTo>
                      <a:cubicBezTo>
                        <a:pt x="11" y="1"/>
                        <a:pt x="10" y="0"/>
                        <a:pt x="9" y="0"/>
                      </a:cubicBezTo>
                      <a:cubicBezTo>
                        <a:pt x="8" y="0"/>
                        <a:pt x="7" y="1"/>
                        <a:pt x="7" y="2"/>
                      </a:cubicBezTo>
                      <a:cubicBezTo>
                        <a:pt x="7" y="4"/>
                        <a:pt x="7" y="4"/>
                        <a:pt x="7" y="4"/>
                      </a:cubicBezTo>
                      <a:cubicBezTo>
                        <a:pt x="6" y="4"/>
                        <a:pt x="4" y="5"/>
                        <a:pt x="3" y="6"/>
                      </a:cubicBezTo>
                      <a:cubicBezTo>
                        <a:pt x="1" y="8"/>
                        <a:pt x="0" y="9"/>
                        <a:pt x="0" y="12"/>
                      </a:cubicBezTo>
                      <a:cubicBezTo>
                        <a:pt x="0" y="14"/>
                        <a:pt x="1" y="15"/>
                        <a:pt x="2" y="17"/>
                      </a:cubicBezTo>
                      <a:cubicBezTo>
                        <a:pt x="3" y="18"/>
                        <a:pt x="5" y="19"/>
                        <a:pt x="7" y="20"/>
                      </a:cubicBezTo>
                      <a:cubicBezTo>
                        <a:pt x="10" y="21"/>
                        <a:pt x="12" y="22"/>
                        <a:pt x="12" y="23"/>
                      </a:cubicBezTo>
                      <a:cubicBezTo>
                        <a:pt x="13" y="24"/>
                        <a:pt x="14" y="25"/>
                        <a:pt x="14" y="26"/>
                      </a:cubicBezTo>
                      <a:cubicBezTo>
                        <a:pt x="14" y="27"/>
                        <a:pt x="13" y="28"/>
                        <a:pt x="12" y="28"/>
                      </a:cubicBezTo>
                      <a:cubicBezTo>
                        <a:pt x="11" y="29"/>
                        <a:pt x="10" y="30"/>
                        <a:pt x="8" y="30"/>
                      </a:cubicBezTo>
                      <a:cubicBezTo>
                        <a:pt x="7" y="30"/>
                        <a:pt x="6" y="29"/>
                        <a:pt x="4" y="29"/>
                      </a:cubicBezTo>
                      <a:cubicBezTo>
                        <a:pt x="3" y="29"/>
                        <a:pt x="1" y="28"/>
                        <a:pt x="0" y="28"/>
                      </a:cubicBezTo>
                      <a:cubicBezTo>
                        <a:pt x="0" y="32"/>
                        <a:pt x="0" y="32"/>
                        <a:pt x="0" y="32"/>
                      </a:cubicBezTo>
                      <a:cubicBezTo>
                        <a:pt x="2" y="33"/>
                        <a:pt x="4" y="33"/>
                        <a:pt x="7" y="33"/>
                      </a:cubicBezTo>
                      <a:cubicBezTo>
                        <a:pt x="7" y="35"/>
                        <a:pt x="7" y="35"/>
                        <a:pt x="7" y="35"/>
                      </a:cubicBezTo>
                      <a:cubicBezTo>
                        <a:pt x="7" y="36"/>
                        <a:pt x="8" y="37"/>
                        <a:pt x="9" y="37"/>
                      </a:cubicBezTo>
                      <a:cubicBezTo>
                        <a:pt x="10" y="37"/>
                        <a:pt x="11" y="36"/>
                        <a:pt x="11" y="35"/>
                      </a:cubicBezTo>
                      <a:cubicBezTo>
                        <a:pt x="11" y="33"/>
                        <a:pt x="11" y="33"/>
                        <a:pt x="11" y="33"/>
                      </a:cubicBezTo>
                      <a:cubicBezTo>
                        <a:pt x="13" y="33"/>
                        <a:pt x="14" y="32"/>
                        <a:pt x="15" y="31"/>
                      </a:cubicBezTo>
                      <a:cubicBezTo>
                        <a:pt x="17" y="30"/>
                        <a:pt x="18" y="28"/>
                        <a:pt x="18" y="25"/>
                      </a:cubicBezTo>
                      <a:cubicBezTo>
                        <a:pt x="18" y="24"/>
                        <a:pt x="18" y="23"/>
                        <a:pt x="18" y="22"/>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93" name="矩形 92"/>
              <p:cNvSpPr/>
              <p:nvPr/>
            </p:nvSpPr>
            <p:spPr>
              <a:xfrm>
                <a:off x="6367507" y="4427990"/>
                <a:ext cx="1249680" cy="518160"/>
              </a:xfrm>
              <a:prstGeom prst="rect">
                <a:avLst/>
              </a:prstGeom>
            </p:spPr>
            <p:txBody>
              <a:bodyPr wrap="none">
                <a:spAutoFit/>
              </a:bodyPr>
              <a:lstStyle/>
              <a:p>
                <a:pPr algn="r" defTabSz="609459"/>
                <a:r>
                  <a:rPr altLang="en-US" b="1" lang="zh-CN" smtClean="0" sz="2800">
                    <a:gradFill>
                      <a:gsLst>
                        <a:gs pos="100000">
                          <a:schemeClr val="bg1"/>
                        </a:gs>
                        <a:gs pos="0">
                          <a:schemeClr val="bg1"/>
                        </a:gs>
                      </a:gsLst>
                      <a:lin ang="5400000" scaled="0"/>
                    </a:gradFill>
                    <a:latin charset="-122" panose="020b0503020204020204" pitchFamily="34" typeface="微软雅黑"/>
                    <a:ea charset="-122" panose="020b0503020204020204" pitchFamily="34" typeface="微软雅黑"/>
                  </a:rPr>
                  <a:t>做不好</a:t>
                </a:r>
              </a:p>
            </p:txBody>
          </p:sp>
        </p:grpSp>
        <p:grpSp>
          <p:nvGrpSpPr>
            <p:cNvPr id="80" name="组合 79"/>
            <p:cNvGrpSpPr/>
            <p:nvPr/>
          </p:nvGrpSpPr>
          <p:grpSpPr>
            <a:xfrm>
              <a:off x="5661386" y="3625976"/>
              <a:ext cx="2586037" cy="2051050"/>
              <a:chOff x="5700280" y="3592639"/>
              <a:chExt cx="2586037" cy="2051050"/>
            </a:xfrm>
          </p:grpSpPr>
          <p:sp>
            <p:nvSpPr>
              <p:cNvPr id="81" name="Freeform 17"/>
              <p:cNvSpPr/>
              <p:nvPr/>
            </p:nvSpPr>
            <p:spPr bwMode="auto">
              <a:xfrm>
                <a:off x="5700280" y="3592639"/>
                <a:ext cx="2586037" cy="2051050"/>
              </a:xfrm>
              <a:custGeom>
                <a:gdLst>
                  <a:gd fmla="*/ 451 w 460" name="T0"/>
                  <a:gd fmla="*/ 289 h 365" name="T1"/>
                  <a:gd fmla="*/ 289 w 460" name="T2"/>
                  <a:gd fmla="*/ 24 h 365" name="T3"/>
                  <a:gd fmla="*/ 198 w 460" name="T4"/>
                  <a:gd fmla="*/ 0 h 365" name="T5"/>
                  <a:gd fmla="*/ 192 w 460" name="T6"/>
                  <a:gd fmla="*/ 10 h 365" name="T7"/>
                  <a:gd fmla="*/ 192 w 460" name="T8"/>
                  <a:gd fmla="*/ 10 h 365" name="T9"/>
                  <a:gd fmla="*/ 186 w 460" name="T10"/>
                  <a:gd fmla="*/ 18 h 365" name="T11"/>
                  <a:gd fmla="*/ 185 w 460" name="T12"/>
                  <a:gd fmla="*/ 19 h 365" name="T13"/>
                  <a:gd fmla="*/ 179 w 460" name="T14"/>
                  <a:gd fmla="*/ 26 h 365" name="T15"/>
                  <a:gd fmla="*/ 178 w 460" name="T16"/>
                  <a:gd fmla="*/ 27 h 365" name="T17"/>
                  <a:gd fmla="*/ 163 w 460" name="T18"/>
                  <a:gd fmla="*/ 42 h 365" name="T19"/>
                  <a:gd fmla="*/ 162 w 460" name="T20"/>
                  <a:gd fmla="*/ 43 h 365" name="T21"/>
                  <a:gd fmla="*/ 155 w 460" name="T22"/>
                  <a:gd fmla="*/ 49 h 365" name="T23"/>
                  <a:gd fmla="*/ 154 w 460" name="T24"/>
                  <a:gd fmla="*/ 50 h 365" name="T25"/>
                  <a:gd fmla="*/ 136 w 460" name="T26"/>
                  <a:gd fmla="*/ 62 h 365" name="T27"/>
                  <a:gd fmla="*/ 136 w 460" name="T28"/>
                  <a:gd fmla="*/ 62 h 365" name="T29"/>
                  <a:gd fmla="*/ 127 w 460" name="T30"/>
                  <a:gd fmla="*/ 67 h 365" name="T31"/>
                  <a:gd fmla="*/ 126 w 460" name="T32"/>
                  <a:gd fmla="*/ 67 h 365" name="T33"/>
                  <a:gd fmla="*/ 96 w 460" name="T34"/>
                  <a:gd fmla="*/ 79 h 365" name="T35"/>
                  <a:gd fmla="*/ 95 w 460" name="T36"/>
                  <a:gd fmla="*/ 79 h 365" name="T37"/>
                  <a:gd fmla="*/ 62 w 460" name="T38"/>
                  <a:gd fmla="*/ 85 h 365" name="T39"/>
                  <a:gd fmla="*/ 62 w 460" name="T40"/>
                  <a:gd fmla="*/ 85 h 365" name="T41"/>
                  <a:gd fmla="*/ 50 w 460" name="T42"/>
                  <a:gd fmla="*/ 86 h 365" name="T43"/>
                  <a:gd fmla="*/ 48 w 460" name="T44"/>
                  <a:gd fmla="*/ 88 h 365" name="T45"/>
                  <a:gd fmla="*/ 113 w 460" name="T46"/>
                  <a:gd fmla="*/ 328 h 365" name="T47"/>
                  <a:gd fmla="*/ 424 w 460" name="T48"/>
                  <a:gd fmla="*/ 336 h 365" name="T49"/>
                  <a:gd fmla="*/ 451 w 460" name="T50"/>
                  <a:gd fmla="*/ 289 h 365"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365" w="460">
                    <a:moveTo>
                      <a:pt x="451" y="289"/>
                    </a:moveTo>
                    <a:cubicBezTo>
                      <a:pt x="421" y="215"/>
                      <a:pt x="352" y="60"/>
                      <a:pt x="289" y="24"/>
                    </a:cubicBezTo>
                    <a:cubicBezTo>
                      <a:pt x="260" y="7"/>
                      <a:pt x="229" y="0"/>
                      <a:pt x="198" y="0"/>
                    </a:cubicBezTo>
                    <a:cubicBezTo>
                      <a:pt x="196" y="4"/>
                      <a:pt x="194" y="7"/>
                      <a:pt x="192" y="10"/>
                    </a:cubicBezTo>
                    <a:cubicBezTo>
                      <a:pt x="192" y="10"/>
                      <a:pt x="192" y="10"/>
                      <a:pt x="192" y="10"/>
                    </a:cubicBezTo>
                    <a:cubicBezTo>
                      <a:pt x="190" y="13"/>
                      <a:pt x="188" y="15"/>
                      <a:pt x="186" y="18"/>
                    </a:cubicBezTo>
                    <a:cubicBezTo>
                      <a:pt x="186" y="18"/>
                      <a:pt x="185" y="19"/>
                      <a:pt x="185" y="19"/>
                    </a:cubicBezTo>
                    <a:cubicBezTo>
                      <a:pt x="183" y="22"/>
                      <a:pt x="181" y="24"/>
                      <a:pt x="179" y="26"/>
                    </a:cubicBezTo>
                    <a:cubicBezTo>
                      <a:pt x="179" y="27"/>
                      <a:pt x="178" y="27"/>
                      <a:pt x="178" y="27"/>
                    </a:cubicBezTo>
                    <a:cubicBezTo>
                      <a:pt x="173" y="32"/>
                      <a:pt x="169" y="37"/>
                      <a:pt x="163" y="42"/>
                    </a:cubicBezTo>
                    <a:cubicBezTo>
                      <a:pt x="163" y="42"/>
                      <a:pt x="162" y="43"/>
                      <a:pt x="162" y="43"/>
                    </a:cubicBezTo>
                    <a:cubicBezTo>
                      <a:pt x="160" y="45"/>
                      <a:pt x="157" y="47"/>
                      <a:pt x="155" y="49"/>
                    </a:cubicBezTo>
                    <a:cubicBezTo>
                      <a:pt x="155" y="49"/>
                      <a:pt x="154" y="49"/>
                      <a:pt x="154" y="50"/>
                    </a:cubicBezTo>
                    <a:cubicBezTo>
                      <a:pt x="148" y="54"/>
                      <a:pt x="142" y="58"/>
                      <a:pt x="136" y="62"/>
                    </a:cubicBezTo>
                    <a:cubicBezTo>
                      <a:pt x="136" y="62"/>
                      <a:pt x="136" y="62"/>
                      <a:pt x="136" y="62"/>
                    </a:cubicBezTo>
                    <a:cubicBezTo>
                      <a:pt x="133" y="64"/>
                      <a:pt x="130" y="65"/>
                      <a:pt x="127" y="67"/>
                    </a:cubicBezTo>
                    <a:cubicBezTo>
                      <a:pt x="127" y="67"/>
                      <a:pt x="126" y="67"/>
                      <a:pt x="126" y="67"/>
                    </a:cubicBezTo>
                    <a:cubicBezTo>
                      <a:pt x="116" y="72"/>
                      <a:pt x="106" y="76"/>
                      <a:pt x="96" y="79"/>
                    </a:cubicBezTo>
                    <a:cubicBezTo>
                      <a:pt x="95" y="79"/>
                      <a:pt x="95" y="79"/>
                      <a:pt x="95" y="79"/>
                    </a:cubicBezTo>
                    <a:cubicBezTo>
                      <a:pt x="84" y="82"/>
                      <a:pt x="73" y="84"/>
                      <a:pt x="62" y="85"/>
                    </a:cubicBezTo>
                    <a:cubicBezTo>
                      <a:pt x="62" y="85"/>
                      <a:pt x="62" y="85"/>
                      <a:pt x="62" y="85"/>
                    </a:cubicBezTo>
                    <a:cubicBezTo>
                      <a:pt x="58" y="86"/>
                      <a:pt x="54" y="86"/>
                      <a:pt x="50" y="86"/>
                    </a:cubicBezTo>
                    <a:cubicBezTo>
                      <a:pt x="49" y="87"/>
                      <a:pt x="49" y="87"/>
                      <a:pt x="48" y="88"/>
                    </a:cubicBezTo>
                    <a:cubicBezTo>
                      <a:pt x="0" y="172"/>
                      <a:pt x="29" y="280"/>
                      <a:pt x="113" y="328"/>
                    </a:cubicBezTo>
                    <a:cubicBezTo>
                      <a:pt x="176" y="365"/>
                      <a:pt x="344" y="347"/>
                      <a:pt x="424" y="336"/>
                    </a:cubicBezTo>
                    <a:cubicBezTo>
                      <a:pt x="447" y="333"/>
                      <a:pt x="460" y="312"/>
                      <a:pt x="451" y="289"/>
                    </a:cubicBezTo>
                    <a:close/>
                  </a:path>
                </a:pathLst>
              </a:custGeom>
              <a:solidFill>
                <a:schemeClr val="bg1">
                  <a:lumMod val="7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82" name="组合 81"/>
              <p:cNvGrpSpPr/>
              <p:nvPr/>
            </p:nvGrpSpPr>
            <p:grpSpPr>
              <a:xfrm>
                <a:off x="6505882" y="3997989"/>
                <a:ext cx="304800" cy="214312"/>
                <a:chOff x="6227915" y="4725518"/>
                <a:chExt cx="304800" cy="214312"/>
              </a:xfrm>
            </p:grpSpPr>
            <p:sp>
              <p:nvSpPr>
                <p:cNvPr id="88" name="Freeform 22"/>
                <p:cNvSpPr>
                  <a:spLocks noEditPoints="1"/>
                </p:cNvSpPr>
                <p:nvPr/>
              </p:nvSpPr>
              <p:spPr bwMode="auto">
                <a:xfrm>
                  <a:off x="6227915" y="4725518"/>
                  <a:ext cx="141287" cy="214312"/>
                </a:xfrm>
                <a:custGeom>
                  <a:gdLst>
                    <a:gd fmla="*/ 25 w 25" name="T0"/>
                    <a:gd fmla="*/ 19 h 38" name="T1"/>
                    <a:gd fmla="*/ 22 w 25" name="T2"/>
                    <a:gd fmla="*/ 33 h 38" name="T3"/>
                    <a:gd fmla="*/ 13 w 25" name="T4"/>
                    <a:gd fmla="*/ 38 h 38" name="T5"/>
                    <a:gd fmla="*/ 3 w 25" name="T6"/>
                    <a:gd fmla="*/ 33 h 38" name="T7"/>
                    <a:gd fmla="*/ 0 w 25" name="T8"/>
                    <a:gd fmla="*/ 19 h 38" name="T9"/>
                    <a:gd fmla="*/ 3 w 25" name="T10"/>
                    <a:gd fmla="*/ 4 h 38" name="T11"/>
                    <a:gd fmla="*/ 13 w 25" name="T12"/>
                    <a:gd fmla="*/ 0 h 38" name="T13"/>
                    <a:gd fmla="*/ 22 w 25" name="T14"/>
                    <a:gd fmla="*/ 4 h 38" name="T15"/>
                    <a:gd fmla="*/ 25 w 25" name="T16"/>
                    <a:gd fmla="*/ 19 h 38" name="T17"/>
                    <a:gd fmla="*/ 5 w 25" name="T18"/>
                    <a:gd fmla="*/ 19 h 38" name="T19"/>
                    <a:gd fmla="*/ 7 w 25" name="T20"/>
                    <a:gd fmla="*/ 30 h 38" name="T21"/>
                    <a:gd fmla="*/ 13 w 25" name="T22"/>
                    <a:gd fmla="*/ 34 h 38" name="T23"/>
                    <a:gd fmla="*/ 19 w 25" name="T24"/>
                    <a:gd fmla="*/ 30 h 38" name="T25"/>
                    <a:gd fmla="*/ 21 w 25" name="T26"/>
                    <a:gd fmla="*/ 19 h 38" name="T27"/>
                    <a:gd fmla="*/ 19 w 25" name="T28"/>
                    <a:gd fmla="*/ 7 h 38" name="T29"/>
                    <a:gd fmla="*/ 13 w 25" name="T30"/>
                    <a:gd fmla="*/ 3 h 38" name="T31"/>
                    <a:gd fmla="*/ 7 w 25" name="T32"/>
                    <a:gd fmla="*/ 7 h 38" name="T33"/>
                    <a:gd fmla="*/ 5 w 25" name="T34"/>
                    <a:gd fmla="*/ 19 h 3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38" w="25">
                      <a:moveTo>
                        <a:pt x="25" y="19"/>
                      </a:moveTo>
                      <a:cubicBezTo>
                        <a:pt x="25" y="25"/>
                        <a:pt x="24" y="30"/>
                        <a:pt x="22" y="33"/>
                      </a:cubicBezTo>
                      <a:cubicBezTo>
                        <a:pt x="20" y="36"/>
                        <a:pt x="17" y="38"/>
                        <a:pt x="13" y="38"/>
                      </a:cubicBezTo>
                      <a:cubicBezTo>
                        <a:pt x="9" y="38"/>
                        <a:pt x="6" y="36"/>
                        <a:pt x="3" y="33"/>
                      </a:cubicBezTo>
                      <a:cubicBezTo>
                        <a:pt x="1" y="30"/>
                        <a:pt x="0" y="25"/>
                        <a:pt x="0" y="19"/>
                      </a:cubicBezTo>
                      <a:cubicBezTo>
                        <a:pt x="0" y="12"/>
                        <a:pt x="1" y="7"/>
                        <a:pt x="3" y="4"/>
                      </a:cubicBezTo>
                      <a:cubicBezTo>
                        <a:pt x="5" y="1"/>
                        <a:pt x="8" y="0"/>
                        <a:pt x="13" y="0"/>
                      </a:cubicBezTo>
                      <a:cubicBezTo>
                        <a:pt x="17" y="0"/>
                        <a:pt x="20" y="1"/>
                        <a:pt x="22" y="4"/>
                      </a:cubicBezTo>
                      <a:cubicBezTo>
                        <a:pt x="24" y="8"/>
                        <a:pt x="25" y="12"/>
                        <a:pt x="25" y="19"/>
                      </a:cubicBezTo>
                      <a:close/>
                      <a:moveTo>
                        <a:pt x="5" y="19"/>
                      </a:moveTo>
                      <a:cubicBezTo>
                        <a:pt x="5" y="24"/>
                        <a:pt x="5" y="28"/>
                        <a:pt x="7" y="30"/>
                      </a:cubicBezTo>
                      <a:cubicBezTo>
                        <a:pt x="8" y="33"/>
                        <a:pt x="10" y="34"/>
                        <a:pt x="13" y="34"/>
                      </a:cubicBezTo>
                      <a:cubicBezTo>
                        <a:pt x="15" y="34"/>
                        <a:pt x="17" y="33"/>
                        <a:pt x="19" y="30"/>
                      </a:cubicBezTo>
                      <a:cubicBezTo>
                        <a:pt x="20" y="28"/>
                        <a:pt x="21" y="24"/>
                        <a:pt x="21" y="19"/>
                      </a:cubicBezTo>
                      <a:cubicBezTo>
                        <a:pt x="21" y="13"/>
                        <a:pt x="20" y="9"/>
                        <a:pt x="19" y="7"/>
                      </a:cubicBezTo>
                      <a:cubicBezTo>
                        <a:pt x="17" y="4"/>
                        <a:pt x="15" y="3"/>
                        <a:pt x="13" y="3"/>
                      </a:cubicBezTo>
                      <a:cubicBezTo>
                        <a:pt x="10" y="3"/>
                        <a:pt x="8" y="4"/>
                        <a:pt x="7" y="7"/>
                      </a:cubicBezTo>
                      <a:cubicBezTo>
                        <a:pt x="5" y="9"/>
                        <a:pt x="5" y="13"/>
                        <a:pt x="5" y="19"/>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9" name="Freeform 23"/>
                <p:cNvSpPr/>
                <p:nvPr/>
              </p:nvSpPr>
              <p:spPr bwMode="auto">
                <a:xfrm>
                  <a:off x="6397778" y="4725518"/>
                  <a:ext cx="134937" cy="214312"/>
                </a:xfrm>
                <a:custGeom>
                  <a:gdLst>
                    <a:gd fmla="*/ 23 w 24" name="T0"/>
                    <a:gd fmla="*/ 9 h 38" name="T1"/>
                    <a:gd fmla="*/ 21 w 24" name="T2"/>
                    <a:gd fmla="*/ 15 h 38" name="T3"/>
                    <a:gd fmla="*/ 15 w 24" name="T4"/>
                    <a:gd fmla="*/ 18 h 38" name="T5"/>
                    <a:gd fmla="*/ 15 w 24" name="T6"/>
                    <a:gd fmla="*/ 18 h 38" name="T7"/>
                    <a:gd fmla="*/ 22 w 24" name="T8"/>
                    <a:gd fmla="*/ 21 h 38" name="T9"/>
                    <a:gd fmla="*/ 24 w 24" name="T10"/>
                    <a:gd fmla="*/ 27 h 38" name="T11"/>
                    <a:gd fmla="*/ 20 w 24" name="T12"/>
                    <a:gd fmla="*/ 35 h 38" name="T13"/>
                    <a:gd fmla="*/ 10 w 24" name="T14"/>
                    <a:gd fmla="*/ 38 h 38" name="T15"/>
                    <a:gd fmla="*/ 5 w 24" name="T16"/>
                    <a:gd fmla="*/ 37 h 38" name="T17"/>
                    <a:gd fmla="*/ 0 w 24" name="T18"/>
                    <a:gd fmla="*/ 36 h 38" name="T19"/>
                    <a:gd fmla="*/ 0 w 24" name="T20"/>
                    <a:gd fmla="*/ 32 h 38" name="T21"/>
                    <a:gd fmla="*/ 5 w 24" name="T22"/>
                    <a:gd fmla="*/ 34 h 38" name="T23"/>
                    <a:gd fmla="*/ 10 w 24" name="T24"/>
                    <a:gd fmla="*/ 34 h 38" name="T25"/>
                    <a:gd fmla="*/ 20 w 24" name="T26"/>
                    <a:gd fmla="*/ 27 h 38" name="T27"/>
                    <a:gd fmla="*/ 9 w 24" name="T28"/>
                    <a:gd fmla="*/ 20 h 38" name="T29"/>
                    <a:gd fmla="*/ 6 w 24" name="T30"/>
                    <a:gd fmla="*/ 20 h 38" name="T31"/>
                    <a:gd fmla="*/ 6 w 24" name="T32"/>
                    <a:gd fmla="*/ 16 h 38" name="T33"/>
                    <a:gd fmla="*/ 9 w 24" name="T34"/>
                    <a:gd fmla="*/ 16 h 38" name="T35"/>
                    <a:gd fmla="*/ 16 w 24" name="T36"/>
                    <a:gd fmla="*/ 14 h 38" name="T37"/>
                    <a:gd fmla="*/ 19 w 24" name="T38"/>
                    <a:gd fmla="*/ 9 h 38" name="T39"/>
                    <a:gd fmla="*/ 17 w 24" name="T40"/>
                    <a:gd fmla="*/ 5 h 38" name="T41"/>
                    <a:gd fmla="*/ 12 w 24" name="T42"/>
                    <a:gd fmla="*/ 3 h 38" name="T43"/>
                    <a:gd fmla="*/ 7 w 24" name="T44"/>
                    <a:gd fmla="*/ 4 h 38" name="T45"/>
                    <a:gd fmla="*/ 2 w 24" name="T46"/>
                    <a:gd fmla="*/ 6 h 38" name="T47"/>
                    <a:gd fmla="*/ 0 w 24" name="T48"/>
                    <a:gd fmla="*/ 3 h 38" name="T49"/>
                    <a:gd fmla="*/ 5 w 24" name="T50"/>
                    <a:gd fmla="*/ 1 h 38" name="T51"/>
                    <a:gd fmla="*/ 12 w 24" name="T52"/>
                    <a:gd fmla="*/ 0 h 38" name="T53"/>
                    <a:gd fmla="*/ 20 w 24" name="T54"/>
                    <a:gd fmla="*/ 2 h 38" name="T55"/>
                    <a:gd fmla="*/ 23 w 24" name="T56"/>
                    <a:gd fmla="*/ 9 h 3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38" w="24">
                      <a:moveTo>
                        <a:pt x="23" y="9"/>
                      </a:moveTo>
                      <a:cubicBezTo>
                        <a:pt x="23" y="11"/>
                        <a:pt x="22" y="13"/>
                        <a:pt x="21" y="15"/>
                      </a:cubicBezTo>
                      <a:cubicBezTo>
                        <a:pt x="20" y="16"/>
                        <a:pt x="18" y="17"/>
                        <a:pt x="15" y="18"/>
                      </a:cubicBezTo>
                      <a:cubicBezTo>
                        <a:pt x="15" y="18"/>
                        <a:pt x="15" y="18"/>
                        <a:pt x="15" y="18"/>
                      </a:cubicBezTo>
                      <a:cubicBezTo>
                        <a:pt x="18" y="18"/>
                        <a:pt x="20" y="19"/>
                        <a:pt x="22" y="21"/>
                      </a:cubicBezTo>
                      <a:cubicBezTo>
                        <a:pt x="23" y="22"/>
                        <a:pt x="24" y="24"/>
                        <a:pt x="24" y="27"/>
                      </a:cubicBezTo>
                      <a:cubicBezTo>
                        <a:pt x="24" y="30"/>
                        <a:pt x="23" y="33"/>
                        <a:pt x="20" y="35"/>
                      </a:cubicBezTo>
                      <a:cubicBezTo>
                        <a:pt x="18" y="37"/>
                        <a:pt x="14" y="38"/>
                        <a:pt x="10" y="38"/>
                      </a:cubicBezTo>
                      <a:cubicBezTo>
                        <a:pt x="8" y="38"/>
                        <a:pt x="6" y="38"/>
                        <a:pt x="5" y="37"/>
                      </a:cubicBezTo>
                      <a:cubicBezTo>
                        <a:pt x="3" y="37"/>
                        <a:pt x="1" y="36"/>
                        <a:pt x="0" y="36"/>
                      </a:cubicBezTo>
                      <a:cubicBezTo>
                        <a:pt x="0" y="32"/>
                        <a:pt x="0" y="32"/>
                        <a:pt x="0" y="32"/>
                      </a:cubicBezTo>
                      <a:cubicBezTo>
                        <a:pt x="1" y="32"/>
                        <a:pt x="3" y="33"/>
                        <a:pt x="5" y="34"/>
                      </a:cubicBezTo>
                      <a:cubicBezTo>
                        <a:pt x="7" y="34"/>
                        <a:pt x="9" y="34"/>
                        <a:pt x="10" y="34"/>
                      </a:cubicBezTo>
                      <a:cubicBezTo>
                        <a:pt x="17" y="34"/>
                        <a:pt x="20" y="32"/>
                        <a:pt x="20" y="27"/>
                      </a:cubicBezTo>
                      <a:cubicBezTo>
                        <a:pt x="20" y="22"/>
                        <a:pt x="16" y="20"/>
                        <a:pt x="9" y="20"/>
                      </a:cubicBezTo>
                      <a:cubicBezTo>
                        <a:pt x="6" y="20"/>
                        <a:pt x="6" y="20"/>
                        <a:pt x="6" y="20"/>
                      </a:cubicBezTo>
                      <a:cubicBezTo>
                        <a:pt x="6" y="16"/>
                        <a:pt x="6" y="16"/>
                        <a:pt x="6" y="16"/>
                      </a:cubicBezTo>
                      <a:cubicBezTo>
                        <a:pt x="9" y="16"/>
                        <a:pt x="9" y="16"/>
                        <a:pt x="9" y="16"/>
                      </a:cubicBezTo>
                      <a:cubicBezTo>
                        <a:pt x="12" y="16"/>
                        <a:pt x="14" y="16"/>
                        <a:pt x="16" y="14"/>
                      </a:cubicBezTo>
                      <a:cubicBezTo>
                        <a:pt x="18" y="13"/>
                        <a:pt x="19" y="11"/>
                        <a:pt x="19" y="9"/>
                      </a:cubicBezTo>
                      <a:cubicBezTo>
                        <a:pt x="19" y="7"/>
                        <a:pt x="18" y="6"/>
                        <a:pt x="17" y="5"/>
                      </a:cubicBezTo>
                      <a:cubicBezTo>
                        <a:pt x="15" y="4"/>
                        <a:pt x="14" y="3"/>
                        <a:pt x="12" y="3"/>
                      </a:cubicBezTo>
                      <a:cubicBezTo>
                        <a:pt x="10" y="3"/>
                        <a:pt x="9" y="3"/>
                        <a:pt x="7" y="4"/>
                      </a:cubicBezTo>
                      <a:cubicBezTo>
                        <a:pt x="6" y="4"/>
                        <a:pt x="4" y="5"/>
                        <a:pt x="2" y="6"/>
                      </a:cubicBezTo>
                      <a:cubicBezTo>
                        <a:pt x="0" y="3"/>
                        <a:pt x="0" y="3"/>
                        <a:pt x="0" y="3"/>
                      </a:cubicBezTo>
                      <a:cubicBezTo>
                        <a:pt x="2" y="2"/>
                        <a:pt x="3" y="1"/>
                        <a:pt x="5" y="1"/>
                      </a:cubicBezTo>
                      <a:cubicBezTo>
                        <a:pt x="7" y="0"/>
                        <a:pt x="9" y="0"/>
                        <a:pt x="12" y="0"/>
                      </a:cubicBezTo>
                      <a:cubicBezTo>
                        <a:pt x="15" y="0"/>
                        <a:pt x="18" y="0"/>
                        <a:pt x="20" y="2"/>
                      </a:cubicBezTo>
                      <a:cubicBezTo>
                        <a:pt x="22" y="4"/>
                        <a:pt x="23" y="6"/>
                        <a:pt x="23" y="9"/>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83" name="组合 82"/>
              <p:cNvGrpSpPr/>
              <p:nvPr/>
            </p:nvGrpSpPr>
            <p:grpSpPr>
              <a:xfrm>
                <a:off x="7538605" y="4907089"/>
                <a:ext cx="455612" cy="411162"/>
                <a:chOff x="7442353" y="5298605"/>
                <a:chExt cx="455612" cy="411162"/>
              </a:xfrm>
            </p:grpSpPr>
            <p:sp>
              <p:nvSpPr>
                <p:cNvPr id="85" name="Freeform 24"/>
                <p:cNvSpPr/>
                <p:nvPr/>
              </p:nvSpPr>
              <p:spPr bwMode="auto">
                <a:xfrm>
                  <a:off x="7442353" y="5546255"/>
                  <a:ext cx="157162" cy="163512"/>
                </a:xfrm>
                <a:custGeom>
                  <a:gdLst>
                    <a:gd fmla="*/ 68 w 99" name="T0"/>
                    <a:gd fmla="*/ 7 h 103" name="T1"/>
                    <a:gd fmla="*/ 64 w 99" name="T2"/>
                    <a:gd fmla="*/ 4 h 103" name="T3"/>
                    <a:gd fmla="*/ 0 w 99" name="T4"/>
                    <a:gd fmla="*/ 28 h 103" name="T5"/>
                    <a:gd fmla="*/ 29 w 99" name="T6"/>
                    <a:gd fmla="*/ 103 h 103" name="T7"/>
                    <a:gd fmla="*/ 92 w 99" name="T8"/>
                    <a:gd fmla="*/ 78 h 103" name="T9"/>
                    <a:gd fmla="*/ 89 w 99" name="T10"/>
                    <a:gd fmla="*/ 64 h 103" name="T11"/>
                    <a:gd fmla="*/ 99 w 99" name="T12"/>
                    <a:gd fmla="*/ 57 h 103" name="T13"/>
                    <a:gd fmla="*/ 78 w 99" name="T14"/>
                    <a:gd fmla="*/ 0 h 103" name="T15"/>
                    <a:gd fmla="*/ 68 w 99" name="T16"/>
                    <a:gd fmla="*/ 7 h 10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3" w="99">
                      <a:moveTo>
                        <a:pt x="68" y="7"/>
                      </a:moveTo>
                      <a:lnTo>
                        <a:pt x="64" y="4"/>
                      </a:lnTo>
                      <a:lnTo>
                        <a:pt x="0" y="28"/>
                      </a:lnTo>
                      <a:lnTo>
                        <a:pt x="29" y="103"/>
                      </a:lnTo>
                      <a:lnTo>
                        <a:pt x="92" y="78"/>
                      </a:lnTo>
                      <a:lnTo>
                        <a:pt x="89" y="64"/>
                      </a:lnTo>
                      <a:lnTo>
                        <a:pt x="99" y="57"/>
                      </a:lnTo>
                      <a:lnTo>
                        <a:pt x="78" y="0"/>
                      </a:lnTo>
                      <a:lnTo>
                        <a:pt x="68" y="7"/>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6" name="Freeform 25"/>
                <p:cNvSpPr/>
                <p:nvPr/>
              </p:nvSpPr>
              <p:spPr bwMode="auto">
                <a:xfrm>
                  <a:off x="7583640" y="5524030"/>
                  <a:ext cx="314325" cy="106362"/>
                </a:xfrm>
                <a:custGeom>
                  <a:gdLst>
                    <a:gd fmla="*/ 52 w 56" name="T0"/>
                    <a:gd fmla="*/ 2 h 19" name="T1"/>
                    <a:gd fmla="*/ 39 w 56" name="T2"/>
                    <a:gd fmla="*/ 7 h 19" name="T3"/>
                    <a:gd fmla="*/ 33 w 56" name="T4"/>
                    <a:gd fmla="*/ 10 h 19" name="T5"/>
                    <a:gd fmla="*/ 23 w 56" name="T6"/>
                    <a:gd fmla="*/ 7 h 19" name="T7"/>
                    <a:gd fmla="*/ 37 w 56" name="T8"/>
                    <a:gd fmla="*/ 6 h 19" name="T9"/>
                    <a:gd fmla="*/ 30 w 56" name="T10"/>
                    <a:gd fmla="*/ 1 h 19" name="T11"/>
                    <a:gd fmla="*/ 19 w 56" name="T12"/>
                    <a:gd fmla="*/ 0 h 19" name="T13"/>
                    <a:gd fmla="*/ 7 w 56" name="T14"/>
                    <a:gd fmla="*/ 3 h 19" name="T15"/>
                    <a:gd fmla="*/ 0 w 56" name="T16"/>
                    <a:gd fmla="*/ 5 h 19" name="T17"/>
                    <a:gd fmla="*/ 4 w 56" name="T18"/>
                    <a:gd fmla="*/ 17 h 19" name="T19"/>
                    <a:gd fmla="*/ 7 w 56" name="T20"/>
                    <a:gd fmla="*/ 16 h 19" name="T21"/>
                    <a:gd fmla="*/ 7 w 56" name="T22"/>
                    <a:gd fmla="*/ 16 h 19" name="T23"/>
                    <a:gd fmla="*/ 14 w 56" name="T24"/>
                    <a:gd fmla="*/ 18 h 19" name="T25"/>
                    <a:gd fmla="*/ 35 w 56" name="T26"/>
                    <a:gd fmla="*/ 19 h 19" name="T27"/>
                    <a:gd fmla="*/ 55 w 56" name="T28"/>
                    <a:gd fmla="*/ 5 h 19" name="T29"/>
                    <a:gd fmla="*/ 52 w 56" name="T30"/>
                    <a:gd fmla="*/ 2 h 19"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9" w="56">
                      <a:moveTo>
                        <a:pt x="52" y="2"/>
                      </a:moveTo>
                      <a:cubicBezTo>
                        <a:pt x="49" y="0"/>
                        <a:pt x="39" y="7"/>
                        <a:pt x="39" y="7"/>
                      </a:cubicBezTo>
                      <a:cubicBezTo>
                        <a:pt x="39" y="7"/>
                        <a:pt x="35" y="10"/>
                        <a:pt x="33" y="10"/>
                      </a:cubicBezTo>
                      <a:cubicBezTo>
                        <a:pt x="32" y="11"/>
                        <a:pt x="23" y="9"/>
                        <a:pt x="23" y="7"/>
                      </a:cubicBezTo>
                      <a:cubicBezTo>
                        <a:pt x="22" y="6"/>
                        <a:pt x="35" y="9"/>
                        <a:pt x="37" y="6"/>
                      </a:cubicBezTo>
                      <a:cubicBezTo>
                        <a:pt x="39" y="2"/>
                        <a:pt x="37" y="1"/>
                        <a:pt x="30" y="1"/>
                      </a:cubicBezTo>
                      <a:cubicBezTo>
                        <a:pt x="30" y="1"/>
                        <a:pt x="25" y="2"/>
                        <a:pt x="19" y="0"/>
                      </a:cubicBezTo>
                      <a:cubicBezTo>
                        <a:pt x="16" y="0"/>
                        <a:pt x="11" y="3"/>
                        <a:pt x="7" y="3"/>
                      </a:cubicBezTo>
                      <a:cubicBezTo>
                        <a:pt x="0" y="5"/>
                        <a:pt x="0" y="5"/>
                        <a:pt x="0" y="5"/>
                      </a:cubicBezTo>
                      <a:cubicBezTo>
                        <a:pt x="4" y="17"/>
                        <a:pt x="4" y="17"/>
                        <a:pt x="4" y="17"/>
                      </a:cubicBezTo>
                      <a:cubicBezTo>
                        <a:pt x="7" y="16"/>
                        <a:pt x="7" y="16"/>
                        <a:pt x="7" y="16"/>
                      </a:cubicBezTo>
                      <a:cubicBezTo>
                        <a:pt x="7" y="16"/>
                        <a:pt x="7" y="16"/>
                        <a:pt x="7" y="16"/>
                      </a:cubicBezTo>
                      <a:cubicBezTo>
                        <a:pt x="9" y="17"/>
                        <a:pt x="12" y="18"/>
                        <a:pt x="14" y="18"/>
                      </a:cubicBezTo>
                      <a:cubicBezTo>
                        <a:pt x="17" y="19"/>
                        <a:pt x="33" y="19"/>
                        <a:pt x="35" y="19"/>
                      </a:cubicBezTo>
                      <a:cubicBezTo>
                        <a:pt x="37" y="19"/>
                        <a:pt x="54" y="5"/>
                        <a:pt x="55" y="5"/>
                      </a:cubicBezTo>
                      <a:cubicBezTo>
                        <a:pt x="56" y="5"/>
                        <a:pt x="56" y="3"/>
                        <a:pt x="52" y="2"/>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7" name="Freeform 26"/>
                <p:cNvSpPr/>
                <p:nvPr/>
              </p:nvSpPr>
              <p:spPr bwMode="auto">
                <a:xfrm>
                  <a:off x="7674128" y="5298605"/>
                  <a:ext cx="100012" cy="207962"/>
                </a:xfrm>
                <a:custGeom>
                  <a:gdLst>
                    <a:gd fmla="*/ 18 w 18" name="T0"/>
                    <a:gd fmla="*/ 22 h 37" name="T1"/>
                    <a:gd fmla="*/ 15 w 18" name="T2"/>
                    <a:gd fmla="*/ 19 h 37" name="T3"/>
                    <a:gd fmla="*/ 11 w 18" name="T4"/>
                    <a:gd fmla="*/ 17 h 37" name="T5"/>
                    <a:gd fmla="*/ 7 w 18" name="T6"/>
                    <a:gd fmla="*/ 15 h 37" name="T7"/>
                    <a:gd fmla="*/ 5 w 18" name="T8"/>
                    <a:gd fmla="*/ 14 h 37" name="T9"/>
                    <a:gd fmla="*/ 5 w 18" name="T10"/>
                    <a:gd fmla="*/ 12 h 37" name="T11"/>
                    <a:gd fmla="*/ 6 w 18" name="T12"/>
                    <a:gd fmla="*/ 9 h 37" name="T13"/>
                    <a:gd fmla="*/ 10 w 18" name="T14"/>
                    <a:gd fmla="*/ 8 h 37" name="T15"/>
                    <a:gd fmla="*/ 16 w 18" name="T16"/>
                    <a:gd fmla="*/ 10 h 37" name="T17"/>
                    <a:gd fmla="*/ 18 w 18" name="T18"/>
                    <a:gd fmla="*/ 6 h 37" name="T19"/>
                    <a:gd fmla="*/ 11 w 18" name="T20"/>
                    <a:gd fmla="*/ 4 h 37" name="T21"/>
                    <a:gd fmla="*/ 11 w 18" name="T22"/>
                    <a:gd fmla="*/ 2 h 37" name="T23"/>
                    <a:gd fmla="*/ 9 w 18" name="T24"/>
                    <a:gd fmla="*/ 0 h 37" name="T25"/>
                    <a:gd fmla="*/ 7 w 18" name="T26"/>
                    <a:gd fmla="*/ 2 h 37" name="T27"/>
                    <a:gd fmla="*/ 7 w 18" name="T28"/>
                    <a:gd fmla="*/ 4 h 37" name="T29"/>
                    <a:gd fmla="*/ 3 w 18" name="T30"/>
                    <a:gd fmla="*/ 6 h 37" name="T31"/>
                    <a:gd fmla="*/ 0 w 18" name="T32"/>
                    <a:gd fmla="*/ 12 h 37" name="T33"/>
                    <a:gd fmla="*/ 2 w 18" name="T34"/>
                    <a:gd fmla="*/ 17 h 37" name="T35"/>
                    <a:gd fmla="*/ 7 w 18" name="T36"/>
                    <a:gd fmla="*/ 20 h 37" name="T37"/>
                    <a:gd fmla="*/ 12 w 18" name="T38"/>
                    <a:gd fmla="*/ 23 h 37" name="T39"/>
                    <a:gd fmla="*/ 14 w 18" name="T40"/>
                    <a:gd fmla="*/ 26 h 37" name="T41"/>
                    <a:gd fmla="*/ 12 w 18" name="T42"/>
                    <a:gd fmla="*/ 28 h 37" name="T43"/>
                    <a:gd fmla="*/ 8 w 18" name="T44"/>
                    <a:gd fmla="*/ 30 h 37" name="T45"/>
                    <a:gd fmla="*/ 4 w 18" name="T46"/>
                    <a:gd fmla="*/ 29 h 37" name="T47"/>
                    <a:gd fmla="*/ 0 w 18" name="T48"/>
                    <a:gd fmla="*/ 28 h 37" name="T49"/>
                    <a:gd fmla="*/ 0 w 18" name="T50"/>
                    <a:gd fmla="*/ 32 h 37" name="T51"/>
                    <a:gd fmla="*/ 7 w 18" name="T52"/>
                    <a:gd fmla="*/ 33 h 37" name="T53"/>
                    <a:gd fmla="*/ 7 w 18" name="T54"/>
                    <a:gd fmla="*/ 35 h 37" name="T55"/>
                    <a:gd fmla="*/ 9 w 18" name="T56"/>
                    <a:gd fmla="*/ 37 h 37" name="T57"/>
                    <a:gd fmla="*/ 11 w 18" name="T58"/>
                    <a:gd fmla="*/ 35 h 37" name="T59"/>
                    <a:gd fmla="*/ 11 w 18" name="T60"/>
                    <a:gd fmla="*/ 33 h 37" name="T61"/>
                    <a:gd fmla="*/ 15 w 18" name="T62"/>
                    <a:gd fmla="*/ 31 h 37" name="T63"/>
                    <a:gd fmla="*/ 18 w 18" name="T64"/>
                    <a:gd fmla="*/ 25 h 37" name="T65"/>
                    <a:gd fmla="*/ 18 w 18" name="T66"/>
                    <a:gd fmla="*/ 22 h 37"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7" w="18">
                      <a:moveTo>
                        <a:pt x="18" y="22"/>
                      </a:moveTo>
                      <a:cubicBezTo>
                        <a:pt x="17" y="21"/>
                        <a:pt x="16" y="20"/>
                        <a:pt x="15" y="19"/>
                      </a:cubicBezTo>
                      <a:cubicBezTo>
                        <a:pt x="14" y="19"/>
                        <a:pt x="13" y="18"/>
                        <a:pt x="11" y="17"/>
                      </a:cubicBezTo>
                      <a:cubicBezTo>
                        <a:pt x="9" y="16"/>
                        <a:pt x="8" y="16"/>
                        <a:pt x="7" y="15"/>
                      </a:cubicBezTo>
                      <a:cubicBezTo>
                        <a:pt x="6" y="15"/>
                        <a:pt x="6" y="14"/>
                        <a:pt x="5" y="14"/>
                      </a:cubicBezTo>
                      <a:cubicBezTo>
                        <a:pt x="5" y="13"/>
                        <a:pt x="5" y="12"/>
                        <a:pt x="5" y="12"/>
                      </a:cubicBezTo>
                      <a:cubicBezTo>
                        <a:pt x="5" y="11"/>
                        <a:pt x="5" y="10"/>
                        <a:pt x="6" y="9"/>
                      </a:cubicBezTo>
                      <a:cubicBezTo>
                        <a:pt x="7" y="8"/>
                        <a:pt x="8" y="8"/>
                        <a:pt x="10" y="8"/>
                      </a:cubicBezTo>
                      <a:cubicBezTo>
                        <a:pt x="11" y="8"/>
                        <a:pt x="14" y="9"/>
                        <a:pt x="16" y="10"/>
                      </a:cubicBezTo>
                      <a:cubicBezTo>
                        <a:pt x="18" y="6"/>
                        <a:pt x="18" y="6"/>
                        <a:pt x="18" y="6"/>
                      </a:cubicBezTo>
                      <a:cubicBezTo>
                        <a:pt x="15" y="5"/>
                        <a:pt x="13" y="4"/>
                        <a:pt x="11" y="4"/>
                      </a:cubicBezTo>
                      <a:cubicBezTo>
                        <a:pt x="11" y="2"/>
                        <a:pt x="11" y="2"/>
                        <a:pt x="11" y="2"/>
                      </a:cubicBezTo>
                      <a:cubicBezTo>
                        <a:pt x="11" y="1"/>
                        <a:pt x="10" y="0"/>
                        <a:pt x="9" y="0"/>
                      </a:cubicBezTo>
                      <a:cubicBezTo>
                        <a:pt x="8" y="0"/>
                        <a:pt x="7" y="1"/>
                        <a:pt x="7" y="2"/>
                      </a:cubicBezTo>
                      <a:cubicBezTo>
                        <a:pt x="7" y="4"/>
                        <a:pt x="7" y="4"/>
                        <a:pt x="7" y="4"/>
                      </a:cubicBezTo>
                      <a:cubicBezTo>
                        <a:pt x="6" y="4"/>
                        <a:pt x="4" y="5"/>
                        <a:pt x="3" y="6"/>
                      </a:cubicBezTo>
                      <a:cubicBezTo>
                        <a:pt x="1" y="8"/>
                        <a:pt x="0" y="9"/>
                        <a:pt x="0" y="12"/>
                      </a:cubicBezTo>
                      <a:cubicBezTo>
                        <a:pt x="0" y="14"/>
                        <a:pt x="1" y="15"/>
                        <a:pt x="2" y="17"/>
                      </a:cubicBezTo>
                      <a:cubicBezTo>
                        <a:pt x="3" y="18"/>
                        <a:pt x="5" y="19"/>
                        <a:pt x="7" y="20"/>
                      </a:cubicBezTo>
                      <a:cubicBezTo>
                        <a:pt x="10" y="21"/>
                        <a:pt x="12" y="22"/>
                        <a:pt x="12" y="23"/>
                      </a:cubicBezTo>
                      <a:cubicBezTo>
                        <a:pt x="13" y="24"/>
                        <a:pt x="14" y="25"/>
                        <a:pt x="14" y="26"/>
                      </a:cubicBezTo>
                      <a:cubicBezTo>
                        <a:pt x="14" y="27"/>
                        <a:pt x="13" y="28"/>
                        <a:pt x="12" y="28"/>
                      </a:cubicBezTo>
                      <a:cubicBezTo>
                        <a:pt x="11" y="29"/>
                        <a:pt x="10" y="30"/>
                        <a:pt x="8" y="30"/>
                      </a:cubicBezTo>
                      <a:cubicBezTo>
                        <a:pt x="7" y="30"/>
                        <a:pt x="6" y="29"/>
                        <a:pt x="4" y="29"/>
                      </a:cubicBezTo>
                      <a:cubicBezTo>
                        <a:pt x="3" y="29"/>
                        <a:pt x="1" y="28"/>
                        <a:pt x="0" y="28"/>
                      </a:cubicBezTo>
                      <a:cubicBezTo>
                        <a:pt x="0" y="32"/>
                        <a:pt x="0" y="32"/>
                        <a:pt x="0" y="32"/>
                      </a:cubicBezTo>
                      <a:cubicBezTo>
                        <a:pt x="2" y="33"/>
                        <a:pt x="4" y="33"/>
                        <a:pt x="7" y="33"/>
                      </a:cubicBezTo>
                      <a:cubicBezTo>
                        <a:pt x="7" y="35"/>
                        <a:pt x="7" y="35"/>
                        <a:pt x="7" y="35"/>
                      </a:cubicBezTo>
                      <a:cubicBezTo>
                        <a:pt x="7" y="36"/>
                        <a:pt x="8" y="37"/>
                        <a:pt x="9" y="37"/>
                      </a:cubicBezTo>
                      <a:cubicBezTo>
                        <a:pt x="10" y="37"/>
                        <a:pt x="11" y="36"/>
                        <a:pt x="11" y="35"/>
                      </a:cubicBezTo>
                      <a:cubicBezTo>
                        <a:pt x="11" y="33"/>
                        <a:pt x="11" y="33"/>
                        <a:pt x="11" y="33"/>
                      </a:cubicBezTo>
                      <a:cubicBezTo>
                        <a:pt x="13" y="33"/>
                        <a:pt x="14" y="32"/>
                        <a:pt x="15" y="31"/>
                      </a:cubicBezTo>
                      <a:cubicBezTo>
                        <a:pt x="17" y="30"/>
                        <a:pt x="18" y="28"/>
                        <a:pt x="18" y="25"/>
                      </a:cubicBezTo>
                      <a:cubicBezTo>
                        <a:pt x="18" y="24"/>
                        <a:pt x="18" y="23"/>
                        <a:pt x="18" y="22"/>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84" name="矩形 83"/>
              <p:cNvSpPr/>
              <p:nvPr/>
            </p:nvSpPr>
            <p:spPr>
              <a:xfrm>
                <a:off x="6367508" y="4427990"/>
                <a:ext cx="1249680" cy="518160"/>
              </a:xfrm>
              <a:prstGeom prst="rect">
                <a:avLst/>
              </a:prstGeom>
            </p:spPr>
            <p:txBody>
              <a:bodyPr wrap="none">
                <a:spAutoFit/>
              </a:bodyPr>
              <a:lstStyle/>
              <a:p>
                <a:pPr algn="r" defTabSz="609459"/>
                <a:r>
                  <a:rPr altLang="en-US" b="1" lang="zh-CN" smtClean="0" sz="2800">
                    <a:gradFill>
                      <a:gsLst>
                        <a:gs pos="100000">
                          <a:schemeClr val="bg1"/>
                        </a:gs>
                        <a:gs pos="0">
                          <a:schemeClr val="bg1"/>
                        </a:gs>
                      </a:gsLst>
                      <a:lin ang="5400000" scaled="0"/>
                    </a:gradFill>
                    <a:latin charset="-122" panose="020b0503020204020204" pitchFamily="34" typeface="微软雅黑"/>
                    <a:ea charset="-122" panose="020b0503020204020204" pitchFamily="34" typeface="微软雅黑"/>
                  </a:rPr>
                  <a:t>做不好</a:t>
                </a:r>
              </a:p>
            </p:txBody>
          </p:sp>
        </p:grpSp>
      </p:grpSp>
    </p:spTree>
    <p:extLst>
      <p:ext uri="{BB962C8B-B14F-4D97-AF65-F5344CB8AC3E}">
        <p14:creationId val="3557458687"/>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10" presetSubtype="0">
                                  <p:stCondLst>
                                    <p:cond delay="0"/>
                                  </p:stCondLst>
                                  <p:childTnLst>
                                    <p:set>
                                      <p:cBhvr>
                                        <p:cTn dur="1" fill="hold" id="6">
                                          <p:stCondLst>
                                            <p:cond delay="0"/>
                                          </p:stCondLst>
                                        </p:cTn>
                                        <p:tgtEl>
                                          <p:spTgt spid="60"/>
                                        </p:tgtEl>
                                        <p:attrNameLst>
                                          <p:attrName>style.visibility</p:attrName>
                                        </p:attrNameLst>
                                      </p:cBhvr>
                                      <p:to>
                                        <p:strVal val="visible"/>
                                      </p:to>
                                    </p:set>
                                    <p:animEffect filter="fade" transition="in">
                                      <p:cBhvr>
                                        <p:cTn dur="500" id="7"/>
                                        <p:tgtEl>
                                          <p:spTgt spid="60"/>
                                        </p:tgtEl>
                                      </p:cBhvr>
                                    </p:animEffect>
                                  </p:childTnLst>
                                </p:cTn>
                              </p:par>
                              <p:par>
                                <p:cTn fill="hold" id="8" nodeType="withEffect" presetClass="entr" presetID="10" presetSubtype="0">
                                  <p:stCondLst>
                                    <p:cond delay="250"/>
                                  </p:stCondLst>
                                  <p:childTnLst>
                                    <p:set>
                                      <p:cBhvr>
                                        <p:cTn dur="1" fill="hold" id="9">
                                          <p:stCondLst>
                                            <p:cond delay="0"/>
                                          </p:stCondLst>
                                        </p:cTn>
                                        <p:tgtEl>
                                          <p:spTgt spid="41"/>
                                        </p:tgtEl>
                                        <p:attrNameLst>
                                          <p:attrName>style.visibility</p:attrName>
                                        </p:attrNameLst>
                                      </p:cBhvr>
                                      <p:to>
                                        <p:strVal val="visible"/>
                                      </p:to>
                                    </p:set>
                                    <p:animEffect filter="fade" transition="in">
                                      <p:cBhvr>
                                        <p:cTn dur="500" id="10"/>
                                        <p:tgtEl>
                                          <p:spTgt spid="41"/>
                                        </p:tgtEl>
                                      </p:cBhvr>
                                    </p:animEffect>
                                  </p:childTnLst>
                                </p:cTn>
                              </p:par>
                              <p:par>
                                <p:cTn fill="hold" id="11" nodeType="withEffect" presetClass="entr" presetID="10" presetSubtype="0">
                                  <p:stCondLst>
                                    <p:cond delay="500"/>
                                  </p:stCondLst>
                                  <p:childTnLst>
                                    <p:set>
                                      <p:cBhvr>
                                        <p:cTn dur="1" fill="hold" id="12">
                                          <p:stCondLst>
                                            <p:cond delay="0"/>
                                          </p:stCondLst>
                                        </p:cTn>
                                        <p:tgtEl>
                                          <p:spTgt spid="78"/>
                                        </p:tgtEl>
                                        <p:attrNameLst>
                                          <p:attrName>style.visibility</p:attrName>
                                        </p:attrNameLst>
                                      </p:cBhvr>
                                      <p:to>
                                        <p:strVal val="visible"/>
                                      </p:to>
                                    </p:set>
                                    <p:animEffect filter="fade" transition="in">
                                      <p:cBhvr>
                                        <p:cTn dur="500" id="13"/>
                                        <p:tgtEl>
                                          <p:spTgt spid="78"/>
                                        </p:tgtEl>
                                      </p:cBhvr>
                                    </p:animEffect>
                                  </p:childTnLst>
                                </p:cTn>
                              </p:par>
                            </p:childTnLst>
                          </p:cTn>
                        </p:par>
                      </p:childTnLst>
                    </p:cTn>
                  </p:par>
                  <p:par>
                    <p:cTn fill="hold" id="14" nodeType="clickPar">
                      <p:stCondLst>
                        <p:cond delay="indefinite"/>
                      </p:stCondLst>
                      <p:childTnLst>
                        <p:par>
                          <p:cTn fill="hold" id="15" nodeType="afterGroup">
                            <p:stCondLst>
                              <p:cond delay="0"/>
                            </p:stCondLst>
                            <p:childTnLst>
                              <p:par>
                                <p:cTn fill="hold" id="16" nodeType="clickEffect" presetClass="entr" presetID="22" presetSubtype="4">
                                  <p:stCondLst>
                                    <p:cond delay="0"/>
                                  </p:stCondLst>
                                  <p:childTnLst>
                                    <p:set>
                                      <p:cBhvr>
                                        <p:cTn dur="1" fill="hold" id="17">
                                          <p:stCondLst>
                                            <p:cond delay="0"/>
                                          </p:stCondLst>
                                        </p:cTn>
                                        <p:tgtEl>
                                          <p:spTgt spid="38"/>
                                        </p:tgtEl>
                                        <p:attrNameLst>
                                          <p:attrName>style.visibility</p:attrName>
                                        </p:attrNameLst>
                                      </p:cBhvr>
                                      <p:to>
                                        <p:strVal val="visible"/>
                                      </p:to>
                                    </p:set>
                                    <p:animEffect filter="wipe(down)" transition="in">
                                      <p:cBhvr>
                                        <p:cTn dur="500" id="18"/>
                                        <p:tgtEl>
                                          <p:spTgt spid="38"/>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22" presetSubtype="4">
                                  <p:stCondLst>
                                    <p:cond delay="0"/>
                                  </p:stCondLst>
                                  <p:childTnLst>
                                    <p:set>
                                      <p:cBhvr>
                                        <p:cTn dur="1" fill="hold" id="22">
                                          <p:stCondLst>
                                            <p:cond delay="0"/>
                                          </p:stCondLst>
                                        </p:cTn>
                                        <p:tgtEl>
                                          <p:spTgt spid="21"/>
                                        </p:tgtEl>
                                        <p:attrNameLst>
                                          <p:attrName>style.visibility</p:attrName>
                                        </p:attrNameLst>
                                      </p:cBhvr>
                                      <p:to>
                                        <p:strVal val="visible"/>
                                      </p:to>
                                    </p:set>
                                    <p:animEffect filter="wipe(down)" transition="in">
                                      <p:cBhvr>
                                        <p:cTn dur="500" id="23"/>
                                        <p:tgtEl>
                                          <p:spTgt spid="21"/>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id="26" nodeType="clickEffect" presetClass="entr" presetID="22" presetSubtype="4">
                                  <p:stCondLst>
                                    <p:cond delay="0"/>
                                  </p:stCondLst>
                                  <p:childTnLst>
                                    <p:set>
                                      <p:cBhvr>
                                        <p:cTn dur="1" fill="hold" id="27">
                                          <p:stCondLst>
                                            <p:cond delay="0"/>
                                          </p:stCondLst>
                                        </p:cTn>
                                        <p:tgtEl>
                                          <p:spTgt spid="57"/>
                                        </p:tgtEl>
                                        <p:attrNameLst>
                                          <p:attrName>style.visibility</p:attrName>
                                        </p:attrNameLst>
                                      </p:cBhvr>
                                      <p:to>
                                        <p:strVal val="visible"/>
                                      </p:to>
                                    </p:set>
                                    <p:animEffect filter="wipe(down)" transition="in">
                                      <p:cBhvr>
                                        <p:cTn dur="500" id="28"/>
                                        <p:tgtEl>
                                          <p:spTgt spid="5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5">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2403530" y="139591"/>
            <a:ext cx="2418080" cy="762000"/>
          </a:xfrm>
          <a:prstGeom prst="rect">
            <a:avLst/>
          </a:prstGeom>
          <a:noFill/>
        </p:spPr>
        <p:txBody>
          <a:bodyPr rtlCol="0" wrap="none">
            <a:spAutoFit/>
          </a:bodyPr>
          <a:lstStyle/>
          <a:p>
            <a:r>
              <a:rPr altLang="en-US" b="1" lang="zh-CN" smtClean="0" sz="4400">
                <a:solidFill>
                  <a:prstClr val="black">
                    <a:lumMod val="85000"/>
                    <a:lumOff val="15000"/>
                  </a:prstClr>
                </a:solidFill>
                <a:latin charset="-122" panose="02010509060101010101" pitchFamily="49" typeface="幼圆"/>
                <a:ea charset="-122" panose="02010509060101010101" pitchFamily="49" typeface="幼圆"/>
              </a:rPr>
              <a:t>备用图表</a:t>
            </a:r>
          </a:p>
        </p:txBody>
      </p:sp>
      <p:sp>
        <p:nvSpPr>
          <p:cNvPr id="21" name="圆角矩形 20"/>
          <p:cNvSpPr/>
          <p:nvPr/>
        </p:nvSpPr>
        <p:spPr>
          <a:xfrm>
            <a:off x="4832960" y="3015052"/>
            <a:ext cx="6153490" cy="677945"/>
          </a:xfrm>
          <a:prstGeom prst="roundRect">
            <a:avLst>
              <a:gd fmla="val 50000" name="adj"/>
            </a:avLst>
          </a:prstGeom>
          <a:noFill/>
          <a:ln>
            <a:solidFill>
              <a:srgbClr val="2ABDC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90000">
                    <a:srgbClr val="C00000"/>
                  </a:gs>
                  <a:gs pos="30000">
                    <a:srgbClr val="FF3300"/>
                  </a:gs>
                </a:gsLst>
                <a:lin ang="5400000" scaled="1"/>
              </a:gradFill>
            </a:endParaRPr>
          </a:p>
        </p:txBody>
      </p:sp>
      <p:grpSp>
        <p:nvGrpSpPr>
          <p:cNvPr id="22" name="组合 21"/>
          <p:cNvGrpSpPr>
            <a:grpSpLocks noChangeAspect="1"/>
          </p:cNvGrpSpPr>
          <p:nvPr/>
        </p:nvGrpSpPr>
        <p:grpSpPr>
          <a:xfrm>
            <a:off x="3969361" y="3071044"/>
            <a:ext cx="2376000" cy="565960"/>
            <a:chOff x="3123788" y="1995506"/>
            <a:chExt cx="2846141" cy="677945"/>
          </a:xfrm>
        </p:grpSpPr>
        <p:sp>
          <p:nvSpPr>
            <p:cNvPr id="37" name="圆角矩形 36"/>
            <p:cNvSpPr/>
            <p:nvPr/>
          </p:nvSpPr>
          <p:spPr>
            <a:xfrm>
              <a:off x="3123788" y="1995506"/>
              <a:ext cx="2846141" cy="677945"/>
            </a:xfrm>
            <a:prstGeom prst="roundRect">
              <a:avLst>
                <a:gd fmla="val 50000" name="adj"/>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gradFill>
                  <a:gsLst>
                    <a:gs pos="90000">
                      <a:srgbClr val="C00000"/>
                    </a:gs>
                    <a:gs pos="30000">
                      <a:srgbClr val="FF3300"/>
                    </a:gs>
                  </a:gsLst>
                  <a:lin ang="5400000" scaled="1"/>
                </a:gradFill>
              </a:endParaRPr>
            </a:p>
          </p:txBody>
        </p:sp>
        <p:sp>
          <p:nvSpPr>
            <p:cNvPr id="38" name="矩形 37"/>
            <p:cNvSpPr/>
            <p:nvPr/>
          </p:nvSpPr>
          <p:spPr>
            <a:xfrm>
              <a:off x="3305601" y="2087603"/>
              <a:ext cx="2535992" cy="474643"/>
            </a:xfrm>
            <a:prstGeom prst="rect">
              <a:avLst/>
            </a:prstGeom>
          </p:spPr>
          <p:txBody>
            <a:bodyPr wrap="square">
              <a:spAutoFit/>
            </a:bodyPr>
            <a:lstStyle/>
            <a:p>
              <a:pPr algn="ctr"/>
              <a:r>
                <a:rPr altLang="en-US" b="1" lang="zh-CN" smtClean="0" sz="2000">
                  <a:gradFill>
                    <a:gsLst>
                      <a:gs pos="83000">
                        <a:prstClr val="white"/>
                      </a:gs>
                      <a:gs pos="100000">
                        <a:prstClr val="white"/>
                      </a:gs>
                    </a:gsLst>
                    <a:lin ang="5400000" scaled="1"/>
                  </a:gradFill>
                  <a:latin charset="-122" panose="020b0503020204020204" pitchFamily="34" typeface="微软雅黑"/>
                  <a:ea charset="-122" panose="020b0503020204020204" pitchFamily="34" typeface="微软雅黑"/>
                </a:rPr>
                <a:t>部门管理问题</a:t>
              </a:r>
            </a:p>
          </p:txBody>
        </p:sp>
      </p:grpSp>
      <p:sp>
        <p:nvSpPr>
          <p:cNvPr id="39" name="圆角矩形 38"/>
          <p:cNvSpPr/>
          <p:nvPr/>
        </p:nvSpPr>
        <p:spPr>
          <a:xfrm>
            <a:off x="4832960" y="4121958"/>
            <a:ext cx="6153490" cy="677945"/>
          </a:xfrm>
          <a:prstGeom prst="roundRect">
            <a:avLst>
              <a:gd fmla="val 50000" name="adj"/>
            </a:avLst>
          </a:prstGeom>
          <a:noFill/>
          <a:ln>
            <a:solidFill>
              <a:srgbClr val="4C4B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90000">
                    <a:srgbClr val="C00000"/>
                  </a:gs>
                  <a:gs pos="30000">
                    <a:srgbClr val="FF3300"/>
                  </a:gs>
                </a:gsLst>
                <a:lin ang="5400000" scaled="1"/>
              </a:gradFill>
            </a:endParaRPr>
          </a:p>
        </p:txBody>
      </p:sp>
      <p:grpSp>
        <p:nvGrpSpPr>
          <p:cNvPr id="40" name="组合 39"/>
          <p:cNvGrpSpPr>
            <a:grpSpLocks noChangeAspect="1"/>
          </p:cNvGrpSpPr>
          <p:nvPr/>
        </p:nvGrpSpPr>
        <p:grpSpPr>
          <a:xfrm>
            <a:off x="3969361" y="4177950"/>
            <a:ext cx="2376000" cy="565960"/>
            <a:chOff x="3123788" y="1995506"/>
            <a:chExt cx="2846141" cy="677945"/>
          </a:xfrm>
        </p:grpSpPr>
        <p:sp>
          <p:nvSpPr>
            <p:cNvPr id="41" name="圆角矩形 40"/>
            <p:cNvSpPr/>
            <p:nvPr/>
          </p:nvSpPr>
          <p:spPr>
            <a:xfrm>
              <a:off x="3123788" y="1995506"/>
              <a:ext cx="2846141" cy="677945"/>
            </a:xfrm>
            <a:prstGeom prst="roundRect">
              <a:avLst>
                <a:gd fmla="val 50000" name="adj"/>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gradFill>
                  <a:gsLst>
                    <a:gs pos="90000">
                      <a:srgbClr val="C00000"/>
                    </a:gs>
                    <a:gs pos="30000">
                      <a:srgbClr val="FF3300"/>
                    </a:gs>
                  </a:gsLst>
                  <a:lin ang="5400000" scaled="1"/>
                </a:gradFill>
              </a:endParaRPr>
            </a:p>
          </p:txBody>
        </p:sp>
        <p:sp>
          <p:nvSpPr>
            <p:cNvPr id="42" name="矩形 41"/>
            <p:cNvSpPr/>
            <p:nvPr/>
          </p:nvSpPr>
          <p:spPr>
            <a:xfrm>
              <a:off x="3305601" y="2087602"/>
              <a:ext cx="2535992" cy="474643"/>
            </a:xfrm>
            <a:prstGeom prst="rect">
              <a:avLst/>
            </a:prstGeom>
          </p:spPr>
          <p:txBody>
            <a:bodyPr wrap="square">
              <a:spAutoFit/>
            </a:bodyPr>
            <a:lstStyle/>
            <a:p>
              <a:pPr algn="ctr"/>
              <a:r>
                <a:rPr altLang="en-US" b="1" lang="zh-CN" smtClean="0" sz="2000">
                  <a:gradFill>
                    <a:gsLst>
                      <a:gs pos="83000">
                        <a:prstClr val="white"/>
                      </a:gs>
                      <a:gs pos="100000">
                        <a:prstClr val="white"/>
                      </a:gs>
                    </a:gsLst>
                    <a:lin ang="5400000" scaled="1"/>
                  </a:gradFill>
                  <a:latin charset="-122" panose="020b0503020204020204" pitchFamily="34" typeface="微软雅黑"/>
                  <a:ea charset="-122" panose="020b0503020204020204" pitchFamily="34" typeface="微软雅黑"/>
                </a:rPr>
                <a:t>团队管理问题</a:t>
              </a:r>
            </a:p>
          </p:txBody>
        </p:sp>
      </p:grpSp>
      <p:sp>
        <p:nvSpPr>
          <p:cNvPr id="43" name="圆角矩形 42"/>
          <p:cNvSpPr/>
          <p:nvPr/>
        </p:nvSpPr>
        <p:spPr>
          <a:xfrm>
            <a:off x="4832960" y="5133385"/>
            <a:ext cx="6153490" cy="677945"/>
          </a:xfrm>
          <a:prstGeom prst="roundRect">
            <a:avLst>
              <a:gd fmla="val 50000" name="adj"/>
            </a:avLst>
          </a:prstGeom>
          <a:noFill/>
          <a:ln>
            <a:solidFill>
              <a:srgbClr val="2ABDC7"/>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90000">
                    <a:srgbClr val="C00000"/>
                  </a:gs>
                  <a:gs pos="30000">
                    <a:srgbClr val="FF3300"/>
                  </a:gs>
                </a:gsLst>
                <a:lin ang="5400000" scaled="1"/>
              </a:gradFill>
            </a:endParaRPr>
          </a:p>
        </p:txBody>
      </p:sp>
      <p:grpSp>
        <p:nvGrpSpPr>
          <p:cNvPr id="44" name="组合 43"/>
          <p:cNvGrpSpPr>
            <a:grpSpLocks noChangeAspect="1"/>
          </p:cNvGrpSpPr>
          <p:nvPr/>
        </p:nvGrpSpPr>
        <p:grpSpPr>
          <a:xfrm>
            <a:off x="3969361" y="5189377"/>
            <a:ext cx="2376000" cy="565960"/>
            <a:chOff x="3123788" y="1995506"/>
            <a:chExt cx="2846141" cy="677945"/>
          </a:xfrm>
        </p:grpSpPr>
        <p:sp>
          <p:nvSpPr>
            <p:cNvPr id="45" name="圆角矩形 44"/>
            <p:cNvSpPr/>
            <p:nvPr/>
          </p:nvSpPr>
          <p:spPr>
            <a:xfrm>
              <a:off x="3123788" y="1995506"/>
              <a:ext cx="2846141" cy="677945"/>
            </a:xfrm>
            <a:prstGeom prst="roundRect">
              <a:avLst>
                <a:gd fmla="val 50000" name="adj"/>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600">
                <a:gradFill>
                  <a:gsLst>
                    <a:gs pos="90000">
                      <a:srgbClr val="C00000"/>
                    </a:gs>
                    <a:gs pos="30000">
                      <a:srgbClr val="FF3300"/>
                    </a:gs>
                  </a:gsLst>
                  <a:lin ang="5400000" scaled="1"/>
                </a:gradFill>
              </a:endParaRPr>
            </a:p>
          </p:txBody>
        </p:sp>
        <p:sp>
          <p:nvSpPr>
            <p:cNvPr id="46" name="矩形 45"/>
            <p:cNvSpPr/>
            <p:nvPr/>
          </p:nvSpPr>
          <p:spPr>
            <a:xfrm>
              <a:off x="3305601" y="2087603"/>
              <a:ext cx="2535992" cy="474643"/>
            </a:xfrm>
            <a:prstGeom prst="rect">
              <a:avLst/>
            </a:prstGeom>
          </p:spPr>
          <p:txBody>
            <a:bodyPr wrap="square">
              <a:spAutoFit/>
            </a:bodyPr>
            <a:lstStyle/>
            <a:p>
              <a:pPr algn="ctr"/>
              <a:r>
                <a:rPr altLang="en-US" b="1" lang="zh-CN" smtClean="0" sz="2000">
                  <a:gradFill>
                    <a:gsLst>
                      <a:gs pos="83000">
                        <a:prstClr val="white"/>
                      </a:gs>
                      <a:gs pos="100000">
                        <a:prstClr val="white"/>
                      </a:gs>
                    </a:gsLst>
                    <a:lin ang="5400000" scaled="1"/>
                  </a:gradFill>
                  <a:latin charset="-122" panose="020b0503020204020204" pitchFamily="34" typeface="微软雅黑"/>
                  <a:ea charset="-122" panose="020b0503020204020204" pitchFamily="34" typeface="微软雅黑"/>
                </a:rPr>
                <a:t>绩效管理问题</a:t>
              </a:r>
            </a:p>
          </p:txBody>
        </p:sp>
      </p:grpSp>
      <p:sp>
        <p:nvSpPr>
          <p:cNvPr id="47" name="矩形 6"/>
          <p:cNvSpPr>
            <a:spLocks noChangeArrowheads="1"/>
          </p:cNvSpPr>
          <p:nvPr/>
        </p:nvSpPr>
        <p:spPr bwMode="auto">
          <a:xfrm>
            <a:off x="6449013" y="3083076"/>
            <a:ext cx="4355816" cy="5303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lnSpc>
                <a:spcPct val="120000"/>
              </a:lnSpc>
            </a:pPr>
            <a:r>
              <a:rPr altLang="en-US" lang="zh-CN" sz="1200">
                <a:gradFill>
                  <a:gsLst>
                    <a:gs pos="100000">
                      <a:schemeClr val="tx1">
                        <a:lumMod val="85000"/>
                        <a:lumOff val="15000"/>
                      </a:schemeClr>
                    </a:gs>
                    <a:gs pos="0">
                      <a:schemeClr val="tx1">
                        <a:lumMod val="85000"/>
                        <a:lumOff val="15000"/>
                      </a:schemeClr>
                    </a:gs>
                  </a:gsLst>
                  <a:lin ang="0" scaled="0"/>
                </a:gradFill>
                <a:latin charset="-122" panose="020b0503020204020204" pitchFamily="34" typeface="微软雅黑"/>
                <a:ea charset="-122" panose="020b0503020204020204" pitchFamily="34" typeface="微软雅黑"/>
              </a:rPr>
              <a:t>复制粘贴您需要的文字内容，单击添加文字内容，言简意赅不罗嗦。复制粘贴您需要的文字内容，单击添加文字内容，言简</a:t>
            </a:r>
          </a:p>
        </p:txBody>
      </p:sp>
      <p:sp>
        <p:nvSpPr>
          <p:cNvPr id="48" name="矩形 6"/>
          <p:cNvSpPr>
            <a:spLocks noChangeArrowheads="1"/>
          </p:cNvSpPr>
          <p:nvPr/>
        </p:nvSpPr>
        <p:spPr bwMode="auto">
          <a:xfrm>
            <a:off x="6449013" y="4202503"/>
            <a:ext cx="4355816" cy="5303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lnSpc>
                <a:spcPct val="120000"/>
              </a:lnSpc>
            </a:pPr>
            <a:r>
              <a:rPr altLang="en-US" lang="zh-CN" sz="1200">
                <a:gradFill>
                  <a:gsLst>
                    <a:gs pos="100000">
                      <a:schemeClr val="tx1">
                        <a:lumMod val="85000"/>
                        <a:lumOff val="15000"/>
                      </a:schemeClr>
                    </a:gs>
                    <a:gs pos="0">
                      <a:schemeClr val="tx1">
                        <a:lumMod val="85000"/>
                        <a:lumOff val="15000"/>
                      </a:schemeClr>
                    </a:gs>
                  </a:gsLst>
                  <a:lin ang="0" scaled="0"/>
                </a:gradFill>
                <a:latin charset="-122" panose="020b0503020204020204" pitchFamily="34" typeface="微软雅黑"/>
                <a:ea charset="-122" panose="020b0503020204020204" pitchFamily="34" typeface="微软雅黑"/>
              </a:rPr>
              <a:t>复制粘贴您需要的文字内容，单击添加文字内容，言简意赅不罗嗦。复制粘贴您需要的文字内容，单击添加文字内容，言简</a:t>
            </a:r>
          </a:p>
        </p:txBody>
      </p:sp>
      <p:sp>
        <p:nvSpPr>
          <p:cNvPr id="49" name="矩形 6"/>
          <p:cNvSpPr>
            <a:spLocks noChangeArrowheads="1"/>
          </p:cNvSpPr>
          <p:nvPr/>
        </p:nvSpPr>
        <p:spPr bwMode="auto">
          <a:xfrm>
            <a:off x="6449013" y="5207943"/>
            <a:ext cx="4355816" cy="5303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p>
            <a:pPr algn="just">
              <a:lnSpc>
                <a:spcPct val="120000"/>
              </a:lnSpc>
            </a:pPr>
            <a:r>
              <a:rPr altLang="en-US" lang="zh-CN" sz="1200">
                <a:gradFill>
                  <a:gsLst>
                    <a:gs pos="100000">
                      <a:schemeClr val="tx1">
                        <a:lumMod val="85000"/>
                        <a:lumOff val="15000"/>
                      </a:schemeClr>
                    </a:gs>
                    <a:gs pos="0">
                      <a:schemeClr val="tx1">
                        <a:lumMod val="85000"/>
                        <a:lumOff val="15000"/>
                      </a:schemeClr>
                    </a:gs>
                  </a:gsLst>
                  <a:lin ang="0" scaled="0"/>
                </a:gradFill>
                <a:latin charset="-122" panose="020b0503020204020204" pitchFamily="34" typeface="微软雅黑"/>
                <a:ea charset="-122" panose="020b0503020204020204" pitchFamily="34" typeface="微软雅黑"/>
              </a:rPr>
              <a:t>复制粘贴您需要的文字内容，单击添加文字内容，言简意赅不罗嗦。复制粘贴您需要的文字内容，单击添加文字内容，言简</a:t>
            </a:r>
          </a:p>
        </p:txBody>
      </p:sp>
      <p:grpSp>
        <p:nvGrpSpPr>
          <p:cNvPr id="50" name="组合 10"/>
          <p:cNvGrpSpPr/>
          <p:nvPr/>
        </p:nvGrpSpPr>
        <p:grpSpPr>
          <a:xfrm>
            <a:off x="386317" y="1524225"/>
            <a:ext cx="4013200" cy="4965700"/>
            <a:chExt cx="4013321" cy="4966128"/>
          </a:xfrm>
        </p:grpSpPr>
        <p:pic>
          <p:nvPicPr>
            <p:cNvPr id="51" name="Picture 3"/>
            <p:cNvPicPr>
              <a:picLocks noChangeArrowheads="1" noChangeAspect="1"/>
            </p:cNvPicPr>
            <p:nvPr/>
          </p:nvPicPr>
          <p:blipFill>
            <a:blip r:embed="rId3">
              <a:extLst>
                <a:ext uri="{28A0092B-C50C-407E-A947-70E740481C1C}">
                  <a14:useLocalDpi val="0"/>
                </a:ext>
              </a:extLst>
            </a:blip>
            <a:srcRect b="10136" l="5353" r="6203" t="8440"/>
            <a:stretch>
              <a:fillRect/>
            </a:stretch>
          </p:blipFill>
          <p:spPr bwMode="auto">
            <a:xfrm>
              <a:off x="0" y="0"/>
              <a:ext cx="4013321" cy="49661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
          <p:nvSpPr>
            <p:cNvPr id="52" name="Rectangle 4"/>
            <p:cNvSpPr>
              <a:spLocks noChangeArrowheads="1"/>
            </p:cNvSpPr>
            <p:nvPr/>
          </p:nvSpPr>
          <p:spPr bwMode="auto">
            <a:xfrm>
              <a:off x="589697" y="589534"/>
              <a:ext cx="2838784" cy="3697941"/>
            </a:xfrm>
            <a:prstGeom prst="rect">
              <a:avLst/>
            </a:prstGeom>
            <a:blipFill dpi="0" rotWithShape="1">
              <a:blip r:embed="rId4"/>
              <a:stretch>
                <a:fillRect/>
              </a:stretch>
            </a:blipFill>
            <a:ln>
              <a:noFill/>
            </a:ln>
            <a:extLst>
              <a:ext uri="{91240B29-F687-4F45-9708-019B960494DF}">
                <a14:hiddenLine cap="flat" cmpd="sng" w="12700">
                  <a:solidFill>
                    <a:srgbClr val="42719B"/>
                  </a:solidFill>
                  <a:bevel/>
                  <a:headEnd/>
                  <a:tailEnd/>
                </a14:hiddenLine>
              </a:ext>
            </a:extLst>
          </p:spPr>
          <p:txBody>
            <a:bodyPr anchor="ctr"/>
            <a:lstStyle/>
            <a:p>
              <a:pPr algn="ctr"/>
              <a:endParaRPr altLang="zh-CN" lang="zh-CN" sz="3200">
                <a:solidFill>
                  <a:srgbClr val="FFFFFF"/>
                </a:solidFill>
                <a:cs charset="0" panose="020f0502020204030204" pitchFamily="34" typeface="Calibri"/>
                <a:sym charset="0" pitchFamily="34" typeface="Calibri"/>
              </a:endParaRPr>
            </a:p>
          </p:txBody>
        </p:sp>
      </p:grpSp>
      <p:sp>
        <p:nvSpPr>
          <p:cNvPr id="53" name="TextBox 45"/>
          <p:cNvSpPr txBox="1"/>
          <p:nvPr/>
        </p:nvSpPr>
        <p:spPr>
          <a:xfrm>
            <a:off x="4413513" y="1905073"/>
            <a:ext cx="6572937" cy="853440"/>
          </a:xfrm>
          <a:prstGeom prst="rect">
            <a:avLst/>
          </a:prstGeom>
          <a:noFill/>
        </p:spPr>
        <p:txBody>
          <a:bodyPr rtlCol="0" wrap="square">
            <a:spAutoFit/>
          </a:bodyPr>
          <a:lstStyle/>
          <a:p>
            <a:pPr defTabSz="1375467">
              <a:lnSpc>
                <a:spcPts val="2000"/>
              </a:lnSpc>
            </a:pPr>
            <a:r>
              <a:rPr altLang="en-US" lang="zh-CN" sz="1600">
                <a:gradFill>
                  <a:gsLst>
                    <a:gs pos="0">
                      <a:prstClr val="black">
                        <a:lumMod val="75000"/>
                        <a:lumOff val="25000"/>
                      </a:prstClr>
                    </a:gs>
                    <a:gs pos="100000">
                      <a:prstClr val="black">
                        <a:lumMod val="75000"/>
                        <a:lumOff val="25000"/>
                      </a:prstClr>
                    </a:gs>
                  </a:gsLst>
                  <a:lin ang="5400000" scaled="1"/>
                </a:gradFill>
                <a:latin charset="-122" panose="020b0503020204020204" pitchFamily="34" typeface="微软雅黑"/>
                <a:ea charset="-122" panose="020b0503020204020204" pitchFamily="34" typeface="微软雅黑"/>
              </a:rPr>
              <a:t>您的内容打在这里，或者通过粘贴复制并只保留文字内容您的内容打在这里，或者通过粘贴复制并只保留文字内容.您的内容打在这里，或者通过粘贴复制并只保留文字内容您的内容打在这里，</a:t>
            </a:r>
          </a:p>
        </p:txBody>
      </p:sp>
    </p:spTree>
    <p:extLst>
      <p:ext uri="{BB962C8B-B14F-4D97-AF65-F5344CB8AC3E}">
        <p14:creationId val="2242280090"/>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50"/>
                                        </p:tgtEl>
                                        <p:attrNameLst>
                                          <p:attrName>style.visibility</p:attrName>
                                        </p:attrNameLst>
                                      </p:cBhvr>
                                      <p:to>
                                        <p:strVal val="visible"/>
                                      </p:to>
                                    </p:set>
                                    <p:anim calcmode="lin" valueType="num">
                                      <p:cBhvr>
                                        <p:cTn dur="500" fill="hold" id="7"/>
                                        <p:tgtEl>
                                          <p:spTgt spid="50"/>
                                        </p:tgtEl>
                                        <p:attrNameLst>
                                          <p:attrName>ppt_x</p:attrName>
                                        </p:attrNameLst>
                                      </p:cBhvr>
                                      <p:tavLst>
                                        <p:tav tm="0">
                                          <p:val>
                                            <p:strVal val="0-#ppt_w/2"/>
                                          </p:val>
                                        </p:tav>
                                        <p:tav tm="100000">
                                          <p:val>
                                            <p:strVal val="#ppt_x"/>
                                          </p:val>
                                        </p:tav>
                                      </p:tavLst>
                                    </p:anim>
                                    <p:anim calcmode="lin" valueType="num">
                                      <p:cBhvr>
                                        <p:cTn dur="500" fill="hold" id="8"/>
                                        <p:tgtEl>
                                          <p:spTgt spid="50"/>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id="10" nodeType="afterEffect" presetClass="entr" presetID="10" presetSubtype="0">
                                  <p:stCondLst>
                                    <p:cond delay="0"/>
                                  </p:stCondLst>
                                  <p:childTnLst>
                                    <p:set>
                                      <p:cBhvr>
                                        <p:cTn dur="1" fill="hold" id="11">
                                          <p:stCondLst>
                                            <p:cond delay="0"/>
                                          </p:stCondLst>
                                        </p:cTn>
                                        <p:tgtEl>
                                          <p:spTgt spid="53"/>
                                        </p:tgtEl>
                                        <p:attrNameLst>
                                          <p:attrName>style.visibility</p:attrName>
                                        </p:attrNameLst>
                                      </p:cBhvr>
                                      <p:to>
                                        <p:strVal val="visible"/>
                                      </p:to>
                                    </p:set>
                                    <p:animEffect filter="fade" transition="in">
                                      <p:cBhvr>
                                        <p:cTn dur="750" id="12"/>
                                        <p:tgtEl>
                                          <p:spTgt spid="53"/>
                                        </p:tgtEl>
                                      </p:cBhvr>
                                    </p:animEffect>
                                  </p:childTnLst>
                                </p:cTn>
                              </p:par>
                            </p:childTnLst>
                          </p:cTn>
                        </p:par>
                      </p:childTnLst>
                    </p:cTn>
                  </p:par>
                  <p:par>
                    <p:cTn fill="hold" id="13" nodeType="clickPar">
                      <p:stCondLst>
                        <p:cond delay="indefinite"/>
                      </p:stCondLst>
                      <p:childTnLst>
                        <p:par>
                          <p:cTn fill="hold" id="14" nodeType="afterGroup">
                            <p:stCondLst>
                              <p:cond delay="0"/>
                            </p:stCondLst>
                            <p:childTnLst>
                              <p:par>
                                <p:cTn fill="hold" id="15" nodeType="clickEffect" presetClass="entr" presetID="2" presetSubtype="8">
                                  <p:stCondLst>
                                    <p:cond delay="0"/>
                                  </p:stCondLst>
                                  <p:childTnLst>
                                    <p:set>
                                      <p:cBhvr>
                                        <p:cTn dur="1" fill="hold" id="16">
                                          <p:stCondLst>
                                            <p:cond delay="0"/>
                                          </p:stCondLst>
                                        </p:cTn>
                                        <p:tgtEl>
                                          <p:spTgt spid="22"/>
                                        </p:tgtEl>
                                        <p:attrNameLst>
                                          <p:attrName>style.visibility</p:attrName>
                                        </p:attrNameLst>
                                      </p:cBhvr>
                                      <p:to>
                                        <p:strVal val="visible"/>
                                      </p:to>
                                    </p:set>
                                    <p:anim calcmode="lin" valueType="num">
                                      <p:cBhvr additive="base">
                                        <p:cTn dur="500" fill="hold" id="17"/>
                                        <p:tgtEl>
                                          <p:spTgt spid="22"/>
                                        </p:tgtEl>
                                        <p:attrNameLst>
                                          <p:attrName>ppt_x</p:attrName>
                                        </p:attrNameLst>
                                      </p:cBhvr>
                                      <p:tavLst>
                                        <p:tav tm="0">
                                          <p:val>
                                            <p:strVal val="0-#ppt_w/2"/>
                                          </p:val>
                                        </p:tav>
                                        <p:tav tm="100000">
                                          <p:val>
                                            <p:strVal val="#ppt_x"/>
                                          </p:val>
                                        </p:tav>
                                      </p:tavLst>
                                    </p:anim>
                                    <p:anim calcmode="lin" valueType="num">
                                      <p:cBhvr additive="base">
                                        <p:cTn dur="500" fill="hold" id="18"/>
                                        <p:tgtEl>
                                          <p:spTgt spid="22"/>
                                        </p:tgtEl>
                                        <p:attrNameLst>
                                          <p:attrName>ppt_y</p:attrName>
                                        </p:attrNameLst>
                                      </p:cBhvr>
                                      <p:tavLst>
                                        <p:tav tm="0">
                                          <p:val>
                                            <p:strVal val="#ppt_y"/>
                                          </p:val>
                                        </p:tav>
                                        <p:tav tm="100000">
                                          <p:val>
                                            <p:strVal val="#ppt_y"/>
                                          </p:val>
                                        </p:tav>
                                      </p:tavLst>
                                    </p:anim>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2" presetSubtype="8">
                                  <p:stCondLst>
                                    <p:cond delay="0"/>
                                  </p:stCondLst>
                                  <p:childTnLst>
                                    <p:set>
                                      <p:cBhvr>
                                        <p:cTn dur="1" fill="hold" id="22">
                                          <p:stCondLst>
                                            <p:cond delay="0"/>
                                          </p:stCondLst>
                                        </p:cTn>
                                        <p:tgtEl>
                                          <p:spTgt spid="40"/>
                                        </p:tgtEl>
                                        <p:attrNameLst>
                                          <p:attrName>style.visibility</p:attrName>
                                        </p:attrNameLst>
                                      </p:cBhvr>
                                      <p:to>
                                        <p:strVal val="visible"/>
                                      </p:to>
                                    </p:set>
                                    <p:anim calcmode="lin" valueType="num">
                                      <p:cBhvr additive="base">
                                        <p:cTn dur="500" fill="hold" id="23"/>
                                        <p:tgtEl>
                                          <p:spTgt spid="40"/>
                                        </p:tgtEl>
                                        <p:attrNameLst>
                                          <p:attrName>ppt_x</p:attrName>
                                        </p:attrNameLst>
                                      </p:cBhvr>
                                      <p:tavLst>
                                        <p:tav tm="0">
                                          <p:val>
                                            <p:strVal val="0-#ppt_w/2"/>
                                          </p:val>
                                        </p:tav>
                                        <p:tav tm="100000">
                                          <p:val>
                                            <p:strVal val="#ppt_x"/>
                                          </p:val>
                                        </p:tav>
                                      </p:tavLst>
                                    </p:anim>
                                    <p:anim calcmode="lin" valueType="num">
                                      <p:cBhvr additive="base">
                                        <p:cTn dur="500" fill="hold" id="24"/>
                                        <p:tgtEl>
                                          <p:spTgt spid="40"/>
                                        </p:tgtEl>
                                        <p:attrNameLst>
                                          <p:attrName>ppt_y</p:attrName>
                                        </p:attrNameLst>
                                      </p:cBhvr>
                                      <p:tavLst>
                                        <p:tav tm="0">
                                          <p:val>
                                            <p:strVal val="#ppt_y"/>
                                          </p:val>
                                        </p:tav>
                                        <p:tav tm="100000">
                                          <p:val>
                                            <p:strVal val="#ppt_y"/>
                                          </p:val>
                                        </p:tav>
                                      </p:tavLst>
                                    </p:anim>
                                  </p:childTnLst>
                                </p:cTn>
                              </p:par>
                            </p:childTnLst>
                          </p:cTn>
                        </p:par>
                      </p:childTnLst>
                    </p:cTn>
                  </p:par>
                  <p:par>
                    <p:cTn fill="hold" id="25" nodeType="clickPar">
                      <p:stCondLst>
                        <p:cond delay="indefinite"/>
                      </p:stCondLst>
                      <p:childTnLst>
                        <p:par>
                          <p:cTn fill="hold" id="26" nodeType="afterGroup">
                            <p:stCondLst>
                              <p:cond delay="0"/>
                            </p:stCondLst>
                            <p:childTnLst>
                              <p:par>
                                <p:cTn fill="hold" id="27" nodeType="clickEffect" presetClass="entr" presetID="2" presetSubtype="8">
                                  <p:stCondLst>
                                    <p:cond delay="0"/>
                                  </p:stCondLst>
                                  <p:childTnLst>
                                    <p:set>
                                      <p:cBhvr>
                                        <p:cTn dur="1" fill="hold" id="28">
                                          <p:stCondLst>
                                            <p:cond delay="0"/>
                                          </p:stCondLst>
                                        </p:cTn>
                                        <p:tgtEl>
                                          <p:spTgt spid="44"/>
                                        </p:tgtEl>
                                        <p:attrNameLst>
                                          <p:attrName>style.visibility</p:attrName>
                                        </p:attrNameLst>
                                      </p:cBhvr>
                                      <p:to>
                                        <p:strVal val="visible"/>
                                      </p:to>
                                    </p:set>
                                    <p:anim calcmode="lin" valueType="num">
                                      <p:cBhvr additive="base">
                                        <p:cTn dur="500" fill="hold" id="29"/>
                                        <p:tgtEl>
                                          <p:spTgt spid="44"/>
                                        </p:tgtEl>
                                        <p:attrNameLst>
                                          <p:attrName>ppt_x</p:attrName>
                                        </p:attrNameLst>
                                      </p:cBhvr>
                                      <p:tavLst>
                                        <p:tav tm="0">
                                          <p:val>
                                            <p:strVal val="0-#ppt_w/2"/>
                                          </p:val>
                                        </p:tav>
                                        <p:tav tm="100000">
                                          <p:val>
                                            <p:strVal val="#ppt_x"/>
                                          </p:val>
                                        </p:tav>
                                      </p:tavLst>
                                    </p:anim>
                                    <p:anim calcmode="lin" valueType="num">
                                      <p:cBhvr additive="base">
                                        <p:cTn dur="500" fill="hold" id="30"/>
                                        <p:tgtEl>
                                          <p:spTgt spid="44"/>
                                        </p:tgtEl>
                                        <p:attrNameLst>
                                          <p:attrName>ppt_y</p:attrName>
                                        </p:attrNameLst>
                                      </p:cBhvr>
                                      <p:tavLst>
                                        <p:tav tm="0">
                                          <p:val>
                                            <p:strVal val="#ppt_y"/>
                                          </p:val>
                                        </p:tav>
                                        <p:tav tm="100000">
                                          <p:val>
                                            <p:strVal val="#ppt_y"/>
                                          </p:val>
                                        </p:tav>
                                      </p:tavLst>
                                    </p:anim>
                                  </p:childTnLst>
                                </p:cTn>
                              </p:par>
                            </p:childTnLst>
                          </p:cTn>
                        </p:par>
                      </p:childTnLst>
                    </p:cTn>
                  </p:par>
                  <p:par>
                    <p:cTn fill="hold" id="31" nodeType="clickPar">
                      <p:stCondLst>
                        <p:cond delay="indefinite"/>
                      </p:stCondLst>
                      <p:childTnLst>
                        <p:par>
                          <p:cTn fill="hold" id="32" nodeType="afterGroup">
                            <p:stCondLst>
                              <p:cond delay="0"/>
                            </p:stCondLst>
                            <p:childTnLst>
                              <p:par>
                                <p:cTn fill="hold" grpId="0" id="33" nodeType="clickEffect" presetClass="entr" presetID="22" presetSubtype="8">
                                  <p:stCondLst>
                                    <p:cond delay="0"/>
                                  </p:stCondLst>
                                  <p:childTnLst>
                                    <p:set>
                                      <p:cBhvr>
                                        <p:cTn dur="1" fill="hold" id="34">
                                          <p:stCondLst>
                                            <p:cond delay="0"/>
                                          </p:stCondLst>
                                        </p:cTn>
                                        <p:tgtEl>
                                          <p:spTgt spid="21"/>
                                        </p:tgtEl>
                                        <p:attrNameLst>
                                          <p:attrName>style.visibility</p:attrName>
                                        </p:attrNameLst>
                                      </p:cBhvr>
                                      <p:to>
                                        <p:strVal val="visible"/>
                                      </p:to>
                                    </p:set>
                                    <p:animEffect filter="wipe(left)" transition="in">
                                      <p:cBhvr>
                                        <p:cTn dur="500" id="35"/>
                                        <p:tgtEl>
                                          <p:spTgt spid="21"/>
                                        </p:tgtEl>
                                      </p:cBhvr>
                                    </p:animEffect>
                                  </p:childTnLst>
                                </p:cTn>
                              </p:par>
                              <p:par>
                                <p:cTn fill="hold" grpId="0" id="36" nodeType="withEffect" presetClass="entr" presetID="22" presetSubtype="8">
                                  <p:stCondLst>
                                    <p:cond delay="0"/>
                                  </p:stCondLst>
                                  <p:childTnLst>
                                    <p:set>
                                      <p:cBhvr>
                                        <p:cTn dur="1" fill="hold" id="37">
                                          <p:stCondLst>
                                            <p:cond delay="0"/>
                                          </p:stCondLst>
                                        </p:cTn>
                                        <p:tgtEl>
                                          <p:spTgt spid="39"/>
                                        </p:tgtEl>
                                        <p:attrNameLst>
                                          <p:attrName>style.visibility</p:attrName>
                                        </p:attrNameLst>
                                      </p:cBhvr>
                                      <p:to>
                                        <p:strVal val="visible"/>
                                      </p:to>
                                    </p:set>
                                    <p:animEffect filter="wipe(left)" transition="in">
                                      <p:cBhvr>
                                        <p:cTn dur="500" id="38"/>
                                        <p:tgtEl>
                                          <p:spTgt spid="39"/>
                                        </p:tgtEl>
                                      </p:cBhvr>
                                    </p:animEffect>
                                  </p:childTnLst>
                                </p:cTn>
                              </p:par>
                              <p:par>
                                <p:cTn fill="hold" grpId="0" id="39" nodeType="withEffect" presetClass="entr" presetID="22" presetSubtype="8">
                                  <p:stCondLst>
                                    <p:cond delay="0"/>
                                  </p:stCondLst>
                                  <p:childTnLst>
                                    <p:set>
                                      <p:cBhvr>
                                        <p:cTn dur="1" fill="hold" id="40">
                                          <p:stCondLst>
                                            <p:cond delay="0"/>
                                          </p:stCondLst>
                                        </p:cTn>
                                        <p:tgtEl>
                                          <p:spTgt spid="43"/>
                                        </p:tgtEl>
                                        <p:attrNameLst>
                                          <p:attrName>style.visibility</p:attrName>
                                        </p:attrNameLst>
                                      </p:cBhvr>
                                      <p:to>
                                        <p:strVal val="visible"/>
                                      </p:to>
                                    </p:set>
                                    <p:animEffect filter="wipe(left)" transition="in">
                                      <p:cBhvr>
                                        <p:cTn dur="500" id="41"/>
                                        <p:tgtEl>
                                          <p:spTgt spid="43"/>
                                        </p:tgtEl>
                                      </p:cBhvr>
                                    </p:animEffect>
                                  </p:childTnLst>
                                </p:cTn>
                              </p:par>
                              <p:par>
                                <p:cTn fill="hold" grpId="0" id="42" nodeType="withEffect" presetClass="entr" presetID="42" presetSubtype="0">
                                  <p:stCondLst>
                                    <p:cond delay="500"/>
                                  </p:stCondLst>
                                  <p:childTnLst>
                                    <p:set>
                                      <p:cBhvr>
                                        <p:cTn dur="1" fill="hold" id="43">
                                          <p:stCondLst>
                                            <p:cond delay="0"/>
                                          </p:stCondLst>
                                        </p:cTn>
                                        <p:tgtEl>
                                          <p:spTgt spid="47"/>
                                        </p:tgtEl>
                                        <p:attrNameLst>
                                          <p:attrName>style.visibility</p:attrName>
                                        </p:attrNameLst>
                                      </p:cBhvr>
                                      <p:to>
                                        <p:strVal val="visible"/>
                                      </p:to>
                                    </p:set>
                                    <p:animEffect filter="fade" transition="in">
                                      <p:cBhvr>
                                        <p:cTn dur="1000" id="44"/>
                                        <p:tgtEl>
                                          <p:spTgt spid="47"/>
                                        </p:tgtEl>
                                      </p:cBhvr>
                                    </p:animEffect>
                                    <p:anim calcmode="lin" valueType="num">
                                      <p:cBhvr>
                                        <p:cTn dur="1000" fill="hold" id="45"/>
                                        <p:tgtEl>
                                          <p:spTgt spid="47"/>
                                        </p:tgtEl>
                                        <p:attrNameLst>
                                          <p:attrName>ppt_x</p:attrName>
                                        </p:attrNameLst>
                                      </p:cBhvr>
                                      <p:tavLst>
                                        <p:tav tm="0">
                                          <p:val>
                                            <p:strVal val="#ppt_x"/>
                                          </p:val>
                                        </p:tav>
                                        <p:tav tm="100000">
                                          <p:val>
                                            <p:strVal val="#ppt_x"/>
                                          </p:val>
                                        </p:tav>
                                      </p:tavLst>
                                    </p:anim>
                                    <p:anim calcmode="lin" valueType="num">
                                      <p:cBhvr>
                                        <p:cTn dur="1000" fill="hold" id="46"/>
                                        <p:tgtEl>
                                          <p:spTgt spid="47"/>
                                        </p:tgtEl>
                                        <p:attrNameLst>
                                          <p:attrName>ppt_y</p:attrName>
                                        </p:attrNameLst>
                                      </p:cBhvr>
                                      <p:tavLst>
                                        <p:tav tm="0">
                                          <p:val>
                                            <p:strVal val="#ppt_y+.1"/>
                                          </p:val>
                                        </p:tav>
                                        <p:tav tm="100000">
                                          <p:val>
                                            <p:strVal val="#ppt_y"/>
                                          </p:val>
                                        </p:tav>
                                      </p:tavLst>
                                    </p:anim>
                                  </p:childTnLst>
                                </p:cTn>
                              </p:par>
                              <p:par>
                                <p:cTn fill="hold" grpId="0" id="47" nodeType="withEffect" presetClass="entr" presetID="42" presetSubtype="0">
                                  <p:stCondLst>
                                    <p:cond delay="500"/>
                                  </p:stCondLst>
                                  <p:childTnLst>
                                    <p:set>
                                      <p:cBhvr>
                                        <p:cTn dur="1" fill="hold" id="48">
                                          <p:stCondLst>
                                            <p:cond delay="0"/>
                                          </p:stCondLst>
                                        </p:cTn>
                                        <p:tgtEl>
                                          <p:spTgt spid="48"/>
                                        </p:tgtEl>
                                        <p:attrNameLst>
                                          <p:attrName>style.visibility</p:attrName>
                                        </p:attrNameLst>
                                      </p:cBhvr>
                                      <p:to>
                                        <p:strVal val="visible"/>
                                      </p:to>
                                    </p:set>
                                    <p:animEffect filter="fade" transition="in">
                                      <p:cBhvr>
                                        <p:cTn dur="1000" id="49"/>
                                        <p:tgtEl>
                                          <p:spTgt spid="48"/>
                                        </p:tgtEl>
                                      </p:cBhvr>
                                    </p:animEffect>
                                    <p:anim calcmode="lin" valueType="num">
                                      <p:cBhvr>
                                        <p:cTn dur="1000" fill="hold" id="50"/>
                                        <p:tgtEl>
                                          <p:spTgt spid="48"/>
                                        </p:tgtEl>
                                        <p:attrNameLst>
                                          <p:attrName>ppt_x</p:attrName>
                                        </p:attrNameLst>
                                      </p:cBhvr>
                                      <p:tavLst>
                                        <p:tav tm="0">
                                          <p:val>
                                            <p:strVal val="#ppt_x"/>
                                          </p:val>
                                        </p:tav>
                                        <p:tav tm="100000">
                                          <p:val>
                                            <p:strVal val="#ppt_x"/>
                                          </p:val>
                                        </p:tav>
                                      </p:tavLst>
                                    </p:anim>
                                    <p:anim calcmode="lin" valueType="num">
                                      <p:cBhvr>
                                        <p:cTn dur="1000" fill="hold" id="51"/>
                                        <p:tgtEl>
                                          <p:spTgt spid="48"/>
                                        </p:tgtEl>
                                        <p:attrNameLst>
                                          <p:attrName>ppt_y</p:attrName>
                                        </p:attrNameLst>
                                      </p:cBhvr>
                                      <p:tavLst>
                                        <p:tav tm="0">
                                          <p:val>
                                            <p:strVal val="#ppt_y+.1"/>
                                          </p:val>
                                        </p:tav>
                                        <p:tav tm="100000">
                                          <p:val>
                                            <p:strVal val="#ppt_y"/>
                                          </p:val>
                                        </p:tav>
                                      </p:tavLst>
                                    </p:anim>
                                  </p:childTnLst>
                                </p:cTn>
                              </p:par>
                              <p:par>
                                <p:cTn fill="hold" grpId="0" id="52" nodeType="withEffect" presetClass="entr" presetID="42" presetSubtype="0">
                                  <p:stCondLst>
                                    <p:cond delay="500"/>
                                  </p:stCondLst>
                                  <p:childTnLst>
                                    <p:set>
                                      <p:cBhvr>
                                        <p:cTn dur="1" fill="hold" id="53">
                                          <p:stCondLst>
                                            <p:cond delay="0"/>
                                          </p:stCondLst>
                                        </p:cTn>
                                        <p:tgtEl>
                                          <p:spTgt spid="49"/>
                                        </p:tgtEl>
                                        <p:attrNameLst>
                                          <p:attrName>style.visibility</p:attrName>
                                        </p:attrNameLst>
                                      </p:cBhvr>
                                      <p:to>
                                        <p:strVal val="visible"/>
                                      </p:to>
                                    </p:set>
                                    <p:animEffect filter="fade" transition="in">
                                      <p:cBhvr>
                                        <p:cTn dur="1000" id="54"/>
                                        <p:tgtEl>
                                          <p:spTgt spid="49"/>
                                        </p:tgtEl>
                                      </p:cBhvr>
                                    </p:animEffect>
                                    <p:anim calcmode="lin" valueType="num">
                                      <p:cBhvr>
                                        <p:cTn dur="1000" fill="hold" id="55"/>
                                        <p:tgtEl>
                                          <p:spTgt spid="49"/>
                                        </p:tgtEl>
                                        <p:attrNameLst>
                                          <p:attrName>ppt_x</p:attrName>
                                        </p:attrNameLst>
                                      </p:cBhvr>
                                      <p:tavLst>
                                        <p:tav tm="0">
                                          <p:val>
                                            <p:strVal val="#ppt_x"/>
                                          </p:val>
                                        </p:tav>
                                        <p:tav tm="100000">
                                          <p:val>
                                            <p:strVal val="#ppt_x"/>
                                          </p:val>
                                        </p:tav>
                                      </p:tavLst>
                                    </p:anim>
                                    <p:anim calcmode="lin" valueType="num">
                                      <p:cBhvr>
                                        <p:cTn dur="1000" fill="hold" id="56"/>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39"/>
      <p:bldP grpId="0" spid="43"/>
      <p:bldP grpId="0" spid="47"/>
      <p:bldP grpId="0" spid="48"/>
      <p:bldP grpId="0" spid="49"/>
    </p:bldLst>
  </p:timing>
</p:sld>
</file>

<file path=ppt/slides/slide2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Freeform 204"/>
          <p:cNvSpPr>
            <a:spLocks noEditPoints="1"/>
          </p:cNvSpPr>
          <p:nvPr/>
        </p:nvSpPr>
        <p:spPr bwMode="auto">
          <a:xfrm>
            <a:off x="6179508" y="1459097"/>
            <a:ext cx="910824" cy="3659279"/>
          </a:xfrm>
          <a:custGeom>
            <a:gdLst>
              <a:gd fmla="*/ 280 w 287" name="T0"/>
              <a:gd fmla="*/ 271 h 1160" name="T1"/>
              <a:gd fmla="*/ 247 w 287" name="T2"/>
              <a:gd fmla="*/ 188 h 1160" name="T3"/>
              <a:gd fmla="*/ 213 w 287" name="T4"/>
              <a:gd fmla="*/ 135 h 1160" name="T5"/>
              <a:gd fmla="*/ 181 w 287" name="T6"/>
              <a:gd fmla="*/ 23 h 1160" name="T7"/>
              <a:gd fmla="*/ 82 w 287" name="T8"/>
              <a:gd fmla="*/ 57 h 1160" name="T9"/>
              <a:gd fmla="*/ 76 w 287" name="T10"/>
              <a:gd fmla="*/ 189 h 1160" name="T11"/>
              <a:gd fmla="*/ 40 w 287" name="T12"/>
              <a:gd fmla="*/ 237 h 1160" name="T13"/>
              <a:gd fmla="*/ 4 w 287" name="T14"/>
              <a:gd fmla="*/ 366 h 1160" name="T15"/>
              <a:gd fmla="*/ 7 w 287" name="T16"/>
              <a:gd fmla="*/ 412 h 1160" name="T17"/>
              <a:gd fmla="*/ 40 w 287" name="T18"/>
              <a:gd fmla="*/ 467 h 1160" name="T19"/>
              <a:gd fmla="*/ 35 w 287" name="T20"/>
              <a:gd fmla="*/ 546 h 1160" name="T21"/>
              <a:gd fmla="*/ 27 w 287" name="T22"/>
              <a:gd fmla="*/ 759 h 1160" name="T23"/>
              <a:gd fmla="*/ 47 w 287" name="T24"/>
              <a:gd fmla="*/ 843 h 1160" name="T25"/>
              <a:gd fmla="*/ 75 w 287" name="T26"/>
              <a:gd fmla="*/ 1036 h 1160" name="T27"/>
              <a:gd fmla="*/ 44 w 287" name="T28"/>
              <a:gd fmla="*/ 1127 h 1160" name="T29"/>
              <a:gd fmla="*/ 70 w 287" name="T30"/>
              <a:gd fmla="*/ 1155 h 1160" name="T31"/>
              <a:gd fmla="*/ 108 w 287" name="T32"/>
              <a:gd fmla="*/ 1107 h 1160" name="T33"/>
              <a:gd fmla="*/ 107 w 287" name="T34"/>
              <a:gd fmla="*/ 1141 h 1160" name="T35"/>
              <a:gd fmla="*/ 119 w 287" name="T36"/>
              <a:gd fmla="*/ 1132 h 1160" name="T37"/>
              <a:gd fmla="*/ 117 w 287" name="T38"/>
              <a:gd fmla="*/ 1050 h 1160" name="T39"/>
              <a:gd fmla="*/ 115 w 287" name="T40"/>
              <a:gd fmla="*/ 885 h 1160" name="T41"/>
              <a:gd fmla="*/ 167 w 287" name="T42"/>
              <a:gd fmla="*/ 851 h 1160" name="T43"/>
              <a:gd fmla="*/ 169 w 287" name="T44"/>
              <a:gd fmla="*/ 977 h 1160" name="T45"/>
              <a:gd fmla="*/ 154 w 287" name="T46"/>
              <a:gd fmla="*/ 1096 h 1160" name="T47"/>
              <a:gd fmla="*/ 148 w 287" name="T48"/>
              <a:gd fmla="*/ 1159 h 1160" name="T49"/>
              <a:gd fmla="*/ 205 w 287" name="T50"/>
              <a:gd fmla="*/ 1104 h 1160" name="T51"/>
              <a:gd fmla="*/ 202 w 287" name="T52"/>
              <a:gd fmla="*/ 1043 h 1160" name="T53"/>
              <a:gd fmla="*/ 234 w 287" name="T54"/>
              <a:gd fmla="*/ 852 h 1160" name="T55"/>
              <a:gd fmla="*/ 251 w 287" name="T56"/>
              <a:gd fmla="*/ 721 h 1160" name="T57"/>
              <a:gd fmla="*/ 265 w 287" name="T58"/>
              <a:gd fmla="*/ 535 h 1160" name="T59"/>
              <a:gd fmla="*/ 258 w 287" name="T60"/>
              <a:gd fmla="*/ 449 h 1160" name="T61"/>
              <a:gd fmla="*/ 244 w 287" name="T62"/>
              <a:gd fmla="*/ 388 h 1160" name="T63"/>
              <a:gd fmla="*/ 102 w 287" name="T64"/>
              <a:gd fmla="*/ 452 h 1160" name="T65"/>
              <a:gd fmla="*/ 114 w 287" name="T66"/>
              <a:gd fmla="*/ 452 h 1160" name="T67"/>
              <a:gd fmla="*/ 168 w 287" name="T68"/>
              <a:gd fmla="*/ 213 h 1160" name="T69"/>
              <a:gd fmla="*/ 117 w 287" name="T70"/>
              <a:gd fmla="*/ 344 h 1160" name="T71"/>
              <a:gd fmla="*/ 114 w 287" name="T72"/>
              <a:gd fmla="*/ 257 h 1160" name="T73"/>
              <a:gd fmla="*/ 102 w 287" name="T74"/>
              <a:gd fmla="*/ 205 h 1160" name="T75"/>
              <a:gd fmla="*/ 134 w 287" name="T76"/>
              <a:gd fmla="*/ 223 h 1160" name="T77"/>
              <a:gd fmla="*/ 152 w 287" name="T78"/>
              <a:gd fmla="*/ 222 h 1160" name="T79"/>
              <a:gd fmla="*/ 159 w 287" name="T80"/>
              <a:gd fmla="*/ 184 h 1160" name="T81"/>
              <a:gd fmla="*/ 189 w 287" name="T82"/>
              <a:gd fmla="*/ 176 h 1160"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1160" w="287">
                <a:moveTo>
                  <a:pt x="257" y="366"/>
                </a:moveTo>
                <a:cubicBezTo>
                  <a:pt x="258" y="353"/>
                  <a:pt x="279" y="285"/>
                  <a:pt x="280" y="271"/>
                </a:cubicBezTo>
                <a:cubicBezTo>
                  <a:pt x="281" y="257"/>
                  <a:pt x="287" y="214"/>
                  <a:pt x="282" y="199"/>
                </a:cubicBezTo>
                <a:cubicBezTo>
                  <a:pt x="277" y="183"/>
                  <a:pt x="247" y="188"/>
                  <a:pt x="247" y="188"/>
                </a:cubicBezTo>
                <a:cubicBezTo>
                  <a:pt x="247" y="188"/>
                  <a:pt x="240" y="172"/>
                  <a:pt x="226" y="168"/>
                </a:cubicBezTo>
                <a:cubicBezTo>
                  <a:pt x="211" y="164"/>
                  <a:pt x="229" y="145"/>
                  <a:pt x="213" y="135"/>
                </a:cubicBezTo>
                <a:cubicBezTo>
                  <a:pt x="203" y="128"/>
                  <a:pt x="206" y="92"/>
                  <a:pt x="202" y="78"/>
                </a:cubicBezTo>
                <a:cubicBezTo>
                  <a:pt x="199" y="64"/>
                  <a:pt x="190" y="35"/>
                  <a:pt x="181" y="23"/>
                </a:cubicBezTo>
                <a:cubicBezTo>
                  <a:pt x="171" y="10"/>
                  <a:pt x="152" y="17"/>
                  <a:pt x="152" y="17"/>
                </a:cubicBezTo>
                <a:cubicBezTo>
                  <a:pt x="108" y="0"/>
                  <a:pt x="86" y="37"/>
                  <a:pt x="82" y="57"/>
                </a:cubicBezTo>
                <a:cubicBezTo>
                  <a:pt x="79" y="77"/>
                  <a:pt x="89" y="114"/>
                  <a:pt x="77" y="140"/>
                </a:cubicBezTo>
                <a:cubicBezTo>
                  <a:pt x="66" y="165"/>
                  <a:pt x="91" y="174"/>
                  <a:pt x="76" y="189"/>
                </a:cubicBezTo>
                <a:cubicBezTo>
                  <a:pt x="60" y="203"/>
                  <a:pt x="74" y="208"/>
                  <a:pt x="59" y="215"/>
                </a:cubicBezTo>
                <a:cubicBezTo>
                  <a:pt x="45" y="221"/>
                  <a:pt x="40" y="224"/>
                  <a:pt x="40" y="237"/>
                </a:cubicBezTo>
                <a:cubicBezTo>
                  <a:pt x="40" y="250"/>
                  <a:pt x="28" y="284"/>
                  <a:pt x="22" y="314"/>
                </a:cubicBezTo>
                <a:cubicBezTo>
                  <a:pt x="15" y="344"/>
                  <a:pt x="8" y="355"/>
                  <a:pt x="4" y="366"/>
                </a:cubicBezTo>
                <a:cubicBezTo>
                  <a:pt x="0" y="378"/>
                  <a:pt x="2" y="382"/>
                  <a:pt x="4" y="388"/>
                </a:cubicBezTo>
                <a:cubicBezTo>
                  <a:pt x="6" y="393"/>
                  <a:pt x="7" y="394"/>
                  <a:pt x="7" y="412"/>
                </a:cubicBezTo>
                <a:cubicBezTo>
                  <a:pt x="7" y="431"/>
                  <a:pt x="38" y="434"/>
                  <a:pt x="38" y="434"/>
                </a:cubicBezTo>
                <a:cubicBezTo>
                  <a:pt x="38" y="434"/>
                  <a:pt x="40" y="451"/>
                  <a:pt x="40" y="467"/>
                </a:cubicBezTo>
                <a:cubicBezTo>
                  <a:pt x="40" y="482"/>
                  <a:pt x="30" y="526"/>
                  <a:pt x="28" y="538"/>
                </a:cubicBezTo>
                <a:cubicBezTo>
                  <a:pt x="26" y="550"/>
                  <a:pt x="35" y="546"/>
                  <a:pt x="35" y="546"/>
                </a:cubicBezTo>
                <a:cubicBezTo>
                  <a:pt x="35" y="546"/>
                  <a:pt x="35" y="559"/>
                  <a:pt x="33" y="578"/>
                </a:cubicBezTo>
                <a:cubicBezTo>
                  <a:pt x="30" y="597"/>
                  <a:pt x="27" y="724"/>
                  <a:pt x="27" y="759"/>
                </a:cubicBezTo>
                <a:cubicBezTo>
                  <a:pt x="27" y="794"/>
                  <a:pt x="23" y="842"/>
                  <a:pt x="27" y="842"/>
                </a:cubicBezTo>
                <a:cubicBezTo>
                  <a:pt x="32" y="842"/>
                  <a:pt x="47" y="843"/>
                  <a:pt x="47" y="843"/>
                </a:cubicBezTo>
                <a:cubicBezTo>
                  <a:pt x="47" y="843"/>
                  <a:pt x="45" y="866"/>
                  <a:pt x="46" y="895"/>
                </a:cubicBezTo>
                <a:cubicBezTo>
                  <a:pt x="47" y="923"/>
                  <a:pt x="70" y="1014"/>
                  <a:pt x="75" y="1036"/>
                </a:cubicBezTo>
                <a:cubicBezTo>
                  <a:pt x="79" y="1059"/>
                  <a:pt x="78" y="1079"/>
                  <a:pt x="70" y="1091"/>
                </a:cubicBezTo>
                <a:cubicBezTo>
                  <a:pt x="63" y="1103"/>
                  <a:pt x="57" y="1118"/>
                  <a:pt x="44" y="1127"/>
                </a:cubicBezTo>
                <a:cubicBezTo>
                  <a:pt x="31" y="1137"/>
                  <a:pt x="26" y="1141"/>
                  <a:pt x="28" y="1150"/>
                </a:cubicBezTo>
                <a:cubicBezTo>
                  <a:pt x="30" y="1158"/>
                  <a:pt x="46" y="1156"/>
                  <a:pt x="70" y="1155"/>
                </a:cubicBezTo>
                <a:cubicBezTo>
                  <a:pt x="94" y="1154"/>
                  <a:pt x="91" y="1139"/>
                  <a:pt x="94" y="1132"/>
                </a:cubicBezTo>
                <a:cubicBezTo>
                  <a:pt x="97" y="1125"/>
                  <a:pt x="108" y="1107"/>
                  <a:pt x="108" y="1107"/>
                </a:cubicBezTo>
                <a:cubicBezTo>
                  <a:pt x="108" y="1107"/>
                  <a:pt x="111" y="1110"/>
                  <a:pt x="111" y="1118"/>
                </a:cubicBezTo>
                <a:cubicBezTo>
                  <a:pt x="111" y="1127"/>
                  <a:pt x="107" y="1141"/>
                  <a:pt x="107" y="1141"/>
                </a:cubicBezTo>
                <a:cubicBezTo>
                  <a:pt x="117" y="1141"/>
                  <a:pt x="117" y="1141"/>
                  <a:pt x="117" y="1141"/>
                </a:cubicBezTo>
                <a:cubicBezTo>
                  <a:pt x="117" y="1141"/>
                  <a:pt x="120" y="1140"/>
                  <a:pt x="119" y="1132"/>
                </a:cubicBezTo>
                <a:cubicBezTo>
                  <a:pt x="118" y="1124"/>
                  <a:pt x="123" y="1106"/>
                  <a:pt x="127" y="1091"/>
                </a:cubicBezTo>
                <a:cubicBezTo>
                  <a:pt x="132" y="1075"/>
                  <a:pt x="123" y="1057"/>
                  <a:pt x="117" y="1050"/>
                </a:cubicBezTo>
                <a:cubicBezTo>
                  <a:pt x="112" y="1044"/>
                  <a:pt x="114" y="1009"/>
                  <a:pt x="115" y="974"/>
                </a:cubicBezTo>
                <a:cubicBezTo>
                  <a:pt x="117" y="939"/>
                  <a:pt x="119" y="901"/>
                  <a:pt x="115" y="885"/>
                </a:cubicBezTo>
                <a:cubicBezTo>
                  <a:pt x="112" y="868"/>
                  <a:pt x="107" y="846"/>
                  <a:pt x="107" y="846"/>
                </a:cubicBezTo>
                <a:cubicBezTo>
                  <a:pt x="167" y="851"/>
                  <a:pt x="167" y="851"/>
                  <a:pt x="167" y="851"/>
                </a:cubicBezTo>
                <a:cubicBezTo>
                  <a:pt x="167" y="851"/>
                  <a:pt x="169" y="863"/>
                  <a:pt x="169" y="889"/>
                </a:cubicBezTo>
                <a:cubicBezTo>
                  <a:pt x="169" y="916"/>
                  <a:pt x="169" y="934"/>
                  <a:pt x="169" y="977"/>
                </a:cubicBezTo>
                <a:cubicBezTo>
                  <a:pt x="169" y="1019"/>
                  <a:pt x="165" y="1035"/>
                  <a:pt x="160" y="1051"/>
                </a:cubicBezTo>
                <a:cubicBezTo>
                  <a:pt x="156" y="1068"/>
                  <a:pt x="159" y="1080"/>
                  <a:pt x="154" y="1096"/>
                </a:cubicBezTo>
                <a:cubicBezTo>
                  <a:pt x="149" y="1113"/>
                  <a:pt x="140" y="1125"/>
                  <a:pt x="135" y="1134"/>
                </a:cubicBezTo>
                <a:cubicBezTo>
                  <a:pt x="129" y="1143"/>
                  <a:pt x="127" y="1158"/>
                  <a:pt x="148" y="1159"/>
                </a:cubicBezTo>
                <a:cubicBezTo>
                  <a:pt x="170" y="1160"/>
                  <a:pt x="196" y="1150"/>
                  <a:pt x="196" y="1140"/>
                </a:cubicBezTo>
                <a:cubicBezTo>
                  <a:pt x="196" y="1131"/>
                  <a:pt x="198" y="1119"/>
                  <a:pt x="205" y="1104"/>
                </a:cubicBezTo>
                <a:cubicBezTo>
                  <a:pt x="213" y="1088"/>
                  <a:pt x="206" y="1075"/>
                  <a:pt x="204" y="1069"/>
                </a:cubicBezTo>
                <a:cubicBezTo>
                  <a:pt x="201" y="1062"/>
                  <a:pt x="202" y="1055"/>
                  <a:pt x="202" y="1043"/>
                </a:cubicBezTo>
                <a:cubicBezTo>
                  <a:pt x="202" y="1031"/>
                  <a:pt x="213" y="991"/>
                  <a:pt x="225" y="947"/>
                </a:cubicBezTo>
                <a:cubicBezTo>
                  <a:pt x="237" y="903"/>
                  <a:pt x="234" y="852"/>
                  <a:pt x="234" y="852"/>
                </a:cubicBezTo>
                <a:cubicBezTo>
                  <a:pt x="243" y="852"/>
                  <a:pt x="243" y="852"/>
                  <a:pt x="243" y="852"/>
                </a:cubicBezTo>
                <a:cubicBezTo>
                  <a:pt x="243" y="852"/>
                  <a:pt x="244" y="787"/>
                  <a:pt x="251" y="721"/>
                </a:cubicBezTo>
                <a:cubicBezTo>
                  <a:pt x="258" y="654"/>
                  <a:pt x="248" y="585"/>
                  <a:pt x="248" y="566"/>
                </a:cubicBezTo>
                <a:cubicBezTo>
                  <a:pt x="248" y="547"/>
                  <a:pt x="255" y="539"/>
                  <a:pt x="265" y="535"/>
                </a:cubicBezTo>
                <a:cubicBezTo>
                  <a:pt x="276" y="530"/>
                  <a:pt x="277" y="528"/>
                  <a:pt x="272" y="510"/>
                </a:cubicBezTo>
                <a:cubicBezTo>
                  <a:pt x="266" y="492"/>
                  <a:pt x="258" y="449"/>
                  <a:pt x="258" y="449"/>
                </a:cubicBezTo>
                <a:cubicBezTo>
                  <a:pt x="258" y="449"/>
                  <a:pt x="257" y="443"/>
                  <a:pt x="251" y="424"/>
                </a:cubicBezTo>
                <a:cubicBezTo>
                  <a:pt x="244" y="406"/>
                  <a:pt x="244" y="388"/>
                  <a:pt x="244" y="388"/>
                </a:cubicBezTo>
                <a:cubicBezTo>
                  <a:pt x="244" y="388"/>
                  <a:pt x="256" y="378"/>
                  <a:pt x="257" y="366"/>
                </a:cubicBezTo>
                <a:close/>
                <a:moveTo>
                  <a:pt x="102" y="452"/>
                </a:moveTo>
                <a:cubicBezTo>
                  <a:pt x="110" y="434"/>
                  <a:pt x="110" y="434"/>
                  <a:pt x="110" y="434"/>
                </a:cubicBezTo>
                <a:cubicBezTo>
                  <a:pt x="114" y="452"/>
                  <a:pt x="114" y="452"/>
                  <a:pt x="114" y="452"/>
                </a:cubicBezTo>
                <a:lnTo>
                  <a:pt x="102" y="452"/>
                </a:lnTo>
                <a:close/>
                <a:moveTo>
                  <a:pt x="168" y="213"/>
                </a:moveTo>
                <a:cubicBezTo>
                  <a:pt x="158" y="230"/>
                  <a:pt x="141" y="260"/>
                  <a:pt x="135" y="285"/>
                </a:cubicBezTo>
                <a:cubicBezTo>
                  <a:pt x="128" y="309"/>
                  <a:pt x="117" y="344"/>
                  <a:pt x="117" y="344"/>
                </a:cubicBezTo>
                <a:cubicBezTo>
                  <a:pt x="117" y="344"/>
                  <a:pt x="116" y="338"/>
                  <a:pt x="115" y="329"/>
                </a:cubicBezTo>
                <a:cubicBezTo>
                  <a:pt x="114" y="320"/>
                  <a:pt x="114" y="277"/>
                  <a:pt x="114" y="257"/>
                </a:cubicBezTo>
                <a:cubicBezTo>
                  <a:pt x="114" y="237"/>
                  <a:pt x="115" y="220"/>
                  <a:pt x="112" y="219"/>
                </a:cubicBezTo>
                <a:cubicBezTo>
                  <a:pt x="108" y="217"/>
                  <a:pt x="102" y="205"/>
                  <a:pt x="102" y="205"/>
                </a:cubicBezTo>
                <a:cubicBezTo>
                  <a:pt x="124" y="175"/>
                  <a:pt x="124" y="175"/>
                  <a:pt x="124" y="175"/>
                </a:cubicBezTo>
                <a:cubicBezTo>
                  <a:pt x="117" y="218"/>
                  <a:pt x="129" y="210"/>
                  <a:pt x="134" y="223"/>
                </a:cubicBezTo>
                <a:cubicBezTo>
                  <a:pt x="138" y="236"/>
                  <a:pt x="133" y="269"/>
                  <a:pt x="136" y="253"/>
                </a:cubicBezTo>
                <a:cubicBezTo>
                  <a:pt x="138" y="238"/>
                  <a:pt x="146" y="237"/>
                  <a:pt x="152" y="222"/>
                </a:cubicBezTo>
                <a:cubicBezTo>
                  <a:pt x="159" y="207"/>
                  <a:pt x="139" y="196"/>
                  <a:pt x="139" y="196"/>
                </a:cubicBezTo>
                <a:cubicBezTo>
                  <a:pt x="139" y="196"/>
                  <a:pt x="150" y="192"/>
                  <a:pt x="159" y="184"/>
                </a:cubicBezTo>
                <a:cubicBezTo>
                  <a:pt x="169" y="175"/>
                  <a:pt x="182" y="164"/>
                  <a:pt x="182" y="164"/>
                </a:cubicBezTo>
                <a:cubicBezTo>
                  <a:pt x="189" y="176"/>
                  <a:pt x="189" y="176"/>
                  <a:pt x="189" y="176"/>
                </a:cubicBezTo>
                <a:cubicBezTo>
                  <a:pt x="189" y="176"/>
                  <a:pt x="178" y="196"/>
                  <a:pt x="168" y="213"/>
                </a:cubicBezTo>
                <a:close/>
              </a:path>
            </a:pathLst>
          </a:custGeom>
          <a:solidFill>
            <a:srgbClr val="2ABDC7"/>
          </a:solidFill>
          <a:ln>
            <a:noFill/>
          </a:ln>
          <a:effectLst/>
        </p:spPr>
        <p:txBody>
          <a:bodyPr anchor="t" anchorCtr="0" bIns="60960" compatLnSpc="1" lIns="121920" numCol="1" rIns="121920" tIns="60960" vert="horz" wrap="square">
            <a:prstTxWarp prst="textNoShape">
              <a:avLst/>
            </a:prstTxWarp>
          </a:bodyPr>
          <a:lstStyle/>
          <a:p>
            <a:endParaRPr lang="id-ID" sz="2400"/>
          </a:p>
        </p:txBody>
      </p:sp>
      <p:sp>
        <p:nvSpPr>
          <p:cNvPr id="21" name="Freeform 196"/>
          <p:cNvSpPr>
            <a:spLocks noEditPoints="1"/>
          </p:cNvSpPr>
          <p:nvPr/>
        </p:nvSpPr>
        <p:spPr bwMode="auto">
          <a:xfrm>
            <a:off x="7036069" y="1741480"/>
            <a:ext cx="1243819" cy="3877628"/>
          </a:xfrm>
          <a:custGeom>
            <a:gdLst>
              <a:gd fmla="*/ 379 w 386" name="T0"/>
              <a:gd fmla="*/ 464 h 1210" name="T1"/>
              <a:gd fmla="*/ 364 w 386" name="T2"/>
              <a:gd fmla="*/ 267 h 1210" name="T3"/>
              <a:gd fmla="*/ 269 w 386" name="T4"/>
              <a:gd fmla="*/ 191 h 1210" name="T5"/>
              <a:gd fmla="*/ 251 w 386" name="T6"/>
              <a:gd fmla="*/ 145 h 1210" name="T7"/>
              <a:gd fmla="*/ 266 w 386" name="T8"/>
              <a:gd fmla="*/ 116 h 1210" name="T9"/>
              <a:gd fmla="*/ 263 w 386" name="T10"/>
              <a:gd fmla="*/ 82 h 1210" name="T11"/>
              <a:gd fmla="*/ 205 w 386" name="T12"/>
              <a:gd fmla="*/ 0 h 1210" name="T13"/>
              <a:gd fmla="*/ 155 w 386" name="T14"/>
              <a:gd fmla="*/ 90 h 1210" name="T15"/>
              <a:gd fmla="*/ 174 w 386" name="T16"/>
              <a:gd fmla="*/ 126 h 1210" name="T17"/>
              <a:gd fmla="*/ 176 w 386" name="T18"/>
              <a:gd fmla="*/ 167 h 1210" name="T19"/>
              <a:gd fmla="*/ 177 w 386" name="T20"/>
              <a:gd fmla="*/ 167 h 1210" name="T21"/>
              <a:gd fmla="*/ 156 w 386" name="T22"/>
              <a:gd fmla="*/ 186 h 1210" name="T23"/>
              <a:gd fmla="*/ 99 w 386" name="T24"/>
              <a:gd fmla="*/ 207 h 1210" name="T25"/>
              <a:gd fmla="*/ 57 w 386" name="T26"/>
              <a:gd fmla="*/ 370 h 1210" name="T27"/>
              <a:gd fmla="*/ 38 w 386" name="T28"/>
              <a:gd fmla="*/ 604 h 1210" name="T29"/>
              <a:gd fmla="*/ 68 w 386" name="T30"/>
              <a:gd fmla="*/ 598 h 1210" name="T31"/>
              <a:gd fmla="*/ 68 w 386" name="T32"/>
              <a:gd fmla="*/ 607 h 1210" name="T33"/>
              <a:gd fmla="*/ 41 w 386" name="T34"/>
              <a:gd fmla="*/ 619 h 1210" name="T35"/>
              <a:gd fmla="*/ 47 w 386" name="T36"/>
              <a:gd fmla="*/ 662 h 1210" name="T37"/>
              <a:gd fmla="*/ 3 w 386" name="T38"/>
              <a:gd fmla="*/ 849 h 1210" name="T39"/>
              <a:gd fmla="*/ 99 w 386" name="T40"/>
              <a:gd fmla="*/ 898 h 1210" name="T41"/>
              <a:gd fmla="*/ 118 w 386" name="T42"/>
              <a:gd fmla="*/ 899 h 1210" name="T43"/>
              <a:gd fmla="*/ 127 w 386" name="T44"/>
              <a:gd fmla="*/ 1051 h 1210" name="T45"/>
              <a:gd fmla="*/ 118 w 386" name="T46"/>
              <a:gd fmla="*/ 1153 h 1210" name="T47"/>
              <a:gd fmla="*/ 181 w 386" name="T48"/>
              <a:gd fmla="*/ 1159 h 1210" name="T49"/>
              <a:gd fmla="*/ 194 w 386" name="T50"/>
              <a:gd fmla="*/ 1084 h 1210" name="T51"/>
              <a:gd fmla="*/ 192 w 386" name="T52"/>
              <a:gd fmla="*/ 968 h 1210" name="T53"/>
              <a:gd fmla="*/ 222 w 386" name="T54"/>
              <a:gd fmla="*/ 712 h 1210" name="T55"/>
              <a:gd fmla="*/ 252 w 386" name="T56"/>
              <a:gd fmla="*/ 767 h 1210" name="T57"/>
              <a:gd fmla="*/ 285 w 386" name="T58"/>
              <a:gd fmla="*/ 1024 h 1210" name="T59"/>
              <a:gd fmla="*/ 277 w 386" name="T60"/>
              <a:gd fmla="*/ 1067 h 1210" name="T61"/>
              <a:gd fmla="*/ 298 w 386" name="T62"/>
              <a:gd fmla="*/ 1146 h 1210" name="T63"/>
              <a:gd fmla="*/ 355 w 386" name="T64"/>
              <a:gd fmla="*/ 1205 h 1210" name="T65"/>
              <a:gd fmla="*/ 347 w 386" name="T66"/>
              <a:gd fmla="*/ 1105 h 1210" name="T67"/>
              <a:gd fmla="*/ 351 w 386" name="T68"/>
              <a:gd fmla="*/ 1046 h 1210" name="T69"/>
              <a:gd fmla="*/ 356 w 386" name="T70"/>
              <a:gd fmla="*/ 829 h 1210" name="T71"/>
              <a:gd fmla="*/ 354 w 386" name="T72"/>
              <a:gd fmla="*/ 603 h 1210" name="T73"/>
              <a:gd fmla="*/ 367 w 386" name="T74"/>
              <a:gd fmla="*/ 565 h 1210" name="T75"/>
              <a:gd fmla="*/ 109 w 386" name="T76"/>
              <a:gd fmla="*/ 669 h 1210" name="T77"/>
              <a:gd fmla="*/ 91 w 386" name="T78"/>
              <a:gd fmla="*/ 666 h 1210" name="T79"/>
              <a:gd fmla="*/ 90 w 386" name="T80"/>
              <a:gd fmla="*/ 617 h 1210" name="T81"/>
              <a:gd fmla="*/ 101 w 386" name="T82"/>
              <a:gd fmla="*/ 628 h 1210" name="T83"/>
              <a:gd fmla="*/ 108 w 386" name="T84"/>
              <a:gd fmla="*/ 649 h 1210" name="T85"/>
              <a:gd fmla="*/ 223 w 386" name="T86"/>
              <a:gd fmla="*/ 505 h 1210" name="T87"/>
              <a:gd fmla="*/ 221 w 386" name="T88"/>
              <a:gd fmla="*/ 232 h 1210" name="T89"/>
              <a:gd fmla="*/ 215 w 386" name="T90"/>
              <a:gd fmla="*/ 208 h 1210" name="T91"/>
              <a:gd fmla="*/ 205 w 386" name="T92"/>
              <a:gd fmla="*/ 231 h 1210" name="T93"/>
              <a:gd fmla="*/ 199 w 386" name="T94"/>
              <a:gd fmla="*/ 505 h 1210" name="T95"/>
              <a:gd fmla="*/ 190 w 386" name="T96"/>
              <a:gd fmla="*/ 325 h 1210" name="T97"/>
              <a:gd fmla="*/ 173 w 386" name="T98"/>
              <a:gd fmla="*/ 188 h 1210" name="T99"/>
              <a:gd fmla="*/ 182 w 386" name="T100"/>
              <a:gd fmla="*/ 176 h 1210" name="T101"/>
              <a:gd fmla="*/ 248 w 386" name="T102"/>
              <a:gd fmla="*/ 179 h 1210" name="T103"/>
              <a:gd fmla="*/ 259 w 386" name="T104"/>
              <a:gd fmla="*/ 196 h 1210" name="T105"/>
              <a:gd fmla="*/ 258 w 386" name="T106"/>
              <a:gd fmla="*/ 201 h 1210" name="T107"/>
              <a:gd fmla="*/ 260 w 386" name="T108"/>
              <a:gd fmla="*/ 256 h 1210" name="T109"/>
              <a:gd fmla="*/ 301 w 386" name="T110"/>
              <a:gd fmla="*/ 488 h 1210" name="T111"/>
              <a:gd fmla="*/ 360 w 386" name="T112"/>
              <a:gd fmla="*/ 585 h 1210" name="T113"/>
              <a:gd fmla="*/ 328 w 386" name="T114"/>
              <a:gd fmla="*/ 554 h 1210" name="T115"/>
              <a:gd fmla="*/ 360 w 386" name="T116"/>
              <a:gd fmla="*/ 585 h 121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210" w="386">
                <a:moveTo>
                  <a:pt x="379" y="512"/>
                </a:moveTo>
                <a:cubicBezTo>
                  <a:pt x="385" y="497"/>
                  <a:pt x="386" y="471"/>
                  <a:pt x="379" y="464"/>
                </a:cubicBezTo>
                <a:cubicBezTo>
                  <a:pt x="372" y="456"/>
                  <a:pt x="383" y="413"/>
                  <a:pt x="376" y="380"/>
                </a:cubicBezTo>
                <a:cubicBezTo>
                  <a:pt x="370" y="347"/>
                  <a:pt x="365" y="295"/>
                  <a:pt x="364" y="267"/>
                </a:cubicBezTo>
                <a:cubicBezTo>
                  <a:pt x="364" y="239"/>
                  <a:pt x="362" y="219"/>
                  <a:pt x="326" y="210"/>
                </a:cubicBezTo>
                <a:cubicBezTo>
                  <a:pt x="302" y="204"/>
                  <a:pt x="282" y="197"/>
                  <a:pt x="269" y="191"/>
                </a:cubicBezTo>
                <a:cubicBezTo>
                  <a:pt x="269" y="191"/>
                  <a:pt x="255" y="179"/>
                  <a:pt x="252" y="168"/>
                </a:cubicBezTo>
                <a:cubicBezTo>
                  <a:pt x="251" y="159"/>
                  <a:pt x="251" y="150"/>
                  <a:pt x="251" y="145"/>
                </a:cubicBezTo>
                <a:cubicBezTo>
                  <a:pt x="253" y="136"/>
                  <a:pt x="253" y="129"/>
                  <a:pt x="253" y="124"/>
                </a:cubicBezTo>
                <a:cubicBezTo>
                  <a:pt x="253" y="118"/>
                  <a:pt x="264" y="126"/>
                  <a:pt x="266" y="116"/>
                </a:cubicBezTo>
                <a:cubicBezTo>
                  <a:pt x="269" y="107"/>
                  <a:pt x="271" y="85"/>
                  <a:pt x="269" y="84"/>
                </a:cubicBezTo>
                <a:cubicBezTo>
                  <a:pt x="267" y="82"/>
                  <a:pt x="265" y="82"/>
                  <a:pt x="263" y="82"/>
                </a:cubicBezTo>
                <a:cubicBezTo>
                  <a:pt x="263" y="79"/>
                  <a:pt x="265" y="59"/>
                  <a:pt x="263" y="38"/>
                </a:cubicBezTo>
                <a:cubicBezTo>
                  <a:pt x="262" y="18"/>
                  <a:pt x="242" y="2"/>
                  <a:pt x="205" y="0"/>
                </a:cubicBezTo>
                <a:cubicBezTo>
                  <a:pt x="184" y="0"/>
                  <a:pt x="160" y="16"/>
                  <a:pt x="157" y="38"/>
                </a:cubicBezTo>
                <a:cubicBezTo>
                  <a:pt x="154" y="60"/>
                  <a:pt x="155" y="90"/>
                  <a:pt x="155" y="90"/>
                </a:cubicBezTo>
                <a:cubicBezTo>
                  <a:pt x="155" y="90"/>
                  <a:pt x="148" y="105"/>
                  <a:pt x="154" y="117"/>
                </a:cubicBezTo>
                <a:cubicBezTo>
                  <a:pt x="160" y="129"/>
                  <a:pt x="174" y="126"/>
                  <a:pt x="174" y="126"/>
                </a:cubicBezTo>
                <a:cubicBezTo>
                  <a:pt x="174" y="126"/>
                  <a:pt x="177" y="145"/>
                  <a:pt x="177" y="155"/>
                </a:cubicBezTo>
                <a:cubicBezTo>
                  <a:pt x="177" y="160"/>
                  <a:pt x="177" y="164"/>
                  <a:pt x="176" y="167"/>
                </a:cubicBezTo>
                <a:cubicBezTo>
                  <a:pt x="176" y="167"/>
                  <a:pt x="176" y="167"/>
                  <a:pt x="176" y="167"/>
                </a:cubicBezTo>
                <a:cubicBezTo>
                  <a:pt x="176" y="167"/>
                  <a:pt x="177" y="167"/>
                  <a:pt x="177" y="167"/>
                </a:cubicBezTo>
                <a:cubicBezTo>
                  <a:pt x="176" y="167"/>
                  <a:pt x="176" y="167"/>
                  <a:pt x="176" y="167"/>
                </a:cubicBezTo>
                <a:cubicBezTo>
                  <a:pt x="176" y="167"/>
                  <a:pt x="164" y="182"/>
                  <a:pt x="156" y="186"/>
                </a:cubicBezTo>
                <a:cubicBezTo>
                  <a:pt x="143" y="192"/>
                  <a:pt x="123" y="200"/>
                  <a:pt x="107" y="205"/>
                </a:cubicBezTo>
                <a:cubicBezTo>
                  <a:pt x="104" y="206"/>
                  <a:pt x="102" y="206"/>
                  <a:pt x="99" y="207"/>
                </a:cubicBezTo>
                <a:cubicBezTo>
                  <a:pt x="80" y="213"/>
                  <a:pt x="65" y="218"/>
                  <a:pt x="65" y="244"/>
                </a:cubicBezTo>
                <a:cubicBezTo>
                  <a:pt x="64" y="274"/>
                  <a:pt x="61" y="331"/>
                  <a:pt x="57" y="370"/>
                </a:cubicBezTo>
                <a:cubicBezTo>
                  <a:pt x="53" y="408"/>
                  <a:pt x="41" y="490"/>
                  <a:pt x="41" y="516"/>
                </a:cubicBezTo>
                <a:cubicBezTo>
                  <a:pt x="40" y="542"/>
                  <a:pt x="37" y="598"/>
                  <a:pt x="38" y="604"/>
                </a:cubicBezTo>
                <a:cubicBezTo>
                  <a:pt x="38" y="609"/>
                  <a:pt x="42" y="609"/>
                  <a:pt x="42" y="615"/>
                </a:cubicBezTo>
                <a:cubicBezTo>
                  <a:pt x="43" y="612"/>
                  <a:pt x="48" y="598"/>
                  <a:pt x="68" y="598"/>
                </a:cubicBezTo>
                <a:cubicBezTo>
                  <a:pt x="90" y="598"/>
                  <a:pt x="90" y="614"/>
                  <a:pt x="90" y="614"/>
                </a:cubicBezTo>
                <a:cubicBezTo>
                  <a:pt x="83" y="607"/>
                  <a:pt x="83" y="607"/>
                  <a:pt x="68" y="607"/>
                </a:cubicBezTo>
                <a:cubicBezTo>
                  <a:pt x="54" y="606"/>
                  <a:pt x="43" y="614"/>
                  <a:pt x="42" y="615"/>
                </a:cubicBezTo>
                <a:cubicBezTo>
                  <a:pt x="42" y="616"/>
                  <a:pt x="42" y="618"/>
                  <a:pt x="41" y="619"/>
                </a:cubicBezTo>
                <a:cubicBezTo>
                  <a:pt x="39" y="630"/>
                  <a:pt x="39" y="639"/>
                  <a:pt x="45" y="646"/>
                </a:cubicBezTo>
                <a:cubicBezTo>
                  <a:pt x="50" y="653"/>
                  <a:pt x="47" y="662"/>
                  <a:pt x="47" y="662"/>
                </a:cubicBezTo>
                <a:cubicBezTo>
                  <a:pt x="0" y="660"/>
                  <a:pt x="0" y="660"/>
                  <a:pt x="0" y="660"/>
                </a:cubicBezTo>
                <a:cubicBezTo>
                  <a:pt x="3" y="849"/>
                  <a:pt x="3" y="849"/>
                  <a:pt x="3" y="849"/>
                </a:cubicBezTo>
                <a:cubicBezTo>
                  <a:pt x="78" y="907"/>
                  <a:pt x="78" y="907"/>
                  <a:pt x="78" y="907"/>
                </a:cubicBezTo>
                <a:cubicBezTo>
                  <a:pt x="78" y="907"/>
                  <a:pt x="89" y="899"/>
                  <a:pt x="99" y="898"/>
                </a:cubicBezTo>
                <a:cubicBezTo>
                  <a:pt x="100" y="898"/>
                  <a:pt x="101" y="898"/>
                  <a:pt x="101" y="898"/>
                </a:cubicBezTo>
                <a:cubicBezTo>
                  <a:pt x="112" y="898"/>
                  <a:pt x="118" y="899"/>
                  <a:pt x="118" y="899"/>
                </a:cubicBezTo>
                <a:cubicBezTo>
                  <a:pt x="118" y="899"/>
                  <a:pt x="115" y="955"/>
                  <a:pt x="115" y="977"/>
                </a:cubicBezTo>
                <a:cubicBezTo>
                  <a:pt x="115" y="1000"/>
                  <a:pt x="117" y="1035"/>
                  <a:pt x="127" y="1051"/>
                </a:cubicBezTo>
                <a:cubicBezTo>
                  <a:pt x="136" y="1067"/>
                  <a:pt x="138" y="1073"/>
                  <a:pt x="138" y="1087"/>
                </a:cubicBezTo>
                <a:cubicBezTo>
                  <a:pt x="138" y="1101"/>
                  <a:pt x="117" y="1140"/>
                  <a:pt x="118" y="1153"/>
                </a:cubicBezTo>
                <a:cubicBezTo>
                  <a:pt x="118" y="1166"/>
                  <a:pt x="121" y="1186"/>
                  <a:pt x="143" y="1186"/>
                </a:cubicBezTo>
                <a:cubicBezTo>
                  <a:pt x="165" y="1185"/>
                  <a:pt x="181" y="1176"/>
                  <a:pt x="181" y="1159"/>
                </a:cubicBezTo>
                <a:cubicBezTo>
                  <a:pt x="181" y="1141"/>
                  <a:pt x="178" y="1130"/>
                  <a:pt x="185" y="1124"/>
                </a:cubicBezTo>
                <a:cubicBezTo>
                  <a:pt x="193" y="1117"/>
                  <a:pt x="181" y="1101"/>
                  <a:pt x="194" y="1084"/>
                </a:cubicBezTo>
                <a:cubicBezTo>
                  <a:pt x="206" y="1067"/>
                  <a:pt x="193" y="1066"/>
                  <a:pt x="196" y="1050"/>
                </a:cubicBezTo>
                <a:cubicBezTo>
                  <a:pt x="199" y="1034"/>
                  <a:pt x="193" y="987"/>
                  <a:pt x="192" y="968"/>
                </a:cubicBezTo>
                <a:cubicBezTo>
                  <a:pt x="191" y="949"/>
                  <a:pt x="194" y="926"/>
                  <a:pt x="204" y="846"/>
                </a:cubicBezTo>
                <a:cubicBezTo>
                  <a:pt x="213" y="765"/>
                  <a:pt x="219" y="729"/>
                  <a:pt x="222" y="712"/>
                </a:cubicBezTo>
                <a:cubicBezTo>
                  <a:pt x="225" y="694"/>
                  <a:pt x="229" y="672"/>
                  <a:pt x="229" y="672"/>
                </a:cubicBezTo>
                <a:cubicBezTo>
                  <a:pt x="229" y="672"/>
                  <a:pt x="242" y="748"/>
                  <a:pt x="252" y="767"/>
                </a:cubicBezTo>
                <a:cubicBezTo>
                  <a:pt x="262" y="785"/>
                  <a:pt x="274" y="879"/>
                  <a:pt x="277" y="907"/>
                </a:cubicBezTo>
                <a:cubicBezTo>
                  <a:pt x="280" y="934"/>
                  <a:pt x="278" y="1015"/>
                  <a:pt x="285" y="1024"/>
                </a:cubicBezTo>
                <a:cubicBezTo>
                  <a:pt x="291" y="1032"/>
                  <a:pt x="294" y="1044"/>
                  <a:pt x="294" y="1044"/>
                </a:cubicBezTo>
                <a:cubicBezTo>
                  <a:pt x="294" y="1044"/>
                  <a:pt x="277" y="1054"/>
                  <a:pt x="277" y="1067"/>
                </a:cubicBezTo>
                <a:cubicBezTo>
                  <a:pt x="277" y="1081"/>
                  <a:pt x="290" y="1092"/>
                  <a:pt x="289" y="1110"/>
                </a:cubicBezTo>
                <a:cubicBezTo>
                  <a:pt x="289" y="1128"/>
                  <a:pt x="291" y="1143"/>
                  <a:pt x="298" y="1146"/>
                </a:cubicBezTo>
                <a:cubicBezTo>
                  <a:pt x="305" y="1150"/>
                  <a:pt x="304" y="1180"/>
                  <a:pt x="313" y="1191"/>
                </a:cubicBezTo>
                <a:cubicBezTo>
                  <a:pt x="322" y="1201"/>
                  <a:pt x="337" y="1210"/>
                  <a:pt x="355" y="1205"/>
                </a:cubicBezTo>
                <a:cubicBezTo>
                  <a:pt x="373" y="1199"/>
                  <a:pt x="373" y="1175"/>
                  <a:pt x="364" y="1152"/>
                </a:cubicBezTo>
                <a:cubicBezTo>
                  <a:pt x="355" y="1129"/>
                  <a:pt x="344" y="1114"/>
                  <a:pt x="347" y="1105"/>
                </a:cubicBezTo>
                <a:cubicBezTo>
                  <a:pt x="351" y="1096"/>
                  <a:pt x="354" y="1082"/>
                  <a:pt x="345" y="1073"/>
                </a:cubicBezTo>
                <a:cubicBezTo>
                  <a:pt x="336" y="1064"/>
                  <a:pt x="345" y="1054"/>
                  <a:pt x="351" y="1046"/>
                </a:cubicBezTo>
                <a:cubicBezTo>
                  <a:pt x="357" y="1038"/>
                  <a:pt x="356" y="1002"/>
                  <a:pt x="356" y="982"/>
                </a:cubicBezTo>
                <a:cubicBezTo>
                  <a:pt x="357" y="962"/>
                  <a:pt x="354" y="864"/>
                  <a:pt x="356" y="829"/>
                </a:cubicBezTo>
                <a:cubicBezTo>
                  <a:pt x="357" y="793"/>
                  <a:pt x="360" y="685"/>
                  <a:pt x="355" y="655"/>
                </a:cubicBezTo>
                <a:cubicBezTo>
                  <a:pt x="350" y="625"/>
                  <a:pt x="354" y="603"/>
                  <a:pt x="354" y="603"/>
                </a:cubicBezTo>
                <a:cubicBezTo>
                  <a:pt x="354" y="603"/>
                  <a:pt x="366" y="609"/>
                  <a:pt x="366" y="597"/>
                </a:cubicBezTo>
                <a:cubicBezTo>
                  <a:pt x="366" y="586"/>
                  <a:pt x="362" y="584"/>
                  <a:pt x="367" y="565"/>
                </a:cubicBezTo>
                <a:cubicBezTo>
                  <a:pt x="372" y="545"/>
                  <a:pt x="373" y="527"/>
                  <a:pt x="379" y="512"/>
                </a:cubicBezTo>
                <a:close/>
                <a:moveTo>
                  <a:pt x="109" y="669"/>
                </a:moveTo>
                <a:cubicBezTo>
                  <a:pt x="99" y="668"/>
                  <a:pt x="99" y="668"/>
                  <a:pt x="99" y="668"/>
                </a:cubicBezTo>
                <a:cubicBezTo>
                  <a:pt x="91" y="666"/>
                  <a:pt x="91" y="666"/>
                  <a:pt x="91" y="666"/>
                </a:cubicBezTo>
                <a:cubicBezTo>
                  <a:pt x="91" y="666"/>
                  <a:pt x="93" y="653"/>
                  <a:pt x="90" y="644"/>
                </a:cubicBezTo>
                <a:cubicBezTo>
                  <a:pt x="87" y="635"/>
                  <a:pt x="88" y="627"/>
                  <a:pt x="90" y="617"/>
                </a:cubicBezTo>
                <a:cubicBezTo>
                  <a:pt x="90" y="617"/>
                  <a:pt x="93" y="627"/>
                  <a:pt x="99" y="628"/>
                </a:cubicBezTo>
                <a:cubicBezTo>
                  <a:pt x="100" y="628"/>
                  <a:pt x="100" y="628"/>
                  <a:pt x="101" y="628"/>
                </a:cubicBezTo>
                <a:cubicBezTo>
                  <a:pt x="108" y="628"/>
                  <a:pt x="111" y="629"/>
                  <a:pt x="111" y="629"/>
                </a:cubicBezTo>
                <a:cubicBezTo>
                  <a:pt x="111" y="629"/>
                  <a:pt x="108" y="640"/>
                  <a:pt x="108" y="649"/>
                </a:cubicBezTo>
                <a:cubicBezTo>
                  <a:pt x="108" y="659"/>
                  <a:pt x="109" y="669"/>
                  <a:pt x="109" y="669"/>
                </a:cubicBezTo>
                <a:close/>
                <a:moveTo>
                  <a:pt x="223" y="505"/>
                </a:moveTo>
                <a:cubicBezTo>
                  <a:pt x="225" y="464"/>
                  <a:pt x="224" y="347"/>
                  <a:pt x="223" y="322"/>
                </a:cubicBezTo>
                <a:cubicBezTo>
                  <a:pt x="223" y="296"/>
                  <a:pt x="218" y="239"/>
                  <a:pt x="221" y="232"/>
                </a:cubicBezTo>
                <a:cubicBezTo>
                  <a:pt x="224" y="224"/>
                  <a:pt x="232" y="218"/>
                  <a:pt x="241" y="223"/>
                </a:cubicBezTo>
                <a:cubicBezTo>
                  <a:pt x="241" y="223"/>
                  <a:pt x="231" y="208"/>
                  <a:pt x="215" y="208"/>
                </a:cubicBezTo>
                <a:cubicBezTo>
                  <a:pt x="199" y="208"/>
                  <a:pt x="188" y="223"/>
                  <a:pt x="188" y="223"/>
                </a:cubicBezTo>
                <a:cubicBezTo>
                  <a:pt x="188" y="223"/>
                  <a:pt x="206" y="219"/>
                  <a:pt x="205" y="231"/>
                </a:cubicBezTo>
                <a:cubicBezTo>
                  <a:pt x="205" y="243"/>
                  <a:pt x="199" y="305"/>
                  <a:pt x="199" y="346"/>
                </a:cubicBezTo>
                <a:cubicBezTo>
                  <a:pt x="199" y="383"/>
                  <a:pt x="196" y="472"/>
                  <a:pt x="199" y="505"/>
                </a:cubicBezTo>
                <a:cubicBezTo>
                  <a:pt x="187" y="504"/>
                  <a:pt x="183" y="503"/>
                  <a:pt x="183" y="503"/>
                </a:cubicBezTo>
                <a:cubicBezTo>
                  <a:pt x="183" y="503"/>
                  <a:pt x="194" y="386"/>
                  <a:pt x="190" y="325"/>
                </a:cubicBezTo>
                <a:cubicBezTo>
                  <a:pt x="186" y="279"/>
                  <a:pt x="178" y="220"/>
                  <a:pt x="173" y="188"/>
                </a:cubicBezTo>
                <a:cubicBezTo>
                  <a:pt x="173" y="188"/>
                  <a:pt x="173" y="188"/>
                  <a:pt x="173" y="188"/>
                </a:cubicBezTo>
                <a:cubicBezTo>
                  <a:pt x="173" y="188"/>
                  <a:pt x="178" y="170"/>
                  <a:pt x="182" y="176"/>
                </a:cubicBezTo>
                <a:cubicBezTo>
                  <a:pt x="182" y="176"/>
                  <a:pt x="182" y="176"/>
                  <a:pt x="182" y="176"/>
                </a:cubicBezTo>
                <a:cubicBezTo>
                  <a:pt x="190" y="189"/>
                  <a:pt x="203" y="204"/>
                  <a:pt x="212" y="204"/>
                </a:cubicBezTo>
                <a:cubicBezTo>
                  <a:pt x="222" y="204"/>
                  <a:pt x="238" y="193"/>
                  <a:pt x="248" y="179"/>
                </a:cubicBezTo>
                <a:cubicBezTo>
                  <a:pt x="248" y="179"/>
                  <a:pt x="248" y="179"/>
                  <a:pt x="248" y="179"/>
                </a:cubicBezTo>
                <a:cubicBezTo>
                  <a:pt x="248" y="179"/>
                  <a:pt x="258" y="182"/>
                  <a:pt x="259" y="196"/>
                </a:cubicBezTo>
                <a:cubicBezTo>
                  <a:pt x="259" y="197"/>
                  <a:pt x="258" y="199"/>
                  <a:pt x="258" y="201"/>
                </a:cubicBezTo>
                <a:cubicBezTo>
                  <a:pt x="258" y="201"/>
                  <a:pt x="258" y="201"/>
                  <a:pt x="258" y="201"/>
                </a:cubicBezTo>
                <a:cubicBezTo>
                  <a:pt x="258" y="201"/>
                  <a:pt x="258" y="201"/>
                  <a:pt x="258" y="201"/>
                </a:cubicBezTo>
                <a:cubicBezTo>
                  <a:pt x="258" y="213"/>
                  <a:pt x="258" y="230"/>
                  <a:pt x="260" y="256"/>
                </a:cubicBezTo>
                <a:cubicBezTo>
                  <a:pt x="263" y="335"/>
                  <a:pt x="277" y="429"/>
                  <a:pt x="284" y="450"/>
                </a:cubicBezTo>
                <a:cubicBezTo>
                  <a:pt x="292" y="472"/>
                  <a:pt x="301" y="488"/>
                  <a:pt x="301" y="488"/>
                </a:cubicBezTo>
                <a:cubicBezTo>
                  <a:pt x="301" y="488"/>
                  <a:pt x="251" y="504"/>
                  <a:pt x="223" y="505"/>
                </a:cubicBezTo>
                <a:close/>
                <a:moveTo>
                  <a:pt x="360" y="585"/>
                </a:moveTo>
                <a:cubicBezTo>
                  <a:pt x="358" y="573"/>
                  <a:pt x="361" y="568"/>
                  <a:pt x="352" y="561"/>
                </a:cubicBezTo>
                <a:cubicBezTo>
                  <a:pt x="343" y="554"/>
                  <a:pt x="328" y="554"/>
                  <a:pt x="328" y="554"/>
                </a:cubicBezTo>
                <a:cubicBezTo>
                  <a:pt x="328" y="554"/>
                  <a:pt x="350" y="545"/>
                  <a:pt x="360" y="557"/>
                </a:cubicBezTo>
                <a:cubicBezTo>
                  <a:pt x="369" y="570"/>
                  <a:pt x="360" y="585"/>
                  <a:pt x="360" y="585"/>
                </a:cubicBezTo>
                <a:close/>
              </a:path>
            </a:pathLst>
          </a:custGeom>
          <a:solidFill>
            <a:srgbClr val="4C4B50"/>
          </a:solidFill>
          <a:ln>
            <a:noFill/>
          </a:ln>
          <a:effectLst/>
        </p:spPr>
        <p:txBody>
          <a:bodyPr anchor="t" anchorCtr="0" bIns="60960" compatLnSpc="1" lIns="121920" numCol="1" rIns="121920" tIns="60960" vert="horz" wrap="square">
            <a:prstTxWarp prst="textNoShape">
              <a:avLst/>
            </a:prstTxWarp>
          </a:bodyPr>
          <a:lstStyle/>
          <a:p>
            <a:endParaRPr lang="id-ID" sz="2400"/>
          </a:p>
        </p:txBody>
      </p:sp>
      <p:sp>
        <p:nvSpPr>
          <p:cNvPr id="22" name="Freeform 200"/>
          <p:cNvSpPr>
            <a:spLocks noEditPoints="1"/>
          </p:cNvSpPr>
          <p:nvPr/>
        </p:nvSpPr>
        <p:spPr bwMode="auto">
          <a:xfrm>
            <a:off x="10627662" y="1459097"/>
            <a:ext cx="1186477" cy="3749095"/>
          </a:xfrm>
          <a:custGeom>
            <a:gdLst>
              <a:gd fmla="*/ 412 w 463" name="T0"/>
              <a:gd fmla="*/ 379 h 1470" name="T1"/>
              <a:gd fmla="*/ 323 w 463" name="T2"/>
              <a:gd fmla="*/ 262 h 1470" name="T3"/>
              <a:gd fmla="*/ 285 w 463" name="T4"/>
              <a:gd fmla="*/ 285 h 1470" name="T5"/>
              <a:gd fmla="*/ 267 w 463" name="T6"/>
              <a:gd fmla="*/ 261 h 1470" name="T7"/>
              <a:gd fmla="*/ 184 w 463" name="T8"/>
              <a:gd fmla="*/ 204 h 1470" name="T9"/>
              <a:gd fmla="*/ 217 w 463" name="T10"/>
              <a:gd fmla="*/ 229 h 1470" name="T11"/>
              <a:gd fmla="*/ 275 w 463" name="T12"/>
              <a:gd fmla="*/ 231 h 1470" name="T13"/>
              <a:gd fmla="*/ 275 w 463" name="T14"/>
              <a:gd fmla="*/ 231 h 1470" name="T15"/>
              <a:gd fmla="*/ 280 w 463" name="T16"/>
              <a:gd fmla="*/ 213 h 1470" name="T17"/>
              <a:gd fmla="*/ 313 w 463" name="T18"/>
              <a:gd fmla="*/ 121 h 1470" name="T19"/>
              <a:gd fmla="*/ 312 w 463" name="T20"/>
              <a:gd fmla="*/ 65 h 1470" name="T21"/>
              <a:gd fmla="*/ 194 w 463" name="T22"/>
              <a:gd fmla="*/ 42 h 1470" name="T23"/>
              <a:gd fmla="*/ 186 w 463" name="T24"/>
              <a:gd fmla="*/ 51 h 1470" name="T25"/>
              <a:gd fmla="*/ 175 w 463" name="T26"/>
              <a:gd fmla="*/ 119 h 1470" name="T27"/>
              <a:gd fmla="*/ 178 w 463" name="T28"/>
              <a:gd fmla="*/ 165 h 1470" name="T29"/>
              <a:gd fmla="*/ 181 w 463" name="T30"/>
              <a:gd fmla="*/ 201 h 1470" name="T31"/>
              <a:gd fmla="*/ 175 w 463" name="T32"/>
              <a:gd fmla="*/ 217 h 1470" name="T33"/>
              <a:gd fmla="*/ 79 w 463" name="T34"/>
              <a:gd fmla="*/ 333 h 1470" name="T35"/>
              <a:gd fmla="*/ 104 w 463" name="T36"/>
              <a:gd fmla="*/ 477 h 1470" name="T37"/>
              <a:gd fmla="*/ 99 w 463" name="T38"/>
              <a:gd fmla="*/ 610 h 1470" name="T39"/>
              <a:gd fmla="*/ 85 w 463" name="T40"/>
              <a:gd fmla="*/ 763 h 1470" name="T41"/>
              <a:gd fmla="*/ 69 w 463" name="T42"/>
              <a:gd fmla="*/ 975 h 1470" name="T43"/>
              <a:gd fmla="*/ 8 w 463" name="T44"/>
              <a:gd fmla="*/ 1383 h 1470" name="T45"/>
              <a:gd fmla="*/ 11 w 463" name="T46"/>
              <a:gd fmla="*/ 1423 h 1470" name="T47"/>
              <a:gd fmla="*/ 108 w 463" name="T48"/>
              <a:gd fmla="*/ 1468 h 1470" name="T49"/>
              <a:gd fmla="*/ 96 w 463" name="T50"/>
              <a:gd fmla="*/ 1398 h 1470" name="T51"/>
              <a:gd fmla="*/ 153 w 463" name="T52"/>
              <a:gd fmla="*/ 1231 h 1470" name="T53"/>
              <a:gd fmla="*/ 220 w 463" name="T54"/>
              <a:gd fmla="*/ 1100 h 1470" name="T55"/>
              <a:gd fmla="*/ 215 w 463" name="T56"/>
              <a:gd fmla="*/ 1363 h 1470" name="T57"/>
              <a:gd fmla="*/ 242 w 463" name="T58"/>
              <a:gd fmla="*/ 1391 h 1470" name="T59"/>
              <a:gd fmla="*/ 297 w 463" name="T60"/>
              <a:gd fmla="*/ 1388 h 1470" name="T61"/>
              <a:gd fmla="*/ 429 w 463" name="T62"/>
              <a:gd fmla="*/ 1397 h 1470" name="T63"/>
              <a:gd fmla="*/ 342 w 463" name="T64"/>
              <a:gd fmla="*/ 1344 h 1470" name="T65"/>
              <a:gd fmla="*/ 316 w 463" name="T66"/>
              <a:gd fmla="*/ 1300 h 1470" name="T67"/>
              <a:gd fmla="*/ 337 w 463" name="T68"/>
              <a:gd fmla="*/ 1080 h 1470" name="T69"/>
              <a:gd fmla="*/ 376 w 463" name="T70"/>
              <a:gd fmla="*/ 792 h 1470" name="T71"/>
              <a:gd fmla="*/ 388 w 463" name="T72"/>
              <a:gd fmla="*/ 747 h 1470" name="T73"/>
              <a:gd fmla="*/ 359 w 463" name="T74"/>
              <a:gd fmla="*/ 534 h 1470" name="T75"/>
              <a:gd fmla="*/ 385 w 463" name="T76"/>
              <a:gd fmla="*/ 500 h 1470" name="T77"/>
              <a:gd fmla="*/ 454 w 463" name="T78"/>
              <a:gd fmla="*/ 422 h 1470" name="T79"/>
              <a:gd fmla="*/ 330 w 463" name="T80"/>
              <a:gd fmla="*/ 437 h 1470" name="T81"/>
              <a:gd fmla="*/ 327 w 463" name="T82"/>
              <a:gd fmla="*/ 411 h 1470" name="T83"/>
              <a:gd fmla="*/ 311 w 463" name="T84"/>
              <a:gd fmla="*/ 458 h 1470" name="T85"/>
              <a:gd fmla="*/ 353 w 463" name="T86"/>
              <a:gd fmla="*/ 483 h 1470" name="T87"/>
              <a:gd fmla="*/ 350 w 463" name="T88"/>
              <a:gd fmla="*/ 540 h 1470"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470" w="462">
                <a:moveTo>
                  <a:pt x="454" y="422"/>
                </a:moveTo>
                <a:cubicBezTo>
                  <a:pt x="448" y="394"/>
                  <a:pt x="430" y="395"/>
                  <a:pt x="412" y="379"/>
                </a:cubicBezTo>
                <a:cubicBezTo>
                  <a:pt x="395" y="363"/>
                  <a:pt x="381" y="350"/>
                  <a:pt x="379" y="321"/>
                </a:cubicBezTo>
                <a:cubicBezTo>
                  <a:pt x="376" y="291"/>
                  <a:pt x="344" y="267"/>
                  <a:pt x="323" y="262"/>
                </a:cubicBezTo>
                <a:cubicBezTo>
                  <a:pt x="304" y="258"/>
                  <a:pt x="286" y="248"/>
                  <a:pt x="281" y="246"/>
                </a:cubicBezTo>
                <a:cubicBezTo>
                  <a:pt x="280" y="254"/>
                  <a:pt x="283" y="272"/>
                  <a:pt x="285" y="285"/>
                </a:cubicBezTo>
                <a:cubicBezTo>
                  <a:pt x="284" y="286"/>
                  <a:pt x="282" y="284"/>
                  <a:pt x="281" y="281"/>
                </a:cubicBezTo>
                <a:cubicBezTo>
                  <a:pt x="274" y="266"/>
                  <a:pt x="272" y="258"/>
                  <a:pt x="267" y="261"/>
                </a:cubicBezTo>
                <a:cubicBezTo>
                  <a:pt x="263" y="263"/>
                  <a:pt x="260" y="273"/>
                  <a:pt x="257" y="282"/>
                </a:cubicBezTo>
                <a:cubicBezTo>
                  <a:pt x="241" y="262"/>
                  <a:pt x="203" y="221"/>
                  <a:pt x="184" y="204"/>
                </a:cubicBezTo>
                <a:cubicBezTo>
                  <a:pt x="185" y="202"/>
                  <a:pt x="187" y="200"/>
                  <a:pt x="189" y="199"/>
                </a:cubicBezTo>
                <a:cubicBezTo>
                  <a:pt x="194" y="208"/>
                  <a:pt x="205" y="223"/>
                  <a:pt x="217" y="229"/>
                </a:cubicBezTo>
                <a:cubicBezTo>
                  <a:pt x="232" y="237"/>
                  <a:pt x="266" y="257"/>
                  <a:pt x="266" y="257"/>
                </a:cubicBezTo>
                <a:cubicBezTo>
                  <a:pt x="266" y="257"/>
                  <a:pt x="273" y="241"/>
                  <a:pt x="275" y="231"/>
                </a:cubicBezTo>
                <a:cubicBezTo>
                  <a:pt x="275" y="230"/>
                  <a:pt x="275" y="230"/>
                  <a:pt x="275" y="230"/>
                </a:cubicBezTo>
                <a:cubicBezTo>
                  <a:pt x="275" y="231"/>
                  <a:pt x="275" y="231"/>
                  <a:pt x="275" y="231"/>
                </a:cubicBezTo>
                <a:cubicBezTo>
                  <a:pt x="275" y="230"/>
                  <a:pt x="275" y="228"/>
                  <a:pt x="275" y="227"/>
                </a:cubicBezTo>
                <a:cubicBezTo>
                  <a:pt x="275" y="220"/>
                  <a:pt x="273" y="215"/>
                  <a:pt x="280" y="213"/>
                </a:cubicBezTo>
                <a:cubicBezTo>
                  <a:pt x="288" y="211"/>
                  <a:pt x="299" y="185"/>
                  <a:pt x="302" y="169"/>
                </a:cubicBezTo>
                <a:cubicBezTo>
                  <a:pt x="306" y="153"/>
                  <a:pt x="306" y="139"/>
                  <a:pt x="313" y="121"/>
                </a:cubicBezTo>
                <a:cubicBezTo>
                  <a:pt x="321" y="104"/>
                  <a:pt x="320" y="87"/>
                  <a:pt x="312" y="65"/>
                </a:cubicBezTo>
                <a:cubicBezTo>
                  <a:pt x="312" y="65"/>
                  <a:pt x="312" y="65"/>
                  <a:pt x="312" y="65"/>
                </a:cubicBezTo>
                <a:cubicBezTo>
                  <a:pt x="300" y="14"/>
                  <a:pt x="277" y="28"/>
                  <a:pt x="277" y="28"/>
                </a:cubicBezTo>
                <a:cubicBezTo>
                  <a:pt x="246" y="0"/>
                  <a:pt x="210" y="26"/>
                  <a:pt x="194" y="42"/>
                </a:cubicBezTo>
                <a:cubicBezTo>
                  <a:pt x="194" y="42"/>
                  <a:pt x="194" y="42"/>
                  <a:pt x="193" y="42"/>
                </a:cubicBezTo>
                <a:cubicBezTo>
                  <a:pt x="190" y="44"/>
                  <a:pt x="188" y="47"/>
                  <a:pt x="186" y="51"/>
                </a:cubicBezTo>
                <a:cubicBezTo>
                  <a:pt x="186" y="51"/>
                  <a:pt x="186" y="51"/>
                  <a:pt x="186" y="51"/>
                </a:cubicBezTo>
                <a:cubicBezTo>
                  <a:pt x="171" y="73"/>
                  <a:pt x="175" y="119"/>
                  <a:pt x="175" y="119"/>
                </a:cubicBezTo>
                <a:cubicBezTo>
                  <a:pt x="175" y="119"/>
                  <a:pt x="173" y="120"/>
                  <a:pt x="171" y="131"/>
                </a:cubicBezTo>
                <a:cubicBezTo>
                  <a:pt x="170" y="142"/>
                  <a:pt x="175" y="159"/>
                  <a:pt x="178" y="165"/>
                </a:cubicBezTo>
                <a:cubicBezTo>
                  <a:pt x="180" y="171"/>
                  <a:pt x="185" y="172"/>
                  <a:pt x="186" y="177"/>
                </a:cubicBezTo>
                <a:cubicBezTo>
                  <a:pt x="186" y="177"/>
                  <a:pt x="184" y="189"/>
                  <a:pt x="181" y="201"/>
                </a:cubicBezTo>
                <a:cubicBezTo>
                  <a:pt x="181" y="201"/>
                  <a:pt x="181" y="201"/>
                  <a:pt x="180" y="201"/>
                </a:cubicBezTo>
                <a:cubicBezTo>
                  <a:pt x="179" y="203"/>
                  <a:pt x="181" y="206"/>
                  <a:pt x="175" y="217"/>
                </a:cubicBezTo>
                <a:cubicBezTo>
                  <a:pt x="166" y="231"/>
                  <a:pt x="153" y="236"/>
                  <a:pt x="121" y="253"/>
                </a:cubicBezTo>
                <a:cubicBezTo>
                  <a:pt x="90" y="269"/>
                  <a:pt x="82" y="302"/>
                  <a:pt x="79" y="333"/>
                </a:cubicBezTo>
                <a:cubicBezTo>
                  <a:pt x="76" y="365"/>
                  <a:pt x="71" y="389"/>
                  <a:pt x="76" y="396"/>
                </a:cubicBezTo>
                <a:cubicBezTo>
                  <a:pt x="81" y="403"/>
                  <a:pt x="93" y="443"/>
                  <a:pt x="104" y="477"/>
                </a:cubicBezTo>
                <a:cubicBezTo>
                  <a:pt x="116" y="510"/>
                  <a:pt x="111" y="549"/>
                  <a:pt x="109" y="564"/>
                </a:cubicBezTo>
                <a:cubicBezTo>
                  <a:pt x="107" y="578"/>
                  <a:pt x="98" y="591"/>
                  <a:pt x="99" y="610"/>
                </a:cubicBezTo>
                <a:cubicBezTo>
                  <a:pt x="100" y="629"/>
                  <a:pt x="98" y="648"/>
                  <a:pt x="95" y="677"/>
                </a:cubicBezTo>
                <a:cubicBezTo>
                  <a:pt x="93" y="705"/>
                  <a:pt x="76" y="759"/>
                  <a:pt x="85" y="763"/>
                </a:cubicBezTo>
                <a:cubicBezTo>
                  <a:pt x="93" y="768"/>
                  <a:pt x="96" y="767"/>
                  <a:pt x="96" y="780"/>
                </a:cubicBezTo>
                <a:cubicBezTo>
                  <a:pt x="96" y="793"/>
                  <a:pt x="90" y="876"/>
                  <a:pt x="69" y="975"/>
                </a:cubicBezTo>
                <a:cubicBezTo>
                  <a:pt x="48" y="1075"/>
                  <a:pt x="16" y="1296"/>
                  <a:pt x="9" y="1338"/>
                </a:cubicBezTo>
                <a:cubicBezTo>
                  <a:pt x="2" y="1379"/>
                  <a:pt x="8" y="1383"/>
                  <a:pt x="8" y="1383"/>
                </a:cubicBezTo>
                <a:cubicBezTo>
                  <a:pt x="8" y="1383"/>
                  <a:pt x="8" y="1386"/>
                  <a:pt x="4" y="1398"/>
                </a:cubicBezTo>
                <a:cubicBezTo>
                  <a:pt x="0" y="1410"/>
                  <a:pt x="4" y="1418"/>
                  <a:pt x="11" y="1423"/>
                </a:cubicBezTo>
                <a:cubicBezTo>
                  <a:pt x="18" y="1428"/>
                  <a:pt x="19" y="1438"/>
                  <a:pt x="34" y="1449"/>
                </a:cubicBezTo>
                <a:cubicBezTo>
                  <a:pt x="48" y="1460"/>
                  <a:pt x="90" y="1470"/>
                  <a:pt x="108" y="1468"/>
                </a:cubicBezTo>
                <a:cubicBezTo>
                  <a:pt x="126" y="1466"/>
                  <a:pt x="121" y="1460"/>
                  <a:pt x="120" y="1442"/>
                </a:cubicBezTo>
                <a:cubicBezTo>
                  <a:pt x="119" y="1424"/>
                  <a:pt x="96" y="1398"/>
                  <a:pt x="96" y="1398"/>
                </a:cubicBezTo>
                <a:cubicBezTo>
                  <a:pt x="96" y="1398"/>
                  <a:pt x="95" y="1393"/>
                  <a:pt x="101" y="1390"/>
                </a:cubicBezTo>
                <a:cubicBezTo>
                  <a:pt x="107" y="1386"/>
                  <a:pt x="132" y="1306"/>
                  <a:pt x="153" y="1231"/>
                </a:cubicBezTo>
                <a:cubicBezTo>
                  <a:pt x="175" y="1157"/>
                  <a:pt x="214" y="1022"/>
                  <a:pt x="214" y="1022"/>
                </a:cubicBezTo>
                <a:cubicBezTo>
                  <a:pt x="214" y="1022"/>
                  <a:pt x="217" y="1061"/>
                  <a:pt x="220" y="1100"/>
                </a:cubicBezTo>
                <a:cubicBezTo>
                  <a:pt x="222" y="1139"/>
                  <a:pt x="224" y="1267"/>
                  <a:pt x="220" y="1300"/>
                </a:cubicBezTo>
                <a:cubicBezTo>
                  <a:pt x="215" y="1333"/>
                  <a:pt x="215" y="1363"/>
                  <a:pt x="215" y="1363"/>
                </a:cubicBezTo>
                <a:cubicBezTo>
                  <a:pt x="215" y="1363"/>
                  <a:pt x="215" y="1367"/>
                  <a:pt x="215" y="1378"/>
                </a:cubicBezTo>
                <a:cubicBezTo>
                  <a:pt x="215" y="1389"/>
                  <a:pt x="223" y="1389"/>
                  <a:pt x="242" y="1391"/>
                </a:cubicBezTo>
                <a:cubicBezTo>
                  <a:pt x="261" y="1393"/>
                  <a:pt x="287" y="1392"/>
                  <a:pt x="287" y="1392"/>
                </a:cubicBezTo>
                <a:cubicBezTo>
                  <a:pt x="287" y="1392"/>
                  <a:pt x="286" y="1383"/>
                  <a:pt x="297" y="1388"/>
                </a:cubicBezTo>
                <a:cubicBezTo>
                  <a:pt x="307" y="1392"/>
                  <a:pt x="329" y="1403"/>
                  <a:pt x="349" y="1403"/>
                </a:cubicBezTo>
                <a:cubicBezTo>
                  <a:pt x="369" y="1403"/>
                  <a:pt x="429" y="1412"/>
                  <a:pt x="429" y="1397"/>
                </a:cubicBezTo>
                <a:cubicBezTo>
                  <a:pt x="429" y="1382"/>
                  <a:pt x="406" y="1376"/>
                  <a:pt x="385" y="1376"/>
                </a:cubicBezTo>
                <a:cubicBezTo>
                  <a:pt x="365" y="1376"/>
                  <a:pt x="342" y="1344"/>
                  <a:pt x="342" y="1344"/>
                </a:cubicBezTo>
                <a:cubicBezTo>
                  <a:pt x="342" y="1344"/>
                  <a:pt x="342" y="1344"/>
                  <a:pt x="348" y="1340"/>
                </a:cubicBezTo>
                <a:cubicBezTo>
                  <a:pt x="353" y="1337"/>
                  <a:pt x="320" y="1312"/>
                  <a:pt x="316" y="1300"/>
                </a:cubicBezTo>
                <a:cubicBezTo>
                  <a:pt x="311" y="1288"/>
                  <a:pt x="312" y="1286"/>
                  <a:pt x="316" y="1257"/>
                </a:cubicBezTo>
                <a:cubicBezTo>
                  <a:pt x="319" y="1229"/>
                  <a:pt x="327" y="1136"/>
                  <a:pt x="337" y="1080"/>
                </a:cubicBezTo>
                <a:cubicBezTo>
                  <a:pt x="346" y="1023"/>
                  <a:pt x="358" y="968"/>
                  <a:pt x="365" y="920"/>
                </a:cubicBezTo>
                <a:cubicBezTo>
                  <a:pt x="372" y="871"/>
                  <a:pt x="376" y="792"/>
                  <a:pt x="376" y="792"/>
                </a:cubicBezTo>
                <a:cubicBezTo>
                  <a:pt x="376" y="792"/>
                  <a:pt x="380" y="791"/>
                  <a:pt x="387" y="785"/>
                </a:cubicBezTo>
                <a:cubicBezTo>
                  <a:pt x="394" y="779"/>
                  <a:pt x="392" y="764"/>
                  <a:pt x="388" y="747"/>
                </a:cubicBezTo>
                <a:cubicBezTo>
                  <a:pt x="385" y="729"/>
                  <a:pt x="380" y="656"/>
                  <a:pt x="377" y="621"/>
                </a:cubicBezTo>
                <a:cubicBezTo>
                  <a:pt x="373" y="586"/>
                  <a:pt x="359" y="534"/>
                  <a:pt x="359" y="534"/>
                </a:cubicBezTo>
                <a:cubicBezTo>
                  <a:pt x="359" y="534"/>
                  <a:pt x="370" y="529"/>
                  <a:pt x="377" y="522"/>
                </a:cubicBezTo>
                <a:cubicBezTo>
                  <a:pt x="384" y="516"/>
                  <a:pt x="385" y="500"/>
                  <a:pt x="385" y="500"/>
                </a:cubicBezTo>
                <a:cubicBezTo>
                  <a:pt x="385" y="500"/>
                  <a:pt x="428" y="504"/>
                  <a:pt x="446" y="496"/>
                </a:cubicBezTo>
                <a:cubicBezTo>
                  <a:pt x="463" y="489"/>
                  <a:pt x="460" y="450"/>
                  <a:pt x="454" y="422"/>
                </a:cubicBezTo>
                <a:close/>
                <a:moveTo>
                  <a:pt x="311" y="458"/>
                </a:moveTo>
                <a:cubicBezTo>
                  <a:pt x="311" y="458"/>
                  <a:pt x="330" y="452"/>
                  <a:pt x="330" y="437"/>
                </a:cubicBezTo>
                <a:cubicBezTo>
                  <a:pt x="330" y="421"/>
                  <a:pt x="315" y="411"/>
                  <a:pt x="308" y="410"/>
                </a:cubicBezTo>
                <a:cubicBezTo>
                  <a:pt x="301" y="410"/>
                  <a:pt x="313" y="399"/>
                  <a:pt x="327" y="411"/>
                </a:cubicBezTo>
                <a:cubicBezTo>
                  <a:pt x="342" y="423"/>
                  <a:pt x="353" y="475"/>
                  <a:pt x="353" y="475"/>
                </a:cubicBezTo>
                <a:cubicBezTo>
                  <a:pt x="353" y="475"/>
                  <a:pt x="323" y="463"/>
                  <a:pt x="311" y="458"/>
                </a:cubicBezTo>
                <a:close/>
                <a:moveTo>
                  <a:pt x="350" y="540"/>
                </a:moveTo>
                <a:cubicBezTo>
                  <a:pt x="350" y="540"/>
                  <a:pt x="352" y="500"/>
                  <a:pt x="353" y="483"/>
                </a:cubicBezTo>
                <a:cubicBezTo>
                  <a:pt x="362" y="531"/>
                  <a:pt x="362" y="531"/>
                  <a:pt x="362" y="531"/>
                </a:cubicBezTo>
                <a:lnTo>
                  <a:pt x="350" y="540"/>
                </a:lnTo>
                <a:close/>
              </a:path>
            </a:pathLst>
          </a:custGeom>
          <a:solidFill>
            <a:srgbClr val="2ABDC7"/>
          </a:solidFill>
          <a:ln>
            <a:noFill/>
          </a:ln>
          <a:effectLst/>
        </p:spPr>
        <p:txBody>
          <a:bodyPr anchor="t" anchorCtr="0" bIns="60960" compatLnSpc="1" lIns="121920" numCol="1" rIns="121920" tIns="60960" vert="horz" wrap="square">
            <a:prstTxWarp prst="textNoShape">
              <a:avLst/>
            </a:prstTxWarp>
          </a:bodyPr>
          <a:lstStyle/>
          <a:p>
            <a:endParaRPr lang="id-ID" sz="2400"/>
          </a:p>
        </p:txBody>
      </p:sp>
      <p:sp>
        <p:nvSpPr>
          <p:cNvPr id="37" name="Freeform 208"/>
          <p:cNvSpPr>
            <a:spLocks noEditPoints="1"/>
          </p:cNvSpPr>
          <p:nvPr/>
        </p:nvSpPr>
        <p:spPr bwMode="auto">
          <a:xfrm>
            <a:off x="9718721" y="1741480"/>
            <a:ext cx="1056820" cy="3929268"/>
          </a:xfrm>
          <a:custGeom>
            <a:gdLst>
              <a:gd fmla="*/ 221 w 224" name="T0"/>
              <a:gd fmla="*/ 237 h 906" name="T1"/>
              <a:gd fmla="*/ 178 w 224" name="T2"/>
              <a:gd fmla="*/ 151 h 906" name="T3"/>
              <a:gd fmla="*/ 161 w 224" name="T4"/>
              <a:gd fmla="*/ 98 h 906" name="T5"/>
              <a:gd fmla="*/ 148 w 224" name="T6"/>
              <a:gd fmla="*/ 36 h 906" name="T7"/>
              <a:gd fmla="*/ 107 w 224" name="T8"/>
              <a:gd fmla="*/ 0 h 906" name="T9"/>
              <a:gd fmla="*/ 63 w 224" name="T10"/>
              <a:gd fmla="*/ 101 h 906" name="T11"/>
              <a:gd fmla="*/ 48 w 224" name="T12"/>
              <a:gd fmla="*/ 145 h 906" name="T13"/>
              <a:gd fmla="*/ 7 w 224" name="T14"/>
              <a:gd fmla="*/ 204 h 906" name="T15"/>
              <a:gd fmla="*/ 2 w 224" name="T16"/>
              <a:gd fmla="*/ 302 h 906" name="T17"/>
              <a:gd fmla="*/ 28 w 224" name="T18"/>
              <a:gd fmla="*/ 360 h 906" name="T19"/>
              <a:gd fmla="*/ 31 w 224" name="T20"/>
              <a:gd fmla="*/ 411 h 906" name="T21"/>
              <a:gd fmla="*/ 35 w 224" name="T22"/>
              <a:gd fmla="*/ 565 h 906" name="T23"/>
              <a:gd fmla="*/ 54 w 224" name="T24"/>
              <a:gd fmla="*/ 607 h 906" name="T25"/>
              <a:gd fmla="*/ 81 w 224" name="T26"/>
              <a:gd fmla="*/ 790 h 906" name="T27"/>
              <a:gd fmla="*/ 89 w 224" name="T28"/>
              <a:gd fmla="*/ 869 h 906" name="T29"/>
              <a:gd fmla="*/ 112 w 224" name="T30"/>
              <a:gd fmla="*/ 906 h 906" name="T31"/>
              <a:gd fmla="*/ 122 w 224" name="T32"/>
              <a:gd fmla="*/ 847 h 906" name="T33"/>
              <a:gd fmla="*/ 157 w 224" name="T34"/>
              <a:gd fmla="*/ 853 h 906" name="T35"/>
              <a:gd fmla="*/ 124 w 224" name="T36"/>
              <a:gd fmla="*/ 764 h 906" name="T37"/>
              <a:gd fmla="*/ 156 w 224" name="T38"/>
              <a:gd fmla="*/ 611 h 906" name="T39"/>
              <a:gd fmla="*/ 166 w 224" name="T40"/>
              <a:gd fmla="*/ 582 h 906" name="T41"/>
              <a:gd fmla="*/ 190 w 224" name="T42"/>
              <a:gd fmla="*/ 474 h 906" name="T43"/>
              <a:gd fmla="*/ 206 w 224" name="T44"/>
              <a:gd fmla="*/ 414 h 906" name="T45"/>
              <a:gd fmla="*/ 192 w 224" name="T46"/>
              <a:gd fmla="*/ 313 h 906" name="T47"/>
              <a:gd fmla="*/ 73 w 224" name="T48"/>
              <a:gd fmla="*/ 279 h 906" name="T49"/>
              <a:gd fmla="*/ 63 w 224" name="T50"/>
              <a:gd fmla="*/ 289 h 906" name="T51"/>
              <a:gd fmla="*/ 73 w 224" name="T52"/>
              <a:gd fmla="*/ 269 h 906" name="T53"/>
              <a:gd fmla="*/ 110 w 224" name="T54"/>
              <a:gd fmla="*/ 621 h 906" name="T55"/>
              <a:gd fmla="*/ 107 w 224" name="T56"/>
              <a:gd fmla="*/ 646 h 906" name="T57"/>
              <a:gd fmla="*/ 104 w 224" name="T58"/>
              <a:gd fmla="*/ 612 h 906" name="T59"/>
              <a:gd fmla="*/ 110 w 224" name="T60"/>
              <a:gd fmla="*/ 580 h 906" name="T61"/>
              <a:gd fmla="*/ 116 w 224" name="T62"/>
              <a:gd fmla="*/ 225 h 906" name="T63"/>
              <a:gd fmla="*/ 91 w 224" name="T64"/>
              <a:gd fmla="*/ 130 h 906" name="T65"/>
              <a:gd fmla="*/ 115 w 224" name="T66"/>
              <a:gd fmla="*/ 200 h 906" name="T67"/>
              <a:gd fmla="*/ 128 w 224" name="T68"/>
              <a:gd fmla="*/ 156 h 906" name="T69"/>
              <a:gd fmla="*/ 143 w 224" name="T70"/>
              <a:gd fmla="*/ 147 h 906" name="T71"/>
              <a:gd fmla="*/ 116 w 224" name="T72"/>
              <a:gd fmla="*/ 225 h 906" name="T73"/>
              <a:gd fmla="*/ 138 w 224" name="T74"/>
              <a:gd fmla="*/ 333 h 906" name="T75"/>
              <a:gd fmla="*/ 149 w 224" name="T76"/>
              <a:gd fmla="*/ 315 h 906"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905" w="224">
                <a:moveTo>
                  <a:pt x="215" y="296"/>
                </a:moveTo>
                <a:cubicBezTo>
                  <a:pt x="222" y="281"/>
                  <a:pt x="224" y="258"/>
                  <a:pt x="221" y="237"/>
                </a:cubicBezTo>
                <a:cubicBezTo>
                  <a:pt x="219" y="217"/>
                  <a:pt x="217" y="187"/>
                  <a:pt x="211" y="170"/>
                </a:cubicBezTo>
                <a:cubicBezTo>
                  <a:pt x="204" y="152"/>
                  <a:pt x="178" y="151"/>
                  <a:pt x="178" y="151"/>
                </a:cubicBezTo>
                <a:cubicBezTo>
                  <a:pt x="178" y="151"/>
                  <a:pt x="180" y="142"/>
                  <a:pt x="172" y="133"/>
                </a:cubicBezTo>
                <a:cubicBezTo>
                  <a:pt x="164" y="124"/>
                  <a:pt x="163" y="113"/>
                  <a:pt x="161" y="98"/>
                </a:cubicBezTo>
                <a:cubicBezTo>
                  <a:pt x="159" y="82"/>
                  <a:pt x="155" y="72"/>
                  <a:pt x="155" y="62"/>
                </a:cubicBezTo>
                <a:cubicBezTo>
                  <a:pt x="155" y="52"/>
                  <a:pt x="152" y="53"/>
                  <a:pt x="148" y="36"/>
                </a:cubicBezTo>
                <a:cubicBezTo>
                  <a:pt x="144" y="19"/>
                  <a:pt x="127" y="0"/>
                  <a:pt x="107" y="0"/>
                </a:cubicBezTo>
                <a:cubicBezTo>
                  <a:pt x="107" y="0"/>
                  <a:pt x="107" y="0"/>
                  <a:pt x="107" y="0"/>
                </a:cubicBezTo>
                <a:cubicBezTo>
                  <a:pt x="75" y="0"/>
                  <a:pt x="67" y="48"/>
                  <a:pt x="64" y="64"/>
                </a:cubicBezTo>
                <a:cubicBezTo>
                  <a:pt x="62" y="79"/>
                  <a:pt x="58" y="89"/>
                  <a:pt x="63" y="101"/>
                </a:cubicBezTo>
                <a:cubicBezTo>
                  <a:pt x="68" y="113"/>
                  <a:pt x="62" y="116"/>
                  <a:pt x="50" y="125"/>
                </a:cubicBezTo>
                <a:cubicBezTo>
                  <a:pt x="39" y="135"/>
                  <a:pt x="48" y="145"/>
                  <a:pt x="48" y="145"/>
                </a:cubicBezTo>
                <a:cubicBezTo>
                  <a:pt x="48" y="145"/>
                  <a:pt x="37" y="152"/>
                  <a:pt x="28" y="154"/>
                </a:cubicBezTo>
                <a:cubicBezTo>
                  <a:pt x="19" y="155"/>
                  <a:pt x="9" y="186"/>
                  <a:pt x="7" y="204"/>
                </a:cubicBezTo>
                <a:cubicBezTo>
                  <a:pt x="5" y="221"/>
                  <a:pt x="4" y="220"/>
                  <a:pt x="2" y="233"/>
                </a:cubicBezTo>
                <a:cubicBezTo>
                  <a:pt x="0" y="247"/>
                  <a:pt x="1" y="279"/>
                  <a:pt x="2" y="302"/>
                </a:cubicBezTo>
                <a:cubicBezTo>
                  <a:pt x="4" y="324"/>
                  <a:pt x="31" y="326"/>
                  <a:pt x="31" y="326"/>
                </a:cubicBezTo>
                <a:cubicBezTo>
                  <a:pt x="31" y="326"/>
                  <a:pt x="31" y="348"/>
                  <a:pt x="28" y="360"/>
                </a:cubicBezTo>
                <a:cubicBezTo>
                  <a:pt x="24" y="373"/>
                  <a:pt x="7" y="405"/>
                  <a:pt x="12" y="407"/>
                </a:cubicBezTo>
                <a:cubicBezTo>
                  <a:pt x="16" y="409"/>
                  <a:pt x="31" y="411"/>
                  <a:pt x="31" y="411"/>
                </a:cubicBezTo>
                <a:cubicBezTo>
                  <a:pt x="31" y="411"/>
                  <a:pt x="28" y="447"/>
                  <a:pt x="30" y="465"/>
                </a:cubicBezTo>
                <a:cubicBezTo>
                  <a:pt x="31" y="483"/>
                  <a:pt x="35" y="544"/>
                  <a:pt x="35" y="565"/>
                </a:cubicBezTo>
                <a:cubicBezTo>
                  <a:pt x="35" y="586"/>
                  <a:pt x="50" y="579"/>
                  <a:pt x="50" y="579"/>
                </a:cubicBezTo>
                <a:cubicBezTo>
                  <a:pt x="50" y="579"/>
                  <a:pt x="52" y="592"/>
                  <a:pt x="54" y="607"/>
                </a:cubicBezTo>
                <a:cubicBezTo>
                  <a:pt x="56" y="622"/>
                  <a:pt x="54" y="641"/>
                  <a:pt x="52" y="663"/>
                </a:cubicBezTo>
                <a:cubicBezTo>
                  <a:pt x="51" y="685"/>
                  <a:pt x="75" y="770"/>
                  <a:pt x="81" y="790"/>
                </a:cubicBezTo>
                <a:cubicBezTo>
                  <a:pt x="88" y="809"/>
                  <a:pt x="92" y="819"/>
                  <a:pt x="88" y="831"/>
                </a:cubicBezTo>
                <a:cubicBezTo>
                  <a:pt x="85" y="844"/>
                  <a:pt x="90" y="848"/>
                  <a:pt x="89" y="869"/>
                </a:cubicBezTo>
                <a:cubicBezTo>
                  <a:pt x="89" y="888"/>
                  <a:pt x="96" y="902"/>
                  <a:pt x="107" y="905"/>
                </a:cubicBezTo>
                <a:cubicBezTo>
                  <a:pt x="109" y="906"/>
                  <a:pt x="111" y="906"/>
                  <a:pt x="112" y="906"/>
                </a:cubicBezTo>
                <a:cubicBezTo>
                  <a:pt x="126" y="906"/>
                  <a:pt x="129" y="872"/>
                  <a:pt x="126" y="865"/>
                </a:cubicBezTo>
                <a:cubicBezTo>
                  <a:pt x="123" y="857"/>
                  <a:pt x="122" y="847"/>
                  <a:pt x="122" y="847"/>
                </a:cubicBezTo>
                <a:cubicBezTo>
                  <a:pt x="122" y="847"/>
                  <a:pt x="127" y="853"/>
                  <a:pt x="134" y="855"/>
                </a:cubicBezTo>
                <a:cubicBezTo>
                  <a:pt x="140" y="857"/>
                  <a:pt x="150" y="857"/>
                  <a:pt x="157" y="853"/>
                </a:cubicBezTo>
                <a:cubicBezTo>
                  <a:pt x="164" y="848"/>
                  <a:pt x="151" y="828"/>
                  <a:pt x="141" y="818"/>
                </a:cubicBezTo>
                <a:cubicBezTo>
                  <a:pt x="132" y="808"/>
                  <a:pt x="124" y="784"/>
                  <a:pt x="124" y="764"/>
                </a:cubicBezTo>
                <a:cubicBezTo>
                  <a:pt x="124" y="745"/>
                  <a:pt x="141" y="698"/>
                  <a:pt x="149" y="670"/>
                </a:cubicBezTo>
                <a:cubicBezTo>
                  <a:pt x="158" y="643"/>
                  <a:pt x="153" y="617"/>
                  <a:pt x="156" y="611"/>
                </a:cubicBezTo>
                <a:cubicBezTo>
                  <a:pt x="158" y="605"/>
                  <a:pt x="158" y="582"/>
                  <a:pt x="158" y="582"/>
                </a:cubicBezTo>
                <a:cubicBezTo>
                  <a:pt x="158" y="582"/>
                  <a:pt x="160" y="582"/>
                  <a:pt x="166" y="582"/>
                </a:cubicBezTo>
                <a:cubicBezTo>
                  <a:pt x="172" y="582"/>
                  <a:pt x="172" y="585"/>
                  <a:pt x="172" y="570"/>
                </a:cubicBezTo>
                <a:cubicBezTo>
                  <a:pt x="172" y="555"/>
                  <a:pt x="184" y="497"/>
                  <a:pt x="190" y="474"/>
                </a:cubicBezTo>
                <a:cubicBezTo>
                  <a:pt x="195" y="452"/>
                  <a:pt x="195" y="416"/>
                  <a:pt x="195" y="416"/>
                </a:cubicBezTo>
                <a:cubicBezTo>
                  <a:pt x="195" y="416"/>
                  <a:pt x="199" y="416"/>
                  <a:pt x="206" y="414"/>
                </a:cubicBezTo>
                <a:cubicBezTo>
                  <a:pt x="214" y="413"/>
                  <a:pt x="208" y="399"/>
                  <a:pt x="199" y="371"/>
                </a:cubicBezTo>
                <a:cubicBezTo>
                  <a:pt x="189" y="344"/>
                  <a:pt x="192" y="313"/>
                  <a:pt x="192" y="313"/>
                </a:cubicBezTo>
                <a:cubicBezTo>
                  <a:pt x="192" y="313"/>
                  <a:pt x="208" y="311"/>
                  <a:pt x="215" y="296"/>
                </a:cubicBezTo>
                <a:close/>
                <a:moveTo>
                  <a:pt x="73" y="279"/>
                </a:moveTo>
                <a:cubicBezTo>
                  <a:pt x="73" y="286"/>
                  <a:pt x="71" y="292"/>
                  <a:pt x="71" y="292"/>
                </a:cubicBezTo>
                <a:cubicBezTo>
                  <a:pt x="71" y="292"/>
                  <a:pt x="67" y="292"/>
                  <a:pt x="63" y="289"/>
                </a:cubicBezTo>
                <a:cubicBezTo>
                  <a:pt x="65" y="285"/>
                  <a:pt x="65" y="271"/>
                  <a:pt x="65" y="271"/>
                </a:cubicBezTo>
                <a:cubicBezTo>
                  <a:pt x="73" y="269"/>
                  <a:pt x="73" y="269"/>
                  <a:pt x="73" y="269"/>
                </a:cubicBezTo>
                <a:cubicBezTo>
                  <a:pt x="73" y="269"/>
                  <a:pt x="73" y="272"/>
                  <a:pt x="73" y="279"/>
                </a:cubicBezTo>
                <a:close/>
                <a:moveTo>
                  <a:pt x="110" y="621"/>
                </a:moveTo>
                <a:cubicBezTo>
                  <a:pt x="109" y="625"/>
                  <a:pt x="108" y="631"/>
                  <a:pt x="107" y="637"/>
                </a:cubicBezTo>
                <a:cubicBezTo>
                  <a:pt x="107" y="642"/>
                  <a:pt x="107" y="646"/>
                  <a:pt x="107" y="646"/>
                </a:cubicBezTo>
                <a:cubicBezTo>
                  <a:pt x="107" y="646"/>
                  <a:pt x="106" y="638"/>
                  <a:pt x="106" y="632"/>
                </a:cubicBezTo>
                <a:cubicBezTo>
                  <a:pt x="106" y="626"/>
                  <a:pt x="102" y="620"/>
                  <a:pt x="104" y="612"/>
                </a:cubicBezTo>
                <a:cubicBezTo>
                  <a:pt x="105" y="608"/>
                  <a:pt x="106" y="602"/>
                  <a:pt x="107" y="596"/>
                </a:cubicBezTo>
                <a:cubicBezTo>
                  <a:pt x="109" y="588"/>
                  <a:pt x="110" y="580"/>
                  <a:pt x="110" y="580"/>
                </a:cubicBezTo>
                <a:cubicBezTo>
                  <a:pt x="110" y="601"/>
                  <a:pt x="112" y="615"/>
                  <a:pt x="110" y="621"/>
                </a:cubicBezTo>
                <a:close/>
                <a:moveTo>
                  <a:pt x="116" y="225"/>
                </a:moveTo>
                <a:cubicBezTo>
                  <a:pt x="115" y="231"/>
                  <a:pt x="108" y="214"/>
                  <a:pt x="103" y="195"/>
                </a:cubicBezTo>
                <a:cubicBezTo>
                  <a:pt x="99" y="176"/>
                  <a:pt x="91" y="148"/>
                  <a:pt x="91" y="130"/>
                </a:cubicBezTo>
                <a:cubicBezTo>
                  <a:pt x="91" y="130"/>
                  <a:pt x="105" y="142"/>
                  <a:pt x="105" y="151"/>
                </a:cubicBezTo>
                <a:cubicBezTo>
                  <a:pt x="105" y="161"/>
                  <a:pt x="112" y="191"/>
                  <a:pt x="115" y="200"/>
                </a:cubicBezTo>
                <a:cubicBezTo>
                  <a:pt x="117" y="209"/>
                  <a:pt x="119" y="189"/>
                  <a:pt x="124" y="180"/>
                </a:cubicBezTo>
                <a:cubicBezTo>
                  <a:pt x="129" y="171"/>
                  <a:pt x="131" y="163"/>
                  <a:pt x="128" y="156"/>
                </a:cubicBezTo>
                <a:cubicBezTo>
                  <a:pt x="125" y="149"/>
                  <a:pt x="136" y="146"/>
                  <a:pt x="143" y="128"/>
                </a:cubicBezTo>
                <a:cubicBezTo>
                  <a:pt x="144" y="135"/>
                  <a:pt x="144" y="140"/>
                  <a:pt x="143" y="147"/>
                </a:cubicBezTo>
                <a:cubicBezTo>
                  <a:pt x="143" y="153"/>
                  <a:pt x="132" y="186"/>
                  <a:pt x="129" y="192"/>
                </a:cubicBezTo>
                <a:cubicBezTo>
                  <a:pt x="125" y="199"/>
                  <a:pt x="117" y="219"/>
                  <a:pt x="116" y="225"/>
                </a:cubicBezTo>
                <a:close/>
                <a:moveTo>
                  <a:pt x="149" y="333"/>
                </a:moveTo>
                <a:cubicBezTo>
                  <a:pt x="149" y="333"/>
                  <a:pt x="138" y="338"/>
                  <a:pt x="138" y="333"/>
                </a:cubicBezTo>
                <a:cubicBezTo>
                  <a:pt x="139" y="329"/>
                  <a:pt x="141" y="315"/>
                  <a:pt x="141" y="315"/>
                </a:cubicBezTo>
                <a:cubicBezTo>
                  <a:pt x="149" y="315"/>
                  <a:pt x="149" y="315"/>
                  <a:pt x="149" y="315"/>
                </a:cubicBezTo>
                <a:lnTo>
                  <a:pt x="149" y="333"/>
                </a:lnTo>
                <a:close/>
              </a:path>
            </a:pathLst>
          </a:custGeom>
          <a:solidFill>
            <a:srgbClr val="4C4B50"/>
          </a:solidFill>
          <a:ln>
            <a:noFill/>
          </a:ln>
          <a:effectLst/>
        </p:spPr>
        <p:txBody>
          <a:bodyPr anchor="t" anchorCtr="0" bIns="60960" compatLnSpc="1" lIns="121920" numCol="1" rIns="121920" tIns="60960" vert="horz" wrap="square">
            <a:prstTxWarp prst="textNoShape">
              <a:avLst/>
            </a:prstTxWarp>
          </a:bodyPr>
          <a:lstStyle/>
          <a:p>
            <a:endParaRPr lang="id-ID" sz="2400"/>
          </a:p>
        </p:txBody>
      </p:sp>
      <p:sp>
        <p:nvSpPr>
          <p:cNvPr id="38" name="Freeform 192"/>
          <p:cNvSpPr>
            <a:spLocks noEditPoints="1"/>
          </p:cNvSpPr>
          <p:nvPr/>
        </p:nvSpPr>
        <p:spPr bwMode="auto">
          <a:xfrm>
            <a:off x="8254254" y="1830356"/>
            <a:ext cx="1744933" cy="4122775"/>
          </a:xfrm>
          <a:custGeom>
            <a:gdLst>
              <a:gd fmla="*/ 625 w 693" name="T0"/>
              <a:gd fmla="*/ 1522 h 1641" name="T1"/>
              <a:gd fmla="*/ 520 w 693" name="T2"/>
              <a:gd fmla="*/ 985 h 1641" name="T3"/>
              <a:gd fmla="*/ 498 w 693" name="T4"/>
              <a:gd fmla="*/ 789 h 1641" name="T5"/>
              <a:gd fmla="*/ 532 w 693" name="T6"/>
              <a:gd fmla="*/ 760 h 1641" name="T7"/>
              <a:gd fmla="*/ 571 w 693" name="T8"/>
              <a:gd fmla="*/ 506 h 1641" name="T9"/>
              <a:gd fmla="*/ 505 w 693" name="T10"/>
              <a:gd fmla="*/ 282 h 1641" name="T11"/>
              <a:gd fmla="*/ 394 w 693" name="T12"/>
              <a:gd fmla="*/ 243 h 1641" name="T13"/>
              <a:gd fmla="*/ 344 w 693" name="T14"/>
              <a:gd fmla="*/ 214 h 1641" name="T15"/>
              <a:gd fmla="*/ 341 w 693" name="T16"/>
              <a:gd fmla="*/ 204 h 1641" name="T17"/>
              <a:gd fmla="*/ 354 w 693" name="T18"/>
              <a:gd fmla="*/ 65 h 1641" name="T19"/>
              <a:gd fmla="*/ 313 w 693" name="T20"/>
              <a:gd fmla="*/ 0 h 1641" name="T21"/>
              <a:gd fmla="*/ 228 w 693" name="T22"/>
              <a:gd fmla="*/ 24 h 1641" name="T23"/>
              <a:gd fmla="*/ 214 w 693" name="T24"/>
              <a:gd fmla="*/ 121 h 1641" name="T25"/>
              <a:gd fmla="*/ 240 w 693" name="T26"/>
              <a:gd fmla="*/ 200 h 1641" name="T27"/>
              <a:gd fmla="*/ 240 w 693" name="T28"/>
              <a:gd fmla="*/ 215 h 1641" name="T29"/>
              <a:gd fmla="*/ 147 w 693" name="T30"/>
              <a:gd fmla="*/ 272 h 1641" name="T31"/>
              <a:gd fmla="*/ 22 w 693" name="T32"/>
              <a:gd fmla="*/ 531 h 1641" name="T33"/>
              <a:gd fmla="*/ 113 w 693" name="T34"/>
              <a:gd fmla="*/ 777 h 1641" name="T35"/>
              <a:gd fmla="*/ 143 w 693" name="T36"/>
              <a:gd fmla="*/ 802 h 1641" name="T37"/>
              <a:gd fmla="*/ 220 w 693" name="T38"/>
              <a:gd fmla="*/ 1183 h 1641" name="T39"/>
              <a:gd fmla="*/ 267 w 693" name="T40"/>
              <a:gd fmla="*/ 1470 h 1641" name="T41"/>
              <a:gd fmla="*/ 231 w 693" name="T42"/>
              <a:gd fmla="*/ 1602 h 1641" name="T43"/>
              <a:gd fmla="*/ 343 w 693" name="T44"/>
              <a:gd fmla="*/ 1595 h 1641" name="T45"/>
              <a:gd fmla="*/ 351 w 693" name="T46"/>
              <a:gd fmla="*/ 1504 h 1641" name="T47"/>
              <a:gd fmla="*/ 342 w 693" name="T48"/>
              <a:gd fmla="*/ 1327 h 1641" name="T49"/>
              <a:gd fmla="*/ 334 w 693" name="T50"/>
              <a:gd fmla="*/ 1168 h 1641" name="T51"/>
              <a:gd fmla="*/ 372 w 693" name="T52"/>
              <a:gd fmla="*/ 991 h 1641" name="T53"/>
              <a:gd fmla="*/ 495 w 693" name="T54"/>
              <a:gd fmla="*/ 1455 h 1641" name="T55"/>
              <a:gd fmla="*/ 553 w 693" name="T56"/>
              <a:gd fmla="*/ 1595 h 1641" name="T57"/>
              <a:gd fmla="*/ 693 w 693" name="T58"/>
              <a:gd fmla="*/ 1628 h 1641" name="T59"/>
              <a:gd fmla="*/ 115 w 693" name="T60"/>
              <a:gd fmla="*/ 608 h 1641" name="T61"/>
              <a:gd fmla="*/ 125 w 693" name="T62"/>
              <a:gd fmla="*/ 524 h 1641" name="T63"/>
              <a:gd fmla="*/ 395 w 693" name="T64"/>
              <a:gd fmla="*/ 690 h 1641" name="T65"/>
              <a:gd fmla="*/ 314 w 693" name="T66"/>
              <a:gd fmla="*/ 307 h 1641" name="T67"/>
              <a:gd fmla="*/ 280 w 693" name="T68"/>
              <a:gd fmla="*/ 291 h 1641" name="T69"/>
              <a:gd fmla="*/ 295 w 693" name="T70"/>
              <a:gd fmla="*/ 485 h 1641" name="T71"/>
              <a:gd fmla="*/ 274 w 693" name="T72"/>
              <a:gd fmla="*/ 687 h 1641" name="T73"/>
              <a:gd fmla="*/ 235 w 693" name="T74"/>
              <a:gd fmla="*/ 542 h 1641" name="T75"/>
              <a:gd fmla="*/ 248 w 693" name="T76"/>
              <a:gd fmla="*/ 225 h 1641" name="T77"/>
              <a:gd fmla="*/ 334 w 693" name="T78"/>
              <a:gd fmla="*/ 227 h 1641" name="T79"/>
              <a:gd fmla="*/ 381 w 693" name="T80"/>
              <a:gd fmla="*/ 413 h 1641" name="T81"/>
              <a:gd fmla="*/ 411 w 693" name="T82"/>
              <a:gd fmla="*/ 689 h 1641" name="T83"/>
              <a:gd fmla="*/ 473 w 693" name="T84"/>
              <a:gd fmla="*/ 485 h 1641" name="T85"/>
              <a:gd fmla="*/ 501 w 693" name="T86"/>
              <a:gd fmla="*/ 576 h 1641"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641" w="693">
                <a:moveTo>
                  <a:pt x="669" y="1590"/>
                </a:moveTo>
                <a:cubicBezTo>
                  <a:pt x="650" y="1579"/>
                  <a:pt x="636" y="1550"/>
                  <a:pt x="629" y="1542"/>
                </a:cubicBezTo>
                <a:cubicBezTo>
                  <a:pt x="622" y="1535"/>
                  <a:pt x="631" y="1537"/>
                  <a:pt x="625" y="1522"/>
                </a:cubicBezTo>
                <a:cubicBezTo>
                  <a:pt x="619" y="1507"/>
                  <a:pt x="600" y="1419"/>
                  <a:pt x="597" y="1391"/>
                </a:cubicBezTo>
                <a:cubicBezTo>
                  <a:pt x="593" y="1362"/>
                  <a:pt x="595" y="1265"/>
                  <a:pt x="582" y="1219"/>
                </a:cubicBezTo>
                <a:cubicBezTo>
                  <a:pt x="568" y="1173"/>
                  <a:pt x="526" y="1025"/>
                  <a:pt x="520" y="985"/>
                </a:cubicBezTo>
                <a:cubicBezTo>
                  <a:pt x="514" y="944"/>
                  <a:pt x="505" y="903"/>
                  <a:pt x="505" y="881"/>
                </a:cubicBezTo>
                <a:cubicBezTo>
                  <a:pt x="505" y="858"/>
                  <a:pt x="503" y="843"/>
                  <a:pt x="496" y="827"/>
                </a:cubicBezTo>
                <a:cubicBezTo>
                  <a:pt x="490" y="811"/>
                  <a:pt x="498" y="789"/>
                  <a:pt x="498" y="789"/>
                </a:cubicBezTo>
                <a:cubicBezTo>
                  <a:pt x="498" y="789"/>
                  <a:pt x="514" y="801"/>
                  <a:pt x="524" y="810"/>
                </a:cubicBezTo>
                <a:cubicBezTo>
                  <a:pt x="534" y="819"/>
                  <a:pt x="534" y="805"/>
                  <a:pt x="529" y="785"/>
                </a:cubicBezTo>
                <a:cubicBezTo>
                  <a:pt x="524" y="765"/>
                  <a:pt x="527" y="754"/>
                  <a:pt x="532" y="760"/>
                </a:cubicBezTo>
                <a:cubicBezTo>
                  <a:pt x="537" y="767"/>
                  <a:pt x="541" y="728"/>
                  <a:pt x="553" y="705"/>
                </a:cubicBezTo>
                <a:cubicBezTo>
                  <a:pt x="566" y="681"/>
                  <a:pt x="593" y="633"/>
                  <a:pt x="587" y="606"/>
                </a:cubicBezTo>
                <a:cubicBezTo>
                  <a:pt x="581" y="578"/>
                  <a:pt x="578" y="530"/>
                  <a:pt x="571" y="506"/>
                </a:cubicBezTo>
                <a:cubicBezTo>
                  <a:pt x="563" y="483"/>
                  <a:pt x="556" y="441"/>
                  <a:pt x="547" y="415"/>
                </a:cubicBezTo>
                <a:cubicBezTo>
                  <a:pt x="538" y="389"/>
                  <a:pt x="540" y="376"/>
                  <a:pt x="529" y="350"/>
                </a:cubicBezTo>
                <a:cubicBezTo>
                  <a:pt x="517" y="324"/>
                  <a:pt x="505" y="295"/>
                  <a:pt x="505" y="282"/>
                </a:cubicBezTo>
                <a:cubicBezTo>
                  <a:pt x="505" y="275"/>
                  <a:pt x="502" y="269"/>
                  <a:pt x="491" y="265"/>
                </a:cubicBezTo>
                <a:cubicBezTo>
                  <a:pt x="483" y="261"/>
                  <a:pt x="469" y="258"/>
                  <a:pt x="449" y="255"/>
                </a:cubicBezTo>
                <a:cubicBezTo>
                  <a:pt x="428" y="252"/>
                  <a:pt x="409" y="248"/>
                  <a:pt x="394" y="243"/>
                </a:cubicBezTo>
                <a:cubicBezTo>
                  <a:pt x="393" y="243"/>
                  <a:pt x="392" y="242"/>
                  <a:pt x="391" y="242"/>
                </a:cubicBezTo>
                <a:cubicBezTo>
                  <a:pt x="391" y="242"/>
                  <a:pt x="390" y="242"/>
                  <a:pt x="390" y="242"/>
                </a:cubicBezTo>
                <a:cubicBezTo>
                  <a:pt x="370" y="235"/>
                  <a:pt x="344" y="214"/>
                  <a:pt x="344" y="214"/>
                </a:cubicBezTo>
                <a:cubicBezTo>
                  <a:pt x="336" y="225"/>
                  <a:pt x="336" y="225"/>
                  <a:pt x="336" y="225"/>
                </a:cubicBezTo>
                <a:cubicBezTo>
                  <a:pt x="339" y="221"/>
                  <a:pt x="341" y="218"/>
                  <a:pt x="344" y="214"/>
                </a:cubicBezTo>
                <a:cubicBezTo>
                  <a:pt x="341" y="211"/>
                  <a:pt x="336" y="204"/>
                  <a:pt x="341" y="204"/>
                </a:cubicBezTo>
                <a:cubicBezTo>
                  <a:pt x="352" y="203"/>
                  <a:pt x="354" y="159"/>
                  <a:pt x="360" y="146"/>
                </a:cubicBezTo>
                <a:cubicBezTo>
                  <a:pt x="366" y="133"/>
                  <a:pt x="364" y="124"/>
                  <a:pt x="360" y="112"/>
                </a:cubicBezTo>
                <a:cubicBezTo>
                  <a:pt x="356" y="101"/>
                  <a:pt x="364" y="84"/>
                  <a:pt x="354" y="65"/>
                </a:cubicBezTo>
                <a:cubicBezTo>
                  <a:pt x="344" y="47"/>
                  <a:pt x="358" y="24"/>
                  <a:pt x="344" y="22"/>
                </a:cubicBezTo>
                <a:cubicBezTo>
                  <a:pt x="330" y="20"/>
                  <a:pt x="335" y="3"/>
                  <a:pt x="322" y="3"/>
                </a:cubicBezTo>
                <a:cubicBezTo>
                  <a:pt x="318" y="3"/>
                  <a:pt x="315" y="2"/>
                  <a:pt x="313" y="0"/>
                </a:cubicBezTo>
                <a:cubicBezTo>
                  <a:pt x="302" y="21"/>
                  <a:pt x="285" y="14"/>
                  <a:pt x="285" y="14"/>
                </a:cubicBezTo>
                <a:cubicBezTo>
                  <a:pt x="259" y="8"/>
                  <a:pt x="242" y="14"/>
                  <a:pt x="230" y="23"/>
                </a:cubicBezTo>
                <a:cubicBezTo>
                  <a:pt x="230" y="23"/>
                  <a:pt x="229" y="24"/>
                  <a:pt x="228" y="24"/>
                </a:cubicBezTo>
                <a:cubicBezTo>
                  <a:pt x="213" y="38"/>
                  <a:pt x="208" y="57"/>
                  <a:pt x="208" y="58"/>
                </a:cubicBezTo>
                <a:cubicBezTo>
                  <a:pt x="207" y="65"/>
                  <a:pt x="206" y="72"/>
                  <a:pt x="206" y="77"/>
                </a:cubicBezTo>
                <a:cubicBezTo>
                  <a:pt x="208" y="95"/>
                  <a:pt x="213" y="113"/>
                  <a:pt x="214" y="121"/>
                </a:cubicBezTo>
                <a:cubicBezTo>
                  <a:pt x="215" y="128"/>
                  <a:pt x="219" y="158"/>
                  <a:pt x="225" y="158"/>
                </a:cubicBezTo>
                <a:cubicBezTo>
                  <a:pt x="231" y="158"/>
                  <a:pt x="233" y="159"/>
                  <a:pt x="233" y="159"/>
                </a:cubicBezTo>
                <a:cubicBezTo>
                  <a:pt x="233" y="159"/>
                  <a:pt x="240" y="182"/>
                  <a:pt x="240" y="200"/>
                </a:cubicBezTo>
                <a:cubicBezTo>
                  <a:pt x="240" y="208"/>
                  <a:pt x="240" y="212"/>
                  <a:pt x="240" y="215"/>
                </a:cubicBezTo>
                <a:cubicBezTo>
                  <a:pt x="240" y="215"/>
                  <a:pt x="240" y="215"/>
                  <a:pt x="240" y="215"/>
                </a:cubicBezTo>
                <a:cubicBezTo>
                  <a:pt x="240" y="215"/>
                  <a:pt x="240" y="215"/>
                  <a:pt x="240" y="215"/>
                </a:cubicBezTo>
                <a:cubicBezTo>
                  <a:pt x="240" y="215"/>
                  <a:pt x="240" y="215"/>
                  <a:pt x="240" y="215"/>
                </a:cubicBezTo>
                <a:cubicBezTo>
                  <a:pt x="240" y="215"/>
                  <a:pt x="224" y="238"/>
                  <a:pt x="206" y="246"/>
                </a:cubicBezTo>
                <a:cubicBezTo>
                  <a:pt x="188" y="255"/>
                  <a:pt x="162" y="268"/>
                  <a:pt x="147" y="272"/>
                </a:cubicBezTo>
                <a:cubicBezTo>
                  <a:pt x="136" y="275"/>
                  <a:pt x="124" y="279"/>
                  <a:pt x="115" y="285"/>
                </a:cubicBezTo>
                <a:cubicBezTo>
                  <a:pt x="103" y="293"/>
                  <a:pt x="93" y="305"/>
                  <a:pt x="89" y="326"/>
                </a:cubicBezTo>
                <a:cubicBezTo>
                  <a:pt x="82" y="365"/>
                  <a:pt x="42" y="495"/>
                  <a:pt x="22" y="531"/>
                </a:cubicBezTo>
                <a:cubicBezTo>
                  <a:pt x="3" y="567"/>
                  <a:pt x="0" y="616"/>
                  <a:pt x="20" y="646"/>
                </a:cubicBezTo>
                <a:cubicBezTo>
                  <a:pt x="39" y="676"/>
                  <a:pt x="86" y="750"/>
                  <a:pt x="93" y="760"/>
                </a:cubicBezTo>
                <a:cubicBezTo>
                  <a:pt x="100" y="770"/>
                  <a:pt x="102" y="778"/>
                  <a:pt x="113" y="777"/>
                </a:cubicBezTo>
                <a:cubicBezTo>
                  <a:pt x="113" y="777"/>
                  <a:pt x="114" y="776"/>
                  <a:pt x="115" y="776"/>
                </a:cubicBezTo>
                <a:cubicBezTo>
                  <a:pt x="124" y="776"/>
                  <a:pt x="130" y="777"/>
                  <a:pt x="130" y="777"/>
                </a:cubicBezTo>
                <a:cubicBezTo>
                  <a:pt x="130" y="777"/>
                  <a:pt x="135" y="796"/>
                  <a:pt x="143" y="802"/>
                </a:cubicBezTo>
                <a:cubicBezTo>
                  <a:pt x="151" y="808"/>
                  <a:pt x="161" y="828"/>
                  <a:pt x="163" y="821"/>
                </a:cubicBezTo>
                <a:cubicBezTo>
                  <a:pt x="166" y="814"/>
                  <a:pt x="173" y="872"/>
                  <a:pt x="180" y="903"/>
                </a:cubicBezTo>
                <a:cubicBezTo>
                  <a:pt x="187" y="934"/>
                  <a:pt x="220" y="1152"/>
                  <a:pt x="220" y="1183"/>
                </a:cubicBezTo>
                <a:cubicBezTo>
                  <a:pt x="220" y="1214"/>
                  <a:pt x="232" y="1246"/>
                  <a:pt x="231" y="1268"/>
                </a:cubicBezTo>
                <a:cubicBezTo>
                  <a:pt x="230" y="1291"/>
                  <a:pt x="235" y="1349"/>
                  <a:pt x="236" y="1381"/>
                </a:cubicBezTo>
                <a:cubicBezTo>
                  <a:pt x="237" y="1413"/>
                  <a:pt x="267" y="1447"/>
                  <a:pt x="267" y="1470"/>
                </a:cubicBezTo>
                <a:cubicBezTo>
                  <a:pt x="267" y="1494"/>
                  <a:pt x="260" y="1505"/>
                  <a:pt x="263" y="1519"/>
                </a:cubicBezTo>
                <a:cubicBezTo>
                  <a:pt x="267" y="1532"/>
                  <a:pt x="266" y="1542"/>
                  <a:pt x="251" y="1558"/>
                </a:cubicBezTo>
                <a:cubicBezTo>
                  <a:pt x="236" y="1574"/>
                  <a:pt x="230" y="1589"/>
                  <a:pt x="231" y="1602"/>
                </a:cubicBezTo>
                <a:cubicBezTo>
                  <a:pt x="232" y="1614"/>
                  <a:pt x="236" y="1619"/>
                  <a:pt x="266" y="1620"/>
                </a:cubicBezTo>
                <a:cubicBezTo>
                  <a:pt x="296" y="1621"/>
                  <a:pt x="324" y="1613"/>
                  <a:pt x="324" y="1605"/>
                </a:cubicBezTo>
                <a:cubicBezTo>
                  <a:pt x="324" y="1598"/>
                  <a:pt x="334" y="1595"/>
                  <a:pt x="343" y="1595"/>
                </a:cubicBezTo>
                <a:cubicBezTo>
                  <a:pt x="351" y="1595"/>
                  <a:pt x="350" y="1587"/>
                  <a:pt x="346" y="1569"/>
                </a:cubicBezTo>
                <a:cubicBezTo>
                  <a:pt x="343" y="1552"/>
                  <a:pt x="330" y="1528"/>
                  <a:pt x="338" y="1531"/>
                </a:cubicBezTo>
                <a:cubicBezTo>
                  <a:pt x="345" y="1533"/>
                  <a:pt x="351" y="1528"/>
                  <a:pt x="351" y="1504"/>
                </a:cubicBezTo>
                <a:cubicBezTo>
                  <a:pt x="351" y="1479"/>
                  <a:pt x="355" y="1471"/>
                  <a:pt x="344" y="1457"/>
                </a:cubicBezTo>
                <a:cubicBezTo>
                  <a:pt x="333" y="1442"/>
                  <a:pt x="335" y="1415"/>
                  <a:pt x="338" y="1392"/>
                </a:cubicBezTo>
                <a:cubicBezTo>
                  <a:pt x="340" y="1370"/>
                  <a:pt x="348" y="1354"/>
                  <a:pt x="342" y="1327"/>
                </a:cubicBezTo>
                <a:cubicBezTo>
                  <a:pt x="335" y="1299"/>
                  <a:pt x="334" y="1266"/>
                  <a:pt x="338" y="1252"/>
                </a:cubicBezTo>
                <a:cubicBezTo>
                  <a:pt x="342" y="1239"/>
                  <a:pt x="339" y="1222"/>
                  <a:pt x="329" y="1211"/>
                </a:cubicBezTo>
                <a:cubicBezTo>
                  <a:pt x="319" y="1200"/>
                  <a:pt x="334" y="1180"/>
                  <a:pt x="334" y="1168"/>
                </a:cubicBezTo>
                <a:cubicBezTo>
                  <a:pt x="334" y="1156"/>
                  <a:pt x="330" y="1104"/>
                  <a:pt x="337" y="1052"/>
                </a:cubicBezTo>
                <a:cubicBezTo>
                  <a:pt x="343" y="999"/>
                  <a:pt x="344" y="960"/>
                  <a:pt x="345" y="946"/>
                </a:cubicBezTo>
                <a:cubicBezTo>
                  <a:pt x="346" y="933"/>
                  <a:pt x="354" y="939"/>
                  <a:pt x="372" y="991"/>
                </a:cubicBezTo>
                <a:cubicBezTo>
                  <a:pt x="391" y="1043"/>
                  <a:pt x="438" y="1205"/>
                  <a:pt x="447" y="1241"/>
                </a:cubicBezTo>
                <a:cubicBezTo>
                  <a:pt x="454" y="1272"/>
                  <a:pt x="480" y="1385"/>
                  <a:pt x="491" y="1436"/>
                </a:cubicBezTo>
                <a:cubicBezTo>
                  <a:pt x="493" y="1444"/>
                  <a:pt x="494" y="1451"/>
                  <a:pt x="495" y="1455"/>
                </a:cubicBezTo>
                <a:cubicBezTo>
                  <a:pt x="501" y="1486"/>
                  <a:pt x="509" y="1548"/>
                  <a:pt x="517" y="1548"/>
                </a:cubicBezTo>
                <a:cubicBezTo>
                  <a:pt x="526" y="1548"/>
                  <a:pt x="524" y="1554"/>
                  <a:pt x="525" y="1572"/>
                </a:cubicBezTo>
                <a:cubicBezTo>
                  <a:pt x="526" y="1589"/>
                  <a:pt x="543" y="1592"/>
                  <a:pt x="553" y="1595"/>
                </a:cubicBezTo>
                <a:cubicBezTo>
                  <a:pt x="563" y="1599"/>
                  <a:pt x="566" y="1589"/>
                  <a:pt x="566" y="1589"/>
                </a:cubicBezTo>
                <a:cubicBezTo>
                  <a:pt x="566" y="1589"/>
                  <a:pt x="582" y="1623"/>
                  <a:pt x="610" y="1626"/>
                </a:cubicBezTo>
                <a:cubicBezTo>
                  <a:pt x="639" y="1630"/>
                  <a:pt x="693" y="1641"/>
                  <a:pt x="693" y="1628"/>
                </a:cubicBezTo>
                <a:cubicBezTo>
                  <a:pt x="693" y="1614"/>
                  <a:pt x="687" y="1602"/>
                  <a:pt x="669" y="1590"/>
                </a:cubicBezTo>
                <a:close/>
                <a:moveTo>
                  <a:pt x="128" y="644"/>
                </a:moveTo>
                <a:cubicBezTo>
                  <a:pt x="128" y="632"/>
                  <a:pt x="122" y="619"/>
                  <a:pt x="115" y="608"/>
                </a:cubicBezTo>
                <a:cubicBezTo>
                  <a:pt x="105" y="594"/>
                  <a:pt x="95" y="582"/>
                  <a:pt x="99" y="575"/>
                </a:cubicBezTo>
                <a:cubicBezTo>
                  <a:pt x="105" y="563"/>
                  <a:pt x="110" y="563"/>
                  <a:pt x="115" y="554"/>
                </a:cubicBezTo>
                <a:cubicBezTo>
                  <a:pt x="118" y="549"/>
                  <a:pt x="121" y="541"/>
                  <a:pt x="125" y="524"/>
                </a:cubicBezTo>
                <a:cubicBezTo>
                  <a:pt x="124" y="559"/>
                  <a:pt x="136" y="611"/>
                  <a:pt x="128" y="644"/>
                </a:cubicBezTo>
                <a:close/>
                <a:moveTo>
                  <a:pt x="411" y="689"/>
                </a:moveTo>
                <a:cubicBezTo>
                  <a:pt x="407" y="690"/>
                  <a:pt x="402" y="690"/>
                  <a:pt x="395" y="690"/>
                </a:cubicBezTo>
                <a:cubicBezTo>
                  <a:pt x="395" y="685"/>
                  <a:pt x="395" y="680"/>
                  <a:pt x="393" y="674"/>
                </a:cubicBezTo>
                <a:cubicBezTo>
                  <a:pt x="389" y="655"/>
                  <a:pt x="367" y="523"/>
                  <a:pt x="351" y="448"/>
                </a:cubicBezTo>
                <a:cubicBezTo>
                  <a:pt x="335" y="373"/>
                  <a:pt x="318" y="317"/>
                  <a:pt x="314" y="307"/>
                </a:cubicBezTo>
                <a:cubicBezTo>
                  <a:pt x="310" y="297"/>
                  <a:pt x="323" y="293"/>
                  <a:pt x="323" y="293"/>
                </a:cubicBezTo>
                <a:cubicBezTo>
                  <a:pt x="299" y="269"/>
                  <a:pt x="299" y="269"/>
                  <a:pt x="299" y="269"/>
                </a:cubicBezTo>
                <a:cubicBezTo>
                  <a:pt x="288" y="274"/>
                  <a:pt x="280" y="291"/>
                  <a:pt x="280" y="291"/>
                </a:cubicBezTo>
                <a:cubicBezTo>
                  <a:pt x="280" y="291"/>
                  <a:pt x="292" y="299"/>
                  <a:pt x="294" y="307"/>
                </a:cubicBezTo>
                <a:cubicBezTo>
                  <a:pt x="296" y="315"/>
                  <a:pt x="292" y="325"/>
                  <a:pt x="286" y="343"/>
                </a:cubicBezTo>
                <a:cubicBezTo>
                  <a:pt x="281" y="362"/>
                  <a:pt x="288" y="443"/>
                  <a:pt x="295" y="485"/>
                </a:cubicBezTo>
                <a:cubicBezTo>
                  <a:pt x="302" y="527"/>
                  <a:pt x="315" y="621"/>
                  <a:pt x="323" y="669"/>
                </a:cubicBezTo>
                <a:cubicBezTo>
                  <a:pt x="324" y="677"/>
                  <a:pt x="326" y="683"/>
                  <a:pt x="327" y="689"/>
                </a:cubicBezTo>
                <a:cubicBezTo>
                  <a:pt x="308" y="688"/>
                  <a:pt x="289" y="687"/>
                  <a:pt x="274" y="687"/>
                </a:cubicBezTo>
                <a:cubicBezTo>
                  <a:pt x="232" y="687"/>
                  <a:pt x="191" y="692"/>
                  <a:pt x="191" y="692"/>
                </a:cubicBezTo>
                <a:cubicBezTo>
                  <a:pt x="191" y="692"/>
                  <a:pt x="199" y="672"/>
                  <a:pt x="212" y="643"/>
                </a:cubicBezTo>
                <a:cubicBezTo>
                  <a:pt x="224" y="615"/>
                  <a:pt x="226" y="589"/>
                  <a:pt x="235" y="542"/>
                </a:cubicBezTo>
                <a:cubicBezTo>
                  <a:pt x="245" y="495"/>
                  <a:pt x="237" y="463"/>
                  <a:pt x="237" y="406"/>
                </a:cubicBezTo>
                <a:cubicBezTo>
                  <a:pt x="237" y="361"/>
                  <a:pt x="234" y="300"/>
                  <a:pt x="231" y="263"/>
                </a:cubicBezTo>
                <a:cubicBezTo>
                  <a:pt x="231" y="257"/>
                  <a:pt x="231" y="235"/>
                  <a:pt x="248" y="225"/>
                </a:cubicBezTo>
                <a:cubicBezTo>
                  <a:pt x="257" y="236"/>
                  <a:pt x="268" y="248"/>
                  <a:pt x="281" y="257"/>
                </a:cubicBezTo>
                <a:cubicBezTo>
                  <a:pt x="304" y="273"/>
                  <a:pt x="306" y="261"/>
                  <a:pt x="320" y="244"/>
                </a:cubicBezTo>
                <a:cubicBezTo>
                  <a:pt x="326" y="237"/>
                  <a:pt x="330" y="232"/>
                  <a:pt x="334" y="227"/>
                </a:cubicBezTo>
                <a:cubicBezTo>
                  <a:pt x="334" y="227"/>
                  <a:pt x="334" y="227"/>
                  <a:pt x="334" y="227"/>
                </a:cubicBezTo>
                <a:cubicBezTo>
                  <a:pt x="353" y="218"/>
                  <a:pt x="370" y="255"/>
                  <a:pt x="370" y="255"/>
                </a:cubicBezTo>
                <a:cubicBezTo>
                  <a:pt x="382" y="288"/>
                  <a:pt x="381" y="349"/>
                  <a:pt x="381" y="413"/>
                </a:cubicBezTo>
                <a:cubicBezTo>
                  <a:pt x="381" y="478"/>
                  <a:pt x="393" y="542"/>
                  <a:pt x="406" y="589"/>
                </a:cubicBezTo>
                <a:cubicBezTo>
                  <a:pt x="418" y="636"/>
                  <a:pt x="437" y="678"/>
                  <a:pt x="437" y="678"/>
                </a:cubicBezTo>
                <a:cubicBezTo>
                  <a:pt x="437" y="678"/>
                  <a:pt x="426" y="684"/>
                  <a:pt x="411" y="689"/>
                </a:cubicBezTo>
                <a:close/>
                <a:moveTo>
                  <a:pt x="491" y="631"/>
                </a:moveTo>
                <a:cubicBezTo>
                  <a:pt x="489" y="627"/>
                  <a:pt x="490" y="600"/>
                  <a:pt x="484" y="579"/>
                </a:cubicBezTo>
                <a:cubicBezTo>
                  <a:pt x="477" y="556"/>
                  <a:pt x="474" y="524"/>
                  <a:pt x="473" y="485"/>
                </a:cubicBezTo>
                <a:cubicBezTo>
                  <a:pt x="473" y="485"/>
                  <a:pt x="482" y="518"/>
                  <a:pt x="491" y="538"/>
                </a:cubicBezTo>
                <a:cubicBezTo>
                  <a:pt x="495" y="547"/>
                  <a:pt x="498" y="553"/>
                  <a:pt x="501" y="553"/>
                </a:cubicBezTo>
                <a:cubicBezTo>
                  <a:pt x="511" y="556"/>
                  <a:pt x="512" y="570"/>
                  <a:pt x="501" y="576"/>
                </a:cubicBezTo>
                <a:cubicBezTo>
                  <a:pt x="490" y="582"/>
                  <a:pt x="498" y="624"/>
                  <a:pt x="493" y="630"/>
                </a:cubicBezTo>
                <a:cubicBezTo>
                  <a:pt x="492" y="631"/>
                  <a:pt x="491" y="631"/>
                  <a:pt x="491" y="631"/>
                </a:cubicBezTo>
                <a:close/>
              </a:path>
            </a:pathLst>
          </a:custGeom>
          <a:solidFill>
            <a:srgbClr val="2ABDC7"/>
          </a:solidFill>
          <a:ln>
            <a:noFill/>
          </a:ln>
          <a:effectLst/>
        </p:spPr>
        <p:txBody>
          <a:bodyPr anchor="t" anchorCtr="0" bIns="60960" compatLnSpc="1" lIns="121920" numCol="1" rIns="121920" tIns="60960" vert="horz" wrap="square">
            <a:prstTxWarp prst="textNoShape">
              <a:avLst/>
            </a:prstTxWarp>
          </a:bodyPr>
          <a:lstStyle/>
          <a:p>
            <a:endParaRPr lang="id-ID" sz="2400"/>
          </a:p>
        </p:txBody>
      </p:sp>
      <p:grpSp>
        <p:nvGrpSpPr>
          <p:cNvPr id="39" name="组合 38"/>
          <p:cNvGrpSpPr/>
          <p:nvPr/>
        </p:nvGrpSpPr>
        <p:grpSpPr>
          <a:xfrm>
            <a:off x="1085653" y="1045244"/>
            <a:ext cx="3692822" cy="1031808"/>
            <a:chOff x="1085653" y="1045244"/>
            <a:chExt cx="3692822" cy="1031808"/>
          </a:xfrm>
        </p:grpSpPr>
        <p:sp>
          <p:nvSpPr>
            <p:cNvPr id="40" name="圆角矩形 39"/>
            <p:cNvSpPr/>
            <p:nvPr/>
          </p:nvSpPr>
          <p:spPr>
            <a:xfrm>
              <a:off x="1085653" y="1110368"/>
              <a:ext cx="3692822" cy="966684"/>
            </a:xfrm>
            <a:prstGeom prst="roundRect">
              <a:avLst>
                <a:gd fmla="val 21244" name="adj"/>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41" name="文本框 40"/>
            <p:cNvSpPr txBox="1"/>
            <p:nvPr/>
          </p:nvSpPr>
          <p:spPr>
            <a:xfrm>
              <a:off x="1466351" y="1045244"/>
              <a:ext cx="2926080" cy="914400"/>
            </a:xfrm>
            <a:prstGeom prst="rect">
              <a:avLst/>
            </a:prstGeom>
            <a:noFill/>
          </p:spPr>
          <p:txBody>
            <a:bodyPr rtlCol="0" wrap="none">
              <a:spAutoFit/>
            </a:bodyPr>
            <a:lstStyle/>
            <a:p>
              <a:r>
                <a:rPr altLang="en-US" b="1" lang="zh-CN" sz="5400">
                  <a:solidFill>
                    <a:srgbClr val="FFFFFF"/>
                  </a:solidFill>
                  <a:latin charset="-122" panose="02010509060101010101" pitchFamily="49" typeface="幼圆"/>
                  <a:ea charset="-122" panose="02010509060101010101" pitchFamily="49" typeface="幼圆"/>
                </a:rPr>
                <a:t>结 束 语</a:t>
              </a:r>
            </a:p>
          </p:txBody>
        </p:sp>
      </p:grpSp>
      <p:sp>
        <p:nvSpPr>
          <p:cNvPr id="42" name="TextBox 12"/>
          <p:cNvSpPr txBox="1"/>
          <p:nvPr/>
        </p:nvSpPr>
        <p:spPr>
          <a:xfrm>
            <a:off x="1001584" y="2610676"/>
            <a:ext cx="3996051" cy="3749041"/>
          </a:xfrm>
          <a:prstGeom prst="rect">
            <a:avLst/>
          </a:prstGeom>
          <a:noFill/>
        </p:spPr>
        <p:txBody>
          <a:bodyPr rtlCol="0" wrap="square">
            <a:spAutoFit/>
          </a:bodyPr>
          <a:lstStyle/>
          <a:p>
            <a:pPr>
              <a:lnSpc>
                <a:spcPct val="150000"/>
              </a:lnSpc>
            </a:pPr>
            <a:r>
              <a:rPr altLang="en-US" lang="zh-CN" sz="1600">
                <a:solidFill>
                  <a:prstClr val="black">
                    <a:lumMod val="85000"/>
                    <a:lumOff val="15000"/>
                  </a:prstClr>
                </a:solidFill>
                <a:latin charset="-122" panose="020b0503020204020204" pitchFamily="34" typeface="微软雅黑"/>
                <a:ea charset="-122" panose="020b0503020204020204" pitchFamily="34" typeface="微软雅黑"/>
              </a:rPr>
              <a:t>这里输入简单的文字概述里输入简单文字概述这里简单输入简单文字这里输入简单的文字概述里输入简单文字概述这里简单输入简单文字这里输入简单的文字概述里输入简单文字概述这里简单输入简单文字</a:t>
            </a:r>
          </a:p>
          <a:p>
            <a:pPr>
              <a:lnSpc>
                <a:spcPct val="150000"/>
              </a:lnSpc>
            </a:pPr>
            <a:r>
              <a:rPr altLang="en-US" lang="zh-CN" sz="1600">
                <a:solidFill>
                  <a:prstClr val="black">
                    <a:lumMod val="85000"/>
                    <a:lumOff val="15000"/>
                  </a:prstClr>
                </a:solidFill>
                <a:latin charset="-122" panose="020b0503020204020204" pitchFamily="34" typeface="微软雅黑"/>
                <a:ea charset="-122" panose="020b0503020204020204" pitchFamily="34" typeface="微软雅黑"/>
              </a:rPr>
              <a:t>这里输入简单的文字概述里输入简单文字概述这里简单输入简单文字这里输入简单的文字概述里输入简单文字概述这里简单输入简单文字</a:t>
            </a:r>
          </a:p>
          <a:p>
            <a:pPr>
              <a:lnSpc>
                <a:spcPct val="150000"/>
              </a:lnSpc>
            </a:pPr>
            <a:endParaRPr altLang="en-US" lang="zh-CN" sz="1600">
              <a:solidFill>
                <a:prstClr val="black">
                  <a:lumMod val="85000"/>
                  <a:lumOff val="15000"/>
                </a:prstClr>
              </a:solidFill>
              <a:latin charset="-122" panose="020b0503020204020204" pitchFamily="34" typeface="微软雅黑"/>
              <a:ea charset="-122" panose="020b0503020204020204" pitchFamily="34" typeface="微软雅黑"/>
            </a:endParaRPr>
          </a:p>
        </p:txBody>
      </p:sp>
    </p:spTree>
    <p:extLst>
      <p:ext uri="{BB962C8B-B14F-4D97-AF65-F5344CB8AC3E}">
        <p14:creationId val="2971718668"/>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28000" fill="hold" grpId="0" id="5" nodeType="withEffect" presetClass="entr" presetID="2" presetSubtype="4">
                                  <p:stCondLst>
                                    <p:cond delay="0"/>
                                  </p:stCondLst>
                                  <p:childTnLst>
                                    <p:set>
                                      <p:cBhvr>
                                        <p:cTn dur="1" fill="hold" id="6">
                                          <p:stCondLst>
                                            <p:cond delay="0"/>
                                          </p:stCondLst>
                                        </p:cTn>
                                        <p:tgtEl>
                                          <p:spTgt spid="38"/>
                                        </p:tgtEl>
                                        <p:attrNameLst>
                                          <p:attrName>style.visibility</p:attrName>
                                        </p:attrNameLst>
                                      </p:cBhvr>
                                      <p:to>
                                        <p:strVal val="visible"/>
                                      </p:to>
                                    </p:set>
                                    <p:anim calcmode="lin" valueType="num">
                                      <p:cBhvr additive="base">
                                        <p:cTn dur="750" fill="hold" id="7"/>
                                        <p:tgtEl>
                                          <p:spTgt spid="38"/>
                                        </p:tgtEl>
                                        <p:attrNameLst>
                                          <p:attrName>ppt_x</p:attrName>
                                        </p:attrNameLst>
                                      </p:cBhvr>
                                      <p:tavLst>
                                        <p:tav tm="0">
                                          <p:val>
                                            <p:strVal val="#ppt_x"/>
                                          </p:val>
                                        </p:tav>
                                        <p:tav tm="100000">
                                          <p:val>
                                            <p:strVal val="#ppt_x"/>
                                          </p:val>
                                        </p:tav>
                                      </p:tavLst>
                                    </p:anim>
                                    <p:anim calcmode="lin" valueType="num">
                                      <p:cBhvr additive="base">
                                        <p:cTn dur="750" fill="hold" id="8"/>
                                        <p:tgtEl>
                                          <p:spTgt spid="38"/>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750"/>
                            </p:stCondLst>
                            <p:childTnLst>
                              <p:par>
                                <p:cTn decel="28000" fill="hold" grpId="0" id="10" nodeType="afterEffect" presetClass="entr" presetID="2" presetSubtype="4">
                                  <p:stCondLst>
                                    <p:cond delay="0"/>
                                  </p:stCondLst>
                                  <p:childTnLst>
                                    <p:set>
                                      <p:cBhvr>
                                        <p:cTn dur="1" fill="hold" id="11">
                                          <p:stCondLst>
                                            <p:cond delay="0"/>
                                          </p:stCondLst>
                                        </p:cTn>
                                        <p:tgtEl>
                                          <p:spTgt spid="21"/>
                                        </p:tgtEl>
                                        <p:attrNameLst>
                                          <p:attrName>style.visibility</p:attrName>
                                        </p:attrNameLst>
                                      </p:cBhvr>
                                      <p:to>
                                        <p:strVal val="visible"/>
                                      </p:to>
                                    </p:set>
                                    <p:anim calcmode="lin" valueType="num">
                                      <p:cBhvr additive="base">
                                        <p:cTn dur="750" fill="hold" id="12"/>
                                        <p:tgtEl>
                                          <p:spTgt spid="21"/>
                                        </p:tgtEl>
                                        <p:attrNameLst>
                                          <p:attrName>ppt_x</p:attrName>
                                        </p:attrNameLst>
                                      </p:cBhvr>
                                      <p:tavLst>
                                        <p:tav tm="0">
                                          <p:val>
                                            <p:strVal val="#ppt_x"/>
                                          </p:val>
                                        </p:tav>
                                        <p:tav tm="100000">
                                          <p:val>
                                            <p:strVal val="#ppt_x"/>
                                          </p:val>
                                        </p:tav>
                                      </p:tavLst>
                                    </p:anim>
                                    <p:anim calcmode="lin" valueType="num">
                                      <p:cBhvr additive="base">
                                        <p:cTn dur="750" fill="hold" id="13"/>
                                        <p:tgtEl>
                                          <p:spTgt spid="21"/>
                                        </p:tgtEl>
                                        <p:attrNameLst>
                                          <p:attrName>ppt_y</p:attrName>
                                        </p:attrNameLst>
                                      </p:cBhvr>
                                      <p:tavLst>
                                        <p:tav tm="0">
                                          <p:val>
                                            <p:strVal val="1+#ppt_h/2"/>
                                          </p:val>
                                        </p:tav>
                                        <p:tav tm="100000">
                                          <p:val>
                                            <p:strVal val="#ppt_y"/>
                                          </p:val>
                                        </p:tav>
                                      </p:tavLst>
                                    </p:anim>
                                  </p:childTnLst>
                                </p:cTn>
                              </p:par>
                              <p:par>
                                <p:cTn decel="28000" fill="hold" grpId="0" id="14" nodeType="withEffect" presetClass="entr" presetID="2" presetSubtype="4">
                                  <p:stCondLst>
                                    <p:cond delay="0"/>
                                  </p:stCondLst>
                                  <p:childTnLst>
                                    <p:set>
                                      <p:cBhvr>
                                        <p:cTn dur="1" fill="hold" id="15">
                                          <p:stCondLst>
                                            <p:cond delay="0"/>
                                          </p:stCondLst>
                                        </p:cTn>
                                        <p:tgtEl>
                                          <p:spTgt spid="37"/>
                                        </p:tgtEl>
                                        <p:attrNameLst>
                                          <p:attrName>style.visibility</p:attrName>
                                        </p:attrNameLst>
                                      </p:cBhvr>
                                      <p:to>
                                        <p:strVal val="visible"/>
                                      </p:to>
                                    </p:set>
                                    <p:anim calcmode="lin" valueType="num">
                                      <p:cBhvr additive="base">
                                        <p:cTn dur="750" fill="hold" id="16"/>
                                        <p:tgtEl>
                                          <p:spTgt spid="37"/>
                                        </p:tgtEl>
                                        <p:attrNameLst>
                                          <p:attrName>ppt_x</p:attrName>
                                        </p:attrNameLst>
                                      </p:cBhvr>
                                      <p:tavLst>
                                        <p:tav tm="0">
                                          <p:val>
                                            <p:strVal val="#ppt_x"/>
                                          </p:val>
                                        </p:tav>
                                        <p:tav tm="100000">
                                          <p:val>
                                            <p:strVal val="#ppt_x"/>
                                          </p:val>
                                        </p:tav>
                                      </p:tavLst>
                                    </p:anim>
                                    <p:anim calcmode="lin" valueType="num">
                                      <p:cBhvr additive="base">
                                        <p:cTn dur="750" fill="hold" id="17"/>
                                        <p:tgtEl>
                                          <p:spTgt spid="37"/>
                                        </p:tgtEl>
                                        <p:attrNameLst>
                                          <p:attrName>ppt_y</p:attrName>
                                        </p:attrNameLst>
                                      </p:cBhvr>
                                      <p:tavLst>
                                        <p:tav tm="0">
                                          <p:val>
                                            <p:strVal val="1+#ppt_h/2"/>
                                          </p:val>
                                        </p:tav>
                                        <p:tav tm="100000">
                                          <p:val>
                                            <p:strVal val="#ppt_y"/>
                                          </p:val>
                                        </p:tav>
                                      </p:tavLst>
                                    </p:anim>
                                  </p:childTnLst>
                                </p:cTn>
                              </p:par>
                            </p:childTnLst>
                          </p:cTn>
                        </p:par>
                        <p:par>
                          <p:cTn fill="hold" id="18" nodeType="afterGroup">
                            <p:stCondLst>
                              <p:cond delay="1500"/>
                            </p:stCondLst>
                            <p:childTnLst>
                              <p:par>
                                <p:cTn decel="28000" fill="hold" grpId="0" id="19" nodeType="afterEffect" presetClass="entr" presetID="2" presetSubtype="4">
                                  <p:stCondLst>
                                    <p:cond delay="0"/>
                                  </p:stCondLst>
                                  <p:childTnLst>
                                    <p:set>
                                      <p:cBhvr>
                                        <p:cTn dur="1" fill="hold" id="20">
                                          <p:stCondLst>
                                            <p:cond delay="0"/>
                                          </p:stCondLst>
                                        </p:cTn>
                                        <p:tgtEl>
                                          <p:spTgt spid="20"/>
                                        </p:tgtEl>
                                        <p:attrNameLst>
                                          <p:attrName>style.visibility</p:attrName>
                                        </p:attrNameLst>
                                      </p:cBhvr>
                                      <p:to>
                                        <p:strVal val="visible"/>
                                      </p:to>
                                    </p:set>
                                    <p:anim calcmode="lin" valueType="num">
                                      <p:cBhvr additive="base">
                                        <p:cTn dur="750" fill="hold" id="21"/>
                                        <p:tgtEl>
                                          <p:spTgt spid="20"/>
                                        </p:tgtEl>
                                        <p:attrNameLst>
                                          <p:attrName>ppt_x</p:attrName>
                                        </p:attrNameLst>
                                      </p:cBhvr>
                                      <p:tavLst>
                                        <p:tav tm="0">
                                          <p:val>
                                            <p:strVal val="#ppt_x"/>
                                          </p:val>
                                        </p:tav>
                                        <p:tav tm="100000">
                                          <p:val>
                                            <p:strVal val="#ppt_x"/>
                                          </p:val>
                                        </p:tav>
                                      </p:tavLst>
                                    </p:anim>
                                    <p:anim calcmode="lin" valueType="num">
                                      <p:cBhvr additive="base">
                                        <p:cTn dur="750" fill="hold" id="22"/>
                                        <p:tgtEl>
                                          <p:spTgt spid="20"/>
                                        </p:tgtEl>
                                        <p:attrNameLst>
                                          <p:attrName>ppt_y</p:attrName>
                                        </p:attrNameLst>
                                      </p:cBhvr>
                                      <p:tavLst>
                                        <p:tav tm="0">
                                          <p:val>
                                            <p:strVal val="1+#ppt_h/2"/>
                                          </p:val>
                                        </p:tav>
                                        <p:tav tm="100000">
                                          <p:val>
                                            <p:strVal val="#ppt_y"/>
                                          </p:val>
                                        </p:tav>
                                      </p:tavLst>
                                    </p:anim>
                                  </p:childTnLst>
                                </p:cTn>
                              </p:par>
                              <p:par>
                                <p:cTn decel="28000" fill="hold" grpId="0" id="23" nodeType="withEffect" presetClass="entr" presetID="2" presetSubtype="4">
                                  <p:stCondLst>
                                    <p:cond delay="0"/>
                                  </p:stCondLst>
                                  <p:childTnLst>
                                    <p:set>
                                      <p:cBhvr>
                                        <p:cTn dur="1" fill="hold" id="24">
                                          <p:stCondLst>
                                            <p:cond delay="0"/>
                                          </p:stCondLst>
                                        </p:cTn>
                                        <p:tgtEl>
                                          <p:spTgt spid="22"/>
                                        </p:tgtEl>
                                        <p:attrNameLst>
                                          <p:attrName>style.visibility</p:attrName>
                                        </p:attrNameLst>
                                      </p:cBhvr>
                                      <p:to>
                                        <p:strVal val="visible"/>
                                      </p:to>
                                    </p:set>
                                    <p:anim calcmode="lin" valueType="num">
                                      <p:cBhvr additive="base">
                                        <p:cTn dur="750" fill="hold" id="25"/>
                                        <p:tgtEl>
                                          <p:spTgt spid="22"/>
                                        </p:tgtEl>
                                        <p:attrNameLst>
                                          <p:attrName>ppt_x</p:attrName>
                                        </p:attrNameLst>
                                      </p:cBhvr>
                                      <p:tavLst>
                                        <p:tav tm="0">
                                          <p:val>
                                            <p:strVal val="#ppt_x"/>
                                          </p:val>
                                        </p:tav>
                                        <p:tav tm="100000">
                                          <p:val>
                                            <p:strVal val="#ppt_x"/>
                                          </p:val>
                                        </p:tav>
                                      </p:tavLst>
                                    </p:anim>
                                    <p:anim calcmode="lin" valueType="num">
                                      <p:cBhvr additive="base">
                                        <p:cTn dur="750" fill="hold" id="26"/>
                                        <p:tgtEl>
                                          <p:spTgt spid="22"/>
                                        </p:tgtEl>
                                        <p:attrNameLst>
                                          <p:attrName>ppt_y</p:attrName>
                                        </p:attrNameLst>
                                      </p:cBhvr>
                                      <p:tavLst>
                                        <p:tav tm="0">
                                          <p:val>
                                            <p:strVal val="1+#ppt_h/2"/>
                                          </p:val>
                                        </p:tav>
                                        <p:tav tm="100000">
                                          <p:val>
                                            <p:strVal val="#ppt_y"/>
                                          </p:val>
                                        </p:tav>
                                      </p:tavLst>
                                    </p:anim>
                                  </p:childTnLst>
                                </p:cTn>
                              </p:par>
                            </p:childTnLst>
                          </p:cTn>
                        </p:par>
                        <p:par>
                          <p:cTn fill="hold" id="27" nodeType="afterGroup">
                            <p:stCondLst>
                              <p:cond delay="2250"/>
                            </p:stCondLst>
                            <p:childTnLst>
                              <p:par>
                                <p:cTn fill="hold" id="28" nodeType="afterEffect" presetClass="entr" presetID="16" presetSubtype="37">
                                  <p:stCondLst>
                                    <p:cond delay="0"/>
                                  </p:stCondLst>
                                  <p:childTnLst>
                                    <p:set>
                                      <p:cBhvr>
                                        <p:cTn dur="1" fill="hold" id="29">
                                          <p:stCondLst>
                                            <p:cond delay="0"/>
                                          </p:stCondLst>
                                        </p:cTn>
                                        <p:tgtEl>
                                          <p:spTgt spid="39"/>
                                        </p:tgtEl>
                                        <p:attrNameLst>
                                          <p:attrName>style.visibility</p:attrName>
                                        </p:attrNameLst>
                                      </p:cBhvr>
                                      <p:to>
                                        <p:strVal val="visible"/>
                                      </p:to>
                                    </p:set>
                                    <p:animEffect filter="barn(outVertical)" transition="in">
                                      <p:cBhvr>
                                        <p:cTn dur="750" id="30"/>
                                        <p:tgtEl>
                                          <p:spTgt spid="39"/>
                                        </p:tgtEl>
                                      </p:cBhvr>
                                    </p:animEffect>
                                  </p:childTnLst>
                                </p:cTn>
                              </p:par>
                            </p:childTnLst>
                          </p:cTn>
                        </p:par>
                        <p:par>
                          <p:cTn fill="hold" id="31" nodeType="afterGroup">
                            <p:stCondLst>
                              <p:cond delay="3000"/>
                            </p:stCondLst>
                            <p:childTnLst>
                              <p:par>
                                <p:cTn fill="hold" grpId="0" id="32" nodeType="afterEffect" presetClass="entr" presetID="22" presetSubtype="1">
                                  <p:stCondLst>
                                    <p:cond delay="0"/>
                                  </p:stCondLst>
                                  <p:childTnLst>
                                    <p:set>
                                      <p:cBhvr>
                                        <p:cTn dur="1" fill="hold" id="33">
                                          <p:stCondLst>
                                            <p:cond delay="0"/>
                                          </p:stCondLst>
                                        </p:cTn>
                                        <p:tgtEl>
                                          <p:spTgt spid="42"/>
                                        </p:tgtEl>
                                        <p:attrNameLst>
                                          <p:attrName>style.visibility</p:attrName>
                                        </p:attrNameLst>
                                      </p:cBhvr>
                                      <p:to>
                                        <p:strVal val="visible"/>
                                      </p:to>
                                    </p:set>
                                    <p:animEffect filter="wipe(up)" transition="in">
                                      <p:cBhvr>
                                        <p:cTn dur="750" id="34"/>
                                        <p:tgtEl>
                                          <p:spTgt spid="4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
      <p:bldP grpId="0" spid="21"/>
      <p:bldP grpId="0" spid="22"/>
      <p:bldP grpId="0" spid="37"/>
      <p:bldP grpId="0" spid="38"/>
      <p:bldP grpId="0" spid="42"/>
    </p:bldLst>
  </p:timing>
</p:sld>
</file>

<file path=ppt/slides/slide2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1083192" y="2793147"/>
            <a:ext cx="5872778"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7037613" y="2793147"/>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7543799" y="2793146"/>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8049985" y="2793146"/>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7" name="组合 26"/>
          <p:cNvGrpSpPr/>
          <p:nvPr/>
        </p:nvGrpSpPr>
        <p:grpSpPr>
          <a:xfrm>
            <a:off x="5592130" y="4865688"/>
            <a:ext cx="4860000" cy="18000"/>
            <a:chOff x="5592130" y="4865688"/>
            <a:chExt cx="4860000" cy="18000"/>
          </a:xfrm>
        </p:grpSpPr>
        <p:sp>
          <p:nvSpPr>
            <p:cNvPr id="10" name="矩形 9"/>
            <p:cNvSpPr/>
            <p:nvPr/>
          </p:nvSpPr>
          <p:spPr>
            <a:xfrm flipV="1">
              <a:off x="5592130" y="4865688"/>
              <a:ext cx="3989133" cy="1800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矩形 10"/>
            <p:cNvSpPr/>
            <p:nvPr/>
          </p:nvSpPr>
          <p:spPr>
            <a:xfrm flipV="1">
              <a:off x="9628083" y="4865688"/>
              <a:ext cx="243468" cy="1800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p:cNvSpPr/>
            <p:nvPr/>
          </p:nvSpPr>
          <p:spPr>
            <a:xfrm flipV="1">
              <a:off x="9918373" y="4865688"/>
              <a:ext cx="243468" cy="18000"/>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p:cNvSpPr/>
            <p:nvPr/>
          </p:nvSpPr>
          <p:spPr>
            <a:xfrm flipV="1">
              <a:off x="10208662" y="4865688"/>
              <a:ext cx="243468" cy="18000"/>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4" name="组合 13"/>
          <p:cNvGrpSpPr/>
          <p:nvPr/>
        </p:nvGrpSpPr>
        <p:grpSpPr>
          <a:xfrm>
            <a:off x="0" y="2266656"/>
            <a:ext cx="994706" cy="1461193"/>
            <a:chOff x="1606766" y="1689167"/>
            <a:chExt cx="3210617" cy="4716300"/>
          </a:xfrm>
          <a:solidFill>
            <a:srgbClr val="2ABDC7"/>
          </a:solidFill>
        </p:grpSpPr>
        <p:sp>
          <p:nvSpPr>
            <p:cNvPr id="15" name="椭圆 14"/>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descr="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 id="24" name="文本框 23"/>
          <p:cNvSpPr txBox="1"/>
          <p:nvPr/>
        </p:nvSpPr>
        <p:spPr>
          <a:xfrm>
            <a:off x="5390640" y="3775692"/>
            <a:ext cx="5212080" cy="1097280"/>
          </a:xfrm>
          <a:prstGeom prst="rect">
            <a:avLst/>
          </a:prstGeom>
          <a:noFill/>
        </p:spPr>
        <p:txBody>
          <a:bodyPr rtlCol="0" wrap="none">
            <a:spAutoFit/>
          </a:bodyPr>
          <a:lstStyle/>
          <a:p>
            <a:pPr defTabSz="1218804">
              <a:defRPr/>
            </a:pPr>
            <a:r>
              <a:rPr altLang="en-US" lang="zh-CN" smtClean="0" sz="6600">
                <a:solidFill>
                  <a:srgbClr val="4C4B50"/>
                </a:solidFill>
                <a:latin charset="-122" panose="020b0503020204020204" pitchFamily="34" typeface="微软雅黑"/>
                <a:ea charset="-122" panose="020b0503020204020204" pitchFamily="34" typeface="微软雅黑"/>
                <a:cs charset="0" panose="02020503030404060203" pitchFamily="18" typeface="Kartika"/>
              </a:rPr>
              <a:t>感谢您的聆听</a:t>
            </a:r>
          </a:p>
        </p:txBody>
      </p:sp>
      <p:sp>
        <p:nvSpPr>
          <p:cNvPr descr="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 id="26" name="文本框 25"/>
          <p:cNvSpPr txBox="1"/>
          <p:nvPr/>
        </p:nvSpPr>
        <p:spPr>
          <a:xfrm rot="21585350">
            <a:off x="5952324" y="4694084"/>
            <a:ext cx="7091680" cy="1066800"/>
          </a:xfrm>
          <a:prstGeom prst="rect">
            <a:avLst/>
          </a:prstGeom>
          <a:noFill/>
        </p:spPr>
        <p:txBody>
          <a:bodyPr rtlCol="0" wrap="none">
            <a:spAutoFit/>
          </a:bodyPr>
          <a:lstStyle/>
          <a:p>
            <a:pPr defTabSz="1218804">
              <a:defRPr/>
            </a:pPr>
            <a:r>
              <a:rPr altLang="en-US" b="1" kern="0" lang="zh-CN" smtClean="0" sz="3200">
                <a:solidFill>
                  <a:schemeClr val="tx1">
                    <a:lumMod val="85000"/>
                    <a:lumOff val="15000"/>
                  </a:schemeClr>
                </a:solidFill>
                <a:latin charset="-122" panose="02010509060101010101" pitchFamily="49" typeface="幼圆"/>
                <a:ea charset="-122" panose="02010509060101010101" pitchFamily="49" typeface="幼圆"/>
              </a:rPr>
              <a:t>  </a:t>
            </a:r>
          </a:p>
          <a:p>
            <a:pPr defTabSz="1218804">
              <a:defRPr/>
            </a:pPr>
            <a:r>
              <a:rPr altLang="en-US" b="1" kern="0" lang="zh-CN" smtClean="0" sz="3200">
                <a:solidFill>
                  <a:schemeClr val="tx1">
                    <a:lumMod val="85000"/>
                    <a:lumOff val="15000"/>
                  </a:schemeClr>
                </a:solidFill>
                <a:latin charset="-122" panose="02010509060101010101" pitchFamily="49" typeface="幼圆"/>
                <a:ea charset="-122" panose="02010509060101010101" pitchFamily="49" typeface="幼圆"/>
              </a:rPr>
              <a:t>单位部门：市场部    汇报人：×××</a:t>
            </a:r>
          </a:p>
        </p:txBody>
      </p:sp>
    </p:spTree>
    <p:extLst>
      <p:ext uri="{BB962C8B-B14F-4D97-AF65-F5344CB8AC3E}">
        <p14:creationId val="1157531169"/>
      </p:ext>
    </p:extLst>
  </p:cSld>
  <p:clrMapOvr>
    <a:masterClrMapping/>
  </p:clrMapOvr>
  <mc:AlternateContent>
    <mc:Choice Requires="p15">
      <p:transition p14:dur="2000" spd="slow">
        <p15:prstTrans prst="drap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2">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1250" fill="hold" id="7"/>
                                        <p:tgtEl>
                                          <p:spTgt spid="14"/>
                                        </p:tgtEl>
                                        <p:attrNameLst>
                                          <p:attrName>ppt_x</p:attrName>
                                        </p:attrNameLst>
                                      </p:cBhvr>
                                      <p:tavLst>
                                        <p:tav tm="0">
                                          <p:val>
                                            <p:strVal val="1+#ppt_w/2"/>
                                          </p:val>
                                        </p:tav>
                                        <p:tav tm="100000">
                                          <p:val>
                                            <p:strVal val="#ppt_x"/>
                                          </p:val>
                                        </p:tav>
                                      </p:tavLst>
                                    </p:anim>
                                    <p:anim calcmode="lin" valueType="num">
                                      <p:cBhvr additive="base">
                                        <p:cTn dur="1250" fill="hold" id="8"/>
                                        <p:tgtEl>
                                          <p:spTgt spid="14"/>
                                        </p:tgtEl>
                                        <p:attrNameLst>
                                          <p:attrName>ppt_y</p:attrName>
                                        </p:attrNameLst>
                                      </p:cBhvr>
                                      <p:tavLst>
                                        <p:tav tm="0">
                                          <p:val>
                                            <p:strVal val="#ppt_y"/>
                                          </p:val>
                                        </p:tav>
                                        <p:tav tm="100000">
                                          <p:val>
                                            <p:strVal val="#ppt_y"/>
                                          </p:val>
                                        </p:tav>
                                      </p:tavLst>
                                    </p:anim>
                                  </p:childTnLst>
                                </p:cTn>
                              </p:par>
                              <p:par>
                                <p:cTn fill="hold" grpId="0" id="9" nodeType="withEffect" presetClass="entr" presetID="22" presetSubtype="2">
                                  <p:stCondLst>
                                    <p:cond delay="750"/>
                                  </p:stCondLst>
                                  <p:childTnLst>
                                    <p:set>
                                      <p:cBhvr>
                                        <p:cTn dur="1" fill="hold" id="10">
                                          <p:stCondLst>
                                            <p:cond delay="0"/>
                                          </p:stCondLst>
                                        </p:cTn>
                                        <p:tgtEl>
                                          <p:spTgt spid="4"/>
                                        </p:tgtEl>
                                        <p:attrNameLst>
                                          <p:attrName>style.visibility</p:attrName>
                                        </p:attrNameLst>
                                      </p:cBhvr>
                                      <p:to>
                                        <p:strVal val="visible"/>
                                      </p:to>
                                    </p:set>
                                    <p:animEffect filter="wipe(right)" transition="in">
                                      <p:cBhvr>
                                        <p:cTn dur="500" id="11"/>
                                        <p:tgtEl>
                                          <p:spTgt spid="4"/>
                                        </p:tgtEl>
                                      </p:cBhvr>
                                    </p:animEffect>
                                  </p:childTnLst>
                                </p:cTn>
                              </p:par>
                            </p:childTnLst>
                          </p:cTn>
                        </p:par>
                        <p:par>
                          <p:cTn fill="hold" id="12" nodeType="afterGroup">
                            <p:stCondLst>
                              <p:cond delay="1250"/>
                            </p:stCondLst>
                            <p:childTnLst>
                              <p:par>
                                <p:cTn fill="hold" grpId="0" id="13" nodeType="afterEffect" presetClass="entr" presetID="10" presetSubtype="0">
                                  <p:stCondLst>
                                    <p:cond delay="0"/>
                                  </p:stCondLst>
                                  <p:childTnLst>
                                    <p:set>
                                      <p:cBhvr>
                                        <p:cTn dur="1" fill="hold" id="14">
                                          <p:stCondLst>
                                            <p:cond delay="0"/>
                                          </p:stCondLst>
                                        </p:cTn>
                                        <p:tgtEl>
                                          <p:spTgt spid="5"/>
                                        </p:tgtEl>
                                        <p:attrNameLst>
                                          <p:attrName>style.visibility</p:attrName>
                                        </p:attrNameLst>
                                      </p:cBhvr>
                                      <p:to>
                                        <p:strVal val="visible"/>
                                      </p:to>
                                    </p:set>
                                    <p:animEffect filter="fade" transition="in">
                                      <p:cBhvr>
                                        <p:cTn dur="500" id="15"/>
                                        <p:tgtEl>
                                          <p:spTgt spid="5"/>
                                        </p:tgtEl>
                                      </p:cBhvr>
                                    </p:animEffect>
                                  </p:childTnLst>
                                </p:cTn>
                              </p:par>
                              <p:par>
                                <p:cTn fill="hold" grpId="0" id="16" nodeType="withEffect" presetClass="entr" presetID="10" presetSubtype="0">
                                  <p:stCondLst>
                                    <p:cond delay="250"/>
                                  </p:stCondLst>
                                  <p:childTnLst>
                                    <p:set>
                                      <p:cBhvr>
                                        <p:cTn dur="1" fill="hold" id="17">
                                          <p:stCondLst>
                                            <p:cond delay="0"/>
                                          </p:stCondLst>
                                        </p:cTn>
                                        <p:tgtEl>
                                          <p:spTgt spid="6"/>
                                        </p:tgtEl>
                                        <p:attrNameLst>
                                          <p:attrName>style.visibility</p:attrName>
                                        </p:attrNameLst>
                                      </p:cBhvr>
                                      <p:to>
                                        <p:strVal val="visible"/>
                                      </p:to>
                                    </p:set>
                                    <p:animEffect filter="fade" transition="in">
                                      <p:cBhvr>
                                        <p:cTn dur="500" id="18"/>
                                        <p:tgtEl>
                                          <p:spTgt spid="6"/>
                                        </p:tgtEl>
                                      </p:cBhvr>
                                    </p:animEffect>
                                  </p:childTnLst>
                                </p:cTn>
                              </p:par>
                              <p:par>
                                <p:cTn fill="hold" grpId="0" id="19" nodeType="withEffect" presetClass="entr" presetID="10" presetSubtype="0">
                                  <p:stCondLst>
                                    <p:cond delay="500"/>
                                  </p:stCondLst>
                                  <p:childTnLst>
                                    <p:set>
                                      <p:cBhvr>
                                        <p:cTn dur="1" fill="hold" id="20">
                                          <p:stCondLst>
                                            <p:cond delay="0"/>
                                          </p:stCondLst>
                                        </p:cTn>
                                        <p:tgtEl>
                                          <p:spTgt spid="7"/>
                                        </p:tgtEl>
                                        <p:attrNameLst>
                                          <p:attrName>style.visibility</p:attrName>
                                        </p:attrNameLst>
                                      </p:cBhvr>
                                      <p:to>
                                        <p:strVal val="visible"/>
                                      </p:to>
                                    </p:set>
                                    <p:animEffect filter="fade" transition="in">
                                      <p:cBhvr>
                                        <p:cTn dur="500" id="21"/>
                                        <p:tgtEl>
                                          <p:spTgt spid="7"/>
                                        </p:tgtEl>
                                      </p:cBhvr>
                                    </p:animEffect>
                                  </p:childTnLst>
                                </p:cTn>
                              </p:par>
                            </p:childTnLst>
                          </p:cTn>
                        </p:par>
                        <p:par>
                          <p:cTn fill="hold" id="22" nodeType="afterGroup">
                            <p:stCondLst>
                              <p:cond delay="2250"/>
                            </p:stCondLst>
                            <p:childTnLst>
                              <p:par>
                                <p:cTn fill="hold" grpId="0" id="23" nodeType="afterEffect" presetClass="entr" presetID="56" presetSubtype="0">
                                  <p:stCondLst>
                                    <p:cond delay="0"/>
                                  </p:stCondLst>
                                  <p:iterate type="lt">
                                    <p:tmPct val="10000"/>
                                  </p:iterate>
                                  <p:childTnLst>
                                    <p:set>
                                      <p:cBhvr>
                                        <p:cTn dur="1" fill="hold" id="24">
                                          <p:stCondLst>
                                            <p:cond delay="0"/>
                                          </p:stCondLst>
                                        </p:cTn>
                                        <p:tgtEl>
                                          <p:spTgt spid="24"/>
                                        </p:tgtEl>
                                        <p:attrNameLst>
                                          <p:attrName>style.visibility</p:attrName>
                                        </p:attrNameLst>
                                      </p:cBhvr>
                                      <p:to>
                                        <p:strVal val="visible"/>
                                      </p:to>
                                    </p:set>
                                    <p:anim by="(-#ppt_w*2)" calcmode="lin" valueType="num">
                                      <p:cBhvr rctx="PPT">
                                        <p:cTn autoRev="1" dur="500" fill="hold" id="25">
                                          <p:stCondLst>
                                            <p:cond delay="0"/>
                                          </p:stCondLst>
                                        </p:cTn>
                                        <p:tgtEl>
                                          <p:spTgt spid="24"/>
                                        </p:tgtEl>
                                        <p:attrNameLst>
                                          <p:attrName>ppt_w</p:attrName>
                                        </p:attrNameLst>
                                      </p:cBhvr>
                                    </p:anim>
                                    <p:anim by="(#ppt_w*0.50)" calcmode="lin" valueType="num">
                                      <p:cBhvr>
                                        <p:cTn autoRev="1" decel="50000" dur="500" fill="hold" id="26">
                                          <p:stCondLst>
                                            <p:cond delay="0"/>
                                          </p:stCondLst>
                                        </p:cTn>
                                        <p:tgtEl>
                                          <p:spTgt spid="24"/>
                                        </p:tgtEl>
                                        <p:attrNameLst>
                                          <p:attrName>ppt_x</p:attrName>
                                        </p:attrNameLst>
                                      </p:cBhvr>
                                    </p:anim>
                                    <p:anim calcmode="lin" from="(-#ppt_h/2)" to="(#ppt_y)" valueType="num">
                                      <p:cBhvr>
                                        <p:cTn dur="1000" fill="hold" id="27">
                                          <p:stCondLst>
                                            <p:cond delay="0"/>
                                          </p:stCondLst>
                                        </p:cTn>
                                        <p:tgtEl>
                                          <p:spTgt spid="24"/>
                                        </p:tgtEl>
                                        <p:attrNameLst>
                                          <p:attrName>ppt_y</p:attrName>
                                        </p:attrNameLst>
                                      </p:cBhvr>
                                    </p:anim>
                                    <p:animRot by="21600000">
                                      <p:cBhvr>
                                        <p:cTn dur="1000" fill="hold" id="28">
                                          <p:stCondLst>
                                            <p:cond delay="0"/>
                                          </p:stCondLst>
                                        </p:cTn>
                                        <p:tgtEl>
                                          <p:spTgt spid="24"/>
                                        </p:tgtEl>
                                        <p:attrNameLst>
                                          <p:attrName>r</p:attrName>
                                        </p:attrNameLst>
                                      </p:cBhvr>
                                    </p:animRot>
                                  </p:childTnLst>
                                </p:cTn>
                              </p:par>
                            </p:childTnLst>
                          </p:cTn>
                        </p:par>
                        <p:par>
                          <p:cTn fill="hold" id="29" nodeType="afterGroup">
                            <p:stCondLst>
                              <p:cond delay="3250"/>
                            </p:stCondLst>
                            <p:childTnLst>
                              <p:par>
                                <p:cTn fill="hold" id="30" nodeType="afterEffect" presetClass="entr" presetID="22" presetSubtype="8">
                                  <p:stCondLst>
                                    <p:cond delay="0"/>
                                  </p:stCondLst>
                                  <p:childTnLst>
                                    <p:set>
                                      <p:cBhvr>
                                        <p:cTn dur="1" fill="hold" id="31">
                                          <p:stCondLst>
                                            <p:cond delay="0"/>
                                          </p:stCondLst>
                                        </p:cTn>
                                        <p:tgtEl>
                                          <p:spTgt spid="27"/>
                                        </p:tgtEl>
                                        <p:attrNameLst>
                                          <p:attrName>style.visibility</p:attrName>
                                        </p:attrNameLst>
                                      </p:cBhvr>
                                      <p:to>
                                        <p:strVal val="visible"/>
                                      </p:to>
                                    </p:set>
                                    <p:animEffect filter="wipe(left)" transition="in">
                                      <p:cBhvr>
                                        <p:cTn dur="500" id="32"/>
                                        <p:tgtEl>
                                          <p:spTgt spid="27"/>
                                        </p:tgtEl>
                                      </p:cBhvr>
                                    </p:animEffect>
                                  </p:childTnLst>
                                </p:cTn>
                              </p:par>
                            </p:childTnLst>
                          </p:cTn>
                        </p:par>
                        <p:par>
                          <p:cTn fill="hold" id="33" nodeType="afterGroup">
                            <p:stCondLst>
                              <p:cond delay="3750"/>
                            </p:stCondLst>
                            <p:childTnLst>
                              <p:par>
                                <p:cTn fill="hold" grpId="0" id="34" nodeType="afterEffect" presetClass="entr" presetID="42" presetSubtype="0">
                                  <p:stCondLst>
                                    <p:cond delay="0"/>
                                  </p:stCondLst>
                                  <p:childTnLst>
                                    <p:set>
                                      <p:cBhvr>
                                        <p:cTn dur="1" fill="hold" id="35">
                                          <p:stCondLst>
                                            <p:cond delay="0"/>
                                          </p:stCondLst>
                                        </p:cTn>
                                        <p:tgtEl>
                                          <p:spTgt spid="26"/>
                                        </p:tgtEl>
                                        <p:attrNameLst>
                                          <p:attrName>style.visibility</p:attrName>
                                        </p:attrNameLst>
                                      </p:cBhvr>
                                      <p:to>
                                        <p:strVal val="visible"/>
                                      </p:to>
                                    </p:set>
                                    <p:animEffect filter="fade" transition="in">
                                      <p:cBhvr>
                                        <p:cTn dur="1000" id="36"/>
                                        <p:tgtEl>
                                          <p:spTgt spid="26"/>
                                        </p:tgtEl>
                                      </p:cBhvr>
                                    </p:animEffect>
                                    <p:anim calcmode="lin" valueType="num">
                                      <p:cBhvr>
                                        <p:cTn dur="1000" fill="hold" id="37"/>
                                        <p:tgtEl>
                                          <p:spTgt spid="26"/>
                                        </p:tgtEl>
                                        <p:attrNameLst>
                                          <p:attrName>ppt_x</p:attrName>
                                        </p:attrNameLst>
                                      </p:cBhvr>
                                      <p:tavLst>
                                        <p:tav tm="0">
                                          <p:val>
                                            <p:strVal val="#ppt_x"/>
                                          </p:val>
                                        </p:tav>
                                        <p:tav tm="100000">
                                          <p:val>
                                            <p:strVal val="#ppt_x"/>
                                          </p:val>
                                        </p:tav>
                                      </p:tavLst>
                                    </p:anim>
                                    <p:anim calcmode="lin" valueType="num">
                                      <p:cBhvr>
                                        <p:cTn dur="1000" fill="hold" id="38"/>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24"/>
      <p:bldP grpId="0" spid="26"/>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1083192" y="2793147"/>
            <a:ext cx="5872778"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7037613" y="2793147"/>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7543799" y="2793146"/>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p:nvPr/>
        </p:nvSpPr>
        <p:spPr>
          <a:xfrm>
            <a:off x="8049985" y="2793146"/>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 name="组合 13"/>
          <p:cNvGrpSpPr/>
          <p:nvPr/>
        </p:nvGrpSpPr>
        <p:grpSpPr>
          <a:xfrm>
            <a:off x="0" y="2266656"/>
            <a:ext cx="994706" cy="1461193"/>
            <a:chOff x="1606766" y="1689167"/>
            <a:chExt cx="3210617" cy="4716300"/>
          </a:xfrm>
          <a:solidFill>
            <a:srgbClr val="2ABDC7"/>
          </a:solidFill>
        </p:grpSpPr>
        <p:sp>
          <p:nvSpPr>
            <p:cNvPr id="15" name="椭圆 14"/>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任意多边形 17"/>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任意多边形 19"/>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5" name="文本框 24"/>
          <p:cNvSpPr txBox="1"/>
          <p:nvPr/>
        </p:nvSpPr>
        <p:spPr>
          <a:xfrm flipH="1">
            <a:off x="5405774" y="4064050"/>
            <a:ext cx="3724593" cy="822960"/>
          </a:xfrm>
          <a:prstGeom prst="rect">
            <a:avLst/>
          </a:prstGeom>
          <a:noFill/>
        </p:spPr>
        <p:txBody>
          <a:bodyPr rtlCol="0" wrap="none">
            <a:spAutoFit/>
          </a:bodyPr>
          <a:lstStyle/>
          <a:p>
            <a:r>
              <a:rPr altLang="zh-CN" lang="en-US" smtClean="0" sz="4800">
                <a:solidFill>
                  <a:srgbClr val="2ABDC7"/>
                </a:solidFill>
                <a:latin charset="0" panose="020b0806030902050204" pitchFamily="34" typeface="Impact"/>
              </a:rPr>
              <a:t>01 .   工作回顾</a:t>
            </a:r>
          </a:p>
        </p:txBody>
      </p:sp>
    </p:spTree>
    <p:extLst>
      <p:ext uri="{BB962C8B-B14F-4D97-AF65-F5344CB8AC3E}">
        <p14:creationId val="2484309531"/>
      </p:ext>
    </p:extLst>
  </p:cSld>
  <p:clrMapOvr>
    <a:masterClrMapping/>
  </p:clrMapOvr>
  <mc:AlternateContent>
    <mc:Choice Requires="p14">
      <p:transition p14:dur="1600" spd="slow">
        <p:blinds dir="vert"/>
      </p:transition>
    </mc:Choice>
    <mc:Fallback>
      <p:transition spd="slow">
        <p:blinds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2">
                                  <p:stCondLst>
                                    <p:cond delay="0"/>
                                  </p:stCondLst>
                                  <p:childTnLst>
                                    <p:set>
                                      <p:cBhvr>
                                        <p:cTn dur="1" fill="hold" id="6">
                                          <p:stCondLst>
                                            <p:cond delay="0"/>
                                          </p:stCondLst>
                                        </p:cTn>
                                        <p:tgtEl>
                                          <p:spTgt spid="14"/>
                                        </p:tgtEl>
                                        <p:attrNameLst>
                                          <p:attrName>style.visibility</p:attrName>
                                        </p:attrNameLst>
                                      </p:cBhvr>
                                      <p:to>
                                        <p:strVal val="visible"/>
                                      </p:to>
                                    </p:set>
                                    <p:anim calcmode="lin" valueType="num">
                                      <p:cBhvr additive="base">
                                        <p:cTn dur="1250" fill="hold" id="7"/>
                                        <p:tgtEl>
                                          <p:spTgt spid="14"/>
                                        </p:tgtEl>
                                        <p:attrNameLst>
                                          <p:attrName>ppt_x</p:attrName>
                                        </p:attrNameLst>
                                      </p:cBhvr>
                                      <p:tavLst>
                                        <p:tav tm="0">
                                          <p:val>
                                            <p:strVal val="1+#ppt_w/2"/>
                                          </p:val>
                                        </p:tav>
                                        <p:tav tm="100000">
                                          <p:val>
                                            <p:strVal val="#ppt_x"/>
                                          </p:val>
                                        </p:tav>
                                      </p:tavLst>
                                    </p:anim>
                                    <p:anim calcmode="lin" valueType="num">
                                      <p:cBhvr additive="base">
                                        <p:cTn dur="1250" fill="hold" id="8"/>
                                        <p:tgtEl>
                                          <p:spTgt spid="14"/>
                                        </p:tgtEl>
                                        <p:attrNameLst>
                                          <p:attrName>ppt_y</p:attrName>
                                        </p:attrNameLst>
                                      </p:cBhvr>
                                      <p:tavLst>
                                        <p:tav tm="0">
                                          <p:val>
                                            <p:strVal val="#ppt_y"/>
                                          </p:val>
                                        </p:tav>
                                        <p:tav tm="100000">
                                          <p:val>
                                            <p:strVal val="#ppt_y"/>
                                          </p:val>
                                        </p:tav>
                                      </p:tavLst>
                                    </p:anim>
                                  </p:childTnLst>
                                </p:cTn>
                              </p:par>
                              <p:par>
                                <p:cTn fill="hold" grpId="0" id="9" nodeType="withEffect" presetClass="entr" presetID="22" presetSubtype="2">
                                  <p:stCondLst>
                                    <p:cond delay="750"/>
                                  </p:stCondLst>
                                  <p:childTnLst>
                                    <p:set>
                                      <p:cBhvr>
                                        <p:cTn dur="1" fill="hold" id="10">
                                          <p:stCondLst>
                                            <p:cond delay="0"/>
                                          </p:stCondLst>
                                        </p:cTn>
                                        <p:tgtEl>
                                          <p:spTgt spid="4"/>
                                        </p:tgtEl>
                                        <p:attrNameLst>
                                          <p:attrName>style.visibility</p:attrName>
                                        </p:attrNameLst>
                                      </p:cBhvr>
                                      <p:to>
                                        <p:strVal val="visible"/>
                                      </p:to>
                                    </p:set>
                                    <p:animEffect filter="wipe(right)" transition="in">
                                      <p:cBhvr>
                                        <p:cTn dur="500" id="11"/>
                                        <p:tgtEl>
                                          <p:spTgt spid="4"/>
                                        </p:tgtEl>
                                      </p:cBhvr>
                                    </p:animEffect>
                                  </p:childTnLst>
                                </p:cTn>
                              </p:par>
                            </p:childTnLst>
                          </p:cTn>
                        </p:par>
                        <p:par>
                          <p:cTn fill="hold" id="12" nodeType="afterGroup">
                            <p:stCondLst>
                              <p:cond delay="1250"/>
                            </p:stCondLst>
                            <p:childTnLst>
                              <p:par>
                                <p:cTn fill="hold" grpId="0" id="13" nodeType="afterEffect" presetClass="entr" presetID="10" presetSubtype="0">
                                  <p:stCondLst>
                                    <p:cond delay="0"/>
                                  </p:stCondLst>
                                  <p:childTnLst>
                                    <p:set>
                                      <p:cBhvr>
                                        <p:cTn dur="1" fill="hold" id="14">
                                          <p:stCondLst>
                                            <p:cond delay="0"/>
                                          </p:stCondLst>
                                        </p:cTn>
                                        <p:tgtEl>
                                          <p:spTgt spid="5"/>
                                        </p:tgtEl>
                                        <p:attrNameLst>
                                          <p:attrName>style.visibility</p:attrName>
                                        </p:attrNameLst>
                                      </p:cBhvr>
                                      <p:to>
                                        <p:strVal val="visible"/>
                                      </p:to>
                                    </p:set>
                                    <p:animEffect filter="fade" transition="in">
                                      <p:cBhvr>
                                        <p:cTn dur="500" id="15"/>
                                        <p:tgtEl>
                                          <p:spTgt spid="5"/>
                                        </p:tgtEl>
                                      </p:cBhvr>
                                    </p:animEffect>
                                  </p:childTnLst>
                                </p:cTn>
                              </p:par>
                              <p:par>
                                <p:cTn fill="hold" grpId="0" id="16" nodeType="withEffect" presetClass="entr" presetID="10" presetSubtype="0">
                                  <p:stCondLst>
                                    <p:cond delay="250"/>
                                  </p:stCondLst>
                                  <p:childTnLst>
                                    <p:set>
                                      <p:cBhvr>
                                        <p:cTn dur="1" fill="hold" id="17">
                                          <p:stCondLst>
                                            <p:cond delay="0"/>
                                          </p:stCondLst>
                                        </p:cTn>
                                        <p:tgtEl>
                                          <p:spTgt spid="6"/>
                                        </p:tgtEl>
                                        <p:attrNameLst>
                                          <p:attrName>style.visibility</p:attrName>
                                        </p:attrNameLst>
                                      </p:cBhvr>
                                      <p:to>
                                        <p:strVal val="visible"/>
                                      </p:to>
                                    </p:set>
                                    <p:animEffect filter="fade" transition="in">
                                      <p:cBhvr>
                                        <p:cTn dur="500" id="18"/>
                                        <p:tgtEl>
                                          <p:spTgt spid="6"/>
                                        </p:tgtEl>
                                      </p:cBhvr>
                                    </p:animEffect>
                                  </p:childTnLst>
                                </p:cTn>
                              </p:par>
                              <p:par>
                                <p:cTn fill="hold" grpId="0" id="19" nodeType="withEffect" presetClass="entr" presetID="10" presetSubtype="0">
                                  <p:stCondLst>
                                    <p:cond delay="500"/>
                                  </p:stCondLst>
                                  <p:childTnLst>
                                    <p:set>
                                      <p:cBhvr>
                                        <p:cTn dur="1" fill="hold" id="20">
                                          <p:stCondLst>
                                            <p:cond delay="0"/>
                                          </p:stCondLst>
                                        </p:cTn>
                                        <p:tgtEl>
                                          <p:spTgt spid="7"/>
                                        </p:tgtEl>
                                        <p:attrNameLst>
                                          <p:attrName>style.visibility</p:attrName>
                                        </p:attrNameLst>
                                      </p:cBhvr>
                                      <p:to>
                                        <p:strVal val="visible"/>
                                      </p:to>
                                    </p:set>
                                    <p:animEffect filter="fade" transition="in">
                                      <p:cBhvr>
                                        <p:cTn dur="500" id="21"/>
                                        <p:tgtEl>
                                          <p:spTgt spid="7"/>
                                        </p:tgtEl>
                                      </p:cBhvr>
                                    </p:animEffect>
                                  </p:childTnLst>
                                </p:cTn>
                              </p:par>
                            </p:childTnLst>
                          </p:cTn>
                        </p:par>
                        <p:par>
                          <p:cTn fill="hold" id="22" nodeType="afterGroup">
                            <p:stCondLst>
                              <p:cond delay="2250"/>
                            </p:stCondLst>
                            <p:childTnLst>
                              <p:par>
                                <p:cTn fill="hold" grpId="0" id="23" nodeType="afterEffect" presetClass="entr" presetID="37" presetSubtype="0">
                                  <p:stCondLst>
                                    <p:cond delay="0"/>
                                  </p:stCondLst>
                                  <p:childTnLst>
                                    <p:set>
                                      <p:cBhvr>
                                        <p:cTn dur="1" fill="hold" id="24">
                                          <p:stCondLst>
                                            <p:cond delay="0"/>
                                          </p:stCondLst>
                                        </p:cTn>
                                        <p:tgtEl>
                                          <p:spTgt spid="25"/>
                                        </p:tgtEl>
                                        <p:attrNameLst>
                                          <p:attrName>style.visibility</p:attrName>
                                        </p:attrNameLst>
                                      </p:cBhvr>
                                      <p:to>
                                        <p:strVal val="visible"/>
                                      </p:to>
                                    </p:set>
                                    <p:animEffect filter="fade" transition="in">
                                      <p:cBhvr>
                                        <p:cTn dur="1000" id="25"/>
                                        <p:tgtEl>
                                          <p:spTgt spid="25"/>
                                        </p:tgtEl>
                                      </p:cBhvr>
                                    </p:animEffect>
                                    <p:anim calcmode="lin" valueType="num">
                                      <p:cBhvr>
                                        <p:cTn dur="1000" fill="hold" id="26"/>
                                        <p:tgtEl>
                                          <p:spTgt spid="25"/>
                                        </p:tgtEl>
                                        <p:attrNameLst>
                                          <p:attrName>ppt_x</p:attrName>
                                        </p:attrNameLst>
                                      </p:cBhvr>
                                      <p:tavLst>
                                        <p:tav tm="0">
                                          <p:val>
                                            <p:strVal val="#ppt_x"/>
                                          </p:val>
                                        </p:tav>
                                        <p:tav tm="100000">
                                          <p:val>
                                            <p:strVal val="#ppt_x"/>
                                          </p:val>
                                        </p:tav>
                                      </p:tavLst>
                                    </p:anim>
                                    <p:anim calcmode="lin" valueType="num">
                                      <p:cBhvr>
                                        <p:cTn decel="100000" dur="900" fill="hold" id="27"/>
                                        <p:tgtEl>
                                          <p:spTgt spid="25"/>
                                        </p:tgtEl>
                                        <p:attrNameLst>
                                          <p:attrName>ppt_y</p:attrName>
                                        </p:attrNameLst>
                                      </p:cBhvr>
                                      <p:tavLst>
                                        <p:tav tm="0">
                                          <p:val>
                                            <p:strVal val="#ppt_y+1"/>
                                          </p:val>
                                        </p:tav>
                                        <p:tav tm="100000">
                                          <p:val>
                                            <p:strVal val="#ppt_y-.03"/>
                                          </p:val>
                                        </p:tav>
                                      </p:tavLst>
                                    </p:anim>
                                    <p:anim calcmode="lin" valueType="num">
                                      <p:cBhvr>
                                        <p:cTn accel="100000" dur="100" fill="hold" id="28">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25"/>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文本框 81"/>
          <p:cNvSpPr txBox="1"/>
          <p:nvPr/>
        </p:nvSpPr>
        <p:spPr>
          <a:xfrm>
            <a:off x="1639322" y="236513"/>
            <a:ext cx="4094480" cy="762000"/>
          </a:xfrm>
          <a:prstGeom prst="rect">
            <a:avLst/>
          </a:prstGeom>
          <a:noFill/>
        </p:spPr>
        <p:txBody>
          <a:bodyPr rtlCol="0" wrap="none">
            <a:spAutoFit/>
          </a:bodyPr>
          <a:lstStyle/>
          <a:p>
            <a:r>
              <a:rPr altLang="en-US" b="1" lang="zh-CN" smtClean="0" sz="4400">
                <a:solidFill>
                  <a:schemeClr val="tx1">
                    <a:lumMod val="75000"/>
                    <a:lumOff val="25000"/>
                  </a:schemeClr>
                </a:solidFill>
                <a:latin charset="-122" panose="02010509060101010101" pitchFamily="49" typeface="幼圆"/>
                <a:ea charset="-122" panose="02010509060101010101" pitchFamily="49" typeface="幼圆"/>
              </a:rPr>
              <a:t>工作岗位及职责</a:t>
            </a:r>
          </a:p>
        </p:txBody>
      </p:sp>
      <p:grpSp>
        <p:nvGrpSpPr>
          <p:cNvPr id="83" name="组合 82"/>
          <p:cNvGrpSpPr/>
          <p:nvPr/>
        </p:nvGrpSpPr>
        <p:grpSpPr>
          <a:xfrm>
            <a:off x="584811" y="1999558"/>
            <a:ext cx="2523949" cy="4310537"/>
            <a:chOff x="1108288" y="2186627"/>
            <a:chExt cx="2523949" cy="4310537"/>
          </a:xfrm>
        </p:grpSpPr>
        <p:sp>
          <p:nvSpPr>
            <p:cNvPr id="84" name="任意多边形 83"/>
            <p:cNvSpPr/>
            <p:nvPr/>
          </p:nvSpPr>
          <p:spPr>
            <a:xfrm>
              <a:off x="1108288" y="2186627"/>
              <a:ext cx="2523949" cy="4310537"/>
            </a:xfrm>
            <a:custGeom>
              <a:gdLst>
                <a:gd fmla="*/ 113408 w 2523949" name="connsiteX0"/>
                <a:gd fmla="*/ 1709102 h 4310537" name="connsiteY0"/>
                <a:gd fmla="*/ 113408 w 2523949" name="connsiteX1"/>
                <a:gd fmla="*/ 1934122 h 4310537" name="connsiteY1"/>
                <a:gd fmla="*/ 113408 w 2523949" name="connsiteX2"/>
                <a:gd fmla="*/ 1949425 h 4310537" name="connsiteY2"/>
                <a:gd fmla="*/ 113408 w 2523949" name="connsiteX3"/>
                <a:gd fmla="*/ 1956221 h 4310537" name="connsiteY3"/>
                <a:gd fmla="*/ 113408 w 2523949" name="connsiteX4"/>
                <a:gd fmla="*/ 2124622 h 4310537" name="connsiteY4"/>
                <a:gd fmla="*/ 113408 w 2523949" name="connsiteX5"/>
                <a:gd fmla="*/ 2139925 h 4310537" name="connsiteY5"/>
                <a:gd fmla="*/ 113408 w 2523949" name="connsiteX6"/>
                <a:gd fmla="*/ 2146721 h 4310537" name="connsiteY6"/>
                <a:gd fmla="*/ 113408 w 2523949" name="connsiteX7"/>
                <a:gd fmla="*/ 2989710 h 4310537" name="connsiteY7"/>
                <a:gd fmla="*/ 113408 w 2523949" name="connsiteX8"/>
                <a:gd fmla="*/ 2996506 h 4310537" name="connsiteY8"/>
                <a:gd fmla="*/ 113408 w 2523949" name="connsiteX9"/>
                <a:gd fmla="*/ 3011809 h 4310537" name="connsiteY9"/>
                <a:gd fmla="*/ 113408 w 2523949" name="connsiteX10"/>
                <a:gd fmla="*/ 3180210 h 4310537" name="connsiteY10"/>
                <a:gd fmla="*/ 113408 w 2523949" name="connsiteX11"/>
                <a:gd fmla="*/ 3187006 h 4310537" name="connsiteY11"/>
                <a:gd fmla="*/ 113408 w 2523949" name="connsiteX12"/>
                <a:gd fmla="*/ 3202309 h 4310537" name="connsiteY12"/>
                <a:gd fmla="*/ 113408 w 2523949" name="connsiteX13"/>
                <a:gd fmla="*/ 3402691 h 4310537" name="connsiteY13"/>
                <a:gd fmla="*/ 113407 w 2523949" name="connsiteX14"/>
                <a:gd fmla="*/ 3402691 h 4310537" name="connsiteY14"/>
                <a:gd fmla="*/ 113407 w 2523949" name="connsiteX15"/>
                <a:gd fmla="*/ 3415286 h 4310537" name="connsiteY15"/>
                <a:gd fmla="*/ 230338 w 2523949" name="connsiteX16"/>
                <a:gd fmla="*/ 3618864 h 4310537" name="connsiteY16"/>
                <a:gd fmla="*/ 1145042 w 2523949" name="connsiteX17"/>
                <a:gd fmla="*/ 4146658 h 4310537" name="connsiteY17"/>
                <a:gd fmla="*/ 1378905 w 2523949" name="connsiteX18"/>
                <a:gd fmla="*/ 4146658 h 4310537" name="connsiteY18"/>
                <a:gd fmla="*/ 2293609 w 2523949" name="connsiteX19"/>
                <a:gd fmla="*/ 3618864 h 4310537" name="connsiteY19"/>
                <a:gd fmla="*/ 2410541 w 2523949" name="connsiteX20"/>
                <a:gd fmla="*/ 3415286 h 4310537" name="connsiteY20"/>
                <a:gd fmla="*/ 2410541 w 2523949" name="connsiteX21"/>
                <a:gd fmla="*/ 3306564 h 4310537" name="connsiteY21"/>
                <a:gd fmla="*/ 2410541 w 2523949" name="connsiteX22"/>
                <a:gd fmla="*/ 3224786 h 4310537" name="connsiteY22"/>
                <a:gd fmla="*/ 2410541 w 2523949" name="connsiteX23"/>
                <a:gd fmla="*/ 3223087 h 4310537" name="connsiteY23"/>
                <a:gd fmla="*/ 2410541 w 2523949" name="connsiteX24"/>
                <a:gd fmla="*/ 3211196 h 4310537" name="connsiteY24"/>
                <a:gd fmla="*/ 2410541 w 2523949" name="connsiteX25"/>
                <a:gd fmla="*/ 3202938 h 4310537" name="connsiteY25"/>
                <a:gd fmla="*/ 2410541 w 2523949" name="connsiteX26"/>
                <a:gd fmla="*/ 3178919 h 4310537" name="connsiteY26"/>
                <a:gd fmla="*/ 2410541 w 2523949" name="connsiteX27"/>
                <a:gd fmla="*/ 3116064 h 4310537" name="connsiteY27"/>
                <a:gd fmla="*/ 2410541 w 2523949" name="connsiteX28"/>
                <a:gd fmla="*/ 3048349 h 4310537" name="connsiteY28"/>
                <a:gd fmla="*/ 2410541 w 2523949" name="connsiteX29"/>
                <a:gd fmla="*/ 3012438 h 4310537" name="connsiteY29"/>
                <a:gd fmla="*/ 2410541 w 2523949" name="connsiteX30"/>
                <a:gd fmla="*/ 2948758 h 4310537" name="connsiteY30"/>
                <a:gd fmla="*/ 2410541 w 2523949" name="connsiteX31"/>
                <a:gd fmla="*/ 2884161 h 4310537" name="connsiteY31"/>
                <a:gd fmla="*/ 2410542 w 2523949" name="connsiteX32"/>
                <a:gd fmla="*/ 2884161 h 4310537" name="connsiteY32"/>
                <a:gd fmla="*/ 2410542 w 2523949" name="connsiteX33"/>
                <a:gd fmla="*/ 2879860 h 4310537" name="connsiteY33"/>
                <a:gd fmla="*/ 2410542 w 2523949" name="connsiteX34"/>
                <a:gd fmla="*/ 2859294 h 4310537" name="connsiteY34"/>
                <a:gd fmla="*/ 2410542 w 2523949" name="connsiteX35"/>
                <a:gd fmla="*/ 2857762 h 4310537" name="connsiteY35"/>
                <a:gd fmla="*/ 2410542 w 2523949" name="connsiteX36"/>
                <a:gd fmla="*/ 2837195 h 4310537" name="connsiteY36"/>
                <a:gd fmla="*/ 2410542 w 2523949" name="connsiteX37"/>
                <a:gd fmla="*/ 2823937 h 4310537" name="connsiteY37"/>
                <a:gd fmla="*/ 2410542 w 2523949" name="connsiteX38"/>
                <a:gd fmla="*/ 2801838 h 4310537" name="connsiteY38"/>
                <a:gd fmla="*/ 2410542 w 2523949" name="connsiteX39"/>
                <a:gd fmla="*/ 2756982 h 4310537" name="connsiteY39"/>
                <a:gd fmla="*/ 2410542 w 2523949" name="connsiteX40"/>
                <a:gd fmla="*/ 2754097 h 4310537" name="connsiteY40"/>
                <a:gd fmla="*/ 2410542 w 2523949" name="connsiteX41"/>
                <a:gd fmla="*/ 2734884 h 4310537" name="connsiteY41"/>
                <a:gd fmla="*/ 2410542 w 2523949" name="connsiteX42"/>
                <a:gd fmla="*/ 2731998 h 4310537" name="connsiteY42"/>
                <a:gd fmla="*/ 2410542 w 2523949" name="connsiteX43"/>
                <a:gd fmla="*/ 2668794 h 4310537" name="connsiteY43"/>
                <a:gd fmla="*/ 2410542 w 2523949" name="connsiteX44"/>
                <a:gd fmla="*/ 2646695 h 4310537" name="connsiteY44"/>
                <a:gd fmla="*/ 2410542 w 2523949" name="connsiteX45"/>
                <a:gd fmla="*/ 2636115 h 4310537" name="connsiteY45"/>
                <a:gd fmla="*/ 2410542 w 2523949" name="connsiteX46"/>
                <a:gd fmla="*/ 2614017 h 4310537" name="connsiteY46"/>
                <a:gd fmla="*/ 2410542 w 2523949" name="connsiteX47"/>
                <a:gd fmla="*/ 2566482 h 4310537" name="connsiteY47"/>
                <a:gd fmla="*/ 2410542 w 2523949" name="connsiteX48"/>
                <a:gd fmla="*/ 2544384 h 4310537" name="connsiteY48"/>
                <a:gd fmla="*/ 2410542 w 2523949" name="connsiteX49"/>
                <a:gd fmla="*/ 2495147 h 4310537" name="connsiteY49"/>
                <a:gd fmla="*/ 2410542 w 2523949" name="connsiteX50"/>
                <a:gd fmla="*/ 2473049 h 4310537" name="connsiteY50"/>
                <a:gd fmla="*/ 2410542 w 2523949" name="connsiteX51"/>
                <a:gd fmla="*/ 2445615 h 4310537" name="connsiteY51"/>
                <a:gd fmla="*/ 2410542 w 2523949" name="connsiteX52"/>
                <a:gd fmla="*/ 2423517 h 4310537" name="connsiteY52"/>
                <a:gd fmla="*/ 2410542 w 2523949" name="connsiteX53"/>
                <a:gd fmla="*/ 2332532 h 4310537" name="connsiteY53"/>
                <a:gd fmla="*/ 2410542 w 2523949" name="connsiteX54"/>
                <a:gd fmla="*/ 2310433 h 4310537" name="connsiteY54"/>
                <a:gd fmla="*/ 2410542 w 2523949" name="connsiteX55"/>
                <a:gd fmla="*/ 2304647 h 4310537" name="connsiteY55"/>
                <a:gd fmla="*/ 2410542 w 2523949" name="connsiteX56"/>
                <a:gd fmla="*/ 2282549 h 4310537" name="connsiteY56"/>
                <a:gd fmla="*/ 2410542 w 2523949" name="connsiteX57"/>
                <a:gd fmla="*/ 2146721 h 4310537" name="connsiteY57"/>
                <a:gd fmla="*/ 2410542 w 2523949" name="connsiteX58"/>
                <a:gd fmla="*/ 2142032 h 4310537" name="connsiteY58"/>
                <a:gd fmla="*/ 2410542 w 2523949" name="connsiteX59"/>
                <a:gd fmla="*/ 2139925 h 4310537" name="connsiteY59"/>
                <a:gd fmla="*/ 2410542 w 2523949" name="connsiteX60"/>
                <a:gd fmla="*/ 2137864 h 4310537" name="connsiteY60"/>
                <a:gd fmla="*/ 2410542 w 2523949" name="connsiteX61"/>
                <a:gd fmla="*/ 2124622 h 4310537" name="connsiteY61"/>
                <a:gd fmla="*/ 2410542 w 2523949" name="connsiteX62"/>
                <a:gd fmla="*/ 2123432 h 4310537" name="connsiteY62"/>
                <a:gd fmla="*/ 2410542 w 2523949" name="connsiteX63"/>
                <a:gd fmla="*/ 2119933 h 4310537" name="connsiteY63"/>
                <a:gd fmla="*/ 2410542 w 2523949" name="connsiteX64"/>
                <a:gd fmla="*/ 2097049 h 4310537" name="connsiteY64"/>
                <a:gd fmla="*/ 2410542 w 2523949" name="connsiteX65"/>
                <a:gd fmla="*/ 1981658 h 4310537" name="connsiteY65"/>
                <a:gd fmla="*/ 2410542 w 2523949" name="connsiteX66"/>
                <a:gd fmla="*/ 1956221 h 4310537" name="connsiteY66"/>
                <a:gd fmla="*/ 2410542 w 2523949" name="connsiteX67"/>
                <a:gd fmla="*/ 1949425 h 4310537" name="connsiteY67"/>
                <a:gd fmla="*/ 2410542 w 2523949" name="connsiteX68"/>
                <a:gd fmla="*/ 1947364 h 4310537" name="connsiteY68"/>
                <a:gd fmla="*/ 2410542 w 2523949" name="connsiteX69"/>
                <a:gd fmla="*/ 1934122 h 4310537" name="connsiteY69"/>
                <a:gd fmla="*/ 2410542 w 2523949" name="connsiteX70"/>
                <a:gd fmla="*/ 1932932 h 4310537" name="connsiteY70"/>
                <a:gd fmla="*/ 2410542 w 2523949" name="connsiteX71"/>
                <a:gd fmla="*/ 1906549 h 4310537" name="connsiteY71"/>
                <a:gd fmla="*/ 2410542 w 2523949" name="connsiteX72"/>
                <a:gd fmla="*/ 1882214 h 4310537" name="connsiteY72"/>
                <a:gd fmla="*/ 2410542 w 2523949" name="connsiteX73"/>
                <a:gd fmla="*/ 1861030 h 4310537" name="connsiteY73"/>
                <a:gd fmla="*/ 2410542 w 2523949" name="connsiteX74"/>
                <a:gd fmla="*/ 1791158 h 4310537" name="connsiteY74"/>
                <a:gd fmla="*/ 2410542 w 2523949" name="connsiteX75"/>
                <a:gd fmla="*/ 1747978 h 4310537" name="connsiteY75"/>
                <a:gd fmla="*/ 2410542 w 2523949" name="connsiteX76"/>
                <a:gd fmla="*/ 1709102 h 4310537" name="connsiteY76"/>
                <a:gd fmla="*/ 1261975 w 2523949" name="connsiteX77"/>
                <a:gd fmla="*/ 135606 h 4310537" name="connsiteY77"/>
                <a:gd fmla="*/ 1145043 w 2523949" name="connsiteX78"/>
                <a:gd fmla="*/ 162467 h 4310537" name="connsiteY78"/>
                <a:gd fmla="*/ 230339 w 2523949" name="connsiteX79"/>
                <a:gd fmla="*/ 690261 h 4310537" name="connsiteY79"/>
                <a:gd fmla="*/ 113408 w 2523949" name="connsiteX80"/>
                <a:gd fmla="*/ 893838 h 4310537" name="connsiteY80"/>
                <a:gd fmla="*/ 113408 w 2523949" name="connsiteX81"/>
                <a:gd fmla="*/ 1082390 h 4310537" name="connsiteY81"/>
                <a:gd fmla="*/ 2410542 w 2523949" name="connsiteX82"/>
                <a:gd fmla="*/ 1082390 h 4310537" name="connsiteY82"/>
                <a:gd fmla="*/ 2410542 w 2523949" name="connsiteX83"/>
                <a:gd fmla="*/ 893838 h 4310537" name="connsiteY83"/>
                <a:gd fmla="*/ 2293610 w 2523949" name="connsiteX84"/>
                <a:gd fmla="*/ 690261 h 4310537" name="connsiteY84"/>
                <a:gd fmla="*/ 1378906 w 2523949" name="connsiteX85"/>
                <a:gd fmla="*/ 162467 h 4310537" name="connsiteY85"/>
                <a:gd fmla="*/ 1261975 w 2523949" name="connsiteX86"/>
                <a:gd fmla="*/ 135606 h 4310537" name="connsiteY86"/>
                <a:gd fmla="*/ 1261975 w 2523949" name="connsiteX87"/>
                <a:gd fmla="*/ 0 h 4310537" name="connsiteY87"/>
                <a:gd fmla="*/ 1390452 w 2523949" name="connsiteX88"/>
                <a:gd fmla="*/ 29513 h 4310537" name="connsiteY88"/>
                <a:gd fmla="*/ 2395472 w 2523949" name="connsiteX89"/>
                <a:gd fmla="*/ 609420 h 4310537" name="connsiteY89"/>
                <a:gd fmla="*/ 2523949 w 2523949" name="connsiteX90"/>
                <a:gd fmla="*/ 833098 h 4310537" name="connsiteY90"/>
                <a:gd fmla="*/ 2523949 w 2523949" name="connsiteX91"/>
                <a:gd fmla="*/ 1974790 h 4310537" name="connsiteY91"/>
                <a:gd fmla="*/ 2523949 w 2523949" name="connsiteX92"/>
                <a:gd fmla="*/ 1976098 h 4310537" name="connsiteY92"/>
                <a:gd fmla="*/ 2523949 w 2523949" name="connsiteX93"/>
                <a:gd fmla="*/ 1990647 h 4310537" name="connsiteY93"/>
                <a:gd fmla="*/ 2523949 w 2523949" name="connsiteX94"/>
                <a:gd fmla="*/ 1992912 h 4310537" name="connsiteY94"/>
                <a:gd fmla="*/ 2523949 w 2523949" name="connsiteX95"/>
                <a:gd fmla="*/ 2000379 h 4310537" name="connsiteY95"/>
                <a:gd fmla="*/ 2523949 w 2523949" name="connsiteX96"/>
                <a:gd fmla="*/ 2180255 h 4310537" name="connsiteY96"/>
                <a:gd fmla="*/ 2523949 w 2523949" name="connsiteX97"/>
                <a:gd fmla="*/ 2204536 h 4310537" name="connsiteY97"/>
                <a:gd fmla="*/ 2523949 w 2523949" name="connsiteX98"/>
                <a:gd fmla="*/ 2358928 h 4310537" name="connsiteY98"/>
                <a:gd fmla="*/ 2523949 w 2523949" name="connsiteX99"/>
                <a:gd fmla="*/ 2383208 h 4310537" name="connsiteY99"/>
                <a:gd fmla="*/ 2523949 w 2523949" name="connsiteX100"/>
                <a:gd fmla="*/ 2513815 h 4310537" name="connsiteY100"/>
                <a:gd fmla="*/ 2523949 w 2523949" name="connsiteX101"/>
                <a:gd fmla="*/ 2538095 h 4310537" name="connsiteY101"/>
                <a:gd fmla="*/ 2523949 w 2523949" name="connsiteX102"/>
                <a:gd fmla="*/ 2646616 h 4310537" name="connsiteY102"/>
                <a:gd fmla="*/ 2523949 w 2523949" name="connsiteX103"/>
                <a:gd fmla="*/ 2670896 h 4310537" name="connsiteY103"/>
                <a:gd fmla="*/ 2523949 w 2523949" name="connsiteX104"/>
                <a:gd fmla="*/ 2759029 h 4310537" name="connsiteY104"/>
                <a:gd fmla="*/ 2523949 w 2523949" name="connsiteX105"/>
                <a:gd fmla="*/ 2783310 h 4310537" name="connsiteY105"/>
                <a:gd fmla="*/ 2523949 w 2523949" name="connsiteX106"/>
                <a:gd fmla="*/ 2852754 h 4310537" name="connsiteY106"/>
                <a:gd fmla="*/ 2523949 w 2523949" name="connsiteX107"/>
                <a:gd fmla="*/ 2877035 h 4310537" name="connsiteY107"/>
                <a:gd fmla="*/ 2523949 w 2523949" name="connsiteX108"/>
                <a:gd fmla="*/ 2929490 h 4310537" name="connsiteY108"/>
                <a:gd fmla="*/ 2523949 w 2523949" name="connsiteX109"/>
                <a:gd fmla="*/ 2953771 h 4310537" name="connsiteY109"/>
                <a:gd fmla="*/ 2523949 w 2523949" name="connsiteX110"/>
                <a:gd fmla="*/ 2990936 h 4310537" name="connsiteY110"/>
                <a:gd fmla="*/ 2523949 w 2523949" name="connsiteX111"/>
                <a:gd fmla="*/ 3015216 h 4310537" name="connsiteY111"/>
                <a:gd fmla="*/ 2523949 w 2523949" name="connsiteX112"/>
                <a:gd fmla="*/ 3074750 h 4310537" name="connsiteY112"/>
                <a:gd fmla="*/ 2523949 w 2523949" name="connsiteX113"/>
                <a:gd fmla="*/ 3099031 h 4310537" name="connsiteY113"/>
                <a:gd fmla="*/ 2523949 w 2523949" name="connsiteX114"/>
                <a:gd fmla="*/ 3117790 h 4310537" name="connsiteY114"/>
                <a:gd fmla="*/ 2523949 w 2523949" name="connsiteX115"/>
                <a:gd fmla="*/ 3135912 h 4310537" name="connsiteY115"/>
                <a:gd fmla="*/ 2523949 w 2523949" name="connsiteX116"/>
                <a:gd fmla="*/ 3142071 h 4310537" name="connsiteY116"/>
                <a:gd fmla="*/ 2523949 w 2523949" name="connsiteX117"/>
                <a:gd fmla="*/ 3143379 h 4310537" name="connsiteY117"/>
                <a:gd fmla="*/ 2523949 w 2523949" name="connsiteX118"/>
                <a:gd fmla="*/ 3157927 h 4310537" name="connsiteY118"/>
                <a:gd fmla="*/ 2523949 w 2523949" name="connsiteX119"/>
                <a:gd fmla="*/ 3160193 h 4310537" name="connsiteY119"/>
                <a:gd fmla="*/ 2523949 w 2523949" name="connsiteX120"/>
                <a:gd fmla="*/ 3347536 h 4310537" name="connsiteY120"/>
                <a:gd fmla="*/ 2523949 w 2523949" name="connsiteX121"/>
                <a:gd fmla="*/ 3402691 h 4310537" name="connsiteY121"/>
                <a:gd fmla="*/ 2523948 w 2523949" name="connsiteX122"/>
                <a:gd fmla="*/ 3402691 h 4310537" name="connsiteY122"/>
                <a:gd fmla="*/ 2523948 w 2523949" name="connsiteX123"/>
                <a:gd fmla="*/ 3411812 h 4310537" name="connsiteY123"/>
                <a:gd fmla="*/ 2523948 w 2523949" name="connsiteX124"/>
                <a:gd fmla="*/ 3475886 h 4310537" name="connsiteY124"/>
                <a:gd fmla="*/ 2395471 w 2523949" name="connsiteX125"/>
                <a:gd fmla="*/ 3699565 h 4310537" name="connsiteY125"/>
                <a:gd fmla="*/ 1390451 w 2523949" name="connsiteX126"/>
                <a:gd fmla="*/ 4279472 h 4310537" name="connsiteY126"/>
                <a:gd fmla="*/ 1133497 w 2523949" name="connsiteX127"/>
                <a:gd fmla="*/ 4279472 h 4310537" name="connsiteY127"/>
                <a:gd fmla="*/ 128477 w 2523949" name="connsiteX128"/>
                <a:gd fmla="*/ 3699565 h 4310537" name="connsiteY128"/>
                <a:gd fmla="*/ 0 w 2523949" name="connsiteX129"/>
                <a:gd fmla="*/ 3475886 h 4310537" name="connsiteY129"/>
                <a:gd fmla="*/ 0 w 2523949" name="connsiteX130"/>
                <a:gd fmla="*/ 2884161 h 4310537" name="connsiteY130"/>
                <a:gd fmla="*/ 1 w 2523949" name="connsiteX131"/>
                <a:gd fmla="*/ 2884161 h 4310537" name="connsiteY131"/>
                <a:gd fmla="*/ 1 w 2523949" name="connsiteX132"/>
                <a:gd fmla="*/ 2000379 h 4310537" name="connsiteY132"/>
                <a:gd fmla="*/ 1 w 2523949" name="connsiteX133"/>
                <a:gd fmla="*/ 1992912 h 4310537" name="connsiteY133"/>
                <a:gd fmla="*/ 1 w 2523949" name="connsiteX134"/>
                <a:gd fmla="*/ 1976098 h 4310537" name="connsiteY134"/>
                <a:gd fmla="*/ 1 w 2523949" name="connsiteX135"/>
                <a:gd fmla="*/ 833098 h 4310537" name="connsiteY135"/>
                <a:gd fmla="*/ 128478 w 2523949" name="connsiteX136"/>
                <a:gd fmla="*/ 609420 h 4310537" name="connsiteY136"/>
                <a:gd fmla="*/ 1133498 w 2523949" name="connsiteX137"/>
                <a:gd fmla="*/ 29513 h 4310537" name="connsiteY137"/>
                <a:gd fmla="*/ 1261975 w 2523949" name="connsiteX138"/>
                <a:gd fmla="*/ 0 h 4310537" name="connsiteY13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b="b" l="l" r="r" t="t"/>
              <a:pathLst>
                <a:path h="4310537" w="2523949">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2400"/>
            </a:p>
          </p:txBody>
        </p:sp>
        <p:sp>
          <p:nvSpPr>
            <p:cNvPr id="85" name="TextBox 29"/>
            <p:cNvSpPr txBox="1"/>
            <p:nvPr/>
          </p:nvSpPr>
          <p:spPr>
            <a:xfrm>
              <a:off x="1527139" y="4283315"/>
              <a:ext cx="1686244" cy="1524000"/>
            </a:xfrm>
            <a:prstGeom prst="rect">
              <a:avLst/>
            </a:prstGeom>
            <a:noFill/>
          </p:spPr>
          <p:txBody>
            <a:bodyPr bIns="0" lIns="0" rIns="0" rtlCol="0" tIns="0" wrap="square">
              <a:spAutoFit/>
            </a:bodyPr>
            <a:lstStyle/>
            <a:p>
              <a:pPr algn="just">
                <a:lnSpc>
                  <a:spcPts val="2000"/>
                </a:lnSpc>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rPr>
                <a:t>点击输入简要文字内容，文字内容需概括精炼，言简意赅的说明分项内容言简意赅的说明分项内容</a:t>
              </a:r>
            </a:p>
          </p:txBody>
        </p:sp>
        <p:sp>
          <p:nvSpPr>
            <p:cNvPr id="86" name="TextBox 30"/>
            <p:cNvSpPr txBox="1"/>
            <p:nvPr/>
          </p:nvSpPr>
          <p:spPr>
            <a:xfrm>
              <a:off x="1644200" y="3352862"/>
              <a:ext cx="1797320" cy="426720"/>
            </a:xfrm>
            <a:prstGeom prst="rect">
              <a:avLst/>
            </a:prstGeom>
            <a:noFill/>
          </p:spPr>
          <p:txBody>
            <a:bodyPr bIns="0" lIns="0" rIns="0" rtlCol="0" tIns="0" wrap="square">
              <a:spAutoFit/>
            </a:bodyPr>
            <a:lstStyle/>
            <a:p>
              <a:r>
                <a:rPr altLang="en-US" b="1" lang="zh-CN" sz="2800">
                  <a:solidFill>
                    <a:srgbClr val="FFFFFF"/>
                  </a:solidFill>
                  <a:latin charset="-122" panose="02010509060101010101" pitchFamily="49" typeface="幼圆"/>
                  <a:ea charset="-122" panose="02010509060101010101" pitchFamily="49" typeface="幼圆"/>
                </a:rPr>
                <a:t>工作岗位</a:t>
              </a:r>
            </a:p>
          </p:txBody>
        </p:sp>
        <p:sp>
          <p:nvSpPr>
            <p:cNvPr id="87" name="TextBox 20"/>
            <p:cNvSpPr txBox="1"/>
            <p:nvPr/>
          </p:nvSpPr>
          <p:spPr>
            <a:xfrm>
              <a:off x="2062287" y="2551571"/>
              <a:ext cx="615950" cy="609600"/>
            </a:xfrm>
            <a:prstGeom prst="rect">
              <a:avLst/>
            </a:prstGeom>
            <a:noFill/>
          </p:spPr>
          <p:txBody>
            <a:bodyPr bIns="0" lIns="0" rIns="0" rtlCol="0" tIns="0" wrap="none">
              <a:spAutoFit/>
            </a:bodyPr>
            <a:lstStyle/>
            <a:p>
              <a:pPr algn="ctr"/>
              <a:r>
                <a:rPr altLang="zh-CN" lang="en-US" spc="400" sz="4000">
                  <a:solidFill>
                    <a:srgbClr val="2ABDC7"/>
                  </a:solidFill>
                  <a:latin charset="0" panose="020b0503020202020204" pitchFamily="34" typeface="Agency FB"/>
                  <a:ea charset="-122" panose="020b0503020204020204" pitchFamily="34" typeface="微软雅黑"/>
                </a:rPr>
                <a:t>01</a:t>
              </a:r>
            </a:p>
          </p:txBody>
        </p:sp>
      </p:grpSp>
      <p:grpSp>
        <p:nvGrpSpPr>
          <p:cNvPr id="88" name="组合 87"/>
          <p:cNvGrpSpPr/>
          <p:nvPr/>
        </p:nvGrpSpPr>
        <p:grpSpPr>
          <a:xfrm>
            <a:off x="6241428" y="1999558"/>
            <a:ext cx="2706469" cy="4310537"/>
            <a:chOff x="1108288" y="2186627"/>
            <a:chExt cx="2706469" cy="4310537"/>
          </a:xfrm>
        </p:grpSpPr>
        <p:sp>
          <p:nvSpPr>
            <p:cNvPr id="89" name="任意多边形 88"/>
            <p:cNvSpPr/>
            <p:nvPr/>
          </p:nvSpPr>
          <p:spPr>
            <a:xfrm>
              <a:off x="1108288" y="2186627"/>
              <a:ext cx="2523949" cy="4310537"/>
            </a:xfrm>
            <a:custGeom>
              <a:gdLst>
                <a:gd fmla="*/ 113408 w 2523949" name="connsiteX0"/>
                <a:gd fmla="*/ 1709102 h 4310537" name="connsiteY0"/>
                <a:gd fmla="*/ 113408 w 2523949" name="connsiteX1"/>
                <a:gd fmla="*/ 1934122 h 4310537" name="connsiteY1"/>
                <a:gd fmla="*/ 113408 w 2523949" name="connsiteX2"/>
                <a:gd fmla="*/ 1949425 h 4310537" name="connsiteY2"/>
                <a:gd fmla="*/ 113408 w 2523949" name="connsiteX3"/>
                <a:gd fmla="*/ 1956221 h 4310537" name="connsiteY3"/>
                <a:gd fmla="*/ 113408 w 2523949" name="connsiteX4"/>
                <a:gd fmla="*/ 2124622 h 4310537" name="connsiteY4"/>
                <a:gd fmla="*/ 113408 w 2523949" name="connsiteX5"/>
                <a:gd fmla="*/ 2139925 h 4310537" name="connsiteY5"/>
                <a:gd fmla="*/ 113408 w 2523949" name="connsiteX6"/>
                <a:gd fmla="*/ 2146721 h 4310537" name="connsiteY6"/>
                <a:gd fmla="*/ 113408 w 2523949" name="connsiteX7"/>
                <a:gd fmla="*/ 2989710 h 4310537" name="connsiteY7"/>
                <a:gd fmla="*/ 113408 w 2523949" name="connsiteX8"/>
                <a:gd fmla="*/ 2996506 h 4310537" name="connsiteY8"/>
                <a:gd fmla="*/ 113408 w 2523949" name="connsiteX9"/>
                <a:gd fmla="*/ 3011809 h 4310537" name="connsiteY9"/>
                <a:gd fmla="*/ 113408 w 2523949" name="connsiteX10"/>
                <a:gd fmla="*/ 3180210 h 4310537" name="connsiteY10"/>
                <a:gd fmla="*/ 113408 w 2523949" name="connsiteX11"/>
                <a:gd fmla="*/ 3187006 h 4310537" name="connsiteY11"/>
                <a:gd fmla="*/ 113408 w 2523949" name="connsiteX12"/>
                <a:gd fmla="*/ 3202309 h 4310537" name="connsiteY12"/>
                <a:gd fmla="*/ 113408 w 2523949" name="connsiteX13"/>
                <a:gd fmla="*/ 3402691 h 4310537" name="connsiteY13"/>
                <a:gd fmla="*/ 113407 w 2523949" name="connsiteX14"/>
                <a:gd fmla="*/ 3402691 h 4310537" name="connsiteY14"/>
                <a:gd fmla="*/ 113407 w 2523949" name="connsiteX15"/>
                <a:gd fmla="*/ 3415286 h 4310537" name="connsiteY15"/>
                <a:gd fmla="*/ 230338 w 2523949" name="connsiteX16"/>
                <a:gd fmla="*/ 3618864 h 4310537" name="connsiteY16"/>
                <a:gd fmla="*/ 1145042 w 2523949" name="connsiteX17"/>
                <a:gd fmla="*/ 4146658 h 4310537" name="connsiteY17"/>
                <a:gd fmla="*/ 1378905 w 2523949" name="connsiteX18"/>
                <a:gd fmla="*/ 4146658 h 4310537" name="connsiteY18"/>
                <a:gd fmla="*/ 2293609 w 2523949" name="connsiteX19"/>
                <a:gd fmla="*/ 3618864 h 4310537" name="connsiteY19"/>
                <a:gd fmla="*/ 2410541 w 2523949" name="connsiteX20"/>
                <a:gd fmla="*/ 3415286 h 4310537" name="connsiteY20"/>
                <a:gd fmla="*/ 2410541 w 2523949" name="connsiteX21"/>
                <a:gd fmla="*/ 3306564 h 4310537" name="connsiteY21"/>
                <a:gd fmla="*/ 2410541 w 2523949" name="connsiteX22"/>
                <a:gd fmla="*/ 3224786 h 4310537" name="connsiteY22"/>
                <a:gd fmla="*/ 2410541 w 2523949" name="connsiteX23"/>
                <a:gd fmla="*/ 3223087 h 4310537" name="connsiteY23"/>
                <a:gd fmla="*/ 2410541 w 2523949" name="connsiteX24"/>
                <a:gd fmla="*/ 3211196 h 4310537" name="connsiteY24"/>
                <a:gd fmla="*/ 2410541 w 2523949" name="connsiteX25"/>
                <a:gd fmla="*/ 3202938 h 4310537" name="connsiteY25"/>
                <a:gd fmla="*/ 2410541 w 2523949" name="connsiteX26"/>
                <a:gd fmla="*/ 3178919 h 4310537" name="connsiteY26"/>
                <a:gd fmla="*/ 2410541 w 2523949" name="connsiteX27"/>
                <a:gd fmla="*/ 3116064 h 4310537" name="connsiteY27"/>
                <a:gd fmla="*/ 2410541 w 2523949" name="connsiteX28"/>
                <a:gd fmla="*/ 3048349 h 4310537" name="connsiteY28"/>
                <a:gd fmla="*/ 2410541 w 2523949" name="connsiteX29"/>
                <a:gd fmla="*/ 3012438 h 4310537" name="connsiteY29"/>
                <a:gd fmla="*/ 2410541 w 2523949" name="connsiteX30"/>
                <a:gd fmla="*/ 2948758 h 4310537" name="connsiteY30"/>
                <a:gd fmla="*/ 2410541 w 2523949" name="connsiteX31"/>
                <a:gd fmla="*/ 2884161 h 4310537" name="connsiteY31"/>
                <a:gd fmla="*/ 2410542 w 2523949" name="connsiteX32"/>
                <a:gd fmla="*/ 2884161 h 4310537" name="connsiteY32"/>
                <a:gd fmla="*/ 2410542 w 2523949" name="connsiteX33"/>
                <a:gd fmla="*/ 2879860 h 4310537" name="connsiteY33"/>
                <a:gd fmla="*/ 2410542 w 2523949" name="connsiteX34"/>
                <a:gd fmla="*/ 2859294 h 4310537" name="connsiteY34"/>
                <a:gd fmla="*/ 2410542 w 2523949" name="connsiteX35"/>
                <a:gd fmla="*/ 2857762 h 4310537" name="connsiteY35"/>
                <a:gd fmla="*/ 2410542 w 2523949" name="connsiteX36"/>
                <a:gd fmla="*/ 2837195 h 4310537" name="connsiteY36"/>
                <a:gd fmla="*/ 2410542 w 2523949" name="connsiteX37"/>
                <a:gd fmla="*/ 2823937 h 4310537" name="connsiteY37"/>
                <a:gd fmla="*/ 2410542 w 2523949" name="connsiteX38"/>
                <a:gd fmla="*/ 2801838 h 4310537" name="connsiteY38"/>
                <a:gd fmla="*/ 2410542 w 2523949" name="connsiteX39"/>
                <a:gd fmla="*/ 2756982 h 4310537" name="connsiteY39"/>
                <a:gd fmla="*/ 2410542 w 2523949" name="connsiteX40"/>
                <a:gd fmla="*/ 2754097 h 4310537" name="connsiteY40"/>
                <a:gd fmla="*/ 2410542 w 2523949" name="connsiteX41"/>
                <a:gd fmla="*/ 2734884 h 4310537" name="connsiteY41"/>
                <a:gd fmla="*/ 2410542 w 2523949" name="connsiteX42"/>
                <a:gd fmla="*/ 2731998 h 4310537" name="connsiteY42"/>
                <a:gd fmla="*/ 2410542 w 2523949" name="connsiteX43"/>
                <a:gd fmla="*/ 2668794 h 4310537" name="connsiteY43"/>
                <a:gd fmla="*/ 2410542 w 2523949" name="connsiteX44"/>
                <a:gd fmla="*/ 2646695 h 4310537" name="connsiteY44"/>
                <a:gd fmla="*/ 2410542 w 2523949" name="connsiteX45"/>
                <a:gd fmla="*/ 2636115 h 4310537" name="connsiteY45"/>
                <a:gd fmla="*/ 2410542 w 2523949" name="connsiteX46"/>
                <a:gd fmla="*/ 2614017 h 4310537" name="connsiteY46"/>
                <a:gd fmla="*/ 2410542 w 2523949" name="connsiteX47"/>
                <a:gd fmla="*/ 2566482 h 4310537" name="connsiteY47"/>
                <a:gd fmla="*/ 2410542 w 2523949" name="connsiteX48"/>
                <a:gd fmla="*/ 2544384 h 4310537" name="connsiteY48"/>
                <a:gd fmla="*/ 2410542 w 2523949" name="connsiteX49"/>
                <a:gd fmla="*/ 2495147 h 4310537" name="connsiteY49"/>
                <a:gd fmla="*/ 2410542 w 2523949" name="connsiteX50"/>
                <a:gd fmla="*/ 2473049 h 4310537" name="connsiteY50"/>
                <a:gd fmla="*/ 2410542 w 2523949" name="connsiteX51"/>
                <a:gd fmla="*/ 2445615 h 4310537" name="connsiteY51"/>
                <a:gd fmla="*/ 2410542 w 2523949" name="connsiteX52"/>
                <a:gd fmla="*/ 2423517 h 4310537" name="connsiteY52"/>
                <a:gd fmla="*/ 2410542 w 2523949" name="connsiteX53"/>
                <a:gd fmla="*/ 2332532 h 4310537" name="connsiteY53"/>
                <a:gd fmla="*/ 2410542 w 2523949" name="connsiteX54"/>
                <a:gd fmla="*/ 2310433 h 4310537" name="connsiteY54"/>
                <a:gd fmla="*/ 2410542 w 2523949" name="connsiteX55"/>
                <a:gd fmla="*/ 2304647 h 4310537" name="connsiteY55"/>
                <a:gd fmla="*/ 2410542 w 2523949" name="connsiteX56"/>
                <a:gd fmla="*/ 2282549 h 4310537" name="connsiteY56"/>
                <a:gd fmla="*/ 2410542 w 2523949" name="connsiteX57"/>
                <a:gd fmla="*/ 2146721 h 4310537" name="connsiteY57"/>
                <a:gd fmla="*/ 2410542 w 2523949" name="connsiteX58"/>
                <a:gd fmla="*/ 2142032 h 4310537" name="connsiteY58"/>
                <a:gd fmla="*/ 2410542 w 2523949" name="connsiteX59"/>
                <a:gd fmla="*/ 2139925 h 4310537" name="connsiteY59"/>
                <a:gd fmla="*/ 2410542 w 2523949" name="connsiteX60"/>
                <a:gd fmla="*/ 2137864 h 4310537" name="connsiteY60"/>
                <a:gd fmla="*/ 2410542 w 2523949" name="connsiteX61"/>
                <a:gd fmla="*/ 2124622 h 4310537" name="connsiteY61"/>
                <a:gd fmla="*/ 2410542 w 2523949" name="connsiteX62"/>
                <a:gd fmla="*/ 2123432 h 4310537" name="connsiteY62"/>
                <a:gd fmla="*/ 2410542 w 2523949" name="connsiteX63"/>
                <a:gd fmla="*/ 2119933 h 4310537" name="connsiteY63"/>
                <a:gd fmla="*/ 2410542 w 2523949" name="connsiteX64"/>
                <a:gd fmla="*/ 2097049 h 4310537" name="connsiteY64"/>
                <a:gd fmla="*/ 2410542 w 2523949" name="connsiteX65"/>
                <a:gd fmla="*/ 1981658 h 4310537" name="connsiteY65"/>
                <a:gd fmla="*/ 2410542 w 2523949" name="connsiteX66"/>
                <a:gd fmla="*/ 1956221 h 4310537" name="connsiteY66"/>
                <a:gd fmla="*/ 2410542 w 2523949" name="connsiteX67"/>
                <a:gd fmla="*/ 1949425 h 4310537" name="connsiteY67"/>
                <a:gd fmla="*/ 2410542 w 2523949" name="connsiteX68"/>
                <a:gd fmla="*/ 1947364 h 4310537" name="connsiteY68"/>
                <a:gd fmla="*/ 2410542 w 2523949" name="connsiteX69"/>
                <a:gd fmla="*/ 1934122 h 4310537" name="connsiteY69"/>
                <a:gd fmla="*/ 2410542 w 2523949" name="connsiteX70"/>
                <a:gd fmla="*/ 1932932 h 4310537" name="connsiteY70"/>
                <a:gd fmla="*/ 2410542 w 2523949" name="connsiteX71"/>
                <a:gd fmla="*/ 1906549 h 4310537" name="connsiteY71"/>
                <a:gd fmla="*/ 2410542 w 2523949" name="connsiteX72"/>
                <a:gd fmla="*/ 1882214 h 4310537" name="connsiteY72"/>
                <a:gd fmla="*/ 2410542 w 2523949" name="connsiteX73"/>
                <a:gd fmla="*/ 1861030 h 4310537" name="connsiteY73"/>
                <a:gd fmla="*/ 2410542 w 2523949" name="connsiteX74"/>
                <a:gd fmla="*/ 1791158 h 4310537" name="connsiteY74"/>
                <a:gd fmla="*/ 2410542 w 2523949" name="connsiteX75"/>
                <a:gd fmla="*/ 1747978 h 4310537" name="connsiteY75"/>
                <a:gd fmla="*/ 2410542 w 2523949" name="connsiteX76"/>
                <a:gd fmla="*/ 1709102 h 4310537" name="connsiteY76"/>
                <a:gd fmla="*/ 1261975 w 2523949" name="connsiteX77"/>
                <a:gd fmla="*/ 135606 h 4310537" name="connsiteY77"/>
                <a:gd fmla="*/ 1145043 w 2523949" name="connsiteX78"/>
                <a:gd fmla="*/ 162467 h 4310537" name="connsiteY78"/>
                <a:gd fmla="*/ 230339 w 2523949" name="connsiteX79"/>
                <a:gd fmla="*/ 690261 h 4310537" name="connsiteY79"/>
                <a:gd fmla="*/ 113408 w 2523949" name="connsiteX80"/>
                <a:gd fmla="*/ 893838 h 4310537" name="connsiteY80"/>
                <a:gd fmla="*/ 113408 w 2523949" name="connsiteX81"/>
                <a:gd fmla="*/ 1082390 h 4310537" name="connsiteY81"/>
                <a:gd fmla="*/ 2410542 w 2523949" name="connsiteX82"/>
                <a:gd fmla="*/ 1082390 h 4310537" name="connsiteY82"/>
                <a:gd fmla="*/ 2410542 w 2523949" name="connsiteX83"/>
                <a:gd fmla="*/ 893838 h 4310537" name="connsiteY83"/>
                <a:gd fmla="*/ 2293610 w 2523949" name="connsiteX84"/>
                <a:gd fmla="*/ 690261 h 4310537" name="connsiteY84"/>
                <a:gd fmla="*/ 1378906 w 2523949" name="connsiteX85"/>
                <a:gd fmla="*/ 162467 h 4310537" name="connsiteY85"/>
                <a:gd fmla="*/ 1261975 w 2523949" name="connsiteX86"/>
                <a:gd fmla="*/ 135606 h 4310537" name="connsiteY86"/>
                <a:gd fmla="*/ 1261975 w 2523949" name="connsiteX87"/>
                <a:gd fmla="*/ 0 h 4310537" name="connsiteY87"/>
                <a:gd fmla="*/ 1390452 w 2523949" name="connsiteX88"/>
                <a:gd fmla="*/ 29513 h 4310537" name="connsiteY88"/>
                <a:gd fmla="*/ 2395472 w 2523949" name="connsiteX89"/>
                <a:gd fmla="*/ 609420 h 4310537" name="connsiteY89"/>
                <a:gd fmla="*/ 2523949 w 2523949" name="connsiteX90"/>
                <a:gd fmla="*/ 833098 h 4310537" name="connsiteY90"/>
                <a:gd fmla="*/ 2523949 w 2523949" name="connsiteX91"/>
                <a:gd fmla="*/ 1974790 h 4310537" name="connsiteY91"/>
                <a:gd fmla="*/ 2523949 w 2523949" name="connsiteX92"/>
                <a:gd fmla="*/ 1976098 h 4310537" name="connsiteY92"/>
                <a:gd fmla="*/ 2523949 w 2523949" name="connsiteX93"/>
                <a:gd fmla="*/ 1990647 h 4310537" name="connsiteY93"/>
                <a:gd fmla="*/ 2523949 w 2523949" name="connsiteX94"/>
                <a:gd fmla="*/ 1992912 h 4310537" name="connsiteY94"/>
                <a:gd fmla="*/ 2523949 w 2523949" name="connsiteX95"/>
                <a:gd fmla="*/ 2000379 h 4310537" name="connsiteY95"/>
                <a:gd fmla="*/ 2523949 w 2523949" name="connsiteX96"/>
                <a:gd fmla="*/ 2180255 h 4310537" name="connsiteY96"/>
                <a:gd fmla="*/ 2523949 w 2523949" name="connsiteX97"/>
                <a:gd fmla="*/ 2204536 h 4310537" name="connsiteY97"/>
                <a:gd fmla="*/ 2523949 w 2523949" name="connsiteX98"/>
                <a:gd fmla="*/ 2358928 h 4310537" name="connsiteY98"/>
                <a:gd fmla="*/ 2523949 w 2523949" name="connsiteX99"/>
                <a:gd fmla="*/ 2383208 h 4310537" name="connsiteY99"/>
                <a:gd fmla="*/ 2523949 w 2523949" name="connsiteX100"/>
                <a:gd fmla="*/ 2513815 h 4310537" name="connsiteY100"/>
                <a:gd fmla="*/ 2523949 w 2523949" name="connsiteX101"/>
                <a:gd fmla="*/ 2538095 h 4310537" name="connsiteY101"/>
                <a:gd fmla="*/ 2523949 w 2523949" name="connsiteX102"/>
                <a:gd fmla="*/ 2646616 h 4310537" name="connsiteY102"/>
                <a:gd fmla="*/ 2523949 w 2523949" name="connsiteX103"/>
                <a:gd fmla="*/ 2670896 h 4310537" name="connsiteY103"/>
                <a:gd fmla="*/ 2523949 w 2523949" name="connsiteX104"/>
                <a:gd fmla="*/ 2759029 h 4310537" name="connsiteY104"/>
                <a:gd fmla="*/ 2523949 w 2523949" name="connsiteX105"/>
                <a:gd fmla="*/ 2783310 h 4310537" name="connsiteY105"/>
                <a:gd fmla="*/ 2523949 w 2523949" name="connsiteX106"/>
                <a:gd fmla="*/ 2852754 h 4310537" name="connsiteY106"/>
                <a:gd fmla="*/ 2523949 w 2523949" name="connsiteX107"/>
                <a:gd fmla="*/ 2877035 h 4310537" name="connsiteY107"/>
                <a:gd fmla="*/ 2523949 w 2523949" name="connsiteX108"/>
                <a:gd fmla="*/ 2929490 h 4310537" name="connsiteY108"/>
                <a:gd fmla="*/ 2523949 w 2523949" name="connsiteX109"/>
                <a:gd fmla="*/ 2953771 h 4310537" name="connsiteY109"/>
                <a:gd fmla="*/ 2523949 w 2523949" name="connsiteX110"/>
                <a:gd fmla="*/ 2990936 h 4310537" name="connsiteY110"/>
                <a:gd fmla="*/ 2523949 w 2523949" name="connsiteX111"/>
                <a:gd fmla="*/ 3015216 h 4310537" name="connsiteY111"/>
                <a:gd fmla="*/ 2523949 w 2523949" name="connsiteX112"/>
                <a:gd fmla="*/ 3074750 h 4310537" name="connsiteY112"/>
                <a:gd fmla="*/ 2523949 w 2523949" name="connsiteX113"/>
                <a:gd fmla="*/ 3099031 h 4310537" name="connsiteY113"/>
                <a:gd fmla="*/ 2523949 w 2523949" name="connsiteX114"/>
                <a:gd fmla="*/ 3117790 h 4310537" name="connsiteY114"/>
                <a:gd fmla="*/ 2523949 w 2523949" name="connsiteX115"/>
                <a:gd fmla="*/ 3135912 h 4310537" name="connsiteY115"/>
                <a:gd fmla="*/ 2523949 w 2523949" name="connsiteX116"/>
                <a:gd fmla="*/ 3142071 h 4310537" name="connsiteY116"/>
                <a:gd fmla="*/ 2523949 w 2523949" name="connsiteX117"/>
                <a:gd fmla="*/ 3143379 h 4310537" name="connsiteY117"/>
                <a:gd fmla="*/ 2523949 w 2523949" name="connsiteX118"/>
                <a:gd fmla="*/ 3157927 h 4310537" name="connsiteY118"/>
                <a:gd fmla="*/ 2523949 w 2523949" name="connsiteX119"/>
                <a:gd fmla="*/ 3160193 h 4310537" name="connsiteY119"/>
                <a:gd fmla="*/ 2523949 w 2523949" name="connsiteX120"/>
                <a:gd fmla="*/ 3347536 h 4310537" name="connsiteY120"/>
                <a:gd fmla="*/ 2523949 w 2523949" name="connsiteX121"/>
                <a:gd fmla="*/ 3402691 h 4310537" name="connsiteY121"/>
                <a:gd fmla="*/ 2523948 w 2523949" name="connsiteX122"/>
                <a:gd fmla="*/ 3402691 h 4310537" name="connsiteY122"/>
                <a:gd fmla="*/ 2523948 w 2523949" name="connsiteX123"/>
                <a:gd fmla="*/ 3411812 h 4310537" name="connsiteY123"/>
                <a:gd fmla="*/ 2523948 w 2523949" name="connsiteX124"/>
                <a:gd fmla="*/ 3475886 h 4310537" name="connsiteY124"/>
                <a:gd fmla="*/ 2395471 w 2523949" name="connsiteX125"/>
                <a:gd fmla="*/ 3699565 h 4310537" name="connsiteY125"/>
                <a:gd fmla="*/ 1390451 w 2523949" name="connsiteX126"/>
                <a:gd fmla="*/ 4279472 h 4310537" name="connsiteY126"/>
                <a:gd fmla="*/ 1133497 w 2523949" name="connsiteX127"/>
                <a:gd fmla="*/ 4279472 h 4310537" name="connsiteY127"/>
                <a:gd fmla="*/ 128477 w 2523949" name="connsiteX128"/>
                <a:gd fmla="*/ 3699565 h 4310537" name="connsiteY128"/>
                <a:gd fmla="*/ 0 w 2523949" name="connsiteX129"/>
                <a:gd fmla="*/ 3475886 h 4310537" name="connsiteY129"/>
                <a:gd fmla="*/ 0 w 2523949" name="connsiteX130"/>
                <a:gd fmla="*/ 2884161 h 4310537" name="connsiteY130"/>
                <a:gd fmla="*/ 1 w 2523949" name="connsiteX131"/>
                <a:gd fmla="*/ 2884161 h 4310537" name="connsiteY131"/>
                <a:gd fmla="*/ 1 w 2523949" name="connsiteX132"/>
                <a:gd fmla="*/ 2000379 h 4310537" name="connsiteY132"/>
                <a:gd fmla="*/ 1 w 2523949" name="connsiteX133"/>
                <a:gd fmla="*/ 1992912 h 4310537" name="connsiteY133"/>
                <a:gd fmla="*/ 1 w 2523949" name="connsiteX134"/>
                <a:gd fmla="*/ 1976098 h 4310537" name="connsiteY134"/>
                <a:gd fmla="*/ 1 w 2523949" name="connsiteX135"/>
                <a:gd fmla="*/ 833098 h 4310537" name="connsiteY135"/>
                <a:gd fmla="*/ 128478 w 2523949" name="connsiteX136"/>
                <a:gd fmla="*/ 609420 h 4310537" name="connsiteY136"/>
                <a:gd fmla="*/ 1133498 w 2523949" name="connsiteX137"/>
                <a:gd fmla="*/ 29513 h 4310537" name="connsiteY137"/>
                <a:gd fmla="*/ 1261975 w 2523949" name="connsiteX138"/>
                <a:gd fmla="*/ 0 h 4310537" name="connsiteY13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b="b" l="l" r="r" t="t"/>
              <a:pathLst>
                <a:path h="4310537" w="2523949">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2400"/>
            </a:p>
          </p:txBody>
        </p:sp>
        <p:sp>
          <p:nvSpPr>
            <p:cNvPr id="90" name="TextBox 29"/>
            <p:cNvSpPr txBox="1"/>
            <p:nvPr/>
          </p:nvSpPr>
          <p:spPr>
            <a:xfrm>
              <a:off x="1527139" y="4283315"/>
              <a:ext cx="1686244" cy="1524000"/>
            </a:xfrm>
            <a:prstGeom prst="rect">
              <a:avLst/>
            </a:prstGeom>
            <a:noFill/>
          </p:spPr>
          <p:txBody>
            <a:bodyPr bIns="0" lIns="0" rIns="0" rtlCol="0" tIns="0" wrap="square">
              <a:spAutoFit/>
            </a:bodyPr>
            <a:lstStyle/>
            <a:p>
              <a:pPr algn="just">
                <a:lnSpc>
                  <a:spcPts val="2000"/>
                </a:lnSpc>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rPr>
                <a:t>点击输入简要文字内容，文字内容需概括精炼，言简意赅的说明分项内容言简意赅的说明分项内容</a:t>
              </a:r>
            </a:p>
          </p:txBody>
        </p:sp>
        <p:sp>
          <p:nvSpPr>
            <p:cNvPr id="91" name="TextBox 30"/>
            <p:cNvSpPr txBox="1"/>
            <p:nvPr/>
          </p:nvSpPr>
          <p:spPr>
            <a:xfrm>
              <a:off x="1598586" y="3359838"/>
              <a:ext cx="2216171" cy="426720"/>
            </a:xfrm>
            <a:prstGeom prst="rect">
              <a:avLst/>
            </a:prstGeom>
            <a:noFill/>
          </p:spPr>
          <p:txBody>
            <a:bodyPr bIns="0" lIns="0" rIns="0" rtlCol="0" tIns="0" wrap="square">
              <a:spAutoFit/>
            </a:bodyPr>
            <a:lstStyle/>
            <a:p>
              <a:r>
                <a:rPr altLang="en-US" b="1" lang="zh-CN" sz="2800">
                  <a:solidFill>
                    <a:srgbClr val="FFFFFF"/>
                  </a:solidFill>
                  <a:latin charset="-122" panose="02010509060101010101" pitchFamily="49" typeface="幼圆"/>
                  <a:ea charset="-122" panose="02010509060101010101" pitchFamily="49" typeface="幼圆"/>
                </a:rPr>
                <a:t>工作岗位</a:t>
              </a:r>
            </a:p>
          </p:txBody>
        </p:sp>
        <p:sp>
          <p:nvSpPr>
            <p:cNvPr id="92" name="TextBox 20"/>
            <p:cNvSpPr txBox="1"/>
            <p:nvPr/>
          </p:nvSpPr>
          <p:spPr>
            <a:xfrm>
              <a:off x="2062287" y="2551571"/>
              <a:ext cx="615950" cy="609600"/>
            </a:xfrm>
            <a:prstGeom prst="rect">
              <a:avLst/>
            </a:prstGeom>
            <a:noFill/>
          </p:spPr>
          <p:txBody>
            <a:bodyPr bIns="0" lIns="0" rIns="0" rtlCol="0" tIns="0" wrap="none">
              <a:spAutoFit/>
            </a:bodyPr>
            <a:lstStyle/>
            <a:p>
              <a:pPr algn="ctr"/>
              <a:r>
                <a:rPr altLang="zh-CN" lang="en-US" smtClean="0" spc="400" sz="4000">
                  <a:solidFill>
                    <a:srgbClr val="2ABDC7"/>
                  </a:solidFill>
                  <a:latin charset="0" panose="020b0503020202020204" pitchFamily="34" typeface="Agency FB"/>
                  <a:ea charset="-122" panose="020b0503020204020204" pitchFamily="34" typeface="微软雅黑"/>
                </a:rPr>
                <a:t>03</a:t>
              </a:r>
            </a:p>
          </p:txBody>
        </p:sp>
      </p:grpSp>
      <p:grpSp>
        <p:nvGrpSpPr>
          <p:cNvPr id="93" name="组合 92"/>
          <p:cNvGrpSpPr/>
          <p:nvPr/>
        </p:nvGrpSpPr>
        <p:grpSpPr>
          <a:xfrm>
            <a:off x="9073149" y="1999558"/>
            <a:ext cx="2523949" cy="4310537"/>
            <a:chOff x="1108288" y="2186627"/>
            <a:chExt cx="2523949" cy="4310537"/>
          </a:xfrm>
        </p:grpSpPr>
        <p:sp>
          <p:nvSpPr>
            <p:cNvPr id="94" name="任意多边形 93"/>
            <p:cNvSpPr/>
            <p:nvPr/>
          </p:nvSpPr>
          <p:spPr>
            <a:xfrm>
              <a:off x="1108288" y="2186627"/>
              <a:ext cx="2523949" cy="4310537"/>
            </a:xfrm>
            <a:custGeom>
              <a:gdLst>
                <a:gd fmla="*/ 113408 w 2523949" name="connsiteX0"/>
                <a:gd fmla="*/ 1709102 h 4310537" name="connsiteY0"/>
                <a:gd fmla="*/ 113408 w 2523949" name="connsiteX1"/>
                <a:gd fmla="*/ 1934122 h 4310537" name="connsiteY1"/>
                <a:gd fmla="*/ 113408 w 2523949" name="connsiteX2"/>
                <a:gd fmla="*/ 1949425 h 4310537" name="connsiteY2"/>
                <a:gd fmla="*/ 113408 w 2523949" name="connsiteX3"/>
                <a:gd fmla="*/ 1956221 h 4310537" name="connsiteY3"/>
                <a:gd fmla="*/ 113408 w 2523949" name="connsiteX4"/>
                <a:gd fmla="*/ 2124622 h 4310537" name="connsiteY4"/>
                <a:gd fmla="*/ 113408 w 2523949" name="connsiteX5"/>
                <a:gd fmla="*/ 2139925 h 4310537" name="connsiteY5"/>
                <a:gd fmla="*/ 113408 w 2523949" name="connsiteX6"/>
                <a:gd fmla="*/ 2146721 h 4310537" name="connsiteY6"/>
                <a:gd fmla="*/ 113408 w 2523949" name="connsiteX7"/>
                <a:gd fmla="*/ 2989710 h 4310537" name="connsiteY7"/>
                <a:gd fmla="*/ 113408 w 2523949" name="connsiteX8"/>
                <a:gd fmla="*/ 2996506 h 4310537" name="connsiteY8"/>
                <a:gd fmla="*/ 113408 w 2523949" name="connsiteX9"/>
                <a:gd fmla="*/ 3011809 h 4310537" name="connsiteY9"/>
                <a:gd fmla="*/ 113408 w 2523949" name="connsiteX10"/>
                <a:gd fmla="*/ 3180210 h 4310537" name="connsiteY10"/>
                <a:gd fmla="*/ 113408 w 2523949" name="connsiteX11"/>
                <a:gd fmla="*/ 3187006 h 4310537" name="connsiteY11"/>
                <a:gd fmla="*/ 113408 w 2523949" name="connsiteX12"/>
                <a:gd fmla="*/ 3202309 h 4310537" name="connsiteY12"/>
                <a:gd fmla="*/ 113408 w 2523949" name="connsiteX13"/>
                <a:gd fmla="*/ 3402691 h 4310537" name="connsiteY13"/>
                <a:gd fmla="*/ 113407 w 2523949" name="connsiteX14"/>
                <a:gd fmla="*/ 3402691 h 4310537" name="connsiteY14"/>
                <a:gd fmla="*/ 113407 w 2523949" name="connsiteX15"/>
                <a:gd fmla="*/ 3415286 h 4310537" name="connsiteY15"/>
                <a:gd fmla="*/ 230338 w 2523949" name="connsiteX16"/>
                <a:gd fmla="*/ 3618864 h 4310537" name="connsiteY16"/>
                <a:gd fmla="*/ 1145042 w 2523949" name="connsiteX17"/>
                <a:gd fmla="*/ 4146658 h 4310537" name="connsiteY17"/>
                <a:gd fmla="*/ 1378905 w 2523949" name="connsiteX18"/>
                <a:gd fmla="*/ 4146658 h 4310537" name="connsiteY18"/>
                <a:gd fmla="*/ 2293609 w 2523949" name="connsiteX19"/>
                <a:gd fmla="*/ 3618864 h 4310537" name="connsiteY19"/>
                <a:gd fmla="*/ 2410541 w 2523949" name="connsiteX20"/>
                <a:gd fmla="*/ 3415286 h 4310537" name="connsiteY20"/>
                <a:gd fmla="*/ 2410541 w 2523949" name="connsiteX21"/>
                <a:gd fmla="*/ 3306564 h 4310537" name="connsiteY21"/>
                <a:gd fmla="*/ 2410541 w 2523949" name="connsiteX22"/>
                <a:gd fmla="*/ 3224786 h 4310537" name="connsiteY22"/>
                <a:gd fmla="*/ 2410541 w 2523949" name="connsiteX23"/>
                <a:gd fmla="*/ 3223087 h 4310537" name="connsiteY23"/>
                <a:gd fmla="*/ 2410541 w 2523949" name="connsiteX24"/>
                <a:gd fmla="*/ 3211196 h 4310537" name="connsiteY24"/>
                <a:gd fmla="*/ 2410541 w 2523949" name="connsiteX25"/>
                <a:gd fmla="*/ 3202938 h 4310537" name="connsiteY25"/>
                <a:gd fmla="*/ 2410541 w 2523949" name="connsiteX26"/>
                <a:gd fmla="*/ 3178919 h 4310537" name="connsiteY26"/>
                <a:gd fmla="*/ 2410541 w 2523949" name="connsiteX27"/>
                <a:gd fmla="*/ 3116064 h 4310537" name="connsiteY27"/>
                <a:gd fmla="*/ 2410541 w 2523949" name="connsiteX28"/>
                <a:gd fmla="*/ 3048349 h 4310537" name="connsiteY28"/>
                <a:gd fmla="*/ 2410541 w 2523949" name="connsiteX29"/>
                <a:gd fmla="*/ 3012438 h 4310537" name="connsiteY29"/>
                <a:gd fmla="*/ 2410541 w 2523949" name="connsiteX30"/>
                <a:gd fmla="*/ 2948758 h 4310537" name="connsiteY30"/>
                <a:gd fmla="*/ 2410541 w 2523949" name="connsiteX31"/>
                <a:gd fmla="*/ 2884161 h 4310537" name="connsiteY31"/>
                <a:gd fmla="*/ 2410542 w 2523949" name="connsiteX32"/>
                <a:gd fmla="*/ 2884161 h 4310537" name="connsiteY32"/>
                <a:gd fmla="*/ 2410542 w 2523949" name="connsiteX33"/>
                <a:gd fmla="*/ 2879860 h 4310537" name="connsiteY33"/>
                <a:gd fmla="*/ 2410542 w 2523949" name="connsiteX34"/>
                <a:gd fmla="*/ 2859294 h 4310537" name="connsiteY34"/>
                <a:gd fmla="*/ 2410542 w 2523949" name="connsiteX35"/>
                <a:gd fmla="*/ 2857762 h 4310537" name="connsiteY35"/>
                <a:gd fmla="*/ 2410542 w 2523949" name="connsiteX36"/>
                <a:gd fmla="*/ 2837195 h 4310537" name="connsiteY36"/>
                <a:gd fmla="*/ 2410542 w 2523949" name="connsiteX37"/>
                <a:gd fmla="*/ 2823937 h 4310537" name="connsiteY37"/>
                <a:gd fmla="*/ 2410542 w 2523949" name="connsiteX38"/>
                <a:gd fmla="*/ 2801838 h 4310537" name="connsiteY38"/>
                <a:gd fmla="*/ 2410542 w 2523949" name="connsiteX39"/>
                <a:gd fmla="*/ 2756982 h 4310537" name="connsiteY39"/>
                <a:gd fmla="*/ 2410542 w 2523949" name="connsiteX40"/>
                <a:gd fmla="*/ 2754097 h 4310537" name="connsiteY40"/>
                <a:gd fmla="*/ 2410542 w 2523949" name="connsiteX41"/>
                <a:gd fmla="*/ 2734884 h 4310537" name="connsiteY41"/>
                <a:gd fmla="*/ 2410542 w 2523949" name="connsiteX42"/>
                <a:gd fmla="*/ 2731998 h 4310537" name="connsiteY42"/>
                <a:gd fmla="*/ 2410542 w 2523949" name="connsiteX43"/>
                <a:gd fmla="*/ 2668794 h 4310537" name="connsiteY43"/>
                <a:gd fmla="*/ 2410542 w 2523949" name="connsiteX44"/>
                <a:gd fmla="*/ 2646695 h 4310537" name="connsiteY44"/>
                <a:gd fmla="*/ 2410542 w 2523949" name="connsiteX45"/>
                <a:gd fmla="*/ 2636115 h 4310537" name="connsiteY45"/>
                <a:gd fmla="*/ 2410542 w 2523949" name="connsiteX46"/>
                <a:gd fmla="*/ 2614017 h 4310537" name="connsiteY46"/>
                <a:gd fmla="*/ 2410542 w 2523949" name="connsiteX47"/>
                <a:gd fmla="*/ 2566482 h 4310537" name="connsiteY47"/>
                <a:gd fmla="*/ 2410542 w 2523949" name="connsiteX48"/>
                <a:gd fmla="*/ 2544384 h 4310537" name="connsiteY48"/>
                <a:gd fmla="*/ 2410542 w 2523949" name="connsiteX49"/>
                <a:gd fmla="*/ 2495147 h 4310537" name="connsiteY49"/>
                <a:gd fmla="*/ 2410542 w 2523949" name="connsiteX50"/>
                <a:gd fmla="*/ 2473049 h 4310537" name="connsiteY50"/>
                <a:gd fmla="*/ 2410542 w 2523949" name="connsiteX51"/>
                <a:gd fmla="*/ 2445615 h 4310537" name="connsiteY51"/>
                <a:gd fmla="*/ 2410542 w 2523949" name="connsiteX52"/>
                <a:gd fmla="*/ 2423517 h 4310537" name="connsiteY52"/>
                <a:gd fmla="*/ 2410542 w 2523949" name="connsiteX53"/>
                <a:gd fmla="*/ 2332532 h 4310537" name="connsiteY53"/>
                <a:gd fmla="*/ 2410542 w 2523949" name="connsiteX54"/>
                <a:gd fmla="*/ 2310433 h 4310537" name="connsiteY54"/>
                <a:gd fmla="*/ 2410542 w 2523949" name="connsiteX55"/>
                <a:gd fmla="*/ 2304647 h 4310537" name="connsiteY55"/>
                <a:gd fmla="*/ 2410542 w 2523949" name="connsiteX56"/>
                <a:gd fmla="*/ 2282549 h 4310537" name="connsiteY56"/>
                <a:gd fmla="*/ 2410542 w 2523949" name="connsiteX57"/>
                <a:gd fmla="*/ 2146721 h 4310537" name="connsiteY57"/>
                <a:gd fmla="*/ 2410542 w 2523949" name="connsiteX58"/>
                <a:gd fmla="*/ 2142032 h 4310537" name="connsiteY58"/>
                <a:gd fmla="*/ 2410542 w 2523949" name="connsiteX59"/>
                <a:gd fmla="*/ 2139925 h 4310537" name="connsiteY59"/>
                <a:gd fmla="*/ 2410542 w 2523949" name="connsiteX60"/>
                <a:gd fmla="*/ 2137864 h 4310537" name="connsiteY60"/>
                <a:gd fmla="*/ 2410542 w 2523949" name="connsiteX61"/>
                <a:gd fmla="*/ 2124622 h 4310537" name="connsiteY61"/>
                <a:gd fmla="*/ 2410542 w 2523949" name="connsiteX62"/>
                <a:gd fmla="*/ 2123432 h 4310537" name="connsiteY62"/>
                <a:gd fmla="*/ 2410542 w 2523949" name="connsiteX63"/>
                <a:gd fmla="*/ 2119933 h 4310537" name="connsiteY63"/>
                <a:gd fmla="*/ 2410542 w 2523949" name="connsiteX64"/>
                <a:gd fmla="*/ 2097049 h 4310537" name="connsiteY64"/>
                <a:gd fmla="*/ 2410542 w 2523949" name="connsiteX65"/>
                <a:gd fmla="*/ 1981658 h 4310537" name="connsiteY65"/>
                <a:gd fmla="*/ 2410542 w 2523949" name="connsiteX66"/>
                <a:gd fmla="*/ 1956221 h 4310537" name="connsiteY66"/>
                <a:gd fmla="*/ 2410542 w 2523949" name="connsiteX67"/>
                <a:gd fmla="*/ 1949425 h 4310537" name="connsiteY67"/>
                <a:gd fmla="*/ 2410542 w 2523949" name="connsiteX68"/>
                <a:gd fmla="*/ 1947364 h 4310537" name="connsiteY68"/>
                <a:gd fmla="*/ 2410542 w 2523949" name="connsiteX69"/>
                <a:gd fmla="*/ 1934122 h 4310537" name="connsiteY69"/>
                <a:gd fmla="*/ 2410542 w 2523949" name="connsiteX70"/>
                <a:gd fmla="*/ 1932932 h 4310537" name="connsiteY70"/>
                <a:gd fmla="*/ 2410542 w 2523949" name="connsiteX71"/>
                <a:gd fmla="*/ 1906549 h 4310537" name="connsiteY71"/>
                <a:gd fmla="*/ 2410542 w 2523949" name="connsiteX72"/>
                <a:gd fmla="*/ 1882214 h 4310537" name="connsiteY72"/>
                <a:gd fmla="*/ 2410542 w 2523949" name="connsiteX73"/>
                <a:gd fmla="*/ 1861030 h 4310537" name="connsiteY73"/>
                <a:gd fmla="*/ 2410542 w 2523949" name="connsiteX74"/>
                <a:gd fmla="*/ 1791158 h 4310537" name="connsiteY74"/>
                <a:gd fmla="*/ 2410542 w 2523949" name="connsiteX75"/>
                <a:gd fmla="*/ 1747978 h 4310537" name="connsiteY75"/>
                <a:gd fmla="*/ 2410542 w 2523949" name="connsiteX76"/>
                <a:gd fmla="*/ 1709102 h 4310537" name="connsiteY76"/>
                <a:gd fmla="*/ 1261975 w 2523949" name="connsiteX77"/>
                <a:gd fmla="*/ 135606 h 4310537" name="connsiteY77"/>
                <a:gd fmla="*/ 1145043 w 2523949" name="connsiteX78"/>
                <a:gd fmla="*/ 162467 h 4310537" name="connsiteY78"/>
                <a:gd fmla="*/ 230339 w 2523949" name="connsiteX79"/>
                <a:gd fmla="*/ 690261 h 4310537" name="connsiteY79"/>
                <a:gd fmla="*/ 113408 w 2523949" name="connsiteX80"/>
                <a:gd fmla="*/ 893838 h 4310537" name="connsiteY80"/>
                <a:gd fmla="*/ 113408 w 2523949" name="connsiteX81"/>
                <a:gd fmla="*/ 1082390 h 4310537" name="connsiteY81"/>
                <a:gd fmla="*/ 2410542 w 2523949" name="connsiteX82"/>
                <a:gd fmla="*/ 1082390 h 4310537" name="connsiteY82"/>
                <a:gd fmla="*/ 2410542 w 2523949" name="connsiteX83"/>
                <a:gd fmla="*/ 893838 h 4310537" name="connsiteY83"/>
                <a:gd fmla="*/ 2293610 w 2523949" name="connsiteX84"/>
                <a:gd fmla="*/ 690261 h 4310537" name="connsiteY84"/>
                <a:gd fmla="*/ 1378906 w 2523949" name="connsiteX85"/>
                <a:gd fmla="*/ 162467 h 4310537" name="connsiteY85"/>
                <a:gd fmla="*/ 1261975 w 2523949" name="connsiteX86"/>
                <a:gd fmla="*/ 135606 h 4310537" name="connsiteY86"/>
                <a:gd fmla="*/ 1261975 w 2523949" name="connsiteX87"/>
                <a:gd fmla="*/ 0 h 4310537" name="connsiteY87"/>
                <a:gd fmla="*/ 1390452 w 2523949" name="connsiteX88"/>
                <a:gd fmla="*/ 29513 h 4310537" name="connsiteY88"/>
                <a:gd fmla="*/ 2395472 w 2523949" name="connsiteX89"/>
                <a:gd fmla="*/ 609420 h 4310537" name="connsiteY89"/>
                <a:gd fmla="*/ 2523949 w 2523949" name="connsiteX90"/>
                <a:gd fmla="*/ 833098 h 4310537" name="connsiteY90"/>
                <a:gd fmla="*/ 2523949 w 2523949" name="connsiteX91"/>
                <a:gd fmla="*/ 1974790 h 4310537" name="connsiteY91"/>
                <a:gd fmla="*/ 2523949 w 2523949" name="connsiteX92"/>
                <a:gd fmla="*/ 1976098 h 4310537" name="connsiteY92"/>
                <a:gd fmla="*/ 2523949 w 2523949" name="connsiteX93"/>
                <a:gd fmla="*/ 1990647 h 4310537" name="connsiteY93"/>
                <a:gd fmla="*/ 2523949 w 2523949" name="connsiteX94"/>
                <a:gd fmla="*/ 1992912 h 4310537" name="connsiteY94"/>
                <a:gd fmla="*/ 2523949 w 2523949" name="connsiteX95"/>
                <a:gd fmla="*/ 2000379 h 4310537" name="connsiteY95"/>
                <a:gd fmla="*/ 2523949 w 2523949" name="connsiteX96"/>
                <a:gd fmla="*/ 2180255 h 4310537" name="connsiteY96"/>
                <a:gd fmla="*/ 2523949 w 2523949" name="connsiteX97"/>
                <a:gd fmla="*/ 2204536 h 4310537" name="connsiteY97"/>
                <a:gd fmla="*/ 2523949 w 2523949" name="connsiteX98"/>
                <a:gd fmla="*/ 2358928 h 4310537" name="connsiteY98"/>
                <a:gd fmla="*/ 2523949 w 2523949" name="connsiteX99"/>
                <a:gd fmla="*/ 2383208 h 4310537" name="connsiteY99"/>
                <a:gd fmla="*/ 2523949 w 2523949" name="connsiteX100"/>
                <a:gd fmla="*/ 2513815 h 4310537" name="connsiteY100"/>
                <a:gd fmla="*/ 2523949 w 2523949" name="connsiteX101"/>
                <a:gd fmla="*/ 2538095 h 4310537" name="connsiteY101"/>
                <a:gd fmla="*/ 2523949 w 2523949" name="connsiteX102"/>
                <a:gd fmla="*/ 2646616 h 4310537" name="connsiteY102"/>
                <a:gd fmla="*/ 2523949 w 2523949" name="connsiteX103"/>
                <a:gd fmla="*/ 2670896 h 4310537" name="connsiteY103"/>
                <a:gd fmla="*/ 2523949 w 2523949" name="connsiteX104"/>
                <a:gd fmla="*/ 2759029 h 4310537" name="connsiteY104"/>
                <a:gd fmla="*/ 2523949 w 2523949" name="connsiteX105"/>
                <a:gd fmla="*/ 2783310 h 4310537" name="connsiteY105"/>
                <a:gd fmla="*/ 2523949 w 2523949" name="connsiteX106"/>
                <a:gd fmla="*/ 2852754 h 4310537" name="connsiteY106"/>
                <a:gd fmla="*/ 2523949 w 2523949" name="connsiteX107"/>
                <a:gd fmla="*/ 2877035 h 4310537" name="connsiteY107"/>
                <a:gd fmla="*/ 2523949 w 2523949" name="connsiteX108"/>
                <a:gd fmla="*/ 2929490 h 4310537" name="connsiteY108"/>
                <a:gd fmla="*/ 2523949 w 2523949" name="connsiteX109"/>
                <a:gd fmla="*/ 2953771 h 4310537" name="connsiteY109"/>
                <a:gd fmla="*/ 2523949 w 2523949" name="connsiteX110"/>
                <a:gd fmla="*/ 2990936 h 4310537" name="connsiteY110"/>
                <a:gd fmla="*/ 2523949 w 2523949" name="connsiteX111"/>
                <a:gd fmla="*/ 3015216 h 4310537" name="connsiteY111"/>
                <a:gd fmla="*/ 2523949 w 2523949" name="connsiteX112"/>
                <a:gd fmla="*/ 3074750 h 4310537" name="connsiteY112"/>
                <a:gd fmla="*/ 2523949 w 2523949" name="connsiteX113"/>
                <a:gd fmla="*/ 3099031 h 4310537" name="connsiteY113"/>
                <a:gd fmla="*/ 2523949 w 2523949" name="connsiteX114"/>
                <a:gd fmla="*/ 3117790 h 4310537" name="connsiteY114"/>
                <a:gd fmla="*/ 2523949 w 2523949" name="connsiteX115"/>
                <a:gd fmla="*/ 3135912 h 4310537" name="connsiteY115"/>
                <a:gd fmla="*/ 2523949 w 2523949" name="connsiteX116"/>
                <a:gd fmla="*/ 3142071 h 4310537" name="connsiteY116"/>
                <a:gd fmla="*/ 2523949 w 2523949" name="connsiteX117"/>
                <a:gd fmla="*/ 3143379 h 4310537" name="connsiteY117"/>
                <a:gd fmla="*/ 2523949 w 2523949" name="connsiteX118"/>
                <a:gd fmla="*/ 3157927 h 4310537" name="connsiteY118"/>
                <a:gd fmla="*/ 2523949 w 2523949" name="connsiteX119"/>
                <a:gd fmla="*/ 3160193 h 4310537" name="connsiteY119"/>
                <a:gd fmla="*/ 2523949 w 2523949" name="connsiteX120"/>
                <a:gd fmla="*/ 3347536 h 4310537" name="connsiteY120"/>
                <a:gd fmla="*/ 2523949 w 2523949" name="connsiteX121"/>
                <a:gd fmla="*/ 3402691 h 4310537" name="connsiteY121"/>
                <a:gd fmla="*/ 2523948 w 2523949" name="connsiteX122"/>
                <a:gd fmla="*/ 3402691 h 4310537" name="connsiteY122"/>
                <a:gd fmla="*/ 2523948 w 2523949" name="connsiteX123"/>
                <a:gd fmla="*/ 3411812 h 4310537" name="connsiteY123"/>
                <a:gd fmla="*/ 2523948 w 2523949" name="connsiteX124"/>
                <a:gd fmla="*/ 3475886 h 4310537" name="connsiteY124"/>
                <a:gd fmla="*/ 2395471 w 2523949" name="connsiteX125"/>
                <a:gd fmla="*/ 3699565 h 4310537" name="connsiteY125"/>
                <a:gd fmla="*/ 1390451 w 2523949" name="connsiteX126"/>
                <a:gd fmla="*/ 4279472 h 4310537" name="connsiteY126"/>
                <a:gd fmla="*/ 1133497 w 2523949" name="connsiteX127"/>
                <a:gd fmla="*/ 4279472 h 4310537" name="connsiteY127"/>
                <a:gd fmla="*/ 128477 w 2523949" name="connsiteX128"/>
                <a:gd fmla="*/ 3699565 h 4310537" name="connsiteY128"/>
                <a:gd fmla="*/ 0 w 2523949" name="connsiteX129"/>
                <a:gd fmla="*/ 3475886 h 4310537" name="connsiteY129"/>
                <a:gd fmla="*/ 0 w 2523949" name="connsiteX130"/>
                <a:gd fmla="*/ 2884161 h 4310537" name="connsiteY130"/>
                <a:gd fmla="*/ 1 w 2523949" name="connsiteX131"/>
                <a:gd fmla="*/ 2884161 h 4310537" name="connsiteY131"/>
                <a:gd fmla="*/ 1 w 2523949" name="connsiteX132"/>
                <a:gd fmla="*/ 2000379 h 4310537" name="connsiteY132"/>
                <a:gd fmla="*/ 1 w 2523949" name="connsiteX133"/>
                <a:gd fmla="*/ 1992912 h 4310537" name="connsiteY133"/>
                <a:gd fmla="*/ 1 w 2523949" name="connsiteX134"/>
                <a:gd fmla="*/ 1976098 h 4310537" name="connsiteY134"/>
                <a:gd fmla="*/ 1 w 2523949" name="connsiteX135"/>
                <a:gd fmla="*/ 833098 h 4310537" name="connsiteY135"/>
                <a:gd fmla="*/ 128478 w 2523949" name="connsiteX136"/>
                <a:gd fmla="*/ 609420 h 4310537" name="connsiteY136"/>
                <a:gd fmla="*/ 1133498 w 2523949" name="connsiteX137"/>
                <a:gd fmla="*/ 29513 h 4310537" name="connsiteY137"/>
                <a:gd fmla="*/ 1261975 w 2523949" name="connsiteX138"/>
                <a:gd fmla="*/ 0 h 4310537" name="connsiteY13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b="b" l="l" r="r" t="t"/>
              <a:pathLst>
                <a:path h="4310537" w="2523949">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2400"/>
            </a:p>
          </p:txBody>
        </p:sp>
        <p:sp>
          <p:nvSpPr>
            <p:cNvPr id="95" name="TextBox 29"/>
            <p:cNvSpPr txBox="1"/>
            <p:nvPr/>
          </p:nvSpPr>
          <p:spPr>
            <a:xfrm>
              <a:off x="1527139" y="4283315"/>
              <a:ext cx="1686244" cy="1524000"/>
            </a:xfrm>
            <a:prstGeom prst="rect">
              <a:avLst/>
            </a:prstGeom>
            <a:noFill/>
          </p:spPr>
          <p:txBody>
            <a:bodyPr bIns="0" lIns="0" rIns="0" rtlCol="0" tIns="0" wrap="square">
              <a:spAutoFit/>
            </a:bodyPr>
            <a:lstStyle/>
            <a:p>
              <a:pPr algn="just">
                <a:lnSpc>
                  <a:spcPts val="2000"/>
                </a:lnSpc>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rPr>
                <a:t>点击输入简要文字内容，文字内容需概括精炼，言简意赅的说明分项内容言简意赅的说明分项内容</a:t>
              </a:r>
            </a:p>
          </p:txBody>
        </p:sp>
        <p:sp>
          <p:nvSpPr>
            <p:cNvPr id="96" name="TextBox 30"/>
            <p:cNvSpPr txBox="1"/>
            <p:nvPr/>
          </p:nvSpPr>
          <p:spPr>
            <a:xfrm>
              <a:off x="1606281" y="3366930"/>
              <a:ext cx="1797320" cy="426720"/>
            </a:xfrm>
            <a:prstGeom prst="rect">
              <a:avLst/>
            </a:prstGeom>
            <a:noFill/>
          </p:spPr>
          <p:txBody>
            <a:bodyPr bIns="0" lIns="0" rIns="0" rtlCol="0" tIns="0" wrap="square">
              <a:spAutoFit/>
            </a:bodyPr>
            <a:lstStyle/>
            <a:p>
              <a:r>
                <a:rPr altLang="en-US" b="1" lang="zh-CN" sz="2800">
                  <a:solidFill>
                    <a:srgbClr val="FFFFFF"/>
                  </a:solidFill>
                  <a:latin charset="-122" panose="02010509060101010101" pitchFamily="49" typeface="幼圆"/>
                  <a:ea charset="-122" panose="02010509060101010101" pitchFamily="49" typeface="幼圆"/>
                </a:rPr>
                <a:t>工作岗位</a:t>
              </a:r>
            </a:p>
          </p:txBody>
        </p:sp>
        <p:sp>
          <p:nvSpPr>
            <p:cNvPr id="97" name="TextBox 20"/>
            <p:cNvSpPr txBox="1"/>
            <p:nvPr/>
          </p:nvSpPr>
          <p:spPr>
            <a:xfrm>
              <a:off x="2062287" y="2551571"/>
              <a:ext cx="615950" cy="609600"/>
            </a:xfrm>
            <a:prstGeom prst="rect">
              <a:avLst/>
            </a:prstGeom>
            <a:noFill/>
          </p:spPr>
          <p:txBody>
            <a:bodyPr bIns="0" lIns="0" rIns="0" rtlCol="0" tIns="0" wrap="none">
              <a:spAutoFit/>
            </a:bodyPr>
            <a:lstStyle/>
            <a:p>
              <a:pPr algn="ctr"/>
              <a:r>
                <a:rPr altLang="zh-CN" lang="en-US" smtClean="0" spc="400" sz="4000">
                  <a:solidFill>
                    <a:srgbClr val="7F7F7F"/>
                  </a:solidFill>
                  <a:latin charset="0" panose="020b0503020202020204" pitchFamily="34" typeface="Agency FB"/>
                  <a:ea charset="-122" panose="020b0503020204020204" pitchFamily="34" typeface="微软雅黑"/>
                </a:rPr>
                <a:t>04</a:t>
              </a:r>
            </a:p>
          </p:txBody>
        </p:sp>
      </p:grpSp>
      <p:grpSp>
        <p:nvGrpSpPr>
          <p:cNvPr id="98" name="组合 97"/>
          <p:cNvGrpSpPr/>
          <p:nvPr/>
        </p:nvGrpSpPr>
        <p:grpSpPr>
          <a:xfrm>
            <a:off x="3409707" y="1999558"/>
            <a:ext cx="2523949" cy="4310537"/>
            <a:chOff x="1108288" y="2186627"/>
            <a:chExt cx="2523949" cy="4310537"/>
          </a:xfrm>
        </p:grpSpPr>
        <p:sp>
          <p:nvSpPr>
            <p:cNvPr id="99" name="任意多边形 98"/>
            <p:cNvSpPr/>
            <p:nvPr/>
          </p:nvSpPr>
          <p:spPr>
            <a:xfrm>
              <a:off x="1108288" y="2186627"/>
              <a:ext cx="2523949" cy="4310537"/>
            </a:xfrm>
            <a:custGeom>
              <a:gdLst>
                <a:gd fmla="*/ 113408 w 2523949" name="connsiteX0"/>
                <a:gd fmla="*/ 1709102 h 4310537" name="connsiteY0"/>
                <a:gd fmla="*/ 113408 w 2523949" name="connsiteX1"/>
                <a:gd fmla="*/ 1934122 h 4310537" name="connsiteY1"/>
                <a:gd fmla="*/ 113408 w 2523949" name="connsiteX2"/>
                <a:gd fmla="*/ 1949425 h 4310537" name="connsiteY2"/>
                <a:gd fmla="*/ 113408 w 2523949" name="connsiteX3"/>
                <a:gd fmla="*/ 1956221 h 4310537" name="connsiteY3"/>
                <a:gd fmla="*/ 113408 w 2523949" name="connsiteX4"/>
                <a:gd fmla="*/ 2124622 h 4310537" name="connsiteY4"/>
                <a:gd fmla="*/ 113408 w 2523949" name="connsiteX5"/>
                <a:gd fmla="*/ 2139925 h 4310537" name="connsiteY5"/>
                <a:gd fmla="*/ 113408 w 2523949" name="connsiteX6"/>
                <a:gd fmla="*/ 2146721 h 4310537" name="connsiteY6"/>
                <a:gd fmla="*/ 113408 w 2523949" name="connsiteX7"/>
                <a:gd fmla="*/ 2989710 h 4310537" name="connsiteY7"/>
                <a:gd fmla="*/ 113408 w 2523949" name="connsiteX8"/>
                <a:gd fmla="*/ 2996506 h 4310537" name="connsiteY8"/>
                <a:gd fmla="*/ 113408 w 2523949" name="connsiteX9"/>
                <a:gd fmla="*/ 3011809 h 4310537" name="connsiteY9"/>
                <a:gd fmla="*/ 113408 w 2523949" name="connsiteX10"/>
                <a:gd fmla="*/ 3180210 h 4310537" name="connsiteY10"/>
                <a:gd fmla="*/ 113408 w 2523949" name="connsiteX11"/>
                <a:gd fmla="*/ 3187006 h 4310537" name="connsiteY11"/>
                <a:gd fmla="*/ 113408 w 2523949" name="connsiteX12"/>
                <a:gd fmla="*/ 3202309 h 4310537" name="connsiteY12"/>
                <a:gd fmla="*/ 113408 w 2523949" name="connsiteX13"/>
                <a:gd fmla="*/ 3402691 h 4310537" name="connsiteY13"/>
                <a:gd fmla="*/ 113407 w 2523949" name="connsiteX14"/>
                <a:gd fmla="*/ 3402691 h 4310537" name="connsiteY14"/>
                <a:gd fmla="*/ 113407 w 2523949" name="connsiteX15"/>
                <a:gd fmla="*/ 3415286 h 4310537" name="connsiteY15"/>
                <a:gd fmla="*/ 230338 w 2523949" name="connsiteX16"/>
                <a:gd fmla="*/ 3618864 h 4310537" name="connsiteY16"/>
                <a:gd fmla="*/ 1145042 w 2523949" name="connsiteX17"/>
                <a:gd fmla="*/ 4146658 h 4310537" name="connsiteY17"/>
                <a:gd fmla="*/ 1378905 w 2523949" name="connsiteX18"/>
                <a:gd fmla="*/ 4146658 h 4310537" name="connsiteY18"/>
                <a:gd fmla="*/ 2293609 w 2523949" name="connsiteX19"/>
                <a:gd fmla="*/ 3618864 h 4310537" name="connsiteY19"/>
                <a:gd fmla="*/ 2410541 w 2523949" name="connsiteX20"/>
                <a:gd fmla="*/ 3415286 h 4310537" name="connsiteY20"/>
                <a:gd fmla="*/ 2410541 w 2523949" name="connsiteX21"/>
                <a:gd fmla="*/ 3306564 h 4310537" name="connsiteY21"/>
                <a:gd fmla="*/ 2410541 w 2523949" name="connsiteX22"/>
                <a:gd fmla="*/ 3224786 h 4310537" name="connsiteY22"/>
                <a:gd fmla="*/ 2410541 w 2523949" name="connsiteX23"/>
                <a:gd fmla="*/ 3223087 h 4310537" name="connsiteY23"/>
                <a:gd fmla="*/ 2410541 w 2523949" name="connsiteX24"/>
                <a:gd fmla="*/ 3211196 h 4310537" name="connsiteY24"/>
                <a:gd fmla="*/ 2410541 w 2523949" name="connsiteX25"/>
                <a:gd fmla="*/ 3202938 h 4310537" name="connsiteY25"/>
                <a:gd fmla="*/ 2410541 w 2523949" name="connsiteX26"/>
                <a:gd fmla="*/ 3178919 h 4310537" name="connsiteY26"/>
                <a:gd fmla="*/ 2410541 w 2523949" name="connsiteX27"/>
                <a:gd fmla="*/ 3116064 h 4310537" name="connsiteY27"/>
                <a:gd fmla="*/ 2410541 w 2523949" name="connsiteX28"/>
                <a:gd fmla="*/ 3048349 h 4310537" name="connsiteY28"/>
                <a:gd fmla="*/ 2410541 w 2523949" name="connsiteX29"/>
                <a:gd fmla="*/ 3012438 h 4310537" name="connsiteY29"/>
                <a:gd fmla="*/ 2410541 w 2523949" name="connsiteX30"/>
                <a:gd fmla="*/ 2948758 h 4310537" name="connsiteY30"/>
                <a:gd fmla="*/ 2410541 w 2523949" name="connsiteX31"/>
                <a:gd fmla="*/ 2884161 h 4310537" name="connsiteY31"/>
                <a:gd fmla="*/ 2410542 w 2523949" name="connsiteX32"/>
                <a:gd fmla="*/ 2884161 h 4310537" name="connsiteY32"/>
                <a:gd fmla="*/ 2410542 w 2523949" name="connsiteX33"/>
                <a:gd fmla="*/ 2879860 h 4310537" name="connsiteY33"/>
                <a:gd fmla="*/ 2410542 w 2523949" name="connsiteX34"/>
                <a:gd fmla="*/ 2859294 h 4310537" name="connsiteY34"/>
                <a:gd fmla="*/ 2410542 w 2523949" name="connsiteX35"/>
                <a:gd fmla="*/ 2857762 h 4310537" name="connsiteY35"/>
                <a:gd fmla="*/ 2410542 w 2523949" name="connsiteX36"/>
                <a:gd fmla="*/ 2837195 h 4310537" name="connsiteY36"/>
                <a:gd fmla="*/ 2410542 w 2523949" name="connsiteX37"/>
                <a:gd fmla="*/ 2823937 h 4310537" name="connsiteY37"/>
                <a:gd fmla="*/ 2410542 w 2523949" name="connsiteX38"/>
                <a:gd fmla="*/ 2801838 h 4310537" name="connsiteY38"/>
                <a:gd fmla="*/ 2410542 w 2523949" name="connsiteX39"/>
                <a:gd fmla="*/ 2756982 h 4310537" name="connsiteY39"/>
                <a:gd fmla="*/ 2410542 w 2523949" name="connsiteX40"/>
                <a:gd fmla="*/ 2754097 h 4310537" name="connsiteY40"/>
                <a:gd fmla="*/ 2410542 w 2523949" name="connsiteX41"/>
                <a:gd fmla="*/ 2734884 h 4310537" name="connsiteY41"/>
                <a:gd fmla="*/ 2410542 w 2523949" name="connsiteX42"/>
                <a:gd fmla="*/ 2731998 h 4310537" name="connsiteY42"/>
                <a:gd fmla="*/ 2410542 w 2523949" name="connsiteX43"/>
                <a:gd fmla="*/ 2668794 h 4310537" name="connsiteY43"/>
                <a:gd fmla="*/ 2410542 w 2523949" name="connsiteX44"/>
                <a:gd fmla="*/ 2646695 h 4310537" name="connsiteY44"/>
                <a:gd fmla="*/ 2410542 w 2523949" name="connsiteX45"/>
                <a:gd fmla="*/ 2636115 h 4310537" name="connsiteY45"/>
                <a:gd fmla="*/ 2410542 w 2523949" name="connsiteX46"/>
                <a:gd fmla="*/ 2614017 h 4310537" name="connsiteY46"/>
                <a:gd fmla="*/ 2410542 w 2523949" name="connsiteX47"/>
                <a:gd fmla="*/ 2566482 h 4310537" name="connsiteY47"/>
                <a:gd fmla="*/ 2410542 w 2523949" name="connsiteX48"/>
                <a:gd fmla="*/ 2544384 h 4310537" name="connsiteY48"/>
                <a:gd fmla="*/ 2410542 w 2523949" name="connsiteX49"/>
                <a:gd fmla="*/ 2495147 h 4310537" name="connsiteY49"/>
                <a:gd fmla="*/ 2410542 w 2523949" name="connsiteX50"/>
                <a:gd fmla="*/ 2473049 h 4310537" name="connsiteY50"/>
                <a:gd fmla="*/ 2410542 w 2523949" name="connsiteX51"/>
                <a:gd fmla="*/ 2445615 h 4310537" name="connsiteY51"/>
                <a:gd fmla="*/ 2410542 w 2523949" name="connsiteX52"/>
                <a:gd fmla="*/ 2423517 h 4310537" name="connsiteY52"/>
                <a:gd fmla="*/ 2410542 w 2523949" name="connsiteX53"/>
                <a:gd fmla="*/ 2332532 h 4310537" name="connsiteY53"/>
                <a:gd fmla="*/ 2410542 w 2523949" name="connsiteX54"/>
                <a:gd fmla="*/ 2310433 h 4310537" name="connsiteY54"/>
                <a:gd fmla="*/ 2410542 w 2523949" name="connsiteX55"/>
                <a:gd fmla="*/ 2304647 h 4310537" name="connsiteY55"/>
                <a:gd fmla="*/ 2410542 w 2523949" name="connsiteX56"/>
                <a:gd fmla="*/ 2282549 h 4310537" name="connsiteY56"/>
                <a:gd fmla="*/ 2410542 w 2523949" name="connsiteX57"/>
                <a:gd fmla="*/ 2146721 h 4310537" name="connsiteY57"/>
                <a:gd fmla="*/ 2410542 w 2523949" name="connsiteX58"/>
                <a:gd fmla="*/ 2142032 h 4310537" name="connsiteY58"/>
                <a:gd fmla="*/ 2410542 w 2523949" name="connsiteX59"/>
                <a:gd fmla="*/ 2139925 h 4310537" name="connsiteY59"/>
                <a:gd fmla="*/ 2410542 w 2523949" name="connsiteX60"/>
                <a:gd fmla="*/ 2137864 h 4310537" name="connsiteY60"/>
                <a:gd fmla="*/ 2410542 w 2523949" name="connsiteX61"/>
                <a:gd fmla="*/ 2124622 h 4310537" name="connsiteY61"/>
                <a:gd fmla="*/ 2410542 w 2523949" name="connsiteX62"/>
                <a:gd fmla="*/ 2123432 h 4310537" name="connsiteY62"/>
                <a:gd fmla="*/ 2410542 w 2523949" name="connsiteX63"/>
                <a:gd fmla="*/ 2119933 h 4310537" name="connsiteY63"/>
                <a:gd fmla="*/ 2410542 w 2523949" name="connsiteX64"/>
                <a:gd fmla="*/ 2097049 h 4310537" name="connsiteY64"/>
                <a:gd fmla="*/ 2410542 w 2523949" name="connsiteX65"/>
                <a:gd fmla="*/ 1981658 h 4310537" name="connsiteY65"/>
                <a:gd fmla="*/ 2410542 w 2523949" name="connsiteX66"/>
                <a:gd fmla="*/ 1956221 h 4310537" name="connsiteY66"/>
                <a:gd fmla="*/ 2410542 w 2523949" name="connsiteX67"/>
                <a:gd fmla="*/ 1949425 h 4310537" name="connsiteY67"/>
                <a:gd fmla="*/ 2410542 w 2523949" name="connsiteX68"/>
                <a:gd fmla="*/ 1947364 h 4310537" name="connsiteY68"/>
                <a:gd fmla="*/ 2410542 w 2523949" name="connsiteX69"/>
                <a:gd fmla="*/ 1934122 h 4310537" name="connsiteY69"/>
                <a:gd fmla="*/ 2410542 w 2523949" name="connsiteX70"/>
                <a:gd fmla="*/ 1932932 h 4310537" name="connsiteY70"/>
                <a:gd fmla="*/ 2410542 w 2523949" name="connsiteX71"/>
                <a:gd fmla="*/ 1906549 h 4310537" name="connsiteY71"/>
                <a:gd fmla="*/ 2410542 w 2523949" name="connsiteX72"/>
                <a:gd fmla="*/ 1882214 h 4310537" name="connsiteY72"/>
                <a:gd fmla="*/ 2410542 w 2523949" name="connsiteX73"/>
                <a:gd fmla="*/ 1861030 h 4310537" name="connsiteY73"/>
                <a:gd fmla="*/ 2410542 w 2523949" name="connsiteX74"/>
                <a:gd fmla="*/ 1791158 h 4310537" name="connsiteY74"/>
                <a:gd fmla="*/ 2410542 w 2523949" name="connsiteX75"/>
                <a:gd fmla="*/ 1747978 h 4310537" name="connsiteY75"/>
                <a:gd fmla="*/ 2410542 w 2523949" name="connsiteX76"/>
                <a:gd fmla="*/ 1709102 h 4310537" name="connsiteY76"/>
                <a:gd fmla="*/ 1261975 w 2523949" name="connsiteX77"/>
                <a:gd fmla="*/ 135606 h 4310537" name="connsiteY77"/>
                <a:gd fmla="*/ 1145043 w 2523949" name="connsiteX78"/>
                <a:gd fmla="*/ 162467 h 4310537" name="connsiteY78"/>
                <a:gd fmla="*/ 230339 w 2523949" name="connsiteX79"/>
                <a:gd fmla="*/ 690261 h 4310537" name="connsiteY79"/>
                <a:gd fmla="*/ 113408 w 2523949" name="connsiteX80"/>
                <a:gd fmla="*/ 893838 h 4310537" name="connsiteY80"/>
                <a:gd fmla="*/ 113408 w 2523949" name="connsiteX81"/>
                <a:gd fmla="*/ 1082390 h 4310537" name="connsiteY81"/>
                <a:gd fmla="*/ 2410542 w 2523949" name="connsiteX82"/>
                <a:gd fmla="*/ 1082390 h 4310537" name="connsiteY82"/>
                <a:gd fmla="*/ 2410542 w 2523949" name="connsiteX83"/>
                <a:gd fmla="*/ 893838 h 4310537" name="connsiteY83"/>
                <a:gd fmla="*/ 2293610 w 2523949" name="connsiteX84"/>
                <a:gd fmla="*/ 690261 h 4310537" name="connsiteY84"/>
                <a:gd fmla="*/ 1378906 w 2523949" name="connsiteX85"/>
                <a:gd fmla="*/ 162467 h 4310537" name="connsiteY85"/>
                <a:gd fmla="*/ 1261975 w 2523949" name="connsiteX86"/>
                <a:gd fmla="*/ 135606 h 4310537" name="connsiteY86"/>
                <a:gd fmla="*/ 1261975 w 2523949" name="connsiteX87"/>
                <a:gd fmla="*/ 0 h 4310537" name="connsiteY87"/>
                <a:gd fmla="*/ 1390452 w 2523949" name="connsiteX88"/>
                <a:gd fmla="*/ 29513 h 4310537" name="connsiteY88"/>
                <a:gd fmla="*/ 2395472 w 2523949" name="connsiteX89"/>
                <a:gd fmla="*/ 609420 h 4310537" name="connsiteY89"/>
                <a:gd fmla="*/ 2523949 w 2523949" name="connsiteX90"/>
                <a:gd fmla="*/ 833098 h 4310537" name="connsiteY90"/>
                <a:gd fmla="*/ 2523949 w 2523949" name="connsiteX91"/>
                <a:gd fmla="*/ 1974790 h 4310537" name="connsiteY91"/>
                <a:gd fmla="*/ 2523949 w 2523949" name="connsiteX92"/>
                <a:gd fmla="*/ 1976098 h 4310537" name="connsiteY92"/>
                <a:gd fmla="*/ 2523949 w 2523949" name="connsiteX93"/>
                <a:gd fmla="*/ 1990647 h 4310537" name="connsiteY93"/>
                <a:gd fmla="*/ 2523949 w 2523949" name="connsiteX94"/>
                <a:gd fmla="*/ 1992912 h 4310537" name="connsiteY94"/>
                <a:gd fmla="*/ 2523949 w 2523949" name="connsiteX95"/>
                <a:gd fmla="*/ 2000379 h 4310537" name="connsiteY95"/>
                <a:gd fmla="*/ 2523949 w 2523949" name="connsiteX96"/>
                <a:gd fmla="*/ 2180255 h 4310537" name="connsiteY96"/>
                <a:gd fmla="*/ 2523949 w 2523949" name="connsiteX97"/>
                <a:gd fmla="*/ 2204536 h 4310537" name="connsiteY97"/>
                <a:gd fmla="*/ 2523949 w 2523949" name="connsiteX98"/>
                <a:gd fmla="*/ 2358928 h 4310537" name="connsiteY98"/>
                <a:gd fmla="*/ 2523949 w 2523949" name="connsiteX99"/>
                <a:gd fmla="*/ 2383208 h 4310537" name="connsiteY99"/>
                <a:gd fmla="*/ 2523949 w 2523949" name="connsiteX100"/>
                <a:gd fmla="*/ 2513815 h 4310537" name="connsiteY100"/>
                <a:gd fmla="*/ 2523949 w 2523949" name="connsiteX101"/>
                <a:gd fmla="*/ 2538095 h 4310537" name="connsiteY101"/>
                <a:gd fmla="*/ 2523949 w 2523949" name="connsiteX102"/>
                <a:gd fmla="*/ 2646616 h 4310537" name="connsiteY102"/>
                <a:gd fmla="*/ 2523949 w 2523949" name="connsiteX103"/>
                <a:gd fmla="*/ 2670896 h 4310537" name="connsiteY103"/>
                <a:gd fmla="*/ 2523949 w 2523949" name="connsiteX104"/>
                <a:gd fmla="*/ 2759029 h 4310537" name="connsiteY104"/>
                <a:gd fmla="*/ 2523949 w 2523949" name="connsiteX105"/>
                <a:gd fmla="*/ 2783310 h 4310537" name="connsiteY105"/>
                <a:gd fmla="*/ 2523949 w 2523949" name="connsiteX106"/>
                <a:gd fmla="*/ 2852754 h 4310537" name="connsiteY106"/>
                <a:gd fmla="*/ 2523949 w 2523949" name="connsiteX107"/>
                <a:gd fmla="*/ 2877035 h 4310537" name="connsiteY107"/>
                <a:gd fmla="*/ 2523949 w 2523949" name="connsiteX108"/>
                <a:gd fmla="*/ 2929490 h 4310537" name="connsiteY108"/>
                <a:gd fmla="*/ 2523949 w 2523949" name="connsiteX109"/>
                <a:gd fmla="*/ 2953771 h 4310537" name="connsiteY109"/>
                <a:gd fmla="*/ 2523949 w 2523949" name="connsiteX110"/>
                <a:gd fmla="*/ 2990936 h 4310537" name="connsiteY110"/>
                <a:gd fmla="*/ 2523949 w 2523949" name="connsiteX111"/>
                <a:gd fmla="*/ 3015216 h 4310537" name="connsiteY111"/>
                <a:gd fmla="*/ 2523949 w 2523949" name="connsiteX112"/>
                <a:gd fmla="*/ 3074750 h 4310537" name="connsiteY112"/>
                <a:gd fmla="*/ 2523949 w 2523949" name="connsiteX113"/>
                <a:gd fmla="*/ 3099031 h 4310537" name="connsiteY113"/>
                <a:gd fmla="*/ 2523949 w 2523949" name="connsiteX114"/>
                <a:gd fmla="*/ 3117790 h 4310537" name="connsiteY114"/>
                <a:gd fmla="*/ 2523949 w 2523949" name="connsiteX115"/>
                <a:gd fmla="*/ 3135912 h 4310537" name="connsiteY115"/>
                <a:gd fmla="*/ 2523949 w 2523949" name="connsiteX116"/>
                <a:gd fmla="*/ 3142071 h 4310537" name="connsiteY116"/>
                <a:gd fmla="*/ 2523949 w 2523949" name="connsiteX117"/>
                <a:gd fmla="*/ 3143379 h 4310537" name="connsiteY117"/>
                <a:gd fmla="*/ 2523949 w 2523949" name="connsiteX118"/>
                <a:gd fmla="*/ 3157927 h 4310537" name="connsiteY118"/>
                <a:gd fmla="*/ 2523949 w 2523949" name="connsiteX119"/>
                <a:gd fmla="*/ 3160193 h 4310537" name="connsiteY119"/>
                <a:gd fmla="*/ 2523949 w 2523949" name="connsiteX120"/>
                <a:gd fmla="*/ 3347536 h 4310537" name="connsiteY120"/>
                <a:gd fmla="*/ 2523949 w 2523949" name="connsiteX121"/>
                <a:gd fmla="*/ 3402691 h 4310537" name="connsiteY121"/>
                <a:gd fmla="*/ 2523948 w 2523949" name="connsiteX122"/>
                <a:gd fmla="*/ 3402691 h 4310537" name="connsiteY122"/>
                <a:gd fmla="*/ 2523948 w 2523949" name="connsiteX123"/>
                <a:gd fmla="*/ 3411812 h 4310537" name="connsiteY123"/>
                <a:gd fmla="*/ 2523948 w 2523949" name="connsiteX124"/>
                <a:gd fmla="*/ 3475886 h 4310537" name="connsiteY124"/>
                <a:gd fmla="*/ 2395471 w 2523949" name="connsiteX125"/>
                <a:gd fmla="*/ 3699565 h 4310537" name="connsiteY125"/>
                <a:gd fmla="*/ 1390451 w 2523949" name="connsiteX126"/>
                <a:gd fmla="*/ 4279472 h 4310537" name="connsiteY126"/>
                <a:gd fmla="*/ 1133497 w 2523949" name="connsiteX127"/>
                <a:gd fmla="*/ 4279472 h 4310537" name="connsiteY127"/>
                <a:gd fmla="*/ 128477 w 2523949" name="connsiteX128"/>
                <a:gd fmla="*/ 3699565 h 4310537" name="connsiteY128"/>
                <a:gd fmla="*/ 0 w 2523949" name="connsiteX129"/>
                <a:gd fmla="*/ 3475886 h 4310537" name="connsiteY129"/>
                <a:gd fmla="*/ 0 w 2523949" name="connsiteX130"/>
                <a:gd fmla="*/ 2884161 h 4310537" name="connsiteY130"/>
                <a:gd fmla="*/ 1 w 2523949" name="connsiteX131"/>
                <a:gd fmla="*/ 2884161 h 4310537" name="connsiteY131"/>
                <a:gd fmla="*/ 1 w 2523949" name="connsiteX132"/>
                <a:gd fmla="*/ 2000379 h 4310537" name="connsiteY132"/>
                <a:gd fmla="*/ 1 w 2523949" name="connsiteX133"/>
                <a:gd fmla="*/ 1992912 h 4310537" name="connsiteY133"/>
                <a:gd fmla="*/ 1 w 2523949" name="connsiteX134"/>
                <a:gd fmla="*/ 1976098 h 4310537" name="connsiteY134"/>
                <a:gd fmla="*/ 1 w 2523949" name="connsiteX135"/>
                <a:gd fmla="*/ 833098 h 4310537" name="connsiteY135"/>
                <a:gd fmla="*/ 128478 w 2523949" name="connsiteX136"/>
                <a:gd fmla="*/ 609420 h 4310537" name="connsiteY136"/>
                <a:gd fmla="*/ 1133498 w 2523949" name="connsiteX137"/>
                <a:gd fmla="*/ 29513 h 4310537" name="connsiteY137"/>
                <a:gd fmla="*/ 1261975 w 2523949" name="connsiteX138"/>
                <a:gd fmla="*/ 0 h 4310537" name="connsiteY13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b="b" l="l" r="r" t="t"/>
              <a:pathLst>
                <a:path h="4310537" w="2523949">
                  <a:moveTo>
                    <a:pt x="113408" y="1709102"/>
                  </a:moveTo>
                  <a:lnTo>
                    <a:pt x="113408" y="1934122"/>
                  </a:lnTo>
                  <a:lnTo>
                    <a:pt x="113408" y="1949425"/>
                  </a:lnTo>
                  <a:lnTo>
                    <a:pt x="113408" y="1956221"/>
                  </a:lnTo>
                  <a:lnTo>
                    <a:pt x="113408" y="2124622"/>
                  </a:lnTo>
                  <a:lnTo>
                    <a:pt x="113408" y="2139925"/>
                  </a:lnTo>
                  <a:lnTo>
                    <a:pt x="113408" y="2146721"/>
                  </a:lnTo>
                  <a:lnTo>
                    <a:pt x="113408" y="2989710"/>
                  </a:lnTo>
                  <a:lnTo>
                    <a:pt x="113408" y="2996506"/>
                  </a:lnTo>
                  <a:lnTo>
                    <a:pt x="113408" y="3011809"/>
                  </a:lnTo>
                  <a:lnTo>
                    <a:pt x="113408" y="3180210"/>
                  </a:lnTo>
                  <a:lnTo>
                    <a:pt x="113408" y="3187006"/>
                  </a:lnTo>
                  <a:lnTo>
                    <a:pt x="113408" y="3202309"/>
                  </a:lnTo>
                  <a:lnTo>
                    <a:pt x="113408" y="3402691"/>
                  </a:lnTo>
                  <a:lnTo>
                    <a:pt x="113407" y="3402691"/>
                  </a:lnTo>
                  <a:lnTo>
                    <a:pt x="113407" y="3415286"/>
                  </a:lnTo>
                  <a:cubicBezTo>
                    <a:pt x="113407" y="3490685"/>
                    <a:pt x="166215" y="3581164"/>
                    <a:pt x="230338" y="3618864"/>
                  </a:cubicBezTo>
                  <a:cubicBezTo>
                    <a:pt x="230338" y="3618864"/>
                    <a:pt x="230338" y="3618864"/>
                    <a:pt x="1145042" y="4146658"/>
                  </a:cubicBezTo>
                  <a:cubicBezTo>
                    <a:pt x="1209166" y="4184357"/>
                    <a:pt x="1314782" y="4184357"/>
                    <a:pt x="1378905" y="4146658"/>
                  </a:cubicBezTo>
                  <a:cubicBezTo>
                    <a:pt x="1378905" y="4146658"/>
                    <a:pt x="1378905" y="4146658"/>
                    <a:pt x="2293609" y="3618864"/>
                  </a:cubicBezTo>
                  <a:cubicBezTo>
                    <a:pt x="2357733" y="3581164"/>
                    <a:pt x="2410541" y="3490685"/>
                    <a:pt x="2410541" y="3415286"/>
                  </a:cubicBezTo>
                  <a:cubicBezTo>
                    <a:pt x="2410541" y="3415286"/>
                    <a:pt x="2410541" y="3415286"/>
                    <a:pt x="2410541" y="3306564"/>
                  </a:cubicBezTo>
                  <a:lnTo>
                    <a:pt x="2410541" y="3224786"/>
                  </a:lnTo>
                  <a:lnTo>
                    <a:pt x="2410541" y="3223087"/>
                  </a:lnTo>
                  <a:lnTo>
                    <a:pt x="2410541" y="3211196"/>
                  </a:lnTo>
                  <a:lnTo>
                    <a:pt x="2410541" y="3202938"/>
                  </a:lnTo>
                  <a:lnTo>
                    <a:pt x="2410541" y="3178919"/>
                  </a:lnTo>
                  <a:lnTo>
                    <a:pt x="2410541" y="3116064"/>
                  </a:lnTo>
                  <a:lnTo>
                    <a:pt x="2410541" y="3048349"/>
                  </a:lnTo>
                  <a:lnTo>
                    <a:pt x="2410541" y="3012438"/>
                  </a:lnTo>
                  <a:lnTo>
                    <a:pt x="2410541" y="2948758"/>
                  </a:lnTo>
                  <a:lnTo>
                    <a:pt x="2410541" y="2884161"/>
                  </a:lnTo>
                  <a:lnTo>
                    <a:pt x="2410542" y="2884161"/>
                  </a:lnTo>
                  <a:lnTo>
                    <a:pt x="2410542" y="2879860"/>
                  </a:lnTo>
                  <a:lnTo>
                    <a:pt x="2410542" y="2859294"/>
                  </a:lnTo>
                  <a:lnTo>
                    <a:pt x="2410542" y="2857762"/>
                  </a:lnTo>
                  <a:lnTo>
                    <a:pt x="2410542" y="2837195"/>
                  </a:lnTo>
                  <a:lnTo>
                    <a:pt x="2410542" y="2823937"/>
                  </a:lnTo>
                  <a:lnTo>
                    <a:pt x="2410542" y="2801838"/>
                  </a:lnTo>
                  <a:lnTo>
                    <a:pt x="2410542" y="2756982"/>
                  </a:lnTo>
                  <a:lnTo>
                    <a:pt x="2410542" y="2754097"/>
                  </a:lnTo>
                  <a:lnTo>
                    <a:pt x="2410542" y="2734884"/>
                  </a:lnTo>
                  <a:lnTo>
                    <a:pt x="2410542" y="2731998"/>
                  </a:lnTo>
                  <a:lnTo>
                    <a:pt x="2410542" y="2668794"/>
                  </a:lnTo>
                  <a:lnTo>
                    <a:pt x="2410542" y="2646695"/>
                  </a:lnTo>
                  <a:lnTo>
                    <a:pt x="2410542" y="2636115"/>
                  </a:lnTo>
                  <a:lnTo>
                    <a:pt x="2410542" y="2614017"/>
                  </a:lnTo>
                  <a:lnTo>
                    <a:pt x="2410542" y="2566482"/>
                  </a:lnTo>
                  <a:lnTo>
                    <a:pt x="2410542" y="2544384"/>
                  </a:lnTo>
                  <a:lnTo>
                    <a:pt x="2410542" y="2495147"/>
                  </a:lnTo>
                  <a:lnTo>
                    <a:pt x="2410542" y="2473049"/>
                  </a:lnTo>
                  <a:lnTo>
                    <a:pt x="2410542" y="2445615"/>
                  </a:lnTo>
                  <a:lnTo>
                    <a:pt x="2410542" y="2423517"/>
                  </a:lnTo>
                  <a:lnTo>
                    <a:pt x="2410542" y="2332532"/>
                  </a:lnTo>
                  <a:lnTo>
                    <a:pt x="2410542" y="2310433"/>
                  </a:lnTo>
                  <a:lnTo>
                    <a:pt x="2410542" y="2304647"/>
                  </a:lnTo>
                  <a:lnTo>
                    <a:pt x="2410542" y="2282549"/>
                  </a:lnTo>
                  <a:lnTo>
                    <a:pt x="2410542" y="2146721"/>
                  </a:lnTo>
                  <a:lnTo>
                    <a:pt x="2410542" y="2142032"/>
                  </a:lnTo>
                  <a:lnTo>
                    <a:pt x="2410542" y="2139925"/>
                  </a:lnTo>
                  <a:lnTo>
                    <a:pt x="2410542" y="2137864"/>
                  </a:lnTo>
                  <a:lnTo>
                    <a:pt x="2410542" y="2124622"/>
                  </a:lnTo>
                  <a:lnTo>
                    <a:pt x="2410542" y="2123432"/>
                  </a:lnTo>
                  <a:lnTo>
                    <a:pt x="2410542" y="2119933"/>
                  </a:lnTo>
                  <a:lnTo>
                    <a:pt x="2410542" y="2097049"/>
                  </a:lnTo>
                  <a:cubicBezTo>
                    <a:pt x="2410542" y="2073661"/>
                    <a:pt x="2410542" y="2037517"/>
                    <a:pt x="2410542" y="1981658"/>
                  </a:cubicBezTo>
                  <a:lnTo>
                    <a:pt x="2410542" y="1956221"/>
                  </a:lnTo>
                  <a:lnTo>
                    <a:pt x="2410542" y="1949425"/>
                  </a:lnTo>
                  <a:lnTo>
                    <a:pt x="2410542" y="1947364"/>
                  </a:lnTo>
                  <a:lnTo>
                    <a:pt x="2410542" y="1934122"/>
                  </a:lnTo>
                  <a:lnTo>
                    <a:pt x="2410542" y="1932932"/>
                  </a:lnTo>
                  <a:lnTo>
                    <a:pt x="2410542" y="1906549"/>
                  </a:lnTo>
                  <a:lnTo>
                    <a:pt x="2410542" y="1882214"/>
                  </a:lnTo>
                  <a:lnTo>
                    <a:pt x="2410542" y="1861030"/>
                  </a:lnTo>
                  <a:lnTo>
                    <a:pt x="2410542" y="1791158"/>
                  </a:lnTo>
                  <a:lnTo>
                    <a:pt x="2410542" y="1747978"/>
                  </a:lnTo>
                  <a:lnTo>
                    <a:pt x="2410542" y="1709102"/>
                  </a:lnTo>
                  <a:close/>
                  <a:moveTo>
                    <a:pt x="1261975" y="135606"/>
                  </a:moveTo>
                  <a:cubicBezTo>
                    <a:pt x="1219540" y="135606"/>
                    <a:pt x="1177106" y="144559"/>
                    <a:pt x="1145043" y="162467"/>
                  </a:cubicBezTo>
                  <a:cubicBezTo>
                    <a:pt x="1145043" y="162467"/>
                    <a:pt x="1145043" y="162467"/>
                    <a:pt x="230339" y="690261"/>
                  </a:cubicBezTo>
                  <a:cubicBezTo>
                    <a:pt x="166216" y="727960"/>
                    <a:pt x="113408" y="820324"/>
                    <a:pt x="113408" y="893838"/>
                  </a:cubicBezTo>
                  <a:lnTo>
                    <a:pt x="113408" y="1082390"/>
                  </a:lnTo>
                  <a:lnTo>
                    <a:pt x="2410542" y="1082390"/>
                  </a:lnTo>
                  <a:lnTo>
                    <a:pt x="2410542" y="893838"/>
                  </a:lnTo>
                  <a:cubicBezTo>
                    <a:pt x="2410542" y="820324"/>
                    <a:pt x="2357734" y="727960"/>
                    <a:pt x="2293610" y="690261"/>
                  </a:cubicBezTo>
                  <a:cubicBezTo>
                    <a:pt x="2293610" y="690261"/>
                    <a:pt x="2293610" y="690261"/>
                    <a:pt x="1378906" y="162467"/>
                  </a:cubicBezTo>
                  <a:cubicBezTo>
                    <a:pt x="1346844" y="144559"/>
                    <a:pt x="1304410" y="135606"/>
                    <a:pt x="1261975" y="135606"/>
                  </a:cubicBezTo>
                  <a:close/>
                  <a:moveTo>
                    <a:pt x="1261975" y="0"/>
                  </a:moveTo>
                  <a:cubicBezTo>
                    <a:pt x="1308600" y="0"/>
                    <a:pt x="1355224" y="9837"/>
                    <a:pt x="1390452" y="29513"/>
                  </a:cubicBezTo>
                  <a:cubicBezTo>
                    <a:pt x="2395472" y="609420"/>
                    <a:pt x="2395472" y="609420"/>
                    <a:pt x="2395472" y="609420"/>
                  </a:cubicBezTo>
                  <a:cubicBezTo>
                    <a:pt x="2465927" y="650842"/>
                    <a:pt x="2523949" y="752325"/>
                    <a:pt x="2523949" y="833098"/>
                  </a:cubicBezTo>
                  <a:cubicBezTo>
                    <a:pt x="2523949" y="1702959"/>
                    <a:pt x="2523949" y="1920424"/>
                    <a:pt x="2523949" y="1974790"/>
                  </a:cubicBezTo>
                  <a:lnTo>
                    <a:pt x="2523949" y="1976098"/>
                  </a:lnTo>
                  <a:lnTo>
                    <a:pt x="2523949" y="1990647"/>
                  </a:lnTo>
                  <a:lnTo>
                    <a:pt x="2523949" y="1992912"/>
                  </a:lnTo>
                  <a:lnTo>
                    <a:pt x="2523949" y="2000379"/>
                  </a:lnTo>
                  <a:lnTo>
                    <a:pt x="2523949" y="2180255"/>
                  </a:lnTo>
                  <a:lnTo>
                    <a:pt x="2523949" y="2204536"/>
                  </a:lnTo>
                  <a:lnTo>
                    <a:pt x="2523949" y="2358928"/>
                  </a:lnTo>
                  <a:lnTo>
                    <a:pt x="2523949" y="2383208"/>
                  </a:lnTo>
                  <a:lnTo>
                    <a:pt x="2523949" y="2513815"/>
                  </a:lnTo>
                  <a:lnTo>
                    <a:pt x="2523949" y="2538095"/>
                  </a:lnTo>
                  <a:lnTo>
                    <a:pt x="2523949" y="2646616"/>
                  </a:lnTo>
                  <a:lnTo>
                    <a:pt x="2523949" y="2670896"/>
                  </a:lnTo>
                  <a:lnTo>
                    <a:pt x="2523949" y="2759029"/>
                  </a:lnTo>
                  <a:lnTo>
                    <a:pt x="2523949" y="2783310"/>
                  </a:lnTo>
                  <a:lnTo>
                    <a:pt x="2523949" y="2852754"/>
                  </a:lnTo>
                  <a:lnTo>
                    <a:pt x="2523949" y="2877035"/>
                  </a:lnTo>
                  <a:lnTo>
                    <a:pt x="2523949" y="2929490"/>
                  </a:lnTo>
                  <a:lnTo>
                    <a:pt x="2523949" y="2953771"/>
                  </a:lnTo>
                  <a:lnTo>
                    <a:pt x="2523949" y="2990936"/>
                  </a:lnTo>
                  <a:lnTo>
                    <a:pt x="2523949" y="3015216"/>
                  </a:lnTo>
                  <a:lnTo>
                    <a:pt x="2523949" y="3074750"/>
                  </a:lnTo>
                  <a:lnTo>
                    <a:pt x="2523949" y="3099031"/>
                  </a:lnTo>
                  <a:lnTo>
                    <a:pt x="2523949" y="3117790"/>
                  </a:lnTo>
                  <a:cubicBezTo>
                    <a:pt x="2523949" y="3135912"/>
                    <a:pt x="2523949" y="3135912"/>
                    <a:pt x="2523949" y="3135912"/>
                  </a:cubicBezTo>
                  <a:lnTo>
                    <a:pt x="2523949" y="3142071"/>
                  </a:lnTo>
                  <a:lnTo>
                    <a:pt x="2523949" y="3143379"/>
                  </a:lnTo>
                  <a:lnTo>
                    <a:pt x="2523949" y="3157927"/>
                  </a:lnTo>
                  <a:lnTo>
                    <a:pt x="2523949" y="3160193"/>
                  </a:lnTo>
                  <a:lnTo>
                    <a:pt x="2523949" y="3347536"/>
                  </a:lnTo>
                  <a:lnTo>
                    <a:pt x="2523949" y="3402691"/>
                  </a:lnTo>
                  <a:lnTo>
                    <a:pt x="2523948" y="3402691"/>
                  </a:lnTo>
                  <a:lnTo>
                    <a:pt x="2523948" y="3411812"/>
                  </a:lnTo>
                  <a:cubicBezTo>
                    <a:pt x="2523948" y="3475886"/>
                    <a:pt x="2523948" y="3475886"/>
                    <a:pt x="2523948" y="3475886"/>
                  </a:cubicBezTo>
                  <a:cubicBezTo>
                    <a:pt x="2523948" y="3558730"/>
                    <a:pt x="2465926" y="3658142"/>
                    <a:pt x="2395471" y="3699565"/>
                  </a:cubicBezTo>
                  <a:cubicBezTo>
                    <a:pt x="1390451" y="4279472"/>
                    <a:pt x="1390451" y="4279472"/>
                    <a:pt x="1390451" y="4279472"/>
                  </a:cubicBezTo>
                  <a:cubicBezTo>
                    <a:pt x="1319996" y="4320893"/>
                    <a:pt x="1203952" y="4320893"/>
                    <a:pt x="1133497" y="4279472"/>
                  </a:cubicBezTo>
                  <a:cubicBezTo>
                    <a:pt x="128477" y="3699565"/>
                    <a:pt x="128477" y="3699565"/>
                    <a:pt x="128477" y="3699565"/>
                  </a:cubicBezTo>
                  <a:cubicBezTo>
                    <a:pt x="58022" y="3658142"/>
                    <a:pt x="0" y="3558730"/>
                    <a:pt x="0" y="3475886"/>
                  </a:cubicBezTo>
                  <a:lnTo>
                    <a:pt x="0" y="2884161"/>
                  </a:lnTo>
                  <a:lnTo>
                    <a:pt x="1" y="2884161"/>
                  </a:lnTo>
                  <a:lnTo>
                    <a:pt x="1" y="2000379"/>
                  </a:lnTo>
                  <a:lnTo>
                    <a:pt x="1" y="1992912"/>
                  </a:lnTo>
                  <a:lnTo>
                    <a:pt x="1" y="1976098"/>
                  </a:lnTo>
                  <a:lnTo>
                    <a:pt x="1" y="833098"/>
                  </a:lnTo>
                  <a:cubicBezTo>
                    <a:pt x="1" y="752325"/>
                    <a:pt x="58023" y="650842"/>
                    <a:pt x="128478" y="609420"/>
                  </a:cubicBezTo>
                  <a:cubicBezTo>
                    <a:pt x="1133498" y="29513"/>
                    <a:pt x="1133498" y="29513"/>
                    <a:pt x="1133498" y="29513"/>
                  </a:cubicBezTo>
                  <a:cubicBezTo>
                    <a:pt x="1168726" y="9837"/>
                    <a:pt x="1215350" y="0"/>
                    <a:pt x="1261975" y="0"/>
                  </a:cubicBez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sz="2400"/>
            </a:p>
          </p:txBody>
        </p:sp>
        <p:sp>
          <p:nvSpPr>
            <p:cNvPr id="100" name="TextBox 29"/>
            <p:cNvSpPr txBox="1"/>
            <p:nvPr/>
          </p:nvSpPr>
          <p:spPr>
            <a:xfrm>
              <a:off x="1527139" y="4283315"/>
              <a:ext cx="1686244" cy="1524000"/>
            </a:xfrm>
            <a:prstGeom prst="rect">
              <a:avLst/>
            </a:prstGeom>
            <a:noFill/>
          </p:spPr>
          <p:txBody>
            <a:bodyPr bIns="0" lIns="0" rIns="0" rtlCol="0" tIns="0" wrap="square">
              <a:spAutoFit/>
            </a:bodyPr>
            <a:lstStyle/>
            <a:p>
              <a:pPr algn="just">
                <a:lnSpc>
                  <a:spcPts val="2000"/>
                </a:lnSpc>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rPr>
                <a:t>点击输入简要文字内容，文字内容需概括精炼，言简意赅的说明分项内容言简意赅的说明分项内容</a:t>
              </a:r>
            </a:p>
          </p:txBody>
        </p:sp>
        <p:sp>
          <p:nvSpPr>
            <p:cNvPr id="101" name="TextBox 30"/>
            <p:cNvSpPr txBox="1"/>
            <p:nvPr/>
          </p:nvSpPr>
          <p:spPr>
            <a:xfrm>
              <a:off x="1639680" y="3352862"/>
              <a:ext cx="1797320" cy="426720"/>
            </a:xfrm>
            <a:prstGeom prst="rect">
              <a:avLst/>
            </a:prstGeom>
            <a:noFill/>
          </p:spPr>
          <p:txBody>
            <a:bodyPr bIns="0" lIns="0" rIns="0" rtlCol="0" tIns="0" wrap="square">
              <a:spAutoFit/>
            </a:bodyPr>
            <a:lstStyle/>
            <a:p>
              <a:r>
                <a:rPr altLang="en-US" b="1" lang="zh-CN" sz="2800">
                  <a:solidFill>
                    <a:srgbClr val="FFFFFF"/>
                  </a:solidFill>
                  <a:latin charset="-122" panose="02010509060101010101" pitchFamily="49" typeface="幼圆"/>
                  <a:ea charset="-122" panose="02010509060101010101" pitchFamily="49" typeface="幼圆"/>
                </a:rPr>
                <a:t>工作岗位</a:t>
              </a:r>
            </a:p>
          </p:txBody>
        </p:sp>
        <p:sp>
          <p:nvSpPr>
            <p:cNvPr id="102" name="TextBox 20"/>
            <p:cNvSpPr txBox="1"/>
            <p:nvPr/>
          </p:nvSpPr>
          <p:spPr>
            <a:xfrm>
              <a:off x="2062287" y="2551571"/>
              <a:ext cx="615950" cy="609600"/>
            </a:xfrm>
            <a:prstGeom prst="rect">
              <a:avLst/>
            </a:prstGeom>
            <a:noFill/>
          </p:spPr>
          <p:txBody>
            <a:bodyPr bIns="0" lIns="0" rIns="0" rtlCol="0" tIns="0" wrap="none">
              <a:spAutoFit/>
            </a:bodyPr>
            <a:lstStyle/>
            <a:p>
              <a:pPr algn="ctr"/>
              <a:r>
                <a:rPr altLang="zh-CN" lang="en-US" smtClean="0" spc="400" sz="4000">
                  <a:solidFill>
                    <a:srgbClr val="404040"/>
                  </a:solidFill>
                  <a:latin charset="0" panose="020b0503020202020204" pitchFamily="34" typeface="Agency FB"/>
                  <a:ea charset="-122" panose="020b0503020204020204" pitchFamily="34" typeface="微软雅黑"/>
                </a:rPr>
                <a:t>02</a:t>
              </a:r>
            </a:p>
          </p:txBody>
        </p:sp>
      </p:grpSp>
    </p:spTree>
    <p:extLst>
      <p:ext uri="{BB962C8B-B14F-4D97-AF65-F5344CB8AC3E}">
        <p14:creationId val="2834324322"/>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5" presetSubtype="0">
                                  <p:stCondLst>
                                    <p:cond delay="0"/>
                                  </p:stCondLst>
                                  <p:childTnLst>
                                    <p:set>
                                      <p:cBhvr>
                                        <p:cTn dur="1" fill="hold" id="6">
                                          <p:stCondLst>
                                            <p:cond delay="0"/>
                                          </p:stCondLst>
                                        </p:cTn>
                                        <p:tgtEl>
                                          <p:spTgt spid="83"/>
                                        </p:tgtEl>
                                        <p:attrNameLst>
                                          <p:attrName>style.visibility</p:attrName>
                                        </p:attrNameLst>
                                      </p:cBhvr>
                                      <p:to>
                                        <p:strVal val="visible"/>
                                      </p:to>
                                    </p:set>
                                    <p:anim calcmode="lin" valueType="num">
                                      <p:cBhvr>
                                        <p:cTn decel="50000" dur="500" fill="hold" id="7">
                                          <p:stCondLst>
                                            <p:cond delay="0"/>
                                          </p:stCondLst>
                                        </p:cTn>
                                        <p:tgtEl>
                                          <p:spTgt spid="83"/>
                                        </p:tgtEl>
                                        <p:attrNameLst>
                                          <p:attrName>style.rotation</p:attrName>
                                        </p:attrNameLst>
                                      </p:cBhvr>
                                      <p:tavLst>
                                        <p:tav tm="0">
                                          <p:val>
                                            <p:fltVal val="-90"/>
                                          </p:val>
                                        </p:tav>
                                        <p:tav tm="100000">
                                          <p:val>
                                            <p:fltVal val="0"/>
                                          </p:val>
                                        </p:tav>
                                      </p:tavLst>
                                    </p:anim>
                                    <p:anim calcmode="lin" valueType="num">
                                      <p:cBhvr>
                                        <p:cTn decel="50000" dur="500" fill="hold" id="8">
                                          <p:stCondLst>
                                            <p:cond delay="0"/>
                                          </p:stCondLst>
                                        </p:cTn>
                                        <p:tgtEl>
                                          <p:spTgt spid="83"/>
                                        </p:tgtEl>
                                        <p:attrNameLst>
                                          <p:attrName>ppt_w</p:attrName>
                                        </p:attrNameLst>
                                      </p:cBhvr>
                                      <p:tavLst>
                                        <p:tav tm="0">
                                          <p:val>
                                            <p:strVal val="#ppt_w"/>
                                          </p:val>
                                        </p:tav>
                                        <p:tav tm="100000">
                                          <p:val>
                                            <p:strVal val="#ppt_w*.05"/>
                                          </p:val>
                                        </p:tav>
                                      </p:tavLst>
                                    </p:anim>
                                    <p:anim calcmode="lin" valueType="num">
                                      <p:cBhvr>
                                        <p:cTn accel="50000" dur="500" fill="hold" id="9">
                                          <p:stCondLst>
                                            <p:cond delay="500"/>
                                          </p:stCondLst>
                                        </p:cTn>
                                        <p:tgtEl>
                                          <p:spTgt spid="83"/>
                                        </p:tgtEl>
                                        <p:attrNameLst>
                                          <p:attrName>ppt_w</p:attrName>
                                        </p:attrNameLst>
                                      </p:cBhvr>
                                      <p:tavLst>
                                        <p:tav tm="0">
                                          <p:val>
                                            <p:strVal val="#ppt_w*.05"/>
                                          </p:val>
                                        </p:tav>
                                        <p:tav tm="100000">
                                          <p:val>
                                            <p:strVal val="#ppt_w"/>
                                          </p:val>
                                        </p:tav>
                                      </p:tavLst>
                                    </p:anim>
                                    <p:anim calcmode="lin" valueType="num">
                                      <p:cBhvr>
                                        <p:cTn dur="1000" fill="hold" id="10"/>
                                        <p:tgtEl>
                                          <p:spTgt spid="83"/>
                                        </p:tgtEl>
                                        <p:attrNameLst>
                                          <p:attrName>ppt_h</p:attrName>
                                        </p:attrNameLst>
                                      </p:cBhvr>
                                      <p:tavLst>
                                        <p:tav tm="0">
                                          <p:val>
                                            <p:strVal val="#ppt_h"/>
                                          </p:val>
                                        </p:tav>
                                        <p:tav tm="100000">
                                          <p:val>
                                            <p:strVal val="#ppt_h"/>
                                          </p:val>
                                        </p:tav>
                                      </p:tavLst>
                                    </p:anim>
                                    <p:anim calcmode="lin" valueType="num">
                                      <p:cBhvr>
                                        <p:cTn decel="50000" dur="500" fill="hold" id="11">
                                          <p:stCondLst>
                                            <p:cond delay="0"/>
                                          </p:stCondLst>
                                        </p:cTn>
                                        <p:tgtEl>
                                          <p:spTgt spid="83"/>
                                        </p:tgtEl>
                                        <p:attrNameLst>
                                          <p:attrName>ppt_x</p:attrName>
                                        </p:attrNameLst>
                                      </p:cBhvr>
                                      <p:tavLst>
                                        <p:tav tm="0">
                                          <p:val>
                                            <p:strVal val="#ppt_x+.4"/>
                                          </p:val>
                                        </p:tav>
                                        <p:tav tm="100000">
                                          <p:val>
                                            <p:strVal val="#ppt_x"/>
                                          </p:val>
                                        </p:tav>
                                      </p:tavLst>
                                    </p:anim>
                                    <p:anim calcmode="lin" valueType="num">
                                      <p:cBhvr>
                                        <p:cTn decel="50000" dur="500" fill="hold" id="12">
                                          <p:stCondLst>
                                            <p:cond delay="0"/>
                                          </p:stCondLst>
                                        </p:cTn>
                                        <p:tgtEl>
                                          <p:spTgt spid="83"/>
                                        </p:tgtEl>
                                        <p:attrNameLst>
                                          <p:attrName>ppt_y</p:attrName>
                                        </p:attrNameLst>
                                      </p:cBhvr>
                                      <p:tavLst>
                                        <p:tav tm="0">
                                          <p:val>
                                            <p:strVal val="#ppt_y-.2"/>
                                          </p:val>
                                        </p:tav>
                                        <p:tav tm="100000">
                                          <p:val>
                                            <p:strVal val="#ppt_y+.1"/>
                                          </p:val>
                                        </p:tav>
                                      </p:tavLst>
                                    </p:anim>
                                    <p:anim calcmode="lin" valueType="num">
                                      <p:cBhvr>
                                        <p:cTn accel="50000" dur="500" fill="hold" id="13">
                                          <p:stCondLst>
                                            <p:cond delay="500"/>
                                          </p:stCondLst>
                                        </p:cTn>
                                        <p:tgtEl>
                                          <p:spTgt spid="83"/>
                                        </p:tgtEl>
                                        <p:attrNameLst>
                                          <p:attrName>ppt_y</p:attrName>
                                        </p:attrNameLst>
                                      </p:cBhvr>
                                      <p:tavLst>
                                        <p:tav tm="0">
                                          <p:val>
                                            <p:strVal val="#ppt_y+.1"/>
                                          </p:val>
                                        </p:tav>
                                        <p:tav tm="100000">
                                          <p:val>
                                            <p:strVal val="#ppt_y"/>
                                          </p:val>
                                        </p:tav>
                                      </p:tavLst>
                                    </p:anim>
                                    <p:animEffect filter="fade" transition="in">
                                      <p:cBhvr>
                                        <p:cTn decel="50000" dur="1000" id="14">
                                          <p:stCondLst>
                                            <p:cond delay="0"/>
                                          </p:stCondLst>
                                        </p:cTn>
                                        <p:tgtEl>
                                          <p:spTgt spid="83"/>
                                        </p:tgtEl>
                                      </p:cBhvr>
                                    </p:animEffect>
                                  </p:childTnLst>
                                </p:cTn>
                              </p:par>
                              <p:par>
                                <p:cTn fill="hold" id="15" nodeType="withEffect" presetClass="entr" presetID="25" presetSubtype="0">
                                  <p:stCondLst>
                                    <p:cond delay="250"/>
                                  </p:stCondLst>
                                  <p:childTnLst>
                                    <p:set>
                                      <p:cBhvr>
                                        <p:cTn dur="1" fill="hold" id="16">
                                          <p:stCondLst>
                                            <p:cond delay="0"/>
                                          </p:stCondLst>
                                        </p:cTn>
                                        <p:tgtEl>
                                          <p:spTgt spid="98"/>
                                        </p:tgtEl>
                                        <p:attrNameLst>
                                          <p:attrName>style.visibility</p:attrName>
                                        </p:attrNameLst>
                                      </p:cBhvr>
                                      <p:to>
                                        <p:strVal val="visible"/>
                                      </p:to>
                                    </p:set>
                                    <p:anim calcmode="lin" valueType="num">
                                      <p:cBhvr>
                                        <p:cTn decel="50000" dur="500" fill="hold" id="17">
                                          <p:stCondLst>
                                            <p:cond delay="0"/>
                                          </p:stCondLst>
                                        </p:cTn>
                                        <p:tgtEl>
                                          <p:spTgt spid="98"/>
                                        </p:tgtEl>
                                        <p:attrNameLst>
                                          <p:attrName>style.rotation</p:attrName>
                                        </p:attrNameLst>
                                      </p:cBhvr>
                                      <p:tavLst>
                                        <p:tav tm="0">
                                          <p:val>
                                            <p:fltVal val="-90"/>
                                          </p:val>
                                        </p:tav>
                                        <p:tav tm="100000">
                                          <p:val>
                                            <p:fltVal val="0"/>
                                          </p:val>
                                        </p:tav>
                                      </p:tavLst>
                                    </p:anim>
                                    <p:anim calcmode="lin" valueType="num">
                                      <p:cBhvr>
                                        <p:cTn decel="50000" dur="500" fill="hold" id="18">
                                          <p:stCondLst>
                                            <p:cond delay="0"/>
                                          </p:stCondLst>
                                        </p:cTn>
                                        <p:tgtEl>
                                          <p:spTgt spid="98"/>
                                        </p:tgtEl>
                                        <p:attrNameLst>
                                          <p:attrName>ppt_w</p:attrName>
                                        </p:attrNameLst>
                                      </p:cBhvr>
                                      <p:tavLst>
                                        <p:tav tm="0">
                                          <p:val>
                                            <p:strVal val="#ppt_w"/>
                                          </p:val>
                                        </p:tav>
                                        <p:tav tm="100000">
                                          <p:val>
                                            <p:strVal val="#ppt_w*.05"/>
                                          </p:val>
                                        </p:tav>
                                      </p:tavLst>
                                    </p:anim>
                                    <p:anim calcmode="lin" valueType="num">
                                      <p:cBhvr>
                                        <p:cTn accel="50000" dur="500" fill="hold" id="19">
                                          <p:stCondLst>
                                            <p:cond delay="500"/>
                                          </p:stCondLst>
                                        </p:cTn>
                                        <p:tgtEl>
                                          <p:spTgt spid="98"/>
                                        </p:tgtEl>
                                        <p:attrNameLst>
                                          <p:attrName>ppt_w</p:attrName>
                                        </p:attrNameLst>
                                      </p:cBhvr>
                                      <p:tavLst>
                                        <p:tav tm="0">
                                          <p:val>
                                            <p:strVal val="#ppt_w*.05"/>
                                          </p:val>
                                        </p:tav>
                                        <p:tav tm="100000">
                                          <p:val>
                                            <p:strVal val="#ppt_w"/>
                                          </p:val>
                                        </p:tav>
                                      </p:tavLst>
                                    </p:anim>
                                    <p:anim calcmode="lin" valueType="num">
                                      <p:cBhvr>
                                        <p:cTn dur="1000" fill="hold" id="20"/>
                                        <p:tgtEl>
                                          <p:spTgt spid="98"/>
                                        </p:tgtEl>
                                        <p:attrNameLst>
                                          <p:attrName>ppt_h</p:attrName>
                                        </p:attrNameLst>
                                      </p:cBhvr>
                                      <p:tavLst>
                                        <p:tav tm="0">
                                          <p:val>
                                            <p:strVal val="#ppt_h"/>
                                          </p:val>
                                        </p:tav>
                                        <p:tav tm="100000">
                                          <p:val>
                                            <p:strVal val="#ppt_h"/>
                                          </p:val>
                                        </p:tav>
                                      </p:tavLst>
                                    </p:anim>
                                    <p:anim calcmode="lin" valueType="num">
                                      <p:cBhvr>
                                        <p:cTn decel="50000" dur="500" fill="hold" id="21">
                                          <p:stCondLst>
                                            <p:cond delay="0"/>
                                          </p:stCondLst>
                                        </p:cTn>
                                        <p:tgtEl>
                                          <p:spTgt spid="98"/>
                                        </p:tgtEl>
                                        <p:attrNameLst>
                                          <p:attrName>ppt_x</p:attrName>
                                        </p:attrNameLst>
                                      </p:cBhvr>
                                      <p:tavLst>
                                        <p:tav tm="0">
                                          <p:val>
                                            <p:strVal val="#ppt_x+.4"/>
                                          </p:val>
                                        </p:tav>
                                        <p:tav tm="100000">
                                          <p:val>
                                            <p:strVal val="#ppt_x"/>
                                          </p:val>
                                        </p:tav>
                                      </p:tavLst>
                                    </p:anim>
                                    <p:anim calcmode="lin" valueType="num">
                                      <p:cBhvr>
                                        <p:cTn decel="50000" dur="500" fill="hold" id="22">
                                          <p:stCondLst>
                                            <p:cond delay="0"/>
                                          </p:stCondLst>
                                        </p:cTn>
                                        <p:tgtEl>
                                          <p:spTgt spid="98"/>
                                        </p:tgtEl>
                                        <p:attrNameLst>
                                          <p:attrName>ppt_y</p:attrName>
                                        </p:attrNameLst>
                                      </p:cBhvr>
                                      <p:tavLst>
                                        <p:tav tm="0">
                                          <p:val>
                                            <p:strVal val="#ppt_y-.2"/>
                                          </p:val>
                                        </p:tav>
                                        <p:tav tm="100000">
                                          <p:val>
                                            <p:strVal val="#ppt_y+.1"/>
                                          </p:val>
                                        </p:tav>
                                      </p:tavLst>
                                    </p:anim>
                                    <p:anim calcmode="lin" valueType="num">
                                      <p:cBhvr>
                                        <p:cTn accel="50000" dur="500" fill="hold" id="23">
                                          <p:stCondLst>
                                            <p:cond delay="500"/>
                                          </p:stCondLst>
                                        </p:cTn>
                                        <p:tgtEl>
                                          <p:spTgt spid="98"/>
                                        </p:tgtEl>
                                        <p:attrNameLst>
                                          <p:attrName>ppt_y</p:attrName>
                                        </p:attrNameLst>
                                      </p:cBhvr>
                                      <p:tavLst>
                                        <p:tav tm="0">
                                          <p:val>
                                            <p:strVal val="#ppt_y+.1"/>
                                          </p:val>
                                        </p:tav>
                                        <p:tav tm="100000">
                                          <p:val>
                                            <p:strVal val="#ppt_y"/>
                                          </p:val>
                                        </p:tav>
                                      </p:tavLst>
                                    </p:anim>
                                    <p:animEffect filter="fade" transition="in">
                                      <p:cBhvr>
                                        <p:cTn decel="50000" dur="1000" id="24">
                                          <p:stCondLst>
                                            <p:cond delay="0"/>
                                          </p:stCondLst>
                                        </p:cTn>
                                        <p:tgtEl>
                                          <p:spTgt spid="98"/>
                                        </p:tgtEl>
                                      </p:cBhvr>
                                    </p:animEffect>
                                  </p:childTnLst>
                                </p:cTn>
                              </p:par>
                              <p:par>
                                <p:cTn fill="hold" id="25" nodeType="withEffect" presetClass="entr" presetID="25" presetSubtype="0">
                                  <p:stCondLst>
                                    <p:cond delay="500"/>
                                  </p:stCondLst>
                                  <p:childTnLst>
                                    <p:set>
                                      <p:cBhvr>
                                        <p:cTn dur="1" fill="hold" id="26">
                                          <p:stCondLst>
                                            <p:cond delay="0"/>
                                          </p:stCondLst>
                                        </p:cTn>
                                        <p:tgtEl>
                                          <p:spTgt spid="88"/>
                                        </p:tgtEl>
                                        <p:attrNameLst>
                                          <p:attrName>style.visibility</p:attrName>
                                        </p:attrNameLst>
                                      </p:cBhvr>
                                      <p:to>
                                        <p:strVal val="visible"/>
                                      </p:to>
                                    </p:set>
                                    <p:anim calcmode="lin" valueType="num">
                                      <p:cBhvr>
                                        <p:cTn decel="50000" dur="500" fill="hold" id="27">
                                          <p:stCondLst>
                                            <p:cond delay="0"/>
                                          </p:stCondLst>
                                        </p:cTn>
                                        <p:tgtEl>
                                          <p:spTgt spid="88"/>
                                        </p:tgtEl>
                                        <p:attrNameLst>
                                          <p:attrName>style.rotation</p:attrName>
                                        </p:attrNameLst>
                                      </p:cBhvr>
                                      <p:tavLst>
                                        <p:tav tm="0">
                                          <p:val>
                                            <p:fltVal val="-90"/>
                                          </p:val>
                                        </p:tav>
                                        <p:tav tm="100000">
                                          <p:val>
                                            <p:fltVal val="0"/>
                                          </p:val>
                                        </p:tav>
                                      </p:tavLst>
                                    </p:anim>
                                    <p:anim calcmode="lin" valueType="num">
                                      <p:cBhvr>
                                        <p:cTn decel="50000" dur="500" fill="hold" id="28">
                                          <p:stCondLst>
                                            <p:cond delay="0"/>
                                          </p:stCondLst>
                                        </p:cTn>
                                        <p:tgtEl>
                                          <p:spTgt spid="88"/>
                                        </p:tgtEl>
                                        <p:attrNameLst>
                                          <p:attrName>ppt_w</p:attrName>
                                        </p:attrNameLst>
                                      </p:cBhvr>
                                      <p:tavLst>
                                        <p:tav tm="0">
                                          <p:val>
                                            <p:strVal val="#ppt_w"/>
                                          </p:val>
                                        </p:tav>
                                        <p:tav tm="100000">
                                          <p:val>
                                            <p:strVal val="#ppt_w*.05"/>
                                          </p:val>
                                        </p:tav>
                                      </p:tavLst>
                                    </p:anim>
                                    <p:anim calcmode="lin" valueType="num">
                                      <p:cBhvr>
                                        <p:cTn accel="50000" dur="500" fill="hold" id="29">
                                          <p:stCondLst>
                                            <p:cond delay="500"/>
                                          </p:stCondLst>
                                        </p:cTn>
                                        <p:tgtEl>
                                          <p:spTgt spid="88"/>
                                        </p:tgtEl>
                                        <p:attrNameLst>
                                          <p:attrName>ppt_w</p:attrName>
                                        </p:attrNameLst>
                                      </p:cBhvr>
                                      <p:tavLst>
                                        <p:tav tm="0">
                                          <p:val>
                                            <p:strVal val="#ppt_w*.05"/>
                                          </p:val>
                                        </p:tav>
                                        <p:tav tm="100000">
                                          <p:val>
                                            <p:strVal val="#ppt_w"/>
                                          </p:val>
                                        </p:tav>
                                      </p:tavLst>
                                    </p:anim>
                                    <p:anim calcmode="lin" valueType="num">
                                      <p:cBhvr>
                                        <p:cTn dur="1000" fill="hold" id="30"/>
                                        <p:tgtEl>
                                          <p:spTgt spid="88"/>
                                        </p:tgtEl>
                                        <p:attrNameLst>
                                          <p:attrName>ppt_h</p:attrName>
                                        </p:attrNameLst>
                                      </p:cBhvr>
                                      <p:tavLst>
                                        <p:tav tm="0">
                                          <p:val>
                                            <p:strVal val="#ppt_h"/>
                                          </p:val>
                                        </p:tav>
                                        <p:tav tm="100000">
                                          <p:val>
                                            <p:strVal val="#ppt_h"/>
                                          </p:val>
                                        </p:tav>
                                      </p:tavLst>
                                    </p:anim>
                                    <p:anim calcmode="lin" valueType="num">
                                      <p:cBhvr>
                                        <p:cTn decel="50000" dur="500" fill="hold" id="31">
                                          <p:stCondLst>
                                            <p:cond delay="0"/>
                                          </p:stCondLst>
                                        </p:cTn>
                                        <p:tgtEl>
                                          <p:spTgt spid="88"/>
                                        </p:tgtEl>
                                        <p:attrNameLst>
                                          <p:attrName>ppt_x</p:attrName>
                                        </p:attrNameLst>
                                      </p:cBhvr>
                                      <p:tavLst>
                                        <p:tav tm="0">
                                          <p:val>
                                            <p:strVal val="#ppt_x+.4"/>
                                          </p:val>
                                        </p:tav>
                                        <p:tav tm="100000">
                                          <p:val>
                                            <p:strVal val="#ppt_x"/>
                                          </p:val>
                                        </p:tav>
                                      </p:tavLst>
                                    </p:anim>
                                    <p:anim calcmode="lin" valueType="num">
                                      <p:cBhvr>
                                        <p:cTn decel="50000" dur="500" fill="hold" id="32">
                                          <p:stCondLst>
                                            <p:cond delay="0"/>
                                          </p:stCondLst>
                                        </p:cTn>
                                        <p:tgtEl>
                                          <p:spTgt spid="88"/>
                                        </p:tgtEl>
                                        <p:attrNameLst>
                                          <p:attrName>ppt_y</p:attrName>
                                        </p:attrNameLst>
                                      </p:cBhvr>
                                      <p:tavLst>
                                        <p:tav tm="0">
                                          <p:val>
                                            <p:strVal val="#ppt_y-.2"/>
                                          </p:val>
                                        </p:tav>
                                        <p:tav tm="100000">
                                          <p:val>
                                            <p:strVal val="#ppt_y+.1"/>
                                          </p:val>
                                        </p:tav>
                                      </p:tavLst>
                                    </p:anim>
                                    <p:anim calcmode="lin" valueType="num">
                                      <p:cBhvr>
                                        <p:cTn accel="50000" dur="500" fill="hold" id="33">
                                          <p:stCondLst>
                                            <p:cond delay="500"/>
                                          </p:stCondLst>
                                        </p:cTn>
                                        <p:tgtEl>
                                          <p:spTgt spid="88"/>
                                        </p:tgtEl>
                                        <p:attrNameLst>
                                          <p:attrName>ppt_y</p:attrName>
                                        </p:attrNameLst>
                                      </p:cBhvr>
                                      <p:tavLst>
                                        <p:tav tm="0">
                                          <p:val>
                                            <p:strVal val="#ppt_y+.1"/>
                                          </p:val>
                                        </p:tav>
                                        <p:tav tm="100000">
                                          <p:val>
                                            <p:strVal val="#ppt_y"/>
                                          </p:val>
                                        </p:tav>
                                      </p:tavLst>
                                    </p:anim>
                                    <p:animEffect filter="fade" transition="in">
                                      <p:cBhvr>
                                        <p:cTn decel="50000" dur="1000" id="34">
                                          <p:stCondLst>
                                            <p:cond delay="0"/>
                                          </p:stCondLst>
                                        </p:cTn>
                                        <p:tgtEl>
                                          <p:spTgt spid="88"/>
                                        </p:tgtEl>
                                      </p:cBhvr>
                                    </p:animEffect>
                                  </p:childTnLst>
                                </p:cTn>
                              </p:par>
                              <p:par>
                                <p:cTn fill="hold" id="35" nodeType="withEffect" presetClass="entr" presetID="25" presetSubtype="0">
                                  <p:stCondLst>
                                    <p:cond delay="750"/>
                                  </p:stCondLst>
                                  <p:childTnLst>
                                    <p:set>
                                      <p:cBhvr>
                                        <p:cTn dur="1" fill="hold" id="36">
                                          <p:stCondLst>
                                            <p:cond delay="0"/>
                                          </p:stCondLst>
                                        </p:cTn>
                                        <p:tgtEl>
                                          <p:spTgt spid="93"/>
                                        </p:tgtEl>
                                        <p:attrNameLst>
                                          <p:attrName>style.visibility</p:attrName>
                                        </p:attrNameLst>
                                      </p:cBhvr>
                                      <p:to>
                                        <p:strVal val="visible"/>
                                      </p:to>
                                    </p:set>
                                    <p:anim calcmode="lin" valueType="num">
                                      <p:cBhvr>
                                        <p:cTn decel="50000" dur="500" fill="hold" id="37">
                                          <p:stCondLst>
                                            <p:cond delay="0"/>
                                          </p:stCondLst>
                                        </p:cTn>
                                        <p:tgtEl>
                                          <p:spTgt spid="93"/>
                                        </p:tgtEl>
                                        <p:attrNameLst>
                                          <p:attrName>style.rotation</p:attrName>
                                        </p:attrNameLst>
                                      </p:cBhvr>
                                      <p:tavLst>
                                        <p:tav tm="0">
                                          <p:val>
                                            <p:fltVal val="-90"/>
                                          </p:val>
                                        </p:tav>
                                        <p:tav tm="100000">
                                          <p:val>
                                            <p:fltVal val="0"/>
                                          </p:val>
                                        </p:tav>
                                      </p:tavLst>
                                    </p:anim>
                                    <p:anim calcmode="lin" valueType="num">
                                      <p:cBhvr>
                                        <p:cTn decel="50000" dur="500" fill="hold" id="38">
                                          <p:stCondLst>
                                            <p:cond delay="0"/>
                                          </p:stCondLst>
                                        </p:cTn>
                                        <p:tgtEl>
                                          <p:spTgt spid="93"/>
                                        </p:tgtEl>
                                        <p:attrNameLst>
                                          <p:attrName>ppt_w</p:attrName>
                                        </p:attrNameLst>
                                      </p:cBhvr>
                                      <p:tavLst>
                                        <p:tav tm="0">
                                          <p:val>
                                            <p:strVal val="#ppt_w"/>
                                          </p:val>
                                        </p:tav>
                                        <p:tav tm="100000">
                                          <p:val>
                                            <p:strVal val="#ppt_w*.05"/>
                                          </p:val>
                                        </p:tav>
                                      </p:tavLst>
                                    </p:anim>
                                    <p:anim calcmode="lin" valueType="num">
                                      <p:cBhvr>
                                        <p:cTn accel="50000" dur="500" fill="hold" id="39">
                                          <p:stCondLst>
                                            <p:cond delay="500"/>
                                          </p:stCondLst>
                                        </p:cTn>
                                        <p:tgtEl>
                                          <p:spTgt spid="93"/>
                                        </p:tgtEl>
                                        <p:attrNameLst>
                                          <p:attrName>ppt_w</p:attrName>
                                        </p:attrNameLst>
                                      </p:cBhvr>
                                      <p:tavLst>
                                        <p:tav tm="0">
                                          <p:val>
                                            <p:strVal val="#ppt_w*.05"/>
                                          </p:val>
                                        </p:tav>
                                        <p:tav tm="100000">
                                          <p:val>
                                            <p:strVal val="#ppt_w"/>
                                          </p:val>
                                        </p:tav>
                                      </p:tavLst>
                                    </p:anim>
                                    <p:anim calcmode="lin" valueType="num">
                                      <p:cBhvr>
                                        <p:cTn dur="1000" fill="hold" id="40"/>
                                        <p:tgtEl>
                                          <p:spTgt spid="93"/>
                                        </p:tgtEl>
                                        <p:attrNameLst>
                                          <p:attrName>ppt_h</p:attrName>
                                        </p:attrNameLst>
                                      </p:cBhvr>
                                      <p:tavLst>
                                        <p:tav tm="0">
                                          <p:val>
                                            <p:strVal val="#ppt_h"/>
                                          </p:val>
                                        </p:tav>
                                        <p:tav tm="100000">
                                          <p:val>
                                            <p:strVal val="#ppt_h"/>
                                          </p:val>
                                        </p:tav>
                                      </p:tavLst>
                                    </p:anim>
                                    <p:anim calcmode="lin" valueType="num">
                                      <p:cBhvr>
                                        <p:cTn decel="50000" dur="500" fill="hold" id="41">
                                          <p:stCondLst>
                                            <p:cond delay="0"/>
                                          </p:stCondLst>
                                        </p:cTn>
                                        <p:tgtEl>
                                          <p:spTgt spid="93"/>
                                        </p:tgtEl>
                                        <p:attrNameLst>
                                          <p:attrName>ppt_x</p:attrName>
                                        </p:attrNameLst>
                                      </p:cBhvr>
                                      <p:tavLst>
                                        <p:tav tm="0">
                                          <p:val>
                                            <p:strVal val="#ppt_x+.4"/>
                                          </p:val>
                                        </p:tav>
                                        <p:tav tm="100000">
                                          <p:val>
                                            <p:strVal val="#ppt_x"/>
                                          </p:val>
                                        </p:tav>
                                      </p:tavLst>
                                    </p:anim>
                                    <p:anim calcmode="lin" valueType="num">
                                      <p:cBhvr>
                                        <p:cTn decel="50000" dur="500" fill="hold" id="42">
                                          <p:stCondLst>
                                            <p:cond delay="0"/>
                                          </p:stCondLst>
                                        </p:cTn>
                                        <p:tgtEl>
                                          <p:spTgt spid="93"/>
                                        </p:tgtEl>
                                        <p:attrNameLst>
                                          <p:attrName>ppt_y</p:attrName>
                                        </p:attrNameLst>
                                      </p:cBhvr>
                                      <p:tavLst>
                                        <p:tav tm="0">
                                          <p:val>
                                            <p:strVal val="#ppt_y-.2"/>
                                          </p:val>
                                        </p:tav>
                                        <p:tav tm="100000">
                                          <p:val>
                                            <p:strVal val="#ppt_y+.1"/>
                                          </p:val>
                                        </p:tav>
                                      </p:tavLst>
                                    </p:anim>
                                    <p:anim calcmode="lin" valueType="num">
                                      <p:cBhvr>
                                        <p:cTn accel="50000" dur="500" fill="hold" id="43">
                                          <p:stCondLst>
                                            <p:cond delay="500"/>
                                          </p:stCondLst>
                                        </p:cTn>
                                        <p:tgtEl>
                                          <p:spTgt spid="93"/>
                                        </p:tgtEl>
                                        <p:attrNameLst>
                                          <p:attrName>ppt_y</p:attrName>
                                        </p:attrNameLst>
                                      </p:cBhvr>
                                      <p:tavLst>
                                        <p:tav tm="0">
                                          <p:val>
                                            <p:strVal val="#ppt_y+.1"/>
                                          </p:val>
                                        </p:tav>
                                        <p:tav tm="100000">
                                          <p:val>
                                            <p:strVal val="#ppt_y"/>
                                          </p:val>
                                        </p:tav>
                                      </p:tavLst>
                                    </p:anim>
                                    <p:animEffect filter="fade" transition="in">
                                      <p:cBhvr>
                                        <p:cTn decel="50000" dur="1000" id="44">
                                          <p:stCondLst>
                                            <p:cond delay="0"/>
                                          </p:stCondLst>
                                        </p:cTn>
                                        <p:tgtEl>
                                          <p:spTgt spid="9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512063" y="253053"/>
            <a:ext cx="4653280" cy="762000"/>
          </a:xfrm>
          <a:prstGeom prst="rect">
            <a:avLst/>
          </a:prstGeom>
          <a:noFill/>
        </p:spPr>
        <p:txBody>
          <a:bodyPr rtlCol="0" wrap="none">
            <a:spAutoFit/>
          </a:bodyPr>
          <a:lstStyle/>
          <a:p>
            <a:r>
              <a:rPr altLang="en-US" b="1" lang="zh-CN" sz="4400">
                <a:solidFill>
                  <a:schemeClr val="tx1">
                    <a:lumMod val="75000"/>
                    <a:lumOff val="25000"/>
                  </a:schemeClr>
                </a:solidFill>
                <a:latin charset="-122" panose="02010509060101010101" pitchFamily="49" typeface="幼圆"/>
                <a:ea charset="-122" panose="02010509060101010101" pitchFamily="49" typeface="幼圆"/>
              </a:rPr>
              <a:t>具体工作完成情况</a:t>
            </a:r>
          </a:p>
        </p:txBody>
      </p:sp>
      <p:sp>
        <p:nvSpPr>
          <p:cNvPr id="21" name="圆角矩形 20"/>
          <p:cNvSpPr/>
          <p:nvPr/>
        </p:nvSpPr>
        <p:spPr>
          <a:xfrm>
            <a:off x="1651622" y="2400073"/>
            <a:ext cx="724033" cy="2984489"/>
          </a:xfrm>
          <a:prstGeom prst="roundRect">
            <a:avLst>
              <a:gd fmla="val 0" name="adj"/>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90000">
                    <a:srgbClr val="C00000"/>
                  </a:gs>
                  <a:gs pos="30000">
                    <a:srgbClr val="FF3300"/>
                  </a:gs>
                </a:gsLst>
                <a:lin ang="5400000" scaled="1"/>
              </a:gradFill>
            </a:endParaRPr>
          </a:p>
        </p:txBody>
      </p:sp>
      <p:sp>
        <p:nvSpPr>
          <p:cNvPr id="22" name="矩形 21"/>
          <p:cNvSpPr/>
          <p:nvPr/>
        </p:nvSpPr>
        <p:spPr>
          <a:xfrm>
            <a:off x="4918659" y="1838683"/>
            <a:ext cx="5825289" cy="1038171"/>
          </a:xfrm>
          <a:prstGeom prst="rect">
            <a:avLst/>
          </a:prstGeom>
          <a:noFill/>
          <a:ln>
            <a:solidFill>
              <a:srgbClr val="2ABDC7"/>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83000">
                    <a:srgbClr val="C00000"/>
                  </a:gs>
                  <a:gs pos="100000">
                    <a:srgbClr val="C00000"/>
                  </a:gs>
                </a:gsLst>
                <a:lin ang="5400000" scaled="1"/>
              </a:gradFill>
            </a:endParaRPr>
          </a:p>
        </p:txBody>
      </p:sp>
      <p:sp>
        <p:nvSpPr>
          <p:cNvPr id="37" name="矩形 36"/>
          <p:cNvSpPr/>
          <p:nvPr/>
        </p:nvSpPr>
        <p:spPr>
          <a:xfrm>
            <a:off x="4918659" y="3537786"/>
            <a:ext cx="5825289" cy="1080226"/>
          </a:xfrm>
          <a:prstGeom prst="rect">
            <a:avLst/>
          </a:prstGeom>
          <a:noFill/>
          <a:ln>
            <a:solidFill>
              <a:srgbClr val="4C4B5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83000">
                    <a:srgbClr val="C00000"/>
                  </a:gs>
                  <a:gs pos="100000">
                    <a:srgbClr val="C00000"/>
                  </a:gs>
                </a:gsLst>
                <a:lin ang="5400000" scaled="1"/>
              </a:gradFill>
            </a:endParaRPr>
          </a:p>
        </p:txBody>
      </p:sp>
      <p:sp>
        <p:nvSpPr>
          <p:cNvPr id="38" name="矩形 37"/>
          <p:cNvSpPr/>
          <p:nvPr/>
        </p:nvSpPr>
        <p:spPr>
          <a:xfrm>
            <a:off x="5111166" y="2141075"/>
            <a:ext cx="5632784" cy="640080"/>
          </a:xfrm>
          <a:prstGeom prst="rect">
            <a:avLst/>
          </a:prstGeom>
        </p:spPr>
        <p:txBody>
          <a:bodyPr wrap="square">
            <a:spAutoFit/>
          </a:bodyPr>
          <a:lstStyle/>
          <a:p>
            <a:r>
              <a:rPr altLang="en-US" lang="zh-CN">
                <a:gradFill>
                  <a:gsLst>
                    <a:gs pos="100000">
                      <a:prstClr val="black">
                        <a:lumMod val="85000"/>
                        <a:lumOff val="15000"/>
                      </a:prstClr>
                    </a:gs>
                    <a:gs pos="0">
                      <a:prstClr val="black">
                        <a:lumMod val="85000"/>
                        <a:lumOff val="15000"/>
                      </a:prstClr>
                    </a:gs>
                  </a:gsLst>
                  <a:lin ang="0" scaled="0"/>
                </a:gradFill>
                <a:latin charset="-122" panose="020b0503020204020204" pitchFamily="34" typeface="微软雅黑"/>
                <a:ea charset="-122" panose="020b0503020204020204" pitchFamily="34" typeface="微软雅黑"/>
              </a:rPr>
              <a:t>单击添加文字内容，言简意赅不罗嗦。单击添加文字内容，言简意赅不罗嗦。</a:t>
            </a:r>
          </a:p>
        </p:txBody>
      </p:sp>
      <p:grpSp>
        <p:nvGrpSpPr>
          <p:cNvPr id="39" name="组合 38"/>
          <p:cNvGrpSpPr/>
          <p:nvPr/>
        </p:nvGrpSpPr>
        <p:grpSpPr>
          <a:xfrm>
            <a:off x="6630931" y="1578971"/>
            <a:ext cx="2529636" cy="507531"/>
            <a:chOff x="4904651" y="1612051"/>
            <a:chExt cx="2529636" cy="677945"/>
          </a:xfrm>
        </p:grpSpPr>
        <p:sp>
          <p:nvSpPr>
            <p:cNvPr id="40" name="圆角矩形 39"/>
            <p:cNvSpPr/>
            <p:nvPr/>
          </p:nvSpPr>
          <p:spPr>
            <a:xfrm>
              <a:off x="4904651" y="1612051"/>
              <a:ext cx="2529636" cy="677945"/>
            </a:xfrm>
            <a:prstGeom prst="roundRect">
              <a:avLst>
                <a:gd fmla="val 0" name="adj"/>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90000">
                      <a:srgbClr val="C00000"/>
                    </a:gs>
                    <a:gs pos="30000">
                      <a:srgbClr val="FF3300"/>
                    </a:gs>
                  </a:gsLst>
                  <a:lin ang="5400000" scaled="1"/>
                </a:gradFill>
              </a:endParaRPr>
            </a:p>
          </p:txBody>
        </p:sp>
        <p:sp>
          <p:nvSpPr>
            <p:cNvPr id="41" name="矩形 40"/>
            <p:cNvSpPr/>
            <p:nvPr/>
          </p:nvSpPr>
          <p:spPr>
            <a:xfrm>
              <a:off x="5050444" y="1657627"/>
              <a:ext cx="2239192" cy="610714"/>
            </a:xfrm>
            <a:prstGeom prst="rect">
              <a:avLst/>
            </a:prstGeom>
          </p:spPr>
          <p:txBody>
            <a:bodyPr wrap="square">
              <a:spAutoFit/>
            </a:bodyPr>
            <a:lstStyle/>
            <a:p>
              <a:pPr algn="ctr"/>
              <a:r>
                <a:rPr altLang="en-US" b="1" lang="zh-CN" sz="2400">
                  <a:gradFill>
                    <a:gsLst>
                      <a:gs pos="83000">
                        <a:prstClr val="white"/>
                      </a:gs>
                      <a:gs pos="100000">
                        <a:prstClr val="white"/>
                      </a:gs>
                    </a:gsLst>
                    <a:lin ang="5400000" scaled="1"/>
                  </a:gradFill>
                  <a:latin charset="-122" panose="020b0503020204020204" pitchFamily="34" typeface="微软雅黑"/>
                  <a:ea charset="-122" panose="020b0503020204020204" pitchFamily="34" typeface="微软雅黑"/>
                </a:rPr>
                <a:t>计划额概况</a:t>
              </a:r>
            </a:p>
          </p:txBody>
        </p:sp>
      </p:grpSp>
      <p:sp>
        <p:nvSpPr>
          <p:cNvPr id="42" name="矩形 41"/>
          <p:cNvSpPr/>
          <p:nvPr/>
        </p:nvSpPr>
        <p:spPr>
          <a:xfrm>
            <a:off x="5111165" y="3825137"/>
            <a:ext cx="5632783" cy="640080"/>
          </a:xfrm>
          <a:prstGeom prst="rect">
            <a:avLst/>
          </a:prstGeom>
        </p:spPr>
        <p:txBody>
          <a:bodyPr wrap="square">
            <a:spAutoFit/>
          </a:bodyPr>
          <a:lstStyle/>
          <a:p>
            <a:r>
              <a:rPr altLang="en-US" lang="zh-CN">
                <a:gradFill>
                  <a:gsLst>
                    <a:gs pos="100000">
                      <a:prstClr val="black">
                        <a:lumMod val="85000"/>
                        <a:lumOff val="15000"/>
                      </a:prstClr>
                    </a:gs>
                    <a:gs pos="0">
                      <a:prstClr val="black">
                        <a:lumMod val="85000"/>
                        <a:lumOff val="15000"/>
                      </a:prstClr>
                    </a:gs>
                  </a:gsLst>
                  <a:lin ang="0" scaled="0"/>
                </a:gradFill>
                <a:latin charset="-122" panose="020b0503020204020204" pitchFamily="34" typeface="微软雅黑"/>
                <a:ea charset="-122" panose="020b0503020204020204" pitchFamily="34" typeface="微软雅黑"/>
              </a:rPr>
              <a:t>单击添加文字内容，言简意赅不罗嗦。单击添加文字内容，言简意赅不罗嗦。</a:t>
            </a:r>
          </a:p>
        </p:txBody>
      </p:sp>
      <p:grpSp>
        <p:nvGrpSpPr>
          <p:cNvPr id="43" name="组合 42"/>
          <p:cNvGrpSpPr/>
          <p:nvPr/>
        </p:nvGrpSpPr>
        <p:grpSpPr>
          <a:xfrm>
            <a:off x="6630931" y="3258593"/>
            <a:ext cx="2529636" cy="522567"/>
            <a:chOff x="4904651" y="3725928"/>
            <a:chExt cx="2529636" cy="522567"/>
          </a:xfrm>
        </p:grpSpPr>
        <p:sp>
          <p:nvSpPr>
            <p:cNvPr id="44" name="圆角矩形 43"/>
            <p:cNvSpPr/>
            <p:nvPr/>
          </p:nvSpPr>
          <p:spPr>
            <a:xfrm>
              <a:off x="4904651" y="3725928"/>
              <a:ext cx="2529636" cy="522567"/>
            </a:xfrm>
            <a:prstGeom prst="roundRect">
              <a:avLst>
                <a:gd fmla="val 0" name="adj"/>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90000">
                      <a:srgbClr val="C00000"/>
                    </a:gs>
                    <a:gs pos="30000">
                      <a:srgbClr val="FF3300"/>
                    </a:gs>
                  </a:gsLst>
                  <a:lin ang="5400000" scaled="1"/>
                </a:gradFill>
              </a:endParaRPr>
            </a:p>
          </p:txBody>
        </p:sp>
        <p:sp>
          <p:nvSpPr>
            <p:cNvPr id="45" name="矩形 44"/>
            <p:cNvSpPr/>
            <p:nvPr/>
          </p:nvSpPr>
          <p:spPr>
            <a:xfrm>
              <a:off x="5049873" y="3754535"/>
              <a:ext cx="2239192" cy="457200"/>
            </a:xfrm>
            <a:prstGeom prst="rect">
              <a:avLst/>
            </a:prstGeom>
          </p:spPr>
          <p:txBody>
            <a:bodyPr wrap="square">
              <a:spAutoFit/>
            </a:bodyPr>
            <a:lstStyle/>
            <a:p>
              <a:pPr algn="ctr"/>
              <a:r>
                <a:rPr altLang="en-US" b="1" lang="zh-CN" sz="2400">
                  <a:gradFill>
                    <a:gsLst>
                      <a:gs pos="83000">
                        <a:prstClr val="white"/>
                      </a:gs>
                      <a:gs pos="100000">
                        <a:prstClr val="white"/>
                      </a:gs>
                    </a:gsLst>
                    <a:lin ang="5400000" scaled="1"/>
                  </a:gradFill>
                  <a:latin charset="-122" panose="020b0503020204020204" pitchFamily="34" typeface="微软雅黑"/>
                  <a:ea charset="-122" panose="020b0503020204020204" pitchFamily="34" typeface="微软雅黑"/>
                </a:rPr>
                <a:t>销售额概况</a:t>
              </a:r>
            </a:p>
          </p:txBody>
        </p:sp>
      </p:grpSp>
      <p:sp>
        <p:nvSpPr>
          <p:cNvPr id="46" name="矩形 45"/>
          <p:cNvSpPr/>
          <p:nvPr/>
        </p:nvSpPr>
        <p:spPr>
          <a:xfrm>
            <a:off x="4918659" y="5174081"/>
            <a:ext cx="5825289" cy="1080226"/>
          </a:xfrm>
          <a:prstGeom prst="rect">
            <a:avLst/>
          </a:prstGeom>
          <a:noFill/>
          <a:ln>
            <a:solidFill>
              <a:srgbClr val="2ABDC7"/>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83000">
                    <a:srgbClr val="C00000"/>
                  </a:gs>
                  <a:gs pos="100000">
                    <a:srgbClr val="C00000"/>
                  </a:gs>
                </a:gsLst>
                <a:lin ang="5400000" scaled="1"/>
              </a:gradFill>
            </a:endParaRPr>
          </a:p>
        </p:txBody>
      </p:sp>
      <p:sp>
        <p:nvSpPr>
          <p:cNvPr id="47" name="矩形 46"/>
          <p:cNvSpPr/>
          <p:nvPr/>
        </p:nvSpPr>
        <p:spPr>
          <a:xfrm>
            <a:off x="5111165" y="5461433"/>
            <a:ext cx="5632783" cy="640080"/>
          </a:xfrm>
          <a:prstGeom prst="rect">
            <a:avLst/>
          </a:prstGeom>
        </p:spPr>
        <p:txBody>
          <a:bodyPr wrap="square">
            <a:spAutoFit/>
          </a:bodyPr>
          <a:lstStyle/>
          <a:p>
            <a:r>
              <a:rPr altLang="en-US" lang="zh-CN">
                <a:gradFill>
                  <a:gsLst>
                    <a:gs pos="100000">
                      <a:prstClr val="black">
                        <a:lumMod val="85000"/>
                        <a:lumOff val="15000"/>
                      </a:prstClr>
                    </a:gs>
                    <a:gs pos="0">
                      <a:prstClr val="black">
                        <a:lumMod val="85000"/>
                        <a:lumOff val="15000"/>
                      </a:prstClr>
                    </a:gs>
                  </a:gsLst>
                  <a:lin ang="0" scaled="0"/>
                </a:gradFill>
                <a:latin charset="-122" panose="020b0503020204020204" pitchFamily="34" typeface="微软雅黑"/>
                <a:ea charset="-122" panose="020b0503020204020204" pitchFamily="34" typeface="微软雅黑"/>
              </a:rPr>
              <a:t>单击添加文字内容，言简意赅不罗嗦。单击添加文字内容，言简意赅不罗嗦。</a:t>
            </a:r>
          </a:p>
        </p:txBody>
      </p:sp>
      <p:grpSp>
        <p:nvGrpSpPr>
          <p:cNvPr id="48" name="组合 47"/>
          <p:cNvGrpSpPr/>
          <p:nvPr/>
        </p:nvGrpSpPr>
        <p:grpSpPr>
          <a:xfrm>
            <a:off x="6630931" y="4894888"/>
            <a:ext cx="2529636" cy="522567"/>
            <a:chOff x="4904651" y="3725928"/>
            <a:chExt cx="2529636" cy="522567"/>
          </a:xfrm>
        </p:grpSpPr>
        <p:sp>
          <p:nvSpPr>
            <p:cNvPr id="49" name="圆角矩形 48"/>
            <p:cNvSpPr/>
            <p:nvPr/>
          </p:nvSpPr>
          <p:spPr>
            <a:xfrm>
              <a:off x="4904651" y="3725928"/>
              <a:ext cx="2529636" cy="522567"/>
            </a:xfrm>
            <a:prstGeom prst="roundRect">
              <a:avLst>
                <a:gd fmla="val 0" name="adj"/>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90000">
                      <a:srgbClr val="C00000"/>
                    </a:gs>
                    <a:gs pos="30000">
                      <a:srgbClr val="FF3300"/>
                    </a:gs>
                  </a:gsLst>
                  <a:lin ang="5400000" scaled="1"/>
                </a:gradFill>
              </a:endParaRPr>
            </a:p>
          </p:txBody>
        </p:sp>
        <p:sp>
          <p:nvSpPr>
            <p:cNvPr id="50" name="矩形 49"/>
            <p:cNvSpPr/>
            <p:nvPr/>
          </p:nvSpPr>
          <p:spPr>
            <a:xfrm>
              <a:off x="5049873" y="3754536"/>
              <a:ext cx="2239192" cy="457200"/>
            </a:xfrm>
            <a:prstGeom prst="rect">
              <a:avLst/>
            </a:prstGeom>
          </p:spPr>
          <p:txBody>
            <a:bodyPr wrap="square">
              <a:spAutoFit/>
            </a:bodyPr>
            <a:lstStyle/>
            <a:p>
              <a:pPr algn="ctr"/>
              <a:r>
                <a:rPr altLang="en-US" b="1" lang="zh-CN" sz="2400">
                  <a:gradFill>
                    <a:gsLst>
                      <a:gs pos="83000">
                        <a:prstClr val="white"/>
                      </a:gs>
                      <a:gs pos="100000">
                        <a:prstClr val="white"/>
                      </a:gs>
                    </a:gsLst>
                    <a:lin ang="5400000" scaled="1"/>
                  </a:gradFill>
                  <a:latin charset="-122" panose="020b0503020204020204" pitchFamily="34" typeface="微软雅黑"/>
                  <a:ea charset="-122" panose="020b0503020204020204" pitchFamily="34" typeface="微软雅黑"/>
                </a:rPr>
                <a:t>利润额概况</a:t>
              </a:r>
            </a:p>
          </p:txBody>
        </p:sp>
      </p:grpSp>
      <p:sp>
        <p:nvSpPr>
          <p:cNvPr id="51" name="文本框 5"/>
          <p:cNvSpPr txBox="1"/>
          <p:nvPr/>
        </p:nvSpPr>
        <p:spPr>
          <a:xfrm>
            <a:off x="1141656" y="5456344"/>
            <a:ext cx="1635364" cy="365760"/>
          </a:xfrm>
          <a:prstGeom prst="rect">
            <a:avLst/>
          </a:prstGeom>
          <a:noFill/>
        </p:spPr>
        <p:txBody>
          <a:bodyPr rtlCol="0" wrap="square">
            <a:spAutoFit/>
          </a:bodyPr>
          <a:lstStyle/>
          <a:p>
            <a:pPr algn="ctr"/>
            <a:r>
              <a:rPr altLang="en-US" lang="zh-CN">
                <a:solidFill>
                  <a:srgbClr val="2ABDC7"/>
                </a:solidFill>
                <a:latin charset="-122" pitchFamily="2" typeface="时尚中黑简体"/>
                <a:ea charset="-122" pitchFamily="2" typeface="时尚中黑简体"/>
              </a:rPr>
              <a:t>计划目标</a:t>
            </a:r>
          </a:p>
        </p:txBody>
      </p:sp>
      <p:sp>
        <p:nvSpPr>
          <p:cNvPr id="52" name="文本框 5"/>
          <p:cNvSpPr txBox="1"/>
          <p:nvPr/>
        </p:nvSpPr>
        <p:spPr>
          <a:xfrm>
            <a:off x="2520877" y="5478246"/>
            <a:ext cx="1635364" cy="365760"/>
          </a:xfrm>
          <a:prstGeom prst="rect">
            <a:avLst/>
          </a:prstGeom>
          <a:noFill/>
        </p:spPr>
        <p:txBody>
          <a:bodyPr rtlCol="0" wrap="square">
            <a:spAutoFit/>
          </a:bodyPr>
          <a:lstStyle/>
          <a:p>
            <a:pPr algn="ctr"/>
            <a:r>
              <a:rPr altLang="en-US" lang="zh-CN">
                <a:solidFill>
                  <a:srgbClr val="4C4B50"/>
                </a:solidFill>
                <a:latin charset="-122" pitchFamily="2" typeface="时尚中黑简体"/>
                <a:ea charset="-122" pitchFamily="2" typeface="时尚中黑简体"/>
              </a:rPr>
              <a:t>实际完成</a:t>
            </a:r>
          </a:p>
        </p:txBody>
      </p:sp>
      <p:sp>
        <p:nvSpPr>
          <p:cNvPr id="53" name="圆角矩形 52"/>
          <p:cNvSpPr/>
          <p:nvPr/>
        </p:nvSpPr>
        <p:spPr>
          <a:xfrm>
            <a:off x="2945567" y="1767053"/>
            <a:ext cx="724033" cy="3622749"/>
          </a:xfrm>
          <a:prstGeom prst="roundRect">
            <a:avLst>
              <a:gd fmla="val 0" name="adj"/>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gradFill>
                <a:gsLst>
                  <a:gs pos="90000">
                    <a:srgbClr val="C00000"/>
                  </a:gs>
                  <a:gs pos="30000">
                    <a:srgbClr val="FF3300"/>
                  </a:gs>
                </a:gsLst>
                <a:lin ang="5400000" scaled="1"/>
              </a:gradFill>
            </a:endParaRPr>
          </a:p>
        </p:txBody>
      </p:sp>
      <p:sp>
        <p:nvSpPr>
          <p:cNvPr id="54" name="文本框 83"/>
          <p:cNvSpPr txBox="1">
            <a:spLocks noChangeArrowheads="1"/>
          </p:cNvSpPr>
          <p:nvPr/>
        </p:nvSpPr>
        <p:spPr bwMode="auto">
          <a:xfrm>
            <a:off x="1353492" y="5714239"/>
            <a:ext cx="2062480"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20" lIns="91440" rIns="91440" tIns="45720" wrap="none">
            <a:spAutoFit/>
          </a:bodyP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fontAlgn="base" indent="-228600" marL="2514600">
              <a:spcBef>
                <a:spcPct val="0"/>
              </a:spcBef>
              <a:spcAft>
                <a:spcPct val="0"/>
              </a:spcAft>
              <a:defRPr>
                <a:solidFill>
                  <a:schemeClr val="tx1"/>
                </a:solidFill>
                <a:latin charset="0" pitchFamily="34" typeface="Calibri"/>
                <a:ea charset="-122" panose="020b0503020204020204" pitchFamily="34" typeface="微软雅黑"/>
              </a:defRPr>
            </a:lvl6pPr>
            <a:lvl7pPr fontAlgn="base" indent="-228600" marL="2971800">
              <a:spcBef>
                <a:spcPct val="0"/>
              </a:spcBef>
              <a:spcAft>
                <a:spcPct val="0"/>
              </a:spcAft>
              <a:defRPr>
                <a:solidFill>
                  <a:schemeClr val="tx1"/>
                </a:solidFill>
                <a:latin charset="0" pitchFamily="34" typeface="Calibri"/>
                <a:ea charset="-122" panose="020b0503020204020204" pitchFamily="34" typeface="微软雅黑"/>
              </a:defRPr>
            </a:lvl7pPr>
            <a:lvl8pPr fontAlgn="base" indent="-228600" marL="3429000">
              <a:spcBef>
                <a:spcPct val="0"/>
              </a:spcBef>
              <a:spcAft>
                <a:spcPct val="0"/>
              </a:spcAft>
              <a:defRPr>
                <a:solidFill>
                  <a:schemeClr val="tx1"/>
                </a:solidFill>
                <a:latin charset="0" pitchFamily="34" typeface="Calibri"/>
                <a:ea charset="-122" panose="020b0503020204020204" pitchFamily="34" typeface="微软雅黑"/>
              </a:defRPr>
            </a:lvl8pPr>
            <a:lvl9pPr fontAlgn="base" indent="-228600" marL="3886200">
              <a:spcBef>
                <a:spcPct val="0"/>
              </a:spcBef>
              <a:spcAft>
                <a:spcPct val="0"/>
              </a:spcAft>
              <a:defRPr>
                <a:solidFill>
                  <a:schemeClr val="tx1"/>
                </a:solidFill>
                <a:latin charset="0" pitchFamily="34" typeface="Calibri"/>
                <a:ea charset="-122" panose="020b0503020204020204" pitchFamily="34" typeface="微软雅黑"/>
              </a:defRPr>
            </a:lvl9pPr>
          </a:lstStyle>
          <a:p>
            <a:r>
              <a:rPr altLang="zh-CN" b="1" lang="en-US" sz="4400">
                <a:solidFill>
                  <a:srgbClr val="2ABDC7"/>
                </a:solidFill>
                <a:latin charset="0" pitchFamily="2" typeface="Akzidenz-Grotesk BQ Condensed"/>
                <a:cs charset="0" panose="020b0604020202020204" pitchFamily="34" typeface="Arial"/>
              </a:rPr>
              <a:t>6000万</a:t>
            </a:r>
          </a:p>
        </p:txBody>
      </p:sp>
      <p:sp>
        <p:nvSpPr>
          <p:cNvPr id="55" name="文本框 83"/>
          <p:cNvSpPr txBox="1">
            <a:spLocks noChangeArrowheads="1"/>
          </p:cNvSpPr>
          <p:nvPr/>
        </p:nvSpPr>
        <p:spPr bwMode="auto">
          <a:xfrm>
            <a:off x="2772529" y="5707726"/>
            <a:ext cx="2062480" cy="7620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20" lIns="91440" rIns="91440" tIns="45720" wrap="none">
            <a:spAutoFit/>
          </a:bodyPr>
          <a:lstStyle>
            <a:lvl1pPr>
              <a:defRPr>
                <a:solidFill>
                  <a:schemeClr val="tx1"/>
                </a:solidFill>
                <a:latin charset="0" pitchFamily="34" typeface="Calibri"/>
                <a:ea charset="-122" panose="020b0503020204020204" pitchFamily="34" typeface="微软雅黑"/>
              </a:defRPr>
            </a:lvl1pPr>
            <a:lvl2pPr indent="-285750" marL="742950">
              <a:defRPr>
                <a:solidFill>
                  <a:schemeClr val="tx1"/>
                </a:solidFill>
                <a:latin charset="0" pitchFamily="34" typeface="Calibri"/>
                <a:ea charset="-122" panose="020b0503020204020204" pitchFamily="34" typeface="微软雅黑"/>
              </a:defRPr>
            </a:lvl2pPr>
            <a:lvl3pPr indent="-228600" marL="1143000">
              <a:defRPr>
                <a:solidFill>
                  <a:schemeClr val="tx1"/>
                </a:solidFill>
                <a:latin charset="0" pitchFamily="34" typeface="Calibri"/>
                <a:ea charset="-122" panose="020b0503020204020204" pitchFamily="34" typeface="微软雅黑"/>
              </a:defRPr>
            </a:lvl3pPr>
            <a:lvl4pPr indent="-228600" marL="1600200">
              <a:defRPr>
                <a:solidFill>
                  <a:schemeClr val="tx1"/>
                </a:solidFill>
                <a:latin charset="0" pitchFamily="34" typeface="Calibri"/>
                <a:ea charset="-122" panose="020b0503020204020204" pitchFamily="34" typeface="微软雅黑"/>
              </a:defRPr>
            </a:lvl4pPr>
            <a:lvl5pPr indent="-228600" marL="2057400">
              <a:defRPr>
                <a:solidFill>
                  <a:schemeClr val="tx1"/>
                </a:solidFill>
                <a:latin charset="0" pitchFamily="34" typeface="Calibri"/>
                <a:ea charset="-122" panose="020b0503020204020204" pitchFamily="34" typeface="微软雅黑"/>
              </a:defRPr>
            </a:lvl5pPr>
            <a:lvl6pPr fontAlgn="base" indent="-228600" marL="2514600">
              <a:spcBef>
                <a:spcPct val="0"/>
              </a:spcBef>
              <a:spcAft>
                <a:spcPct val="0"/>
              </a:spcAft>
              <a:defRPr>
                <a:solidFill>
                  <a:schemeClr val="tx1"/>
                </a:solidFill>
                <a:latin charset="0" pitchFamily="34" typeface="Calibri"/>
                <a:ea charset="-122" panose="020b0503020204020204" pitchFamily="34" typeface="微软雅黑"/>
              </a:defRPr>
            </a:lvl6pPr>
            <a:lvl7pPr fontAlgn="base" indent="-228600" marL="2971800">
              <a:spcBef>
                <a:spcPct val="0"/>
              </a:spcBef>
              <a:spcAft>
                <a:spcPct val="0"/>
              </a:spcAft>
              <a:defRPr>
                <a:solidFill>
                  <a:schemeClr val="tx1"/>
                </a:solidFill>
                <a:latin charset="0" pitchFamily="34" typeface="Calibri"/>
                <a:ea charset="-122" panose="020b0503020204020204" pitchFamily="34" typeface="微软雅黑"/>
              </a:defRPr>
            </a:lvl7pPr>
            <a:lvl8pPr fontAlgn="base" indent="-228600" marL="3429000">
              <a:spcBef>
                <a:spcPct val="0"/>
              </a:spcBef>
              <a:spcAft>
                <a:spcPct val="0"/>
              </a:spcAft>
              <a:defRPr>
                <a:solidFill>
                  <a:schemeClr val="tx1"/>
                </a:solidFill>
                <a:latin charset="0" pitchFamily="34" typeface="Calibri"/>
                <a:ea charset="-122" panose="020b0503020204020204" pitchFamily="34" typeface="微软雅黑"/>
              </a:defRPr>
            </a:lvl8pPr>
            <a:lvl9pPr fontAlgn="base" indent="-228600" marL="3886200">
              <a:spcBef>
                <a:spcPct val="0"/>
              </a:spcBef>
              <a:spcAft>
                <a:spcPct val="0"/>
              </a:spcAft>
              <a:defRPr>
                <a:solidFill>
                  <a:schemeClr val="tx1"/>
                </a:solidFill>
                <a:latin charset="0" pitchFamily="34" typeface="Calibri"/>
                <a:ea charset="-122" panose="020b0503020204020204" pitchFamily="34" typeface="微软雅黑"/>
              </a:defRPr>
            </a:lvl9pPr>
          </a:lstStyle>
          <a:p>
            <a:r>
              <a:rPr altLang="zh-CN" b="1" lang="en-US" sz="4400">
                <a:solidFill>
                  <a:srgbClr val="4C4B50"/>
                </a:solidFill>
                <a:latin charset="0" pitchFamily="2" typeface="Akzidenz-Grotesk BQ Condensed"/>
                <a:cs charset="0" panose="020b0604020202020204" pitchFamily="34" typeface="Arial"/>
              </a:rPr>
              <a:t>8000万</a:t>
            </a:r>
          </a:p>
        </p:txBody>
      </p:sp>
    </p:spTree>
    <p:extLst>
      <p:ext uri="{BB962C8B-B14F-4D97-AF65-F5344CB8AC3E}">
        <p14:creationId val="2016033927"/>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 presetSubtype="4">
                                  <p:stCondLst>
                                    <p:cond delay="0"/>
                                  </p:stCondLst>
                                  <p:childTnLst>
                                    <p:set>
                                      <p:cBhvr>
                                        <p:cTn dur="1" fill="hold" id="6">
                                          <p:stCondLst>
                                            <p:cond delay="0"/>
                                          </p:stCondLst>
                                        </p:cTn>
                                        <p:tgtEl>
                                          <p:spTgt spid="21"/>
                                        </p:tgtEl>
                                        <p:attrNameLst>
                                          <p:attrName>style.visibility</p:attrName>
                                        </p:attrNameLst>
                                      </p:cBhvr>
                                      <p:to>
                                        <p:strVal val="visible"/>
                                      </p:to>
                                    </p:set>
                                    <p:anim calcmode="lin" valueType="num">
                                      <p:cBhvr additive="base">
                                        <p:cTn dur="500" fill="hold" id="7"/>
                                        <p:tgtEl>
                                          <p:spTgt spid="21"/>
                                        </p:tgtEl>
                                        <p:attrNameLst>
                                          <p:attrName>ppt_x</p:attrName>
                                        </p:attrNameLst>
                                      </p:cBhvr>
                                      <p:tavLst>
                                        <p:tav tm="0">
                                          <p:val>
                                            <p:strVal val="#ppt_x"/>
                                          </p:val>
                                        </p:tav>
                                        <p:tav tm="100000">
                                          <p:val>
                                            <p:strVal val="#ppt_x"/>
                                          </p:val>
                                        </p:tav>
                                      </p:tavLst>
                                    </p:anim>
                                    <p:anim calcmode="lin" valueType="num">
                                      <p:cBhvr additive="base">
                                        <p:cTn dur="500" fill="hold" id="8"/>
                                        <p:tgtEl>
                                          <p:spTgt spid="21"/>
                                        </p:tgtEl>
                                        <p:attrNameLst>
                                          <p:attrName>ppt_y</p:attrName>
                                        </p:attrNameLst>
                                      </p:cBhvr>
                                      <p:tavLst>
                                        <p:tav tm="0">
                                          <p:val>
                                            <p:strVal val="1+#ppt_h/2"/>
                                          </p:val>
                                        </p:tav>
                                        <p:tav tm="100000">
                                          <p:val>
                                            <p:strVal val="#ppt_y"/>
                                          </p:val>
                                        </p:tav>
                                      </p:tavLst>
                                    </p:anim>
                                  </p:childTnLst>
                                </p:cTn>
                              </p:par>
                              <p:par>
                                <p:cTn fill="hold" grpId="0" id="9" nodeType="withEffect" presetClass="entr" presetID="2" presetSubtype="4">
                                  <p:stCondLst>
                                    <p:cond delay="0"/>
                                  </p:stCondLst>
                                  <p:childTnLst>
                                    <p:set>
                                      <p:cBhvr>
                                        <p:cTn dur="1" fill="hold" id="10">
                                          <p:stCondLst>
                                            <p:cond delay="0"/>
                                          </p:stCondLst>
                                        </p:cTn>
                                        <p:tgtEl>
                                          <p:spTgt spid="53"/>
                                        </p:tgtEl>
                                        <p:attrNameLst>
                                          <p:attrName>style.visibility</p:attrName>
                                        </p:attrNameLst>
                                      </p:cBhvr>
                                      <p:to>
                                        <p:strVal val="visible"/>
                                      </p:to>
                                    </p:set>
                                    <p:anim calcmode="lin" valueType="num">
                                      <p:cBhvr additive="base">
                                        <p:cTn dur="500" fill="hold" id="11"/>
                                        <p:tgtEl>
                                          <p:spTgt spid="53"/>
                                        </p:tgtEl>
                                        <p:attrNameLst>
                                          <p:attrName>ppt_x</p:attrName>
                                        </p:attrNameLst>
                                      </p:cBhvr>
                                      <p:tavLst>
                                        <p:tav tm="0">
                                          <p:val>
                                            <p:strVal val="#ppt_x"/>
                                          </p:val>
                                        </p:tav>
                                        <p:tav tm="100000">
                                          <p:val>
                                            <p:strVal val="#ppt_x"/>
                                          </p:val>
                                        </p:tav>
                                      </p:tavLst>
                                    </p:anim>
                                    <p:anim calcmode="lin" valueType="num">
                                      <p:cBhvr additive="base">
                                        <p:cTn dur="500" fill="hold" id="12"/>
                                        <p:tgtEl>
                                          <p:spTgt spid="53"/>
                                        </p:tgtEl>
                                        <p:attrNameLst>
                                          <p:attrName>ppt_y</p:attrName>
                                        </p:attrNameLst>
                                      </p:cBhvr>
                                      <p:tavLst>
                                        <p:tav tm="0">
                                          <p:val>
                                            <p:strVal val="1+#ppt_h/2"/>
                                          </p:val>
                                        </p:tav>
                                        <p:tav tm="100000">
                                          <p:val>
                                            <p:strVal val="#ppt_y"/>
                                          </p:val>
                                        </p:tav>
                                      </p:tavLst>
                                    </p:anim>
                                  </p:childTnLst>
                                </p:cTn>
                              </p:par>
                            </p:childTnLst>
                          </p:cTn>
                        </p:par>
                        <p:par>
                          <p:cTn fill="hold" id="13" nodeType="afterGroup">
                            <p:stCondLst>
                              <p:cond delay="500"/>
                            </p:stCondLst>
                            <p:childTnLst>
                              <p:par>
                                <p:cTn fill="hold" grpId="0" id="14" nodeType="afterEffect" presetClass="entr" presetID="10" presetSubtype="0">
                                  <p:stCondLst>
                                    <p:cond delay="0"/>
                                  </p:stCondLst>
                                  <p:childTnLst>
                                    <p:set>
                                      <p:cBhvr>
                                        <p:cTn dur="1" fill="hold" id="15">
                                          <p:stCondLst>
                                            <p:cond delay="0"/>
                                          </p:stCondLst>
                                        </p:cTn>
                                        <p:tgtEl>
                                          <p:spTgt spid="51"/>
                                        </p:tgtEl>
                                        <p:attrNameLst>
                                          <p:attrName>style.visibility</p:attrName>
                                        </p:attrNameLst>
                                      </p:cBhvr>
                                      <p:to>
                                        <p:strVal val="visible"/>
                                      </p:to>
                                    </p:set>
                                    <p:animEffect filter="fade" transition="in">
                                      <p:cBhvr>
                                        <p:cTn dur="500" id="16"/>
                                        <p:tgtEl>
                                          <p:spTgt spid="51"/>
                                        </p:tgtEl>
                                      </p:cBhvr>
                                    </p:animEffect>
                                  </p:childTnLst>
                                </p:cTn>
                              </p:par>
                            </p:childTnLst>
                          </p:cTn>
                        </p:par>
                        <p:par>
                          <p:cTn fill="hold" id="17" nodeType="afterGroup">
                            <p:stCondLst>
                              <p:cond delay="1000"/>
                            </p:stCondLst>
                            <p:childTnLst>
                              <p:par>
                                <p:cTn fill="hold" grpId="0" id="18" nodeType="afterEffect" presetClass="entr" presetID="10" presetSubtype="0">
                                  <p:stCondLst>
                                    <p:cond delay="0"/>
                                  </p:stCondLst>
                                  <p:childTnLst>
                                    <p:set>
                                      <p:cBhvr>
                                        <p:cTn dur="1" fill="hold" id="19">
                                          <p:stCondLst>
                                            <p:cond delay="0"/>
                                          </p:stCondLst>
                                        </p:cTn>
                                        <p:tgtEl>
                                          <p:spTgt spid="52"/>
                                        </p:tgtEl>
                                        <p:attrNameLst>
                                          <p:attrName>style.visibility</p:attrName>
                                        </p:attrNameLst>
                                      </p:cBhvr>
                                      <p:to>
                                        <p:strVal val="visible"/>
                                      </p:to>
                                    </p:set>
                                    <p:animEffect filter="fade" transition="in">
                                      <p:cBhvr>
                                        <p:cTn dur="500" id="20"/>
                                        <p:tgtEl>
                                          <p:spTgt spid="52"/>
                                        </p:tgtEl>
                                      </p:cBhvr>
                                    </p:animEffect>
                                  </p:childTnLst>
                                </p:cTn>
                              </p:par>
                            </p:childTnLst>
                          </p:cTn>
                        </p:par>
                        <p:par>
                          <p:cTn fill="hold" id="21" nodeType="afterGroup">
                            <p:stCondLst>
                              <p:cond delay="1500"/>
                            </p:stCondLst>
                            <p:childTnLst>
                              <p:par>
                                <p:cTn fill="hold" grpId="0" id="22" nodeType="afterEffect" presetClass="entr" presetID="16" presetSubtype="21">
                                  <p:stCondLst>
                                    <p:cond delay="0"/>
                                  </p:stCondLst>
                                  <p:childTnLst>
                                    <p:set>
                                      <p:cBhvr>
                                        <p:cTn dur="1" fill="hold" id="23">
                                          <p:stCondLst>
                                            <p:cond delay="0"/>
                                          </p:stCondLst>
                                        </p:cTn>
                                        <p:tgtEl>
                                          <p:spTgt spid="54"/>
                                        </p:tgtEl>
                                        <p:attrNameLst>
                                          <p:attrName>style.visibility</p:attrName>
                                        </p:attrNameLst>
                                      </p:cBhvr>
                                      <p:to>
                                        <p:strVal val="visible"/>
                                      </p:to>
                                    </p:set>
                                    <p:animEffect filter="barn(inVertical)" transition="in">
                                      <p:cBhvr>
                                        <p:cTn dur="500" id="24"/>
                                        <p:tgtEl>
                                          <p:spTgt spid="54"/>
                                        </p:tgtEl>
                                      </p:cBhvr>
                                    </p:animEffect>
                                  </p:childTnLst>
                                </p:cTn>
                              </p:par>
                            </p:childTnLst>
                          </p:cTn>
                        </p:par>
                        <p:par>
                          <p:cTn fill="hold" id="25" nodeType="afterGroup">
                            <p:stCondLst>
                              <p:cond delay="2000"/>
                            </p:stCondLst>
                            <p:childTnLst>
                              <p:par>
                                <p:cTn fill="hold" grpId="0" id="26" nodeType="afterEffect" presetClass="entr" presetID="16" presetSubtype="21">
                                  <p:stCondLst>
                                    <p:cond delay="0"/>
                                  </p:stCondLst>
                                  <p:childTnLst>
                                    <p:set>
                                      <p:cBhvr>
                                        <p:cTn dur="1" fill="hold" id="27">
                                          <p:stCondLst>
                                            <p:cond delay="0"/>
                                          </p:stCondLst>
                                        </p:cTn>
                                        <p:tgtEl>
                                          <p:spTgt spid="55"/>
                                        </p:tgtEl>
                                        <p:attrNameLst>
                                          <p:attrName>style.visibility</p:attrName>
                                        </p:attrNameLst>
                                      </p:cBhvr>
                                      <p:to>
                                        <p:strVal val="visible"/>
                                      </p:to>
                                    </p:set>
                                    <p:animEffect filter="barn(inVertical)" transition="in">
                                      <p:cBhvr>
                                        <p:cTn dur="500" id="28"/>
                                        <p:tgtEl>
                                          <p:spTgt spid="55"/>
                                        </p:tgtEl>
                                      </p:cBhvr>
                                    </p:animEffect>
                                  </p:childTnLst>
                                </p:cTn>
                              </p:par>
                            </p:childTnLst>
                          </p:cTn>
                        </p:par>
                        <p:par>
                          <p:cTn fill="hold" id="29" nodeType="afterGroup">
                            <p:stCondLst>
                              <p:cond delay="2500"/>
                            </p:stCondLst>
                            <p:childTnLst>
                              <p:par>
                                <p:cTn fill="hold" id="30" nodeType="afterEffect" presetClass="entr" presetID="2" presetSubtype="2">
                                  <p:stCondLst>
                                    <p:cond delay="0"/>
                                  </p:stCondLst>
                                  <p:childTnLst>
                                    <p:set>
                                      <p:cBhvr>
                                        <p:cTn dur="1" fill="hold" id="31">
                                          <p:stCondLst>
                                            <p:cond delay="0"/>
                                          </p:stCondLst>
                                        </p:cTn>
                                        <p:tgtEl>
                                          <p:spTgt spid="39"/>
                                        </p:tgtEl>
                                        <p:attrNameLst>
                                          <p:attrName>style.visibility</p:attrName>
                                        </p:attrNameLst>
                                      </p:cBhvr>
                                      <p:to>
                                        <p:strVal val="visible"/>
                                      </p:to>
                                    </p:set>
                                    <p:anim calcmode="lin" valueType="num">
                                      <p:cBhvr additive="base">
                                        <p:cTn dur="500" fill="hold" id="32"/>
                                        <p:tgtEl>
                                          <p:spTgt spid="39"/>
                                        </p:tgtEl>
                                        <p:attrNameLst>
                                          <p:attrName>ppt_x</p:attrName>
                                        </p:attrNameLst>
                                      </p:cBhvr>
                                      <p:tavLst>
                                        <p:tav tm="0">
                                          <p:val>
                                            <p:strVal val="1+#ppt_w/2"/>
                                          </p:val>
                                        </p:tav>
                                        <p:tav tm="100000">
                                          <p:val>
                                            <p:strVal val="#ppt_x"/>
                                          </p:val>
                                        </p:tav>
                                      </p:tavLst>
                                    </p:anim>
                                    <p:anim calcmode="lin" valueType="num">
                                      <p:cBhvr additive="base">
                                        <p:cTn dur="500" fill="hold" id="33"/>
                                        <p:tgtEl>
                                          <p:spTgt spid="39"/>
                                        </p:tgtEl>
                                        <p:attrNameLst>
                                          <p:attrName>ppt_y</p:attrName>
                                        </p:attrNameLst>
                                      </p:cBhvr>
                                      <p:tavLst>
                                        <p:tav tm="0">
                                          <p:val>
                                            <p:strVal val="#ppt_y"/>
                                          </p:val>
                                        </p:tav>
                                        <p:tav tm="100000">
                                          <p:val>
                                            <p:strVal val="#ppt_y"/>
                                          </p:val>
                                        </p:tav>
                                      </p:tavLst>
                                    </p:anim>
                                  </p:childTnLst>
                                </p:cTn>
                              </p:par>
                            </p:childTnLst>
                          </p:cTn>
                        </p:par>
                        <p:par>
                          <p:cTn fill="hold" id="34" nodeType="afterGroup">
                            <p:stCondLst>
                              <p:cond delay="3000"/>
                            </p:stCondLst>
                            <p:childTnLst>
                              <p:par>
                                <p:cTn fill="hold" grpId="0" id="35" nodeType="afterEffect" presetClass="entr" presetID="21" presetSubtype="1">
                                  <p:stCondLst>
                                    <p:cond delay="0"/>
                                  </p:stCondLst>
                                  <p:childTnLst>
                                    <p:set>
                                      <p:cBhvr>
                                        <p:cTn dur="1" fill="hold" id="36">
                                          <p:stCondLst>
                                            <p:cond delay="0"/>
                                          </p:stCondLst>
                                        </p:cTn>
                                        <p:tgtEl>
                                          <p:spTgt spid="22"/>
                                        </p:tgtEl>
                                        <p:attrNameLst>
                                          <p:attrName>style.visibility</p:attrName>
                                        </p:attrNameLst>
                                      </p:cBhvr>
                                      <p:to>
                                        <p:strVal val="visible"/>
                                      </p:to>
                                    </p:set>
                                    <p:animEffect filter="wheel(1)" transition="in">
                                      <p:cBhvr>
                                        <p:cTn dur="750" id="37"/>
                                        <p:tgtEl>
                                          <p:spTgt spid="22"/>
                                        </p:tgtEl>
                                      </p:cBhvr>
                                    </p:animEffect>
                                  </p:childTnLst>
                                </p:cTn>
                              </p:par>
                              <p:par>
                                <p:cTn fill="hold" grpId="0" id="38" nodeType="withEffect" presetClass="entr" presetID="42" presetSubtype="0">
                                  <p:stCondLst>
                                    <p:cond delay="750"/>
                                  </p:stCondLst>
                                  <p:iterate type="lt">
                                    <p:tmPct val="1908"/>
                                  </p:iterate>
                                  <p:childTnLst>
                                    <p:set>
                                      <p:cBhvr>
                                        <p:cTn dur="1" fill="hold" id="39">
                                          <p:stCondLst>
                                            <p:cond delay="0"/>
                                          </p:stCondLst>
                                        </p:cTn>
                                        <p:tgtEl>
                                          <p:spTgt spid="38"/>
                                        </p:tgtEl>
                                        <p:attrNameLst>
                                          <p:attrName>style.visibility</p:attrName>
                                        </p:attrNameLst>
                                      </p:cBhvr>
                                      <p:to>
                                        <p:strVal val="visible"/>
                                      </p:to>
                                    </p:set>
                                    <p:animEffect filter="fade" transition="in">
                                      <p:cBhvr>
                                        <p:cTn dur="1000" id="40"/>
                                        <p:tgtEl>
                                          <p:spTgt spid="38"/>
                                        </p:tgtEl>
                                      </p:cBhvr>
                                    </p:animEffect>
                                    <p:anim calcmode="lin" valueType="num">
                                      <p:cBhvr>
                                        <p:cTn dur="1000" fill="hold" id="41"/>
                                        <p:tgtEl>
                                          <p:spTgt spid="38"/>
                                        </p:tgtEl>
                                        <p:attrNameLst>
                                          <p:attrName>ppt_x</p:attrName>
                                        </p:attrNameLst>
                                      </p:cBhvr>
                                      <p:tavLst>
                                        <p:tav tm="0">
                                          <p:val>
                                            <p:strVal val="#ppt_x"/>
                                          </p:val>
                                        </p:tav>
                                        <p:tav tm="100000">
                                          <p:val>
                                            <p:strVal val="#ppt_x"/>
                                          </p:val>
                                        </p:tav>
                                      </p:tavLst>
                                    </p:anim>
                                    <p:anim calcmode="lin" valueType="num">
                                      <p:cBhvr>
                                        <p:cTn dur="1000" fill="hold" id="42"/>
                                        <p:tgtEl>
                                          <p:spTgt spid="38"/>
                                        </p:tgtEl>
                                        <p:attrNameLst>
                                          <p:attrName>ppt_y</p:attrName>
                                        </p:attrNameLst>
                                      </p:cBhvr>
                                      <p:tavLst>
                                        <p:tav tm="0">
                                          <p:val>
                                            <p:strVal val="#ppt_y+.1"/>
                                          </p:val>
                                        </p:tav>
                                        <p:tav tm="100000">
                                          <p:val>
                                            <p:strVal val="#ppt_y"/>
                                          </p:val>
                                        </p:tav>
                                      </p:tavLst>
                                    </p:anim>
                                  </p:childTnLst>
                                </p:cTn>
                              </p:par>
                            </p:childTnLst>
                          </p:cTn>
                        </p:par>
                        <p:par>
                          <p:cTn fill="hold" id="43" nodeType="afterGroup">
                            <p:stCondLst>
                              <p:cond delay="4750"/>
                            </p:stCondLst>
                            <p:childTnLst>
                              <p:par>
                                <p:cTn fill="hold" id="44" nodeType="afterEffect" presetClass="entr" presetID="2" presetSubtype="2">
                                  <p:stCondLst>
                                    <p:cond delay="0"/>
                                  </p:stCondLst>
                                  <p:childTnLst>
                                    <p:set>
                                      <p:cBhvr>
                                        <p:cTn dur="1" fill="hold" id="45">
                                          <p:stCondLst>
                                            <p:cond delay="0"/>
                                          </p:stCondLst>
                                        </p:cTn>
                                        <p:tgtEl>
                                          <p:spTgt spid="43"/>
                                        </p:tgtEl>
                                        <p:attrNameLst>
                                          <p:attrName>style.visibility</p:attrName>
                                        </p:attrNameLst>
                                      </p:cBhvr>
                                      <p:to>
                                        <p:strVal val="visible"/>
                                      </p:to>
                                    </p:set>
                                    <p:anim calcmode="lin" valueType="num">
                                      <p:cBhvr additive="base">
                                        <p:cTn dur="500" fill="hold" id="46"/>
                                        <p:tgtEl>
                                          <p:spTgt spid="43"/>
                                        </p:tgtEl>
                                        <p:attrNameLst>
                                          <p:attrName>ppt_x</p:attrName>
                                        </p:attrNameLst>
                                      </p:cBhvr>
                                      <p:tavLst>
                                        <p:tav tm="0">
                                          <p:val>
                                            <p:strVal val="1+#ppt_w/2"/>
                                          </p:val>
                                        </p:tav>
                                        <p:tav tm="100000">
                                          <p:val>
                                            <p:strVal val="#ppt_x"/>
                                          </p:val>
                                        </p:tav>
                                      </p:tavLst>
                                    </p:anim>
                                    <p:anim calcmode="lin" valueType="num">
                                      <p:cBhvr additive="base">
                                        <p:cTn dur="500" fill="hold" id="47"/>
                                        <p:tgtEl>
                                          <p:spTgt spid="43"/>
                                        </p:tgtEl>
                                        <p:attrNameLst>
                                          <p:attrName>ppt_y</p:attrName>
                                        </p:attrNameLst>
                                      </p:cBhvr>
                                      <p:tavLst>
                                        <p:tav tm="0">
                                          <p:val>
                                            <p:strVal val="#ppt_y"/>
                                          </p:val>
                                        </p:tav>
                                        <p:tav tm="100000">
                                          <p:val>
                                            <p:strVal val="#ppt_y"/>
                                          </p:val>
                                        </p:tav>
                                      </p:tavLst>
                                    </p:anim>
                                  </p:childTnLst>
                                </p:cTn>
                              </p:par>
                            </p:childTnLst>
                          </p:cTn>
                        </p:par>
                        <p:par>
                          <p:cTn fill="hold" id="48" nodeType="afterGroup">
                            <p:stCondLst>
                              <p:cond delay="5250"/>
                            </p:stCondLst>
                            <p:childTnLst>
                              <p:par>
                                <p:cTn fill="hold" grpId="0" id="49" nodeType="afterEffect" presetClass="entr" presetID="21" presetSubtype="1">
                                  <p:stCondLst>
                                    <p:cond delay="0"/>
                                  </p:stCondLst>
                                  <p:childTnLst>
                                    <p:set>
                                      <p:cBhvr>
                                        <p:cTn dur="1" fill="hold" id="50">
                                          <p:stCondLst>
                                            <p:cond delay="0"/>
                                          </p:stCondLst>
                                        </p:cTn>
                                        <p:tgtEl>
                                          <p:spTgt spid="37"/>
                                        </p:tgtEl>
                                        <p:attrNameLst>
                                          <p:attrName>style.visibility</p:attrName>
                                        </p:attrNameLst>
                                      </p:cBhvr>
                                      <p:to>
                                        <p:strVal val="visible"/>
                                      </p:to>
                                    </p:set>
                                    <p:animEffect filter="wheel(1)" transition="in">
                                      <p:cBhvr>
                                        <p:cTn dur="750" id="51"/>
                                        <p:tgtEl>
                                          <p:spTgt spid="37"/>
                                        </p:tgtEl>
                                      </p:cBhvr>
                                    </p:animEffect>
                                  </p:childTnLst>
                                </p:cTn>
                              </p:par>
                              <p:par>
                                <p:cTn fill="hold" grpId="0" id="52" nodeType="withEffect" presetClass="entr" presetID="42" presetSubtype="0">
                                  <p:stCondLst>
                                    <p:cond delay="750"/>
                                  </p:stCondLst>
                                  <p:iterate type="lt">
                                    <p:tmPct val="1908"/>
                                  </p:iterate>
                                  <p:childTnLst>
                                    <p:set>
                                      <p:cBhvr>
                                        <p:cTn dur="1" fill="hold" id="53">
                                          <p:stCondLst>
                                            <p:cond delay="0"/>
                                          </p:stCondLst>
                                        </p:cTn>
                                        <p:tgtEl>
                                          <p:spTgt spid="42"/>
                                        </p:tgtEl>
                                        <p:attrNameLst>
                                          <p:attrName>style.visibility</p:attrName>
                                        </p:attrNameLst>
                                      </p:cBhvr>
                                      <p:to>
                                        <p:strVal val="visible"/>
                                      </p:to>
                                    </p:set>
                                    <p:animEffect filter="fade" transition="in">
                                      <p:cBhvr>
                                        <p:cTn dur="1000" id="54"/>
                                        <p:tgtEl>
                                          <p:spTgt spid="42"/>
                                        </p:tgtEl>
                                      </p:cBhvr>
                                    </p:animEffect>
                                    <p:anim calcmode="lin" valueType="num">
                                      <p:cBhvr>
                                        <p:cTn dur="1000" fill="hold" id="55"/>
                                        <p:tgtEl>
                                          <p:spTgt spid="42"/>
                                        </p:tgtEl>
                                        <p:attrNameLst>
                                          <p:attrName>ppt_x</p:attrName>
                                        </p:attrNameLst>
                                      </p:cBhvr>
                                      <p:tavLst>
                                        <p:tav tm="0">
                                          <p:val>
                                            <p:strVal val="#ppt_x"/>
                                          </p:val>
                                        </p:tav>
                                        <p:tav tm="100000">
                                          <p:val>
                                            <p:strVal val="#ppt_x"/>
                                          </p:val>
                                        </p:tav>
                                      </p:tavLst>
                                    </p:anim>
                                    <p:anim calcmode="lin" valueType="num">
                                      <p:cBhvr>
                                        <p:cTn dur="1000" fill="hold" id="56"/>
                                        <p:tgtEl>
                                          <p:spTgt spid="42"/>
                                        </p:tgtEl>
                                        <p:attrNameLst>
                                          <p:attrName>ppt_y</p:attrName>
                                        </p:attrNameLst>
                                      </p:cBhvr>
                                      <p:tavLst>
                                        <p:tav tm="0">
                                          <p:val>
                                            <p:strVal val="#ppt_y+.1"/>
                                          </p:val>
                                        </p:tav>
                                        <p:tav tm="100000">
                                          <p:val>
                                            <p:strVal val="#ppt_y"/>
                                          </p:val>
                                        </p:tav>
                                      </p:tavLst>
                                    </p:anim>
                                  </p:childTnLst>
                                </p:cTn>
                              </p:par>
                            </p:childTnLst>
                          </p:cTn>
                        </p:par>
                        <p:par>
                          <p:cTn fill="hold" id="57" nodeType="afterGroup">
                            <p:stCondLst>
                              <p:cond delay="7000"/>
                            </p:stCondLst>
                            <p:childTnLst>
                              <p:par>
                                <p:cTn fill="hold" id="58" nodeType="afterEffect" presetClass="entr" presetID="2" presetSubtype="2">
                                  <p:stCondLst>
                                    <p:cond delay="0"/>
                                  </p:stCondLst>
                                  <p:childTnLst>
                                    <p:set>
                                      <p:cBhvr>
                                        <p:cTn dur="1" fill="hold" id="59">
                                          <p:stCondLst>
                                            <p:cond delay="0"/>
                                          </p:stCondLst>
                                        </p:cTn>
                                        <p:tgtEl>
                                          <p:spTgt spid="48"/>
                                        </p:tgtEl>
                                        <p:attrNameLst>
                                          <p:attrName>style.visibility</p:attrName>
                                        </p:attrNameLst>
                                      </p:cBhvr>
                                      <p:to>
                                        <p:strVal val="visible"/>
                                      </p:to>
                                    </p:set>
                                    <p:anim calcmode="lin" valueType="num">
                                      <p:cBhvr additive="base">
                                        <p:cTn dur="500" fill="hold" id="60"/>
                                        <p:tgtEl>
                                          <p:spTgt spid="48"/>
                                        </p:tgtEl>
                                        <p:attrNameLst>
                                          <p:attrName>ppt_x</p:attrName>
                                        </p:attrNameLst>
                                      </p:cBhvr>
                                      <p:tavLst>
                                        <p:tav tm="0">
                                          <p:val>
                                            <p:strVal val="1+#ppt_w/2"/>
                                          </p:val>
                                        </p:tav>
                                        <p:tav tm="100000">
                                          <p:val>
                                            <p:strVal val="#ppt_x"/>
                                          </p:val>
                                        </p:tav>
                                      </p:tavLst>
                                    </p:anim>
                                    <p:anim calcmode="lin" valueType="num">
                                      <p:cBhvr additive="base">
                                        <p:cTn dur="500" fill="hold" id="61"/>
                                        <p:tgtEl>
                                          <p:spTgt spid="48"/>
                                        </p:tgtEl>
                                        <p:attrNameLst>
                                          <p:attrName>ppt_y</p:attrName>
                                        </p:attrNameLst>
                                      </p:cBhvr>
                                      <p:tavLst>
                                        <p:tav tm="0">
                                          <p:val>
                                            <p:strVal val="#ppt_y"/>
                                          </p:val>
                                        </p:tav>
                                        <p:tav tm="100000">
                                          <p:val>
                                            <p:strVal val="#ppt_y"/>
                                          </p:val>
                                        </p:tav>
                                      </p:tavLst>
                                    </p:anim>
                                  </p:childTnLst>
                                </p:cTn>
                              </p:par>
                            </p:childTnLst>
                          </p:cTn>
                        </p:par>
                        <p:par>
                          <p:cTn fill="hold" id="62" nodeType="afterGroup">
                            <p:stCondLst>
                              <p:cond delay="7500"/>
                            </p:stCondLst>
                            <p:childTnLst>
                              <p:par>
                                <p:cTn fill="hold" grpId="0" id="63" nodeType="afterEffect" presetClass="entr" presetID="21" presetSubtype="1">
                                  <p:stCondLst>
                                    <p:cond delay="0"/>
                                  </p:stCondLst>
                                  <p:childTnLst>
                                    <p:set>
                                      <p:cBhvr>
                                        <p:cTn dur="1" fill="hold" id="64">
                                          <p:stCondLst>
                                            <p:cond delay="0"/>
                                          </p:stCondLst>
                                        </p:cTn>
                                        <p:tgtEl>
                                          <p:spTgt spid="46"/>
                                        </p:tgtEl>
                                        <p:attrNameLst>
                                          <p:attrName>style.visibility</p:attrName>
                                        </p:attrNameLst>
                                      </p:cBhvr>
                                      <p:to>
                                        <p:strVal val="visible"/>
                                      </p:to>
                                    </p:set>
                                    <p:animEffect filter="wheel(1)" transition="in">
                                      <p:cBhvr>
                                        <p:cTn dur="750" id="65"/>
                                        <p:tgtEl>
                                          <p:spTgt spid="46"/>
                                        </p:tgtEl>
                                      </p:cBhvr>
                                    </p:animEffect>
                                  </p:childTnLst>
                                </p:cTn>
                              </p:par>
                              <p:par>
                                <p:cTn fill="hold" grpId="0" id="66" nodeType="withEffect" presetClass="entr" presetID="42" presetSubtype="0">
                                  <p:stCondLst>
                                    <p:cond delay="750"/>
                                  </p:stCondLst>
                                  <p:iterate type="lt">
                                    <p:tmPct val="1908"/>
                                  </p:iterate>
                                  <p:childTnLst>
                                    <p:set>
                                      <p:cBhvr>
                                        <p:cTn dur="1" fill="hold" id="67">
                                          <p:stCondLst>
                                            <p:cond delay="0"/>
                                          </p:stCondLst>
                                        </p:cTn>
                                        <p:tgtEl>
                                          <p:spTgt spid="47"/>
                                        </p:tgtEl>
                                        <p:attrNameLst>
                                          <p:attrName>style.visibility</p:attrName>
                                        </p:attrNameLst>
                                      </p:cBhvr>
                                      <p:to>
                                        <p:strVal val="visible"/>
                                      </p:to>
                                    </p:set>
                                    <p:animEffect filter="fade" transition="in">
                                      <p:cBhvr>
                                        <p:cTn dur="1000" id="68"/>
                                        <p:tgtEl>
                                          <p:spTgt spid="47"/>
                                        </p:tgtEl>
                                      </p:cBhvr>
                                    </p:animEffect>
                                    <p:anim calcmode="lin" valueType="num">
                                      <p:cBhvr>
                                        <p:cTn dur="1000" fill="hold" id="69"/>
                                        <p:tgtEl>
                                          <p:spTgt spid="47"/>
                                        </p:tgtEl>
                                        <p:attrNameLst>
                                          <p:attrName>ppt_x</p:attrName>
                                        </p:attrNameLst>
                                      </p:cBhvr>
                                      <p:tavLst>
                                        <p:tav tm="0">
                                          <p:val>
                                            <p:strVal val="#ppt_x"/>
                                          </p:val>
                                        </p:tav>
                                        <p:tav tm="100000">
                                          <p:val>
                                            <p:strVal val="#ppt_x"/>
                                          </p:val>
                                        </p:tav>
                                      </p:tavLst>
                                    </p:anim>
                                    <p:anim calcmode="lin" valueType="num">
                                      <p:cBhvr>
                                        <p:cTn dur="1000" fill="hold" id="70"/>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0" spid="22"/>
      <p:bldP grpId="0" spid="37"/>
      <p:bldP grpId="0" spid="38"/>
      <p:bldP grpId="0" spid="42"/>
      <p:bldP grpId="0" spid="46"/>
      <p:bldP grpId="0" spid="47"/>
      <p:bldP grpId="0" spid="51"/>
      <p:bldP grpId="0" spid="52"/>
      <p:bldP grpId="0" spid="53"/>
      <p:bldP grpId="0" spid="54"/>
      <p:bldP grpId="0" spid="55"/>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文本框 20"/>
          <p:cNvSpPr txBox="1"/>
          <p:nvPr/>
        </p:nvSpPr>
        <p:spPr>
          <a:xfrm>
            <a:off x="1973037" y="225813"/>
            <a:ext cx="35356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自主学习情况</a:t>
            </a:r>
          </a:p>
        </p:txBody>
      </p:sp>
      <p:grpSp>
        <p:nvGrpSpPr>
          <p:cNvPr id="22" name="组合 21"/>
          <p:cNvGrpSpPr/>
          <p:nvPr/>
        </p:nvGrpSpPr>
        <p:grpSpPr>
          <a:xfrm>
            <a:off x="5633797" y="2887893"/>
            <a:ext cx="863618" cy="3502696"/>
            <a:chOff x="5633797" y="2887893"/>
            <a:chExt cx="863618" cy="3502696"/>
          </a:xfrm>
        </p:grpSpPr>
        <p:cxnSp>
          <p:nvCxnSpPr>
            <p:cNvPr id="37" name="直接连接符 36"/>
            <p:cNvCxnSpPr/>
            <p:nvPr/>
          </p:nvCxnSpPr>
          <p:spPr>
            <a:xfrm flipH="1">
              <a:off x="6061687" y="2887893"/>
              <a:ext cx="0" cy="2567863"/>
            </a:xfrm>
            <a:prstGeom prst="line">
              <a:avLst/>
            </a:prstGeom>
            <a:ln w="38100">
              <a:solidFill>
                <a:srgbClr val="2ABDC7"/>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flipH="1">
              <a:off x="6260251" y="3329208"/>
              <a:ext cx="0" cy="2296350"/>
            </a:xfrm>
            <a:prstGeom prst="line">
              <a:avLst/>
            </a:prstGeom>
            <a:ln w="38100">
              <a:solidFill>
                <a:srgbClr val="4C4B50"/>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flipH="1">
              <a:off x="6497415" y="4094239"/>
              <a:ext cx="0" cy="2296350"/>
            </a:xfrm>
            <a:prstGeom prst="line">
              <a:avLst/>
            </a:prstGeom>
            <a:ln w="38100">
              <a:solidFill>
                <a:srgbClr val="2ABDC7"/>
              </a:solidFill>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flipH="1">
              <a:off x="5854735" y="3329208"/>
              <a:ext cx="0" cy="2296350"/>
            </a:xfrm>
            <a:prstGeom prst="line">
              <a:avLst/>
            </a:prstGeom>
            <a:ln w="38100">
              <a:solidFill>
                <a:srgbClr val="4C4B50"/>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H="1">
              <a:off x="5633797" y="4094239"/>
              <a:ext cx="0" cy="2296350"/>
            </a:xfrm>
            <a:prstGeom prst="line">
              <a:avLst/>
            </a:prstGeom>
            <a:ln w="38100">
              <a:solidFill>
                <a:srgbClr val="2ABDC7"/>
              </a:solidFill>
            </a:ln>
          </p:spPr>
          <p:style>
            <a:lnRef idx="1">
              <a:schemeClr val="accent1"/>
            </a:lnRef>
            <a:fillRef idx="0">
              <a:schemeClr val="accent1"/>
            </a:fillRef>
            <a:effectRef idx="0">
              <a:schemeClr val="accent1"/>
            </a:effectRef>
            <a:fontRef idx="minor">
              <a:schemeClr val="tx1"/>
            </a:fontRef>
          </p:style>
        </p:cxnSp>
      </p:grpSp>
      <p:sp>
        <p:nvSpPr>
          <p:cNvPr id="42" name="任意多边形 41"/>
          <p:cNvSpPr/>
          <p:nvPr/>
        </p:nvSpPr>
        <p:spPr bwMode="auto">
          <a:xfrm>
            <a:off x="5140188" y="5242415"/>
            <a:ext cx="1988424" cy="1504900"/>
          </a:xfrm>
          <a:custGeom>
            <a:gdLst>
              <a:gd fmla="*/ 11545 w 1667022" name="connsiteX0"/>
              <a:gd fmla="*/ 0 h 1261653" name="connsiteY0"/>
              <a:gd fmla="*/ 1461805 w 1667022" name="connsiteX1"/>
              <a:gd fmla="*/ 0 h 1261653" name="connsiteY1"/>
              <a:gd fmla="*/ 1469930 w 1667022" name="connsiteX2"/>
              <a:gd fmla="*/ 23627 h 1261653" name="connsiteY2"/>
              <a:gd fmla="*/ 1505166 w 1667022" name="connsiteX3"/>
              <a:gd fmla="*/ 215353 h 1261653" name="connsiteY3"/>
              <a:gd fmla="*/ 1505166 w 1667022" name="connsiteX4"/>
              <a:gd fmla="*/ 219103 h 1261653" name="connsiteY4"/>
              <a:gd fmla="*/ 1501408 w 1667022" name="connsiteX5"/>
              <a:gd fmla="*/ 222854 h 1261653" name="connsiteY5"/>
              <a:gd fmla="*/ 1471340 w 1667022" name="connsiteX6"/>
              <a:gd fmla="*/ 279106 h 1261653" name="connsiteY6"/>
              <a:gd fmla="*/ 1493891 w 1667022" name="connsiteX7"/>
              <a:gd fmla="*/ 335358 h 1261653" name="connsiteY7"/>
              <a:gd fmla="*/ 1659264 w 1667022" name="connsiteX8"/>
              <a:gd fmla="*/ 545367 h 1261653" name="connsiteY8"/>
              <a:gd fmla="*/ 1659264 w 1667022" name="connsiteX9"/>
              <a:gd fmla="*/ 549117 h 1261653" name="connsiteY9"/>
              <a:gd fmla="*/ 1636713 w 1667022" name="connsiteX10"/>
              <a:gd fmla="*/ 624120 h 1261653" name="connsiteY10"/>
              <a:gd fmla="*/ 1587853 w 1667022" name="connsiteX11"/>
              <a:gd fmla="*/ 642870 h 1261653" name="connsiteY11"/>
              <a:gd fmla="*/ 1546510 w 1667022" name="connsiteX12"/>
              <a:gd fmla="*/ 661621 h 1261653" name="connsiteY12"/>
              <a:gd fmla="*/ 1531475 w 1667022" name="connsiteX13"/>
              <a:gd fmla="*/ 680372 h 1261653" name="connsiteY13"/>
              <a:gd fmla="*/ 1542751 w 1667022" name="connsiteX14"/>
              <a:gd fmla="*/ 702873 h 1261653" name="connsiteY14"/>
              <a:gd fmla="*/ 1565302 w 1667022" name="connsiteX15"/>
              <a:gd fmla="*/ 755375 h 1261653" name="connsiteY15"/>
              <a:gd fmla="*/ 1538993 w 1667022" name="connsiteX16"/>
              <a:gd fmla="*/ 800377 h 1261653" name="connsiteY16"/>
              <a:gd fmla="*/ 1523959 w 1667022" name="connsiteX17"/>
              <a:gd fmla="*/ 811627 h 1261653" name="connsiteY17"/>
              <a:gd fmla="*/ 1538993 w 1667022" name="connsiteX18"/>
              <a:gd fmla="*/ 841629 h 1261653" name="connsiteY18"/>
              <a:gd fmla="*/ 1516442 w 1667022" name="connsiteX19"/>
              <a:gd fmla="*/ 886630 h 1261653" name="connsiteY19"/>
              <a:gd fmla="*/ 1490132 w 1667022" name="connsiteX20"/>
              <a:gd fmla="*/ 946633 h 1261653" name="connsiteY20"/>
              <a:gd fmla="*/ 1490132 w 1667022" name="connsiteX21"/>
              <a:gd fmla="*/ 950383 h 1261653" name="connsiteY21"/>
              <a:gd fmla="*/ 1493891 w 1667022" name="connsiteX22"/>
              <a:gd fmla="*/ 972884 h 1261653" name="connsiteY22"/>
              <a:gd fmla="*/ 1497649 w 1667022" name="connsiteX23"/>
              <a:gd fmla="*/ 1044137 h 1261653" name="connsiteY23"/>
              <a:gd fmla="*/ 1369860 w 1667022" name="connsiteX24"/>
              <a:gd fmla="*/ 1119140 h 1261653" name="connsiteY24"/>
              <a:gd fmla="*/ 1366102 w 1667022" name="connsiteX25"/>
              <a:gd fmla="*/ 1119140 h 1261653" name="connsiteY25"/>
              <a:gd fmla="*/ 1230796 w 1667022" name="connsiteX26"/>
              <a:gd fmla="*/ 1115390 h 1261653" name="connsiteY26"/>
              <a:gd fmla="*/ 1155627 w 1667022" name="connsiteX27"/>
              <a:gd fmla="*/ 1119140 h 1261653" name="connsiteY27"/>
              <a:gd fmla="*/ 1151868 w 1667022" name="connsiteX28"/>
              <a:gd fmla="*/ 1119140 h 1261653" name="connsiteY28"/>
              <a:gd fmla="*/ 1118041 w 1667022" name="connsiteX29"/>
              <a:gd fmla="*/ 1126640 h 1261653" name="connsiteY29"/>
              <a:gd fmla="*/ 1054147 w 1667022" name="connsiteX30"/>
              <a:gd fmla="*/ 1239145 h 1261653" name="connsiteY30"/>
              <a:gd fmla="*/ 1049840 w 1667022" name="connsiteX31"/>
              <a:gd fmla="*/ 1261653 h 1261653" name="connsiteY31"/>
              <a:gd fmla="*/ 1025060 w 1667022" name="connsiteX32"/>
              <a:gd fmla="*/ 1248503 h 1261653" name="connsiteY32"/>
              <a:gd fmla="*/ 339355 w 1667022" name="connsiteX33"/>
              <a:gd fmla="*/ 1140445 h 1261653" name="connsiteY33"/>
              <a:gd fmla="*/ 306943 w 1667022" name="connsiteX34"/>
              <a:gd fmla="*/ 1144874 h 1261653" name="connsiteY34"/>
              <a:gd fmla="*/ 311811 w 1667022" name="connsiteX35"/>
              <a:gd fmla="*/ 1129012 h 1261653" name="connsiteY35"/>
              <a:gd fmla="*/ 321241 w 1667022" name="connsiteX36"/>
              <a:gd fmla="*/ 1089139 h 1261653" name="connsiteY36"/>
              <a:gd fmla="*/ 340034 w 1667022" name="connsiteX37"/>
              <a:gd fmla="*/ 909131 h 1261653" name="connsiteY37"/>
              <a:gd fmla="*/ 336275 w 1667022" name="connsiteX38"/>
              <a:gd fmla="*/ 890380 h 1261653" name="connsiteY38"/>
              <a:gd fmla="*/ 272381 w 1667022" name="connsiteX39"/>
              <a:gd fmla="*/ 759125 h 1261653" name="connsiteY39"/>
              <a:gd fmla="*/ 227279 w 1667022" name="connsiteX40"/>
              <a:gd fmla="*/ 695373 h 1261653" name="connsiteY40"/>
              <a:gd fmla="*/ 65664 w 1667022" name="connsiteX41"/>
              <a:gd fmla="*/ 455363 h 1261653" name="connsiteY41"/>
              <a:gd fmla="*/ 54389 w 1667022" name="connsiteX42"/>
              <a:gd fmla="*/ 425362 h 1261653" name="connsiteY42"/>
              <a:gd fmla="*/ 1535 w 1667022" name="connsiteX43"/>
              <a:gd fmla="*/ 78355 h 1261653" name="connsiteY4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b="b" l="l" r="r" t="t"/>
            <a:pathLst>
              <a:path h="1261653" w="1667022">
                <a:moveTo>
                  <a:pt x="11545" y="0"/>
                </a:moveTo>
                <a:lnTo>
                  <a:pt x="1461805" y="0"/>
                </a:lnTo>
                <a:lnTo>
                  <a:pt x="1469930" y="23627"/>
                </a:lnTo>
                <a:cubicBezTo>
                  <a:pt x="1490132" y="85973"/>
                  <a:pt x="1508925" y="160976"/>
                  <a:pt x="1505166" y="215353"/>
                </a:cubicBezTo>
                <a:cubicBezTo>
                  <a:pt x="1505166" y="215353"/>
                  <a:pt x="1505166" y="215353"/>
                  <a:pt x="1505166" y="219103"/>
                </a:cubicBezTo>
                <a:cubicBezTo>
                  <a:pt x="1505166" y="219103"/>
                  <a:pt x="1505166" y="219103"/>
                  <a:pt x="1501408" y="222854"/>
                </a:cubicBezTo>
                <a:cubicBezTo>
                  <a:pt x="1501408" y="222854"/>
                  <a:pt x="1471340" y="245354"/>
                  <a:pt x="1471340" y="279106"/>
                </a:cubicBezTo>
                <a:cubicBezTo>
                  <a:pt x="1471340" y="297857"/>
                  <a:pt x="1478857" y="316607"/>
                  <a:pt x="1493891" y="335358"/>
                </a:cubicBezTo>
                <a:cubicBezTo>
                  <a:pt x="1554026" y="402861"/>
                  <a:pt x="1655506" y="541616"/>
                  <a:pt x="1659264" y="545367"/>
                </a:cubicBezTo>
                <a:cubicBezTo>
                  <a:pt x="1659264" y="545367"/>
                  <a:pt x="1659264" y="545367"/>
                  <a:pt x="1659264" y="549117"/>
                </a:cubicBezTo>
                <a:cubicBezTo>
                  <a:pt x="1670540" y="567867"/>
                  <a:pt x="1674298" y="605369"/>
                  <a:pt x="1636713" y="624120"/>
                </a:cubicBezTo>
                <a:cubicBezTo>
                  <a:pt x="1617921" y="635370"/>
                  <a:pt x="1602887" y="639120"/>
                  <a:pt x="1587853" y="642870"/>
                </a:cubicBezTo>
                <a:cubicBezTo>
                  <a:pt x="1569061" y="650371"/>
                  <a:pt x="1557785" y="654121"/>
                  <a:pt x="1546510" y="661621"/>
                </a:cubicBezTo>
                <a:cubicBezTo>
                  <a:pt x="1535234" y="669122"/>
                  <a:pt x="1531475" y="676622"/>
                  <a:pt x="1531475" y="680372"/>
                </a:cubicBezTo>
                <a:cubicBezTo>
                  <a:pt x="1527717" y="687872"/>
                  <a:pt x="1535234" y="695373"/>
                  <a:pt x="1542751" y="702873"/>
                </a:cubicBezTo>
                <a:cubicBezTo>
                  <a:pt x="1561543" y="717874"/>
                  <a:pt x="1569061" y="736624"/>
                  <a:pt x="1565302" y="755375"/>
                </a:cubicBezTo>
                <a:cubicBezTo>
                  <a:pt x="1565302" y="774126"/>
                  <a:pt x="1554026" y="789126"/>
                  <a:pt x="1538993" y="800377"/>
                </a:cubicBezTo>
                <a:cubicBezTo>
                  <a:pt x="1535234" y="804127"/>
                  <a:pt x="1527717" y="807877"/>
                  <a:pt x="1523959" y="811627"/>
                </a:cubicBezTo>
                <a:cubicBezTo>
                  <a:pt x="1531475" y="819128"/>
                  <a:pt x="1538993" y="830378"/>
                  <a:pt x="1538993" y="841629"/>
                </a:cubicBezTo>
                <a:cubicBezTo>
                  <a:pt x="1538993" y="860379"/>
                  <a:pt x="1531475" y="871630"/>
                  <a:pt x="1516442" y="886630"/>
                </a:cubicBezTo>
                <a:cubicBezTo>
                  <a:pt x="1482615" y="912881"/>
                  <a:pt x="1486374" y="927882"/>
                  <a:pt x="1490132" y="946633"/>
                </a:cubicBezTo>
                <a:cubicBezTo>
                  <a:pt x="1490132" y="946633"/>
                  <a:pt x="1490132" y="950383"/>
                  <a:pt x="1490132" y="950383"/>
                </a:cubicBezTo>
                <a:cubicBezTo>
                  <a:pt x="1490132" y="957883"/>
                  <a:pt x="1493891" y="965384"/>
                  <a:pt x="1493891" y="972884"/>
                </a:cubicBezTo>
                <a:cubicBezTo>
                  <a:pt x="1501408" y="991635"/>
                  <a:pt x="1508925" y="1017886"/>
                  <a:pt x="1497649" y="1044137"/>
                </a:cubicBezTo>
                <a:cubicBezTo>
                  <a:pt x="1478857" y="1085388"/>
                  <a:pt x="1437513" y="1107889"/>
                  <a:pt x="1369860" y="1119140"/>
                </a:cubicBezTo>
                <a:cubicBezTo>
                  <a:pt x="1369860" y="1119140"/>
                  <a:pt x="1369860" y="1119140"/>
                  <a:pt x="1366102" y="1119140"/>
                </a:cubicBezTo>
                <a:cubicBezTo>
                  <a:pt x="1366102" y="1119140"/>
                  <a:pt x="1294691" y="1115390"/>
                  <a:pt x="1230796" y="1115390"/>
                </a:cubicBezTo>
                <a:cubicBezTo>
                  <a:pt x="1181936" y="1115390"/>
                  <a:pt x="1163143" y="1119140"/>
                  <a:pt x="1155627" y="1119140"/>
                </a:cubicBezTo>
                <a:cubicBezTo>
                  <a:pt x="1155627" y="1119140"/>
                  <a:pt x="1155627" y="1119140"/>
                  <a:pt x="1151868" y="1119140"/>
                </a:cubicBezTo>
                <a:cubicBezTo>
                  <a:pt x="1125559" y="1122890"/>
                  <a:pt x="1118041" y="1126640"/>
                  <a:pt x="1118041" y="1126640"/>
                </a:cubicBezTo>
                <a:cubicBezTo>
                  <a:pt x="1110525" y="1130390"/>
                  <a:pt x="1065423" y="1160391"/>
                  <a:pt x="1054147" y="1239145"/>
                </a:cubicBezTo>
                <a:lnTo>
                  <a:pt x="1049840" y="1261653"/>
                </a:lnTo>
                <a:lnTo>
                  <a:pt x="1025060" y="1248503"/>
                </a:lnTo>
                <a:cubicBezTo>
                  <a:pt x="638270" y="1049159"/>
                  <a:pt x="506393" y="1112949"/>
                  <a:pt x="339355" y="1140445"/>
                </a:cubicBezTo>
                <a:lnTo>
                  <a:pt x="306943" y="1144874"/>
                </a:lnTo>
                <a:lnTo>
                  <a:pt x="311811" y="1129012"/>
                </a:lnTo>
                <a:cubicBezTo>
                  <a:pt x="315486" y="1115580"/>
                  <a:pt x="318657" y="1102264"/>
                  <a:pt x="321241" y="1089139"/>
                </a:cubicBezTo>
                <a:cubicBezTo>
                  <a:pt x="321241" y="1089139"/>
                  <a:pt x="351309" y="957883"/>
                  <a:pt x="340034" y="909131"/>
                </a:cubicBezTo>
                <a:cubicBezTo>
                  <a:pt x="340034" y="901631"/>
                  <a:pt x="340034" y="897881"/>
                  <a:pt x="336275" y="890380"/>
                </a:cubicBezTo>
                <a:cubicBezTo>
                  <a:pt x="332517" y="852879"/>
                  <a:pt x="328759" y="837878"/>
                  <a:pt x="272381" y="759125"/>
                </a:cubicBezTo>
                <a:cubicBezTo>
                  <a:pt x="257347" y="740374"/>
                  <a:pt x="242313" y="717874"/>
                  <a:pt x="227279" y="695373"/>
                </a:cubicBezTo>
                <a:cubicBezTo>
                  <a:pt x="159626" y="601619"/>
                  <a:pt x="80698" y="492864"/>
                  <a:pt x="65664" y="455363"/>
                </a:cubicBezTo>
                <a:cubicBezTo>
                  <a:pt x="65664" y="447863"/>
                  <a:pt x="54389" y="425362"/>
                  <a:pt x="54389" y="425362"/>
                </a:cubicBezTo>
                <a:cubicBezTo>
                  <a:pt x="51570" y="422549"/>
                  <a:pt x="-10446" y="272074"/>
                  <a:pt x="1535" y="78355"/>
                </a:cubicBezTo>
                <a:close/>
              </a:path>
            </a:pathLst>
          </a:custGeom>
          <a:solidFill>
            <a:schemeClr val="bg1">
              <a:lumMod val="75000"/>
            </a:schemeClr>
          </a:solidFill>
          <a:ln w="25400">
            <a:noFill/>
          </a:ln>
          <a:effectLst>
            <a:softEdge rad="0"/>
          </a:effectLst>
        </p:spPr>
        <p:txBody>
          <a:bodyPr anchor="t" anchorCtr="0" bIns="45720" compatLnSpc="1" lIns="91440" numCol="1" rIns="91440" tIns="45720" vert="horz" wrap="square">
            <a:prstTxWarp prst="textNoShape">
              <a:avLst/>
            </a:prstTxWarp>
            <a:noAutofit/>
          </a:bodyPr>
          <a:lstStyle/>
          <a:p>
            <a:endParaRPr altLang="en-US" lang="zh-CN">
              <a:solidFill>
                <a:prstClr val="black"/>
              </a:solidFill>
              <a:latin charset="0" panose="020b0604020202020204" pitchFamily="34" typeface="Arial"/>
              <a:ea charset="-122" panose="020b0503020204020204" pitchFamily="34" typeface="微软雅黑"/>
            </a:endParaRPr>
          </a:p>
        </p:txBody>
      </p:sp>
      <p:grpSp>
        <p:nvGrpSpPr>
          <p:cNvPr id="43" name="组合 42"/>
          <p:cNvGrpSpPr/>
          <p:nvPr/>
        </p:nvGrpSpPr>
        <p:grpSpPr>
          <a:xfrm>
            <a:off x="3164637" y="4021510"/>
            <a:ext cx="2469161" cy="628865"/>
            <a:chOff x="3164637" y="4021510"/>
            <a:chExt cx="2469161" cy="628865"/>
          </a:xfrm>
        </p:grpSpPr>
        <p:sp>
          <p:nvSpPr>
            <p:cNvPr id="44" name="五边形 43"/>
            <p:cNvSpPr/>
            <p:nvPr/>
          </p:nvSpPr>
          <p:spPr>
            <a:xfrm flipH="1">
              <a:off x="3164637" y="4092144"/>
              <a:ext cx="2469161" cy="558231"/>
            </a:xfrm>
            <a:prstGeom prst="homePlate">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文本框 44"/>
            <p:cNvSpPr txBox="1"/>
            <p:nvPr/>
          </p:nvSpPr>
          <p:spPr>
            <a:xfrm>
              <a:off x="3814199" y="4021510"/>
              <a:ext cx="1402080" cy="579120"/>
            </a:xfrm>
            <a:prstGeom prst="rect">
              <a:avLst/>
            </a:prstGeom>
            <a:noFill/>
          </p:spPr>
          <p:txBody>
            <a:bodyPr rtlCol="0" wrap="none">
              <a:spAutoFit/>
            </a:bodyPr>
            <a:lstStyle/>
            <a:p>
              <a:r>
                <a:rPr altLang="en-US" b="1" lang="zh-CN" smtClean="0" sz="3200">
                  <a:solidFill>
                    <a:srgbClr val="FFFFFF"/>
                  </a:solidFill>
                  <a:latin charset="-122" panose="02010509060101010101" pitchFamily="49" typeface="幼圆"/>
                  <a:ea charset="-122" panose="02010509060101010101" pitchFamily="49" typeface="幼圆"/>
                </a:rPr>
                <a:t>读  书</a:t>
              </a:r>
            </a:p>
          </p:txBody>
        </p:sp>
      </p:grpSp>
      <p:grpSp>
        <p:nvGrpSpPr>
          <p:cNvPr id="46" name="组合 45"/>
          <p:cNvGrpSpPr/>
          <p:nvPr/>
        </p:nvGrpSpPr>
        <p:grpSpPr>
          <a:xfrm>
            <a:off x="2654466" y="3207973"/>
            <a:ext cx="3220561" cy="602321"/>
            <a:chOff x="2654466" y="3207973"/>
            <a:chExt cx="3220561" cy="602321"/>
          </a:xfrm>
        </p:grpSpPr>
        <p:sp>
          <p:nvSpPr>
            <p:cNvPr id="47" name="五边形 46"/>
            <p:cNvSpPr/>
            <p:nvPr/>
          </p:nvSpPr>
          <p:spPr>
            <a:xfrm flipH="1">
              <a:off x="2654466" y="3252063"/>
              <a:ext cx="3220561" cy="558231"/>
            </a:xfrm>
            <a:prstGeom prst="homePlate">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文本框 47"/>
            <p:cNvSpPr txBox="1"/>
            <p:nvPr/>
          </p:nvSpPr>
          <p:spPr>
            <a:xfrm>
              <a:off x="3692659" y="3207972"/>
              <a:ext cx="1402080" cy="579120"/>
            </a:xfrm>
            <a:prstGeom prst="rect">
              <a:avLst/>
            </a:prstGeom>
            <a:noFill/>
          </p:spPr>
          <p:txBody>
            <a:bodyPr rtlCol="0" wrap="none">
              <a:spAutoFit/>
            </a:bodyPr>
            <a:lstStyle/>
            <a:p>
              <a:r>
                <a:rPr altLang="en-US" b="1" lang="zh-CN" smtClean="0" sz="3200">
                  <a:solidFill>
                    <a:srgbClr val="FFFFFF"/>
                  </a:solidFill>
                  <a:latin charset="-122" panose="02010509060101010101" pitchFamily="49" typeface="幼圆"/>
                  <a:ea charset="-122" panose="02010509060101010101" pitchFamily="49" typeface="幼圆"/>
                </a:rPr>
                <a:t>工  作</a:t>
              </a:r>
            </a:p>
          </p:txBody>
        </p:sp>
      </p:grpSp>
      <p:grpSp>
        <p:nvGrpSpPr>
          <p:cNvPr id="49" name="组合 48"/>
          <p:cNvGrpSpPr/>
          <p:nvPr/>
        </p:nvGrpSpPr>
        <p:grpSpPr>
          <a:xfrm>
            <a:off x="4558847" y="2343000"/>
            <a:ext cx="3039238" cy="592716"/>
            <a:chOff x="4558847" y="2343000"/>
            <a:chExt cx="3039238" cy="592716"/>
          </a:xfrm>
        </p:grpSpPr>
        <p:sp>
          <p:nvSpPr>
            <p:cNvPr id="50" name="任意多边形 49"/>
            <p:cNvSpPr/>
            <p:nvPr/>
          </p:nvSpPr>
          <p:spPr>
            <a:xfrm>
              <a:off x="4558847" y="2374491"/>
              <a:ext cx="3039238" cy="561225"/>
            </a:xfrm>
            <a:custGeom>
              <a:gdLst>
                <a:gd fmla="*/ 477932 w 2547985" name="connsiteX0"/>
                <a:gd fmla="*/ 0 h 470510" name="connsiteY0"/>
                <a:gd fmla="*/ 2313985 w 2547985" name="connsiteX1"/>
                <a:gd fmla="*/ 0 h 470510" name="connsiteY1"/>
                <a:gd fmla="*/ 2547985 w 2547985" name="connsiteX2"/>
                <a:gd fmla="*/ 234000 h 470510" name="connsiteY2"/>
                <a:gd fmla="*/ 2313985 w 2547985" name="connsiteX3"/>
                <a:gd fmla="*/ 468000 h 470510" name="connsiteY3"/>
                <a:gd fmla="*/ 2070053 w 2547985" name="connsiteX4"/>
                <a:gd fmla="*/ 468000 h 470510" name="connsiteY4"/>
                <a:gd fmla="*/ 2070053 w 2547985" name="connsiteX5"/>
                <a:gd fmla="*/ 470510 h 470510" name="connsiteY5"/>
                <a:gd fmla="*/ 234000 w 2547985" name="connsiteX6"/>
                <a:gd fmla="*/ 470510 h 470510" name="connsiteY6"/>
                <a:gd fmla="*/ 0 w 2547985" name="connsiteX7"/>
                <a:gd fmla="*/ 236510 h 470510" name="connsiteY7"/>
                <a:gd fmla="*/ 234000 w 2547985" name="connsiteX8"/>
                <a:gd fmla="*/ 2510 h 470510" name="connsiteY8"/>
                <a:gd fmla="*/ 477932 w 2547985" name="connsiteX9"/>
                <a:gd fmla="*/ 2510 h 47051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70509" w="2547985">
                  <a:moveTo>
                    <a:pt x="477932" y="0"/>
                  </a:moveTo>
                  <a:lnTo>
                    <a:pt x="2313985" y="0"/>
                  </a:lnTo>
                  <a:lnTo>
                    <a:pt x="2547985" y="234000"/>
                  </a:lnTo>
                  <a:lnTo>
                    <a:pt x="2313985" y="468000"/>
                  </a:lnTo>
                  <a:lnTo>
                    <a:pt x="2070053" y="468000"/>
                  </a:lnTo>
                  <a:lnTo>
                    <a:pt x="2070053" y="470510"/>
                  </a:lnTo>
                  <a:lnTo>
                    <a:pt x="234000" y="470510"/>
                  </a:lnTo>
                  <a:lnTo>
                    <a:pt x="0" y="236510"/>
                  </a:lnTo>
                  <a:lnTo>
                    <a:pt x="234000" y="2510"/>
                  </a:lnTo>
                  <a:lnTo>
                    <a:pt x="477932" y="2510"/>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文本框 50"/>
            <p:cNvSpPr txBox="1"/>
            <p:nvPr/>
          </p:nvSpPr>
          <p:spPr>
            <a:xfrm>
              <a:off x="5350595" y="2343000"/>
              <a:ext cx="1402080" cy="579120"/>
            </a:xfrm>
            <a:prstGeom prst="rect">
              <a:avLst/>
            </a:prstGeom>
            <a:noFill/>
          </p:spPr>
          <p:txBody>
            <a:bodyPr rtlCol="0" wrap="none">
              <a:spAutoFit/>
            </a:bodyPr>
            <a:lstStyle/>
            <a:p>
              <a:r>
                <a:rPr altLang="en-US" b="1" lang="zh-CN" smtClean="0" sz="3200">
                  <a:solidFill>
                    <a:srgbClr val="FFFFFF"/>
                  </a:solidFill>
                  <a:latin charset="-122" panose="02010509060101010101" pitchFamily="49" typeface="幼圆"/>
                  <a:ea charset="-122" panose="02010509060101010101" pitchFamily="49" typeface="幼圆"/>
                </a:rPr>
                <a:t>网  络</a:t>
              </a:r>
            </a:p>
          </p:txBody>
        </p:sp>
      </p:grpSp>
      <p:grpSp>
        <p:nvGrpSpPr>
          <p:cNvPr id="52" name="组合 51"/>
          <p:cNvGrpSpPr/>
          <p:nvPr/>
        </p:nvGrpSpPr>
        <p:grpSpPr>
          <a:xfrm>
            <a:off x="6244578" y="3192977"/>
            <a:ext cx="3220561" cy="586464"/>
            <a:chOff x="6259818" y="3192977"/>
            <a:chExt cx="3220561" cy="586464"/>
          </a:xfrm>
        </p:grpSpPr>
        <p:sp>
          <p:nvSpPr>
            <p:cNvPr id="53" name="五边形 52"/>
            <p:cNvSpPr/>
            <p:nvPr/>
          </p:nvSpPr>
          <p:spPr>
            <a:xfrm>
              <a:off x="6259818" y="3221210"/>
              <a:ext cx="3220561" cy="558231"/>
            </a:xfrm>
            <a:prstGeom prst="homePlate">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文本框 53"/>
            <p:cNvSpPr txBox="1"/>
            <p:nvPr/>
          </p:nvSpPr>
          <p:spPr>
            <a:xfrm>
              <a:off x="7023140" y="3192976"/>
              <a:ext cx="1402080" cy="579120"/>
            </a:xfrm>
            <a:prstGeom prst="rect">
              <a:avLst/>
            </a:prstGeom>
            <a:noFill/>
          </p:spPr>
          <p:txBody>
            <a:bodyPr rtlCol="0" wrap="none">
              <a:spAutoFit/>
            </a:bodyPr>
            <a:lstStyle/>
            <a:p>
              <a:r>
                <a:rPr altLang="en-US" b="1" lang="zh-CN" smtClean="0" sz="3200">
                  <a:solidFill>
                    <a:srgbClr val="FFFFFF"/>
                  </a:solidFill>
                  <a:latin charset="-122" panose="02010509060101010101" pitchFamily="49" typeface="幼圆"/>
                  <a:ea charset="-122" panose="02010509060101010101" pitchFamily="49" typeface="幼圆"/>
                </a:rPr>
                <a:t>培  训</a:t>
              </a:r>
            </a:p>
          </p:txBody>
        </p:sp>
      </p:grpSp>
      <p:grpSp>
        <p:nvGrpSpPr>
          <p:cNvPr id="55" name="组合 54"/>
          <p:cNvGrpSpPr/>
          <p:nvPr/>
        </p:nvGrpSpPr>
        <p:grpSpPr>
          <a:xfrm>
            <a:off x="6499653" y="4035013"/>
            <a:ext cx="2469161" cy="615362"/>
            <a:chOff x="6499653" y="4035013"/>
            <a:chExt cx="2469161" cy="615362"/>
          </a:xfrm>
        </p:grpSpPr>
        <p:sp>
          <p:nvSpPr>
            <p:cNvPr id="56" name="五边形 55"/>
            <p:cNvSpPr/>
            <p:nvPr/>
          </p:nvSpPr>
          <p:spPr>
            <a:xfrm>
              <a:off x="6499653" y="4092144"/>
              <a:ext cx="2469161" cy="558231"/>
            </a:xfrm>
            <a:prstGeom prst="homePlate">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文本框 56"/>
            <p:cNvSpPr txBox="1"/>
            <p:nvPr/>
          </p:nvSpPr>
          <p:spPr>
            <a:xfrm>
              <a:off x="6902932" y="4035013"/>
              <a:ext cx="1402080" cy="579120"/>
            </a:xfrm>
            <a:prstGeom prst="rect">
              <a:avLst/>
            </a:prstGeom>
            <a:noFill/>
          </p:spPr>
          <p:txBody>
            <a:bodyPr rtlCol="0" wrap="none">
              <a:spAutoFit/>
            </a:bodyPr>
            <a:lstStyle/>
            <a:p>
              <a:r>
                <a:rPr altLang="en-US" b="1" lang="zh-CN" smtClean="0" sz="3200">
                  <a:solidFill>
                    <a:srgbClr val="FFFFFF"/>
                  </a:solidFill>
                  <a:latin charset="-122" panose="02010509060101010101" pitchFamily="49" typeface="幼圆"/>
                  <a:ea charset="-122" panose="02010509060101010101" pitchFamily="49" typeface="幼圆"/>
                </a:rPr>
                <a:t>会  议</a:t>
              </a:r>
            </a:p>
          </p:txBody>
        </p:sp>
      </p:grpSp>
      <p:sp>
        <p:nvSpPr>
          <p:cNvPr id="58" name="矩形 47"/>
          <p:cNvSpPr>
            <a:spLocks noChangeArrowheads="1"/>
          </p:cNvSpPr>
          <p:nvPr/>
        </p:nvSpPr>
        <p:spPr bwMode="auto">
          <a:xfrm>
            <a:off x="187550" y="4092144"/>
            <a:ext cx="2955268" cy="6766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defTabSz="914273">
              <a:lnSpc>
                <a:spcPct val="120000"/>
              </a:lnSpc>
              <a:spcBef>
                <a:spcPct val="0"/>
              </a:spcBef>
              <a:buNone/>
            </a:pPr>
            <a:r>
              <a:rPr altLang="en-US" lang="zh-CN" sz="1600">
                <a:solidFill>
                  <a:schemeClr val="tx1">
                    <a:lumMod val="85000"/>
                    <a:lumOff val="15000"/>
                  </a:schemeClr>
                </a:solidFill>
                <a:sym charset="-122" panose="020b0503020204020204" pitchFamily="34" typeface="微软雅黑"/>
              </a:rPr>
              <a:t>在此录入上述图表的描述说明在此录入上述图表的描述说明</a:t>
            </a:r>
          </a:p>
        </p:txBody>
      </p:sp>
      <p:sp>
        <p:nvSpPr>
          <p:cNvPr id="59" name="矩形 47"/>
          <p:cNvSpPr>
            <a:spLocks noChangeArrowheads="1"/>
          </p:cNvSpPr>
          <p:nvPr/>
        </p:nvSpPr>
        <p:spPr bwMode="auto">
          <a:xfrm>
            <a:off x="4659003" y="1424919"/>
            <a:ext cx="2955268" cy="6766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defTabSz="914273">
              <a:lnSpc>
                <a:spcPct val="120000"/>
              </a:lnSpc>
              <a:spcBef>
                <a:spcPct val="0"/>
              </a:spcBef>
              <a:buNone/>
            </a:pPr>
            <a:r>
              <a:rPr altLang="en-US" lang="zh-CN" sz="1600">
                <a:solidFill>
                  <a:schemeClr val="tx1">
                    <a:lumMod val="85000"/>
                    <a:lumOff val="15000"/>
                  </a:schemeClr>
                </a:solidFill>
                <a:sym charset="-122" panose="020b0503020204020204" pitchFamily="34" typeface="微软雅黑"/>
              </a:rPr>
              <a:t>在此录入上述图表的描述说明在此录入上述图表的描述说明</a:t>
            </a:r>
          </a:p>
        </p:txBody>
      </p:sp>
      <p:sp>
        <p:nvSpPr>
          <p:cNvPr id="60" name="矩形 47"/>
          <p:cNvSpPr>
            <a:spLocks noChangeArrowheads="1"/>
          </p:cNvSpPr>
          <p:nvPr/>
        </p:nvSpPr>
        <p:spPr bwMode="auto">
          <a:xfrm>
            <a:off x="9208214" y="4092144"/>
            <a:ext cx="2955268" cy="6766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defTabSz="914273">
              <a:lnSpc>
                <a:spcPct val="120000"/>
              </a:lnSpc>
              <a:spcBef>
                <a:spcPct val="0"/>
              </a:spcBef>
              <a:buNone/>
            </a:pPr>
            <a:r>
              <a:rPr altLang="en-US" lang="zh-CN" sz="1600">
                <a:solidFill>
                  <a:schemeClr val="tx1">
                    <a:lumMod val="85000"/>
                    <a:lumOff val="15000"/>
                  </a:schemeClr>
                </a:solidFill>
                <a:sym charset="-122" panose="020b0503020204020204" pitchFamily="34" typeface="微软雅黑"/>
              </a:rPr>
              <a:t>在此录入上述图表的描述说明在此录入上述图表的描述说明</a:t>
            </a:r>
          </a:p>
        </p:txBody>
      </p:sp>
      <p:sp>
        <p:nvSpPr>
          <p:cNvPr id="61" name="矩形 47"/>
          <p:cNvSpPr>
            <a:spLocks noChangeArrowheads="1"/>
          </p:cNvSpPr>
          <p:nvPr/>
        </p:nvSpPr>
        <p:spPr bwMode="auto">
          <a:xfrm>
            <a:off x="9612809" y="2996003"/>
            <a:ext cx="2550675" cy="9692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defTabSz="914273">
              <a:lnSpc>
                <a:spcPct val="120000"/>
              </a:lnSpc>
              <a:spcBef>
                <a:spcPct val="0"/>
              </a:spcBef>
              <a:buNone/>
            </a:pPr>
            <a:r>
              <a:rPr altLang="en-US" lang="zh-CN" sz="1600">
                <a:solidFill>
                  <a:schemeClr val="tx1">
                    <a:lumMod val="85000"/>
                    <a:lumOff val="15000"/>
                  </a:schemeClr>
                </a:solidFill>
                <a:sym charset="-122" panose="020b0503020204020204" pitchFamily="34" typeface="微软雅黑"/>
              </a:rPr>
              <a:t>在此录入上述图表的描述说明在此录入上述图表的描述说明</a:t>
            </a:r>
          </a:p>
        </p:txBody>
      </p:sp>
      <p:sp>
        <p:nvSpPr>
          <p:cNvPr id="62" name="矩形 47"/>
          <p:cNvSpPr>
            <a:spLocks noChangeArrowheads="1"/>
          </p:cNvSpPr>
          <p:nvPr/>
        </p:nvSpPr>
        <p:spPr bwMode="auto">
          <a:xfrm>
            <a:off x="169640" y="2996002"/>
            <a:ext cx="2561566" cy="96925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6" lIns="91431" rIns="91431" tIns="45716" wrap="square">
            <a:spAutoFit/>
          </a:bodyPr>
          <a:lstStyle>
            <a:lvl1pPr>
              <a:spcBef>
                <a:spcPct val="20000"/>
              </a:spcBef>
              <a:buFont typeface="Arial"/>
              <a:buChar char="•"/>
              <a:defRPr sz="3200">
                <a:solidFill>
                  <a:schemeClr val="tx1"/>
                </a:solidFill>
                <a:latin charset="-122" panose="020b0503020204020204" pitchFamily="34" typeface="微软雅黑"/>
                <a:ea charset="-122" panose="020b0503020204020204" pitchFamily="34" typeface="微软雅黑"/>
                <a:sym charset="0" pitchFamily="34" typeface="Calibri"/>
              </a:defRPr>
            </a:lvl1pPr>
            <a:lvl2pPr indent="-285750" marL="742950">
              <a:spcBef>
                <a:spcPct val="20000"/>
              </a:spcBef>
              <a:buFont typeface="Arial"/>
              <a:buChar char="–"/>
              <a:defRPr sz="2800">
                <a:solidFill>
                  <a:schemeClr val="tx1"/>
                </a:solidFill>
                <a:latin charset="-122" panose="020b0503020204020204" pitchFamily="34" typeface="微软雅黑"/>
                <a:ea charset="-122" panose="020b0503020204020204" pitchFamily="34" typeface="微软雅黑"/>
                <a:sym charset="0" pitchFamily="34" typeface="Calibri"/>
              </a:defRPr>
            </a:lvl2pPr>
            <a:lvl3pPr indent="-228600" marL="1143000">
              <a:spcBef>
                <a:spcPct val="20000"/>
              </a:spcBef>
              <a:buFont typeface="Arial"/>
              <a:buChar char="•"/>
              <a:defRPr sz="2400">
                <a:solidFill>
                  <a:schemeClr val="tx1"/>
                </a:solidFill>
                <a:latin charset="-122" panose="020b0503020204020204" pitchFamily="34" typeface="微软雅黑"/>
                <a:ea charset="-122" panose="020b0503020204020204" pitchFamily="34" typeface="微软雅黑"/>
                <a:sym charset="0" pitchFamily="34" typeface="Calibri"/>
              </a:defRPr>
            </a:lvl3pPr>
            <a:lvl4pPr indent="-228600" marL="16002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4pPr>
            <a:lvl5pPr indent="-228600" marL="2057400">
              <a:spcBef>
                <a:spcPct val="20000"/>
              </a:spcBef>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5pPr>
            <a:lvl6pPr eaLnBrk="0" fontAlgn="base" hangingPunct="0" indent="-228600" marL="25146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6pPr>
            <a:lvl7pPr eaLnBrk="0" fontAlgn="base" hangingPunct="0" indent="-228600" marL="29718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7pPr>
            <a:lvl8pPr eaLnBrk="0" fontAlgn="base" hangingPunct="0" indent="-228600" marL="34290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8pPr>
            <a:lvl9pPr eaLnBrk="0" fontAlgn="base" hangingPunct="0" indent="-228600" marL="3886200">
              <a:spcBef>
                <a:spcPct val="20000"/>
              </a:spcBef>
              <a:spcAft>
                <a:spcPct val="0"/>
              </a:spcAft>
              <a:buFont typeface="Arial"/>
              <a:buChar char="»"/>
              <a:defRPr sz="2000">
                <a:solidFill>
                  <a:schemeClr val="tx1"/>
                </a:solidFill>
                <a:latin charset="-122" panose="020b0503020204020204" pitchFamily="34" typeface="微软雅黑"/>
                <a:ea charset="-122" panose="020b0503020204020204" pitchFamily="34" typeface="微软雅黑"/>
                <a:sym charset="0" pitchFamily="34" typeface="Calibri"/>
              </a:defRPr>
            </a:lvl9pPr>
          </a:lstStyle>
          <a:p>
            <a:pPr defTabSz="914273">
              <a:lnSpc>
                <a:spcPct val="120000"/>
              </a:lnSpc>
              <a:spcBef>
                <a:spcPct val="0"/>
              </a:spcBef>
              <a:buNone/>
            </a:pPr>
            <a:r>
              <a:rPr altLang="en-US" lang="zh-CN" sz="1600">
                <a:solidFill>
                  <a:schemeClr val="tx1">
                    <a:lumMod val="85000"/>
                    <a:lumOff val="15000"/>
                  </a:schemeClr>
                </a:solidFill>
                <a:sym charset="-122" panose="020b0503020204020204" pitchFamily="34" typeface="微软雅黑"/>
              </a:rPr>
              <a:t>在此录入上述图表的描述说明在此录入上述图表的描述说明</a:t>
            </a:r>
          </a:p>
        </p:txBody>
      </p:sp>
    </p:spTree>
    <p:extLst>
      <p:ext uri="{BB962C8B-B14F-4D97-AF65-F5344CB8AC3E}">
        <p14:creationId val="620300166"/>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42"/>
                                        </p:tgtEl>
                                        <p:attrNameLst>
                                          <p:attrName>style.visibility</p:attrName>
                                        </p:attrNameLst>
                                      </p:cBhvr>
                                      <p:to>
                                        <p:strVal val="visible"/>
                                      </p:to>
                                    </p:set>
                                    <p:animEffect filter="fade" transition="in">
                                      <p:cBhvr>
                                        <p:cTn dur="1000" id="7"/>
                                        <p:tgtEl>
                                          <p:spTgt spid="42"/>
                                        </p:tgtEl>
                                      </p:cBhvr>
                                    </p:animEffect>
                                    <p:anim calcmode="lin" valueType="num">
                                      <p:cBhvr>
                                        <p:cTn dur="1000" fill="hold" id="8"/>
                                        <p:tgtEl>
                                          <p:spTgt spid="42"/>
                                        </p:tgtEl>
                                        <p:attrNameLst>
                                          <p:attrName>ppt_x</p:attrName>
                                        </p:attrNameLst>
                                      </p:cBhvr>
                                      <p:tavLst>
                                        <p:tav tm="0">
                                          <p:val>
                                            <p:strVal val="#ppt_x"/>
                                          </p:val>
                                        </p:tav>
                                        <p:tav tm="100000">
                                          <p:val>
                                            <p:strVal val="#ppt_x"/>
                                          </p:val>
                                        </p:tav>
                                      </p:tavLst>
                                    </p:anim>
                                    <p:anim calcmode="lin" valueType="num">
                                      <p:cBhvr>
                                        <p:cTn dur="1000" fill="hold" id="9"/>
                                        <p:tgtEl>
                                          <p:spTgt spid="42"/>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22" presetSubtype="4">
                                  <p:stCondLst>
                                    <p:cond delay="0"/>
                                  </p:stCondLst>
                                  <p:childTnLst>
                                    <p:set>
                                      <p:cBhvr>
                                        <p:cTn dur="1" fill="hold" id="12">
                                          <p:stCondLst>
                                            <p:cond delay="0"/>
                                          </p:stCondLst>
                                        </p:cTn>
                                        <p:tgtEl>
                                          <p:spTgt spid="22"/>
                                        </p:tgtEl>
                                        <p:attrNameLst>
                                          <p:attrName>style.visibility</p:attrName>
                                        </p:attrNameLst>
                                      </p:cBhvr>
                                      <p:to>
                                        <p:strVal val="visible"/>
                                      </p:to>
                                    </p:set>
                                    <p:animEffect filter="wipe(down)" transition="in">
                                      <p:cBhvr>
                                        <p:cTn dur="500" id="13"/>
                                        <p:tgtEl>
                                          <p:spTgt spid="22"/>
                                        </p:tgtEl>
                                      </p:cBhvr>
                                    </p:animEffect>
                                  </p:childTnLst>
                                </p:cTn>
                              </p:par>
                            </p:childTnLst>
                          </p:cTn>
                        </p:par>
                        <p:par>
                          <p:cTn fill="hold" id="14" nodeType="afterGroup">
                            <p:stCondLst>
                              <p:cond delay="1500"/>
                            </p:stCondLst>
                            <p:childTnLst>
                              <p:par>
                                <p:cTn fill="hold" id="15" nodeType="afterEffect" presetClass="entr" presetID="22" presetSubtype="2">
                                  <p:stCondLst>
                                    <p:cond delay="0"/>
                                  </p:stCondLst>
                                  <p:childTnLst>
                                    <p:set>
                                      <p:cBhvr>
                                        <p:cTn dur="1" fill="hold" id="16">
                                          <p:stCondLst>
                                            <p:cond delay="0"/>
                                          </p:stCondLst>
                                        </p:cTn>
                                        <p:tgtEl>
                                          <p:spTgt spid="43"/>
                                        </p:tgtEl>
                                        <p:attrNameLst>
                                          <p:attrName>style.visibility</p:attrName>
                                        </p:attrNameLst>
                                      </p:cBhvr>
                                      <p:to>
                                        <p:strVal val="visible"/>
                                      </p:to>
                                    </p:set>
                                    <p:animEffect filter="wipe(right)" transition="in">
                                      <p:cBhvr>
                                        <p:cTn dur="500" id="17"/>
                                        <p:tgtEl>
                                          <p:spTgt spid="43"/>
                                        </p:tgtEl>
                                      </p:cBhvr>
                                    </p:animEffect>
                                  </p:childTnLst>
                                </p:cTn>
                              </p:par>
                            </p:childTnLst>
                          </p:cTn>
                        </p:par>
                        <p:par>
                          <p:cTn fill="hold" id="18" nodeType="afterGroup">
                            <p:stCondLst>
                              <p:cond delay="2000"/>
                            </p:stCondLst>
                            <p:childTnLst>
                              <p:par>
                                <p:cTn fill="hold" id="19" nodeType="afterEffect" presetClass="entr" presetID="22" presetSubtype="2">
                                  <p:stCondLst>
                                    <p:cond delay="0"/>
                                  </p:stCondLst>
                                  <p:childTnLst>
                                    <p:set>
                                      <p:cBhvr>
                                        <p:cTn dur="1" fill="hold" id="20">
                                          <p:stCondLst>
                                            <p:cond delay="0"/>
                                          </p:stCondLst>
                                        </p:cTn>
                                        <p:tgtEl>
                                          <p:spTgt spid="46"/>
                                        </p:tgtEl>
                                        <p:attrNameLst>
                                          <p:attrName>style.visibility</p:attrName>
                                        </p:attrNameLst>
                                      </p:cBhvr>
                                      <p:to>
                                        <p:strVal val="visible"/>
                                      </p:to>
                                    </p:set>
                                    <p:animEffect filter="wipe(right)" transition="in">
                                      <p:cBhvr>
                                        <p:cTn dur="500" id="21"/>
                                        <p:tgtEl>
                                          <p:spTgt spid="46"/>
                                        </p:tgtEl>
                                      </p:cBhvr>
                                    </p:animEffect>
                                  </p:childTnLst>
                                </p:cTn>
                              </p:par>
                            </p:childTnLst>
                          </p:cTn>
                        </p:par>
                        <p:par>
                          <p:cTn fill="hold" id="22" nodeType="afterGroup">
                            <p:stCondLst>
                              <p:cond delay="2500"/>
                            </p:stCondLst>
                            <p:childTnLst>
                              <p:par>
                                <p:cTn fill="hold" id="23" nodeType="afterEffect" presetClass="entr" presetID="16" presetSubtype="37">
                                  <p:stCondLst>
                                    <p:cond delay="0"/>
                                  </p:stCondLst>
                                  <p:childTnLst>
                                    <p:set>
                                      <p:cBhvr>
                                        <p:cTn dur="1" fill="hold" id="24">
                                          <p:stCondLst>
                                            <p:cond delay="0"/>
                                          </p:stCondLst>
                                        </p:cTn>
                                        <p:tgtEl>
                                          <p:spTgt spid="49"/>
                                        </p:tgtEl>
                                        <p:attrNameLst>
                                          <p:attrName>style.visibility</p:attrName>
                                        </p:attrNameLst>
                                      </p:cBhvr>
                                      <p:to>
                                        <p:strVal val="visible"/>
                                      </p:to>
                                    </p:set>
                                    <p:animEffect filter="barn(outVertical)" transition="in">
                                      <p:cBhvr>
                                        <p:cTn dur="500" id="25"/>
                                        <p:tgtEl>
                                          <p:spTgt spid="49"/>
                                        </p:tgtEl>
                                      </p:cBhvr>
                                    </p:animEffect>
                                  </p:childTnLst>
                                </p:cTn>
                              </p:par>
                            </p:childTnLst>
                          </p:cTn>
                        </p:par>
                        <p:par>
                          <p:cTn fill="hold" id="26" nodeType="afterGroup">
                            <p:stCondLst>
                              <p:cond delay="3000"/>
                            </p:stCondLst>
                            <p:childTnLst>
                              <p:par>
                                <p:cTn fill="hold" id="27" nodeType="afterEffect" presetClass="entr" presetID="22" presetSubtype="8">
                                  <p:stCondLst>
                                    <p:cond delay="0"/>
                                  </p:stCondLst>
                                  <p:childTnLst>
                                    <p:set>
                                      <p:cBhvr>
                                        <p:cTn dur="1" fill="hold" id="28">
                                          <p:stCondLst>
                                            <p:cond delay="0"/>
                                          </p:stCondLst>
                                        </p:cTn>
                                        <p:tgtEl>
                                          <p:spTgt spid="52"/>
                                        </p:tgtEl>
                                        <p:attrNameLst>
                                          <p:attrName>style.visibility</p:attrName>
                                        </p:attrNameLst>
                                      </p:cBhvr>
                                      <p:to>
                                        <p:strVal val="visible"/>
                                      </p:to>
                                    </p:set>
                                    <p:animEffect filter="wipe(left)" transition="in">
                                      <p:cBhvr>
                                        <p:cTn dur="500" id="29"/>
                                        <p:tgtEl>
                                          <p:spTgt spid="52"/>
                                        </p:tgtEl>
                                      </p:cBhvr>
                                    </p:animEffect>
                                  </p:childTnLst>
                                </p:cTn>
                              </p:par>
                            </p:childTnLst>
                          </p:cTn>
                        </p:par>
                        <p:par>
                          <p:cTn fill="hold" id="30" nodeType="afterGroup">
                            <p:stCondLst>
                              <p:cond delay="3500"/>
                            </p:stCondLst>
                            <p:childTnLst>
                              <p:par>
                                <p:cTn fill="hold" id="31" nodeType="afterEffect" presetClass="entr" presetID="22" presetSubtype="8">
                                  <p:stCondLst>
                                    <p:cond delay="0"/>
                                  </p:stCondLst>
                                  <p:childTnLst>
                                    <p:set>
                                      <p:cBhvr>
                                        <p:cTn dur="1" fill="hold" id="32">
                                          <p:stCondLst>
                                            <p:cond delay="0"/>
                                          </p:stCondLst>
                                        </p:cTn>
                                        <p:tgtEl>
                                          <p:spTgt spid="55"/>
                                        </p:tgtEl>
                                        <p:attrNameLst>
                                          <p:attrName>style.visibility</p:attrName>
                                        </p:attrNameLst>
                                      </p:cBhvr>
                                      <p:to>
                                        <p:strVal val="visible"/>
                                      </p:to>
                                    </p:set>
                                    <p:animEffect filter="wipe(left)" transition="in">
                                      <p:cBhvr>
                                        <p:cTn dur="500" id="33"/>
                                        <p:tgtEl>
                                          <p:spTgt spid="55"/>
                                        </p:tgtEl>
                                      </p:cBhvr>
                                    </p:animEffect>
                                  </p:childTnLst>
                                </p:cTn>
                              </p:par>
                            </p:childTnLst>
                          </p:cTn>
                        </p:par>
                        <p:par>
                          <p:cTn fill="hold" id="34" nodeType="afterGroup">
                            <p:stCondLst>
                              <p:cond delay="4000"/>
                            </p:stCondLst>
                            <p:childTnLst>
                              <p:par>
                                <p:cTn fill="hold" grpId="0" id="35" nodeType="afterEffect" presetClass="entr" presetID="10" presetSubtype="0">
                                  <p:stCondLst>
                                    <p:cond delay="0"/>
                                  </p:stCondLst>
                                  <p:childTnLst>
                                    <p:set>
                                      <p:cBhvr>
                                        <p:cTn dur="1" fill="hold" id="36">
                                          <p:stCondLst>
                                            <p:cond delay="0"/>
                                          </p:stCondLst>
                                        </p:cTn>
                                        <p:tgtEl>
                                          <p:spTgt spid="58"/>
                                        </p:tgtEl>
                                        <p:attrNameLst>
                                          <p:attrName>style.visibility</p:attrName>
                                        </p:attrNameLst>
                                      </p:cBhvr>
                                      <p:to>
                                        <p:strVal val="visible"/>
                                      </p:to>
                                    </p:set>
                                    <p:animEffect filter="fade" transition="in">
                                      <p:cBhvr>
                                        <p:cTn dur="500" id="37"/>
                                        <p:tgtEl>
                                          <p:spTgt spid="58"/>
                                        </p:tgtEl>
                                      </p:cBhvr>
                                    </p:animEffect>
                                  </p:childTnLst>
                                </p:cTn>
                              </p:par>
                              <p:par>
                                <p:cTn fill="hold" grpId="0" id="38" nodeType="withEffect" presetClass="entr" presetID="10" presetSubtype="0">
                                  <p:stCondLst>
                                    <p:cond delay="250"/>
                                  </p:stCondLst>
                                  <p:childTnLst>
                                    <p:set>
                                      <p:cBhvr>
                                        <p:cTn dur="1" fill="hold" id="39">
                                          <p:stCondLst>
                                            <p:cond delay="0"/>
                                          </p:stCondLst>
                                        </p:cTn>
                                        <p:tgtEl>
                                          <p:spTgt spid="62"/>
                                        </p:tgtEl>
                                        <p:attrNameLst>
                                          <p:attrName>style.visibility</p:attrName>
                                        </p:attrNameLst>
                                      </p:cBhvr>
                                      <p:to>
                                        <p:strVal val="visible"/>
                                      </p:to>
                                    </p:set>
                                    <p:animEffect filter="fade" transition="in">
                                      <p:cBhvr>
                                        <p:cTn dur="500" id="40"/>
                                        <p:tgtEl>
                                          <p:spTgt spid="62"/>
                                        </p:tgtEl>
                                      </p:cBhvr>
                                    </p:animEffect>
                                  </p:childTnLst>
                                </p:cTn>
                              </p:par>
                              <p:par>
                                <p:cTn fill="hold" grpId="0" id="41" nodeType="withEffect" presetClass="entr" presetID="10" presetSubtype="0">
                                  <p:stCondLst>
                                    <p:cond delay="500"/>
                                  </p:stCondLst>
                                  <p:childTnLst>
                                    <p:set>
                                      <p:cBhvr>
                                        <p:cTn dur="1" fill="hold" id="42">
                                          <p:stCondLst>
                                            <p:cond delay="0"/>
                                          </p:stCondLst>
                                        </p:cTn>
                                        <p:tgtEl>
                                          <p:spTgt spid="59"/>
                                        </p:tgtEl>
                                        <p:attrNameLst>
                                          <p:attrName>style.visibility</p:attrName>
                                        </p:attrNameLst>
                                      </p:cBhvr>
                                      <p:to>
                                        <p:strVal val="visible"/>
                                      </p:to>
                                    </p:set>
                                    <p:animEffect filter="fade" transition="in">
                                      <p:cBhvr>
                                        <p:cTn dur="500" id="43"/>
                                        <p:tgtEl>
                                          <p:spTgt spid="59"/>
                                        </p:tgtEl>
                                      </p:cBhvr>
                                    </p:animEffect>
                                  </p:childTnLst>
                                </p:cTn>
                              </p:par>
                              <p:par>
                                <p:cTn fill="hold" grpId="0" id="44" nodeType="withEffect" presetClass="entr" presetID="10" presetSubtype="0">
                                  <p:stCondLst>
                                    <p:cond delay="750"/>
                                  </p:stCondLst>
                                  <p:childTnLst>
                                    <p:set>
                                      <p:cBhvr>
                                        <p:cTn dur="1" fill="hold" id="45">
                                          <p:stCondLst>
                                            <p:cond delay="0"/>
                                          </p:stCondLst>
                                        </p:cTn>
                                        <p:tgtEl>
                                          <p:spTgt spid="61"/>
                                        </p:tgtEl>
                                        <p:attrNameLst>
                                          <p:attrName>style.visibility</p:attrName>
                                        </p:attrNameLst>
                                      </p:cBhvr>
                                      <p:to>
                                        <p:strVal val="visible"/>
                                      </p:to>
                                    </p:set>
                                    <p:animEffect filter="fade" transition="in">
                                      <p:cBhvr>
                                        <p:cTn dur="500" id="46"/>
                                        <p:tgtEl>
                                          <p:spTgt spid="61"/>
                                        </p:tgtEl>
                                      </p:cBhvr>
                                    </p:animEffect>
                                  </p:childTnLst>
                                </p:cTn>
                              </p:par>
                              <p:par>
                                <p:cTn fill="hold" grpId="0" id="47" nodeType="withEffect" presetClass="entr" presetID="10" presetSubtype="0">
                                  <p:stCondLst>
                                    <p:cond delay="1000"/>
                                  </p:stCondLst>
                                  <p:childTnLst>
                                    <p:set>
                                      <p:cBhvr>
                                        <p:cTn dur="1" fill="hold" id="48">
                                          <p:stCondLst>
                                            <p:cond delay="0"/>
                                          </p:stCondLst>
                                        </p:cTn>
                                        <p:tgtEl>
                                          <p:spTgt spid="60"/>
                                        </p:tgtEl>
                                        <p:attrNameLst>
                                          <p:attrName>style.visibility</p:attrName>
                                        </p:attrNameLst>
                                      </p:cBhvr>
                                      <p:to>
                                        <p:strVal val="visible"/>
                                      </p:to>
                                    </p:set>
                                    <p:animEffect filter="fade" transition="in">
                                      <p:cBhvr>
                                        <p:cTn dur="500" id="49"/>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2"/>
      <p:bldP grpId="0" spid="58"/>
      <p:bldP grpId="0" spid="59"/>
      <p:bldP grpId="0" spid="60"/>
      <p:bldP grpId="0" spid="61"/>
      <p:bldP grpId="0" spid="62"/>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3">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438006" y="209101"/>
            <a:ext cx="46532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基本管理工作情况</a:t>
            </a:r>
          </a:p>
        </p:txBody>
      </p:sp>
      <p:grpSp>
        <p:nvGrpSpPr>
          <p:cNvPr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id="21" name="Group 5"/>
          <p:cNvGrpSpPr/>
          <p:nvPr/>
        </p:nvGrpSpPr>
        <p:grpSpPr>
          <a:xfrm rot="1594084">
            <a:off x="986078" y="2835708"/>
            <a:ext cx="1726908" cy="2091198"/>
            <a:chOff x="952500" y="2470171"/>
            <a:chExt cx="1726908" cy="2091198"/>
          </a:xfrm>
          <a:effectLst>
            <a:outerShdw algn="bl" blurRad="76200" dir="18900000" kx="-1200000" rotWithShape="0" sy="23000">
              <a:schemeClr val="tx1">
                <a:lumMod val="75000"/>
                <a:lumOff val="25000"/>
                <a:alpha val="20000"/>
              </a:schemeClr>
            </a:outerShdw>
          </a:effectLst>
        </p:grpSpPr>
        <p:sp>
          <p:nvSpPr>
            <p:cNvPr id="22" name="Rounded Rectangle 12"/>
            <p:cNvSpPr/>
            <p:nvPr/>
          </p:nvSpPr>
          <p:spPr>
            <a:xfrm>
              <a:off x="952500" y="2470171"/>
              <a:ext cx="1726905" cy="274320"/>
            </a:xfrm>
            <a:prstGeom prst="roundRect">
              <a:avLst/>
            </a:prstGeom>
            <a:gradFill>
              <a:gsLst>
                <a:gs pos="0">
                  <a:schemeClr val="bg1">
                    <a:lumMod val="95000"/>
                  </a:schemeClr>
                </a:gs>
                <a:gs pos="100000">
                  <a:schemeClr val="bg1">
                    <a:lumMod val="85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900">
                <a:solidFill>
                  <a:schemeClr val="bg1"/>
                </a:solidFill>
                <a:latin charset="0" panose="02000000000000000000" pitchFamily="2" typeface="Roboto"/>
                <a:ea charset="0" panose="02000000000000000000" pitchFamily="2" typeface="Roboto"/>
              </a:endParaRPr>
            </a:p>
          </p:txBody>
        </p:sp>
        <p:sp>
          <p:nvSpPr>
            <p:cNvPr id="37" name="Folded Corner 3"/>
            <p:cNvSpPr/>
            <p:nvPr/>
          </p:nvSpPr>
          <p:spPr>
            <a:xfrm>
              <a:off x="952503" y="2710418"/>
              <a:ext cx="1726905" cy="1850951"/>
            </a:xfrm>
            <a:prstGeom prst="foldedCorner">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38" name="Rectangle 4"/>
            <p:cNvSpPr/>
            <p:nvPr/>
          </p:nvSpPr>
          <p:spPr>
            <a:xfrm>
              <a:off x="1421452" y="3608617"/>
              <a:ext cx="843280" cy="762000"/>
            </a:xfrm>
            <a:prstGeom prst="rect">
              <a:avLst/>
            </a:prstGeom>
          </p:spPr>
          <p:txBody>
            <a:bodyPr wrap="none">
              <a:spAutoFit/>
            </a:bodyPr>
            <a:lstStyle/>
            <a:p>
              <a:r>
                <a:rPr lang="en-US" sz="4400">
                  <a:solidFill>
                    <a:schemeClr val="bg1"/>
                  </a:solidFill>
                  <a:latin charset="0" pitchFamily="2" typeface="FontAwesome"/>
                </a:rPr>
                <a:t></a:t>
              </a:r>
            </a:p>
          </p:txBody>
        </p:sp>
      </p:grpSp>
      <p:grpSp>
        <p:nvGrpSpPr>
          <p:cNvPr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id="39" name="Group 6"/>
          <p:cNvGrpSpPr/>
          <p:nvPr/>
        </p:nvGrpSpPr>
        <p:grpSpPr>
          <a:xfrm rot="21334780">
            <a:off x="3055247" y="3884986"/>
            <a:ext cx="1726908" cy="2091198"/>
            <a:chOff x="3004584" y="2470170"/>
            <a:chExt cx="1726908" cy="2091198"/>
          </a:xfrm>
          <a:effectLst>
            <a:outerShdw algn="bl" blurRad="76200" dir="18900000" kx="-1200000" rotWithShape="0" sy="23000">
              <a:schemeClr val="tx1">
                <a:lumMod val="75000"/>
                <a:lumOff val="25000"/>
                <a:alpha val="20000"/>
              </a:schemeClr>
            </a:outerShdw>
          </a:effectLst>
        </p:grpSpPr>
        <p:sp>
          <p:nvSpPr>
            <p:cNvPr id="40" name="Rounded Rectangle 13"/>
            <p:cNvSpPr/>
            <p:nvPr/>
          </p:nvSpPr>
          <p:spPr>
            <a:xfrm>
              <a:off x="3004584" y="2470170"/>
              <a:ext cx="1726905" cy="274320"/>
            </a:xfrm>
            <a:prstGeom prst="roundRect">
              <a:avLst/>
            </a:prstGeom>
            <a:gradFill>
              <a:gsLst>
                <a:gs pos="0">
                  <a:schemeClr val="bg1">
                    <a:lumMod val="95000"/>
                  </a:schemeClr>
                </a:gs>
                <a:gs pos="100000">
                  <a:schemeClr val="bg1">
                    <a:lumMod val="85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900">
                <a:solidFill>
                  <a:schemeClr val="bg1"/>
                </a:solidFill>
                <a:latin charset="0" panose="02000000000000000000" pitchFamily="2" typeface="Roboto"/>
                <a:ea charset="0" panose="02000000000000000000" pitchFamily="2" typeface="Roboto"/>
              </a:endParaRPr>
            </a:p>
          </p:txBody>
        </p:sp>
        <p:sp>
          <p:nvSpPr>
            <p:cNvPr id="41" name="Folded Corner 14"/>
            <p:cNvSpPr/>
            <p:nvPr/>
          </p:nvSpPr>
          <p:spPr>
            <a:xfrm>
              <a:off x="3004587" y="2710417"/>
              <a:ext cx="1726905" cy="1850951"/>
            </a:xfrm>
            <a:prstGeom prst="foldedCorner">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42" name="Rectangle 18"/>
            <p:cNvSpPr/>
            <p:nvPr/>
          </p:nvSpPr>
          <p:spPr>
            <a:xfrm>
              <a:off x="3493575" y="3608617"/>
              <a:ext cx="740093" cy="762000"/>
            </a:xfrm>
            <a:prstGeom prst="rect">
              <a:avLst/>
            </a:prstGeom>
          </p:spPr>
          <p:txBody>
            <a:bodyPr wrap="none">
              <a:spAutoFit/>
            </a:bodyPr>
            <a:lstStyle/>
            <a:p>
              <a:r>
                <a:rPr lang="en-US" sz="4400">
                  <a:solidFill>
                    <a:schemeClr val="bg1"/>
                  </a:solidFill>
                  <a:latin charset="0" pitchFamily="2" typeface="FontAwesome"/>
                </a:rPr>
                <a:t></a:t>
              </a:r>
            </a:p>
          </p:txBody>
        </p:sp>
      </p:grpSp>
      <p:grpSp>
        <p:nvGrpSpPr>
          <p:cNvPr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id="43" name="Group 7"/>
          <p:cNvGrpSpPr/>
          <p:nvPr/>
        </p:nvGrpSpPr>
        <p:grpSpPr>
          <a:xfrm rot="415641">
            <a:off x="5032221" y="2457007"/>
            <a:ext cx="1726908" cy="2091198"/>
            <a:chOff x="5056665" y="2470170"/>
            <a:chExt cx="1726908" cy="2091198"/>
          </a:xfrm>
          <a:effectLst>
            <a:outerShdw algn="bl" blurRad="76200" dir="18900000" kx="-1200000" rotWithShape="0" sy="23000">
              <a:schemeClr val="tx1">
                <a:lumMod val="75000"/>
                <a:lumOff val="25000"/>
                <a:alpha val="20000"/>
              </a:schemeClr>
            </a:outerShdw>
          </a:effectLst>
        </p:grpSpPr>
        <p:sp>
          <p:nvSpPr>
            <p:cNvPr id="44" name="Rounded Rectangle 19"/>
            <p:cNvSpPr/>
            <p:nvPr/>
          </p:nvSpPr>
          <p:spPr>
            <a:xfrm>
              <a:off x="5056665" y="2470170"/>
              <a:ext cx="1726905" cy="274320"/>
            </a:xfrm>
            <a:prstGeom prst="roundRect">
              <a:avLst/>
            </a:prstGeom>
            <a:gradFill>
              <a:gsLst>
                <a:gs pos="0">
                  <a:schemeClr val="bg1">
                    <a:lumMod val="95000"/>
                  </a:schemeClr>
                </a:gs>
                <a:gs pos="100000">
                  <a:schemeClr val="bg1">
                    <a:lumMod val="85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900">
                <a:solidFill>
                  <a:schemeClr val="bg1"/>
                </a:solidFill>
                <a:latin charset="0" panose="02000000000000000000" pitchFamily="2" typeface="Roboto"/>
                <a:ea charset="0" panose="02000000000000000000" pitchFamily="2" typeface="Roboto"/>
              </a:endParaRPr>
            </a:p>
          </p:txBody>
        </p:sp>
        <p:sp>
          <p:nvSpPr>
            <p:cNvPr id="45" name="Folded Corner 24"/>
            <p:cNvSpPr/>
            <p:nvPr/>
          </p:nvSpPr>
          <p:spPr>
            <a:xfrm>
              <a:off x="5056668" y="2710417"/>
              <a:ext cx="1726905" cy="1850951"/>
            </a:xfrm>
            <a:prstGeom prst="foldedCorner">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46" name="Rectangle 26"/>
            <p:cNvSpPr/>
            <p:nvPr/>
          </p:nvSpPr>
          <p:spPr>
            <a:xfrm>
              <a:off x="5545655" y="3608617"/>
              <a:ext cx="624205" cy="762000"/>
            </a:xfrm>
            <a:prstGeom prst="rect">
              <a:avLst/>
            </a:prstGeom>
          </p:spPr>
          <p:txBody>
            <a:bodyPr wrap="none">
              <a:spAutoFit/>
            </a:bodyPr>
            <a:lstStyle/>
            <a:p>
              <a:r>
                <a:rPr lang="en-US" sz="4400">
                  <a:solidFill>
                    <a:schemeClr val="bg1"/>
                  </a:solidFill>
                  <a:latin charset="0" pitchFamily="2" typeface="FontAwesome"/>
                </a:rPr>
                <a:t></a:t>
              </a:r>
            </a:p>
          </p:txBody>
        </p:sp>
      </p:grpSp>
      <p:grpSp>
        <p:nvGrpSpPr>
          <p:cNvPr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id="47" name="Group 8"/>
          <p:cNvGrpSpPr/>
          <p:nvPr/>
        </p:nvGrpSpPr>
        <p:grpSpPr>
          <a:xfrm rot="21167628">
            <a:off x="7180289" y="3113881"/>
            <a:ext cx="1726908" cy="2091198"/>
            <a:chOff x="7108743" y="2470170"/>
            <a:chExt cx="1726908" cy="2091198"/>
          </a:xfrm>
          <a:effectLst>
            <a:outerShdw algn="bl" blurRad="76200" dir="18900000" kx="-1200000" rotWithShape="0" sy="23000">
              <a:schemeClr val="tx1">
                <a:lumMod val="75000"/>
                <a:lumOff val="25000"/>
                <a:alpha val="20000"/>
              </a:schemeClr>
            </a:outerShdw>
          </a:effectLst>
        </p:grpSpPr>
        <p:sp>
          <p:nvSpPr>
            <p:cNvPr id="48" name="Rounded Rectangle 27"/>
            <p:cNvSpPr/>
            <p:nvPr/>
          </p:nvSpPr>
          <p:spPr>
            <a:xfrm>
              <a:off x="7108743" y="2470170"/>
              <a:ext cx="1726905" cy="274320"/>
            </a:xfrm>
            <a:prstGeom prst="roundRect">
              <a:avLst/>
            </a:prstGeom>
            <a:gradFill>
              <a:gsLst>
                <a:gs pos="0">
                  <a:schemeClr val="bg1">
                    <a:lumMod val="95000"/>
                  </a:schemeClr>
                </a:gs>
                <a:gs pos="100000">
                  <a:schemeClr val="bg1">
                    <a:lumMod val="85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900">
                <a:solidFill>
                  <a:schemeClr val="bg1"/>
                </a:solidFill>
                <a:latin charset="0" panose="02000000000000000000" pitchFamily="2" typeface="Roboto"/>
                <a:ea charset="0" panose="02000000000000000000" pitchFamily="2" typeface="Roboto"/>
              </a:endParaRPr>
            </a:p>
          </p:txBody>
        </p:sp>
        <p:sp>
          <p:nvSpPr>
            <p:cNvPr id="49" name="Folded Corner 28"/>
            <p:cNvSpPr/>
            <p:nvPr/>
          </p:nvSpPr>
          <p:spPr>
            <a:xfrm>
              <a:off x="7108746" y="2710417"/>
              <a:ext cx="1726905" cy="1850951"/>
            </a:xfrm>
            <a:prstGeom prst="foldedCorner">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50" name="Rectangle 30"/>
            <p:cNvSpPr/>
            <p:nvPr/>
          </p:nvSpPr>
          <p:spPr>
            <a:xfrm>
              <a:off x="7597734" y="3608617"/>
              <a:ext cx="425768" cy="762000"/>
            </a:xfrm>
            <a:prstGeom prst="rect">
              <a:avLst/>
            </a:prstGeom>
          </p:spPr>
          <p:txBody>
            <a:bodyPr wrap="none">
              <a:spAutoFit/>
            </a:bodyPr>
            <a:lstStyle/>
            <a:p>
              <a:r>
                <a:rPr lang="en-US" sz="4400">
                  <a:solidFill>
                    <a:schemeClr val="bg1"/>
                  </a:solidFill>
                  <a:latin charset="0" pitchFamily="2" typeface="FontAwesome"/>
                </a:rPr>
                <a:t></a:t>
              </a:r>
            </a:p>
          </p:txBody>
        </p:sp>
      </p:grpSp>
      <p:grpSp>
        <p:nvGrpSpPr>
          <p:cNvPr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id="51" name="Group 9"/>
          <p:cNvGrpSpPr/>
          <p:nvPr/>
        </p:nvGrpSpPr>
        <p:grpSpPr>
          <a:xfrm rot="340464">
            <a:off x="9235175" y="2569422"/>
            <a:ext cx="1726908" cy="2091198"/>
            <a:chOff x="9160818" y="2470170"/>
            <a:chExt cx="1726908" cy="2091198"/>
          </a:xfrm>
          <a:effectLst>
            <a:outerShdw algn="bl" blurRad="76200" dir="18900000" kx="-1200000" rotWithShape="0" sy="23000">
              <a:schemeClr val="tx1">
                <a:lumMod val="75000"/>
                <a:lumOff val="25000"/>
                <a:alpha val="20000"/>
              </a:schemeClr>
            </a:outerShdw>
          </a:effectLst>
        </p:grpSpPr>
        <p:sp>
          <p:nvSpPr>
            <p:cNvPr id="52" name="Rounded Rectangle 31"/>
            <p:cNvSpPr/>
            <p:nvPr/>
          </p:nvSpPr>
          <p:spPr>
            <a:xfrm>
              <a:off x="9160818" y="2470170"/>
              <a:ext cx="1726905" cy="274320"/>
            </a:xfrm>
            <a:prstGeom prst="roundRect">
              <a:avLst/>
            </a:prstGeom>
            <a:gradFill>
              <a:gsLst>
                <a:gs pos="0">
                  <a:schemeClr val="bg1">
                    <a:lumMod val="95000"/>
                  </a:schemeClr>
                </a:gs>
                <a:gs pos="100000">
                  <a:schemeClr val="bg1">
                    <a:lumMod val="85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900">
                <a:solidFill>
                  <a:schemeClr val="bg1"/>
                </a:solidFill>
                <a:latin charset="0" panose="02000000000000000000" pitchFamily="2" typeface="Roboto"/>
                <a:ea charset="0" panose="02000000000000000000" pitchFamily="2" typeface="Roboto"/>
              </a:endParaRPr>
            </a:p>
          </p:txBody>
        </p:sp>
        <p:sp>
          <p:nvSpPr>
            <p:cNvPr id="53" name="Folded Corner 32"/>
            <p:cNvSpPr/>
            <p:nvPr/>
          </p:nvSpPr>
          <p:spPr>
            <a:xfrm>
              <a:off x="9160821" y="2710417"/>
              <a:ext cx="1726905" cy="1850951"/>
            </a:xfrm>
            <a:prstGeom prst="foldedCorner">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54" name="Rectangle 34"/>
            <p:cNvSpPr/>
            <p:nvPr/>
          </p:nvSpPr>
          <p:spPr>
            <a:xfrm>
              <a:off x="9629770" y="3608617"/>
              <a:ext cx="619443" cy="762000"/>
            </a:xfrm>
            <a:prstGeom prst="rect">
              <a:avLst/>
            </a:prstGeom>
          </p:spPr>
          <p:txBody>
            <a:bodyPr wrap="none">
              <a:spAutoFit/>
            </a:bodyPr>
            <a:lstStyle/>
            <a:p>
              <a:r>
                <a:rPr lang="en-US" sz="4400">
                  <a:solidFill>
                    <a:schemeClr val="bg1"/>
                  </a:solidFill>
                  <a:latin charset="0" pitchFamily="2" typeface="FontAwesome"/>
                </a:rPr>
                <a:t></a:t>
              </a:r>
            </a:p>
          </p:txBody>
        </p:sp>
      </p:grpSp>
      <p:sp>
        <p:nvSpPr>
          <p:cNvPr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id="55" name="文本框 54"/>
          <p:cNvSpPr txBox="1"/>
          <p:nvPr/>
        </p:nvSpPr>
        <p:spPr>
          <a:xfrm rot="1462911">
            <a:off x="1038953" y="3701022"/>
            <a:ext cx="1402080" cy="457200"/>
          </a:xfrm>
          <a:prstGeom prst="rect">
            <a:avLst/>
          </a:prstGeom>
          <a:noFill/>
          <a:effectLst/>
        </p:spPr>
        <p:txBody>
          <a:bodyPr rtlCol="0" wrap="none">
            <a:spAutoFit/>
          </a:bodyPr>
          <a:lstStyle/>
          <a:p>
            <a:pPr defTabSz="1218804">
              <a:defRPr/>
            </a:pPr>
            <a:r>
              <a:rPr altLang="en-US" kern="0" lang="zh-CN" sz="2400">
                <a:solidFill>
                  <a:schemeClr val="bg1"/>
                </a:solidFill>
                <a:latin charset="-122" panose="020b0503020204020204" pitchFamily="34" typeface="微软雅黑"/>
                <a:ea charset="-122" panose="020b0503020204020204" pitchFamily="34" typeface="微软雅黑"/>
              </a:rPr>
              <a:t>输入标题</a:t>
            </a:r>
          </a:p>
        </p:txBody>
      </p:sp>
      <p:sp>
        <p:nvSpPr>
          <p:cNvPr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id="56" name="文本框 55"/>
          <p:cNvSpPr txBox="1"/>
          <p:nvPr/>
        </p:nvSpPr>
        <p:spPr>
          <a:xfrm rot="437878">
            <a:off x="5144591" y="3242607"/>
            <a:ext cx="1402080" cy="457200"/>
          </a:xfrm>
          <a:prstGeom prst="rect">
            <a:avLst/>
          </a:prstGeom>
          <a:noFill/>
          <a:effectLst/>
        </p:spPr>
        <p:txBody>
          <a:bodyPr rtlCol="0" wrap="none">
            <a:spAutoFit/>
          </a:bodyPr>
          <a:lstStyle/>
          <a:p>
            <a:pPr defTabSz="1218804">
              <a:defRPr/>
            </a:pPr>
            <a:r>
              <a:rPr altLang="en-US" kern="0" lang="zh-CN" sz="2400">
                <a:solidFill>
                  <a:schemeClr val="bg1"/>
                </a:solidFill>
                <a:latin charset="-122" panose="020b0503020204020204" pitchFamily="34" typeface="微软雅黑"/>
                <a:ea charset="-122" panose="020b0503020204020204" pitchFamily="34" typeface="微软雅黑"/>
              </a:rPr>
              <a:t>输入标题</a:t>
            </a:r>
          </a:p>
        </p:txBody>
      </p:sp>
      <p:sp>
        <p:nvSpPr>
          <p:cNvPr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id="57" name="文本框 56"/>
          <p:cNvSpPr txBox="1"/>
          <p:nvPr/>
        </p:nvSpPr>
        <p:spPr>
          <a:xfrm rot="21358906">
            <a:off x="3143763" y="4670011"/>
            <a:ext cx="1402080" cy="457200"/>
          </a:xfrm>
          <a:prstGeom prst="rect">
            <a:avLst/>
          </a:prstGeom>
          <a:noFill/>
          <a:effectLst/>
        </p:spPr>
        <p:txBody>
          <a:bodyPr rtlCol="0" wrap="none">
            <a:spAutoFit/>
          </a:bodyPr>
          <a:lstStyle/>
          <a:p>
            <a:pPr defTabSz="1218804">
              <a:defRPr/>
            </a:pPr>
            <a:r>
              <a:rPr altLang="en-US" kern="0" lang="zh-CN" sz="2400">
                <a:solidFill>
                  <a:schemeClr val="bg1"/>
                </a:solidFill>
                <a:latin charset="-122" panose="020b0503020204020204" pitchFamily="34" typeface="微软雅黑"/>
                <a:ea charset="-122" panose="020b0503020204020204" pitchFamily="34" typeface="微软雅黑"/>
              </a:rPr>
              <a:t>输入标题</a:t>
            </a:r>
          </a:p>
        </p:txBody>
      </p:sp>
      <p:sp>
        <p:nvSpPr>
          <p:cNvPr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id="58" name="文本框 57"/>
          <p:cNvSpPr txBox="1"/>
          <p:nvPr/>
        </p:nvSpPr>
        <p:spPr>
          <a:xfrm rot="21195870">
            <a:off x="7284892" y="3944893"/>
            <a:ext cx="1402080" cy="457200"/>
          </a:xfrm>
          <a:prstGeom prst="rect">
            <a:avLst/>
          </a:prstGeom>
          <a:noFill/>
          <a:effectLst/>
        </p:spPr>
        <p:txBody>
          <a:bodyPr rtlCol="0" wrap="none">
            <a:spAutoFit/>
          </a:bodyPr>
          <a:lstStyle/>
          <a:p>
            <a:pPr defTabSz="1218804">
              <a:defRPr/>
            </a:pPr>
            <a:r>
              <a:rPr altLang="en-US" kern="0" lang="zh-CN" sz="2400">
                <a:solidFill>
                  <a:schemeClr val="bg1"/>
                </a:solidFill>
                <a:latin charset="-122" panose="020b0503020204020204" pitchFamily="34" typeface="微软雅黑"/>
                <a:ea charset="-122" panose="020b0503020204020204" pitchFamily="34" typeface="微软雅黑"/>
              </a:rPr>
              <a:t>输入标题</a:t>
            </a:r>
          </a:p>
        </p:txBody>
      </p:sp>
      <p:sp>
        <p:nvSpPr>
          <p:cNvPr descr="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 id="59" name="文本框 58"/>
          <p:cNvSpPr txBox="1"/>
          <p:nvPr/>
        </p:nvSpPr>
        <p:spPr>
          <a:xfrm rot="304094">
            <a:off x="9379090" y="3353611"/>
            <a:ext cx="1402080" cy="457200"/>
          </a:xfrm>
          <a:prstGeom prst="rect">
            <a:avLst/>
          </a:prstGeom>
          <a:noFill/>
          <a:effectLst/>
        </p:spPr>
        <p:txBody>
          <a:bodyPr rtlCol="0" wrap="none">
            <a:spAutoFit/>
          </a:bodyPr>
          <a:lstStyle/>
          <a:p>
            <a:pPr defTabSz="1218804">
              <a:defRPr/>
            </a:pPr>
            <a:r>
              <a:rPr altLang="en-US" kern="0" lang="zh-CN" sz="2400">
                <a:solidFill>
                  <a:schemeClr val="bg1"/>
                </a:solidFill>
                <a:latin charset="-122" panose="020b0503020204020204" pitchFamily="34" typeface="微软雅黑"/>
                <a:ea charset="-122" panose="020b0503020204020204" pitchFamily="34" typeface="微软雅黑"/>
              </a:rPr>
              <a:t>输入标题</a:t>
            </a:r>
          </a:p>
        </p:txBody>
      </p:sp>
    </p:spTree>
    <p:extLst>
      <p:ext uri="{BB962C8B-B14F-4D97-AF65-F5344CB8AC3E}">
        <p14:creationId val="1716337363"/>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37" presetSubtype="0">
                                  <p:stCondLst>
                                    <p:cond delay="0"/>
                                  </p:stCondLst>
                                  <p:childTnLst>
                                    <p:set>
                                      <p:cBhvr>
                                        <p:cTn dur="1" fill="hold" id="6">
                                          <p:stCondLst>
                                            <p:cond delay="0"/>
                                          </p:stCondLst>
                                        </p:cTn>
                                        <p:tgtEl>
                                          <p:spTgt spid="21"/>
                                        </p:tgtEl>
                                        <p:attrNameLst>
                                          <p:attrName>style.visibility</p:attrName>
                                        </p:attrNameLst>
                                      </p:cBhvr>
                                      <p:to>
                                        <p:strVal val="visible"/>
                                      </p:to>
                                    </p:set>
                                    <p:animEffect filter="fade" transition="in">
                                      <p:cBhvr>
                                        <p:cTn dur="500" id="7"/>
                                        <p:tgtEl>
                                          <p:spTgt spid="21"/>
                                        </p:tgtEl>
                                      </p:cBhvr>
                                    </p:animEffect>
                                    <p:anim calcmode="lin" valueType="num">
                                      <p:cBhvr>
                                        <p:cTn dur="500" fill="hold" id="8"/>
                                        <p:tgtEl>
                                          <p:spTgt spid="21"/>
                                        </p:tgtEl>
                                        <p:attrNameLst>
                                          <p:attrName>ppt_x</p:attrName>
                                        </p:attrNameLst>
                                      </p:cBhvr>
                                      <p:tavLst>
                                        <p:tav tm="0">
                                          <p:val>
                                            <p:strVal val="#ppt_x"/>
                                          </p:val>
                                        </p:tav>
                                        <p:tav tm="100000">
                                          <p:val>
                                            <p:strVal val="#ppt_x"/>
                                          </p:val>
                                        </p:tav>
                                      </p:tavLst>
                                    </p:anim>
                                    <p:anim calcmode="lin" valueType="num">
                                      <p:cBhvr>
                                        <p:cTn decel="100000" dur="450" fill="hold" id="9"/>
                                        <p:tgtEl>
                                          <p:spTgt spid="21"/>
                                        </p:tgtEl>
                                        <p:attrNameLst>
                                          <p:attrName>ppt_y</p:attrName>
                                        </p:attrNameLst>
                                      </p:cBhvr>
                                      <p:tavLst>
                                        <p:tav tm="0">
                                          <p:val>
                                            <p:strVal val="#ppt_y+1"/>
                                          </p:val>
                                        </p:tav>
                                        <p:tav tm="100000">
                                          <p:val>
                                            <p:strVal val="#ppt_y-.03"/>
                                          </p:val>
                                        </p:tav>
                                      </p:tavLst>
                                    </p:anim>
                                    <p:anim calcmode="lin" valueType="num">
                                      <p:cBhvr>
                                        <p:cTn accel="100000" dur="50" fill="hold" id="10">
                                          <p:stCondLst>
                                            <p:cond delay="450"/>
                                          </p:stCondLst>
                                        </p:cTn>
                                        <p:tgtEl>
                                          <p:spTgt spid="21"/>
                                        </p:tgtEl>
                                        <p:attrNameLst>
                                          <p:attrName>ppt_y</p:attrName>
                                        </p:attrNameLst>
                                      </p:cBhvr>
                                      <p:tavLst>
                                        <p:tav tm="0">
                                          <p:val>
                                            <p:strVal val="#ppt_y-.03"/>
                                          </p:val>
                                        </p:tav>
                                        <p:tav tm="100000">
                                          <p:val>
                                            <p:strVal val="#ppt_y"/>
                                          </p:val>
                                        </p:tav>
                                      </p:tavLst>
                                    </p:anim>
                                  </p:childTnLst>
                                </p:cTn>
                              </p:par>
                            </p:childTnLst>
                          </p:cTn>
                        </p:par>
                        <p:par>
                          <p:cTn fill="hold" id="11" nodeType="afterGroup">
                            <p:stCondLst>
                              <p:cond delay="500"/>
                            </p:stCondLst>
                            <p:childTnLst>
                              <p:par>
                                <p:cTn fill="hold" id="12" nodeType="afterEffect" presetClass="entr" presetID="37" presetSubtype="0">
                                  <p:stCondLst>
                                    <p:cond delay="0"/>
                                  </p:stCondLst>
                                  <p:childTnLst>
                                    <p:set>
                                      <p:cBhvr>
                                        <p:cTn dur="1" fill="hold" id="13">
                                          <p:stCondLst>
                                            <p:cond delay="0"/>
                                          </p:stCondLst>
                                        </p:cTn>
                                        <p:tgtEl>
                                          <p:spTgt spid="39"/>
                                        </p:tgtEl>
                                        <p:attrNameLst>
                                          <p:attrName>style.visibility</p:attrName>
                                        </p:attrNameLst>
                                      </p:cBhvr>
                                      <p:to>
                                        <p:strVal val="visible"/>
                                      </p:to>
                                    </p:set>
                                    <p:animEffect filter="fade" transition="in">
                                      <p:cBhvr>
                                        <p:cTn dur="500" id="14"/>
                                        <p:tgtEl>
                                          <p:spTgt spid="39"/>
                                        </p:tgtEl>
                                      </p:cBhvr>
                                    </p:animEffect>
                                    <p:anim calcmode="lin" valueType="num">
                                      <p:cBhvr>
                                        <p:cTn dur="500" fill="hold" id="15"/>
                                        <p:tgtEl>
                                          <p:spTgt spid="39"/>
                                        </p:tgtEl>
                                        <p:attrNameLst>
                                          <p:attrName>ppt_x</p:attrName>
                                        </p:attrNameLst>
                                      </p:cBhvr>
                                      <p:tavLst>
                                        <p:tav tm="0">
                                          <p:val>
                                            <p:strVal val="#ppt_x"/>
                                          </p:val>
                                        </p:tav>
                                        <p:tav tm="100000">
                                          <p:val>
                                            <p:strVal val="#ppt_x"/>
                                          </p:val>
                                        </p:tav>
                                      </p:tavLst>
                                    </p:anim>
                                    <p:anim calcmode="lin" valueType="num">
                                      <p:cBhvr>
                                        <p:cTn decel="100000" dur="450" fill="hold" id="16"/>
                                        <p:tgtEl>
                                          <p:spTgt spid="39"/>
                                        </p:tgtEl>
                                        <p:attrNameLst>
                                          <p:attrName>ppt_y</p:attrName>
                                        </p:attrNameLst>
                                      </p:cBhvr>
                                      <p:tavLst>
                                        <p:tav tm="0">
                                          <p:val>
                                            <p:strVal val="#ppt_y+1"/>
                                          </p:val>
                                        </p:tav>
                                        <p:tav tm="100000">
                                          <p:val>
                                            <p:strVal val="#ppt_y-.03"/>
                                          </p:val>
                                        </p:tav>
                                      </p:tavLst>
                                    </p:anim>
                                    <p:anim calcmode="lin" valueType="num">
                                      <p:cBhvr>
                                        <p:cTn accel="100000" dur="50" fill="hold" id="17">
                                          <p:stCondLst>
                                            <p:cond delay="450"/>
                                          </p:stCondLst>
                                        </p:cTn>
                                        <p:tgtEl>
                                          <p:spTgt spid="39"/>
                                        </p:tgtEl>
                                        <p:attrNameLst>
                                          <p:attrName>ppt_y</p:attrName>
                                        </p:attrNameLst>
                                      </p:cBhvr>
                                      <p:tavLst>
                                        <p:tav tm="0">
                                          <p:val>
                                            <p:strVal val="#ppt_y-.03"/>
                                          </p:val>
                                        </p:tav>
                                        <p:tav tm="100000">
                                          <p:val>
                                            <p:strVal val="#ppt_y"/>
                                          </p:val>
                                        </p:tav>
                                      </p:tavLst>
                                    </p:anim>
                                  </p:childTnLst>
                                </p:cTn>
                              </p:par>
                            </p:childTnLst>
                          </p:cTn>
                        </p:par>
                        <p:par>
                          <p:cTn fill="hold" id="18" nodeType="afterGroup">
                            <p:stCondLst>
                              <p:cond delay="1000"/>
                            </p:stCondLst>
                            <p:childTnLst>
                              <p:par>
                                <p:cTn fill="hold" id="19" nodeType="afterEffect" presetClass="entr" presetID="37" presetSubtype="0">
                                  <p:stCondLst>
                                    <p:cond delay="0"/>
                                  </p:stCondLst>
                                  <p:childTnLst>
                                    <p:set>
                                      <p:cBhvr>
                                        <p:cTn dur="1" fill="hold" id="20">
                                          <p:stCondLst>
                                            <p:cond delay="0"/>
                                          </p:stCondLst>
                                        </p:cTn>
                                        <p:tgtEl>
                                          <p:spTgt spid="43"/>
                                        </p:tgtEl>
                                        <p:attrNameLst>
                                          <p:attrName>style.visibility</p:attrName>
                                        </p:attrNameLst>
                                      </p:cBhvr>
                                      <p:to>
                                        <p:strVal val="visible"/>
                                      </p:to>
                                    </p:set>
                                    <p:animEffect filter="fade" transition="in">
                                      <p:cBhvr>
                                        <p:cTn dur="500" id="21"/>
                                        <p:tgtEl>
                                          <p:spTgt spid="43"/>
                                        </p:tgtEl>
                                      </p:cBhvr>
                                    </p:animEffect>
                                    <p:anim calcmode="lin" valueType="num">
                                      <p:cBhvr>
                                        <p:cTn dur="500" fill="hold" id="22"/>
                                        <p:tgtEl>
                                          <p:spTgt spid="43"/>
                                        </p:tgtEl>
                                        <p:attrNameLst>
                                          <p:attrName>ppt_x</p:attrName>
                                        </p:attrNameLst>
                                      </p:cBhvr>
                                      <p:tavLst>
                                        <p:tav tm="0">
                                          <p:val>
                                            <p:strVal val="#ppt_x"/>
                                          </p:val>
                                        </p:tav>
                                        <p:tav tm="100000">
                                          <p:val>
                                            <p:strVal val="#ppt_x"/>
                                          </p:val>
                                        </p:tav>
                                      </p:tavLst>
                                    </p:anim>
                                    <p:anim calcmode="lin" valueType="num">
                                      <p:cBhvr>
                                        <p:cTn decel="100000" dur="450" fill="hold" id="23"/>
                                        <p:tgtEl>
                                          <p:spTgt spid="43"/>
                                        </p:tgtEl>
                                        <p:attrNameLst>
                                          <p:attrName>ppt_y</p:attrName>
                                        </p:attrNameLst>
                                      </p:cBhvr>
                                      <p:tavLst>
                                        <p:tav tm="0">
                                          <p:val>
                                            <p:strVal val="#ppt_y+1"/>
                                          </p:val>
                                        </p:tav>
                                        <p:tav tm="100000">
                                          <p:val>
                                            <p:strVal val="#ppt_y-.03"/>
                                          </p:val>
                                        </p:tav>
                                      </p:tavLst>
                                    </p:anim>
                                    <p:anim calcmode="lin" valueType="num">
                                      <p:cBhvr>
                                        <p:cTn accel="100000" dur="50" fill="hold" id="24">
                                          <p:stCondLst>
                                            <p:cond delay="450"/>
                                          </p:stCondLst>
                                        </p:cTn>
                                        <p:tgtEl>
                                          <p:spTgt spid="43"/>
                                        </p:tgtEl>
                                        <p:attrNameLst>
                                          <p:attrName>ppt_y</p:attrName>
                                        </p:attrNameLst>
                                      </p:cBhvr>
                                      <p:tavLst>
                                        <p:tav tm="0">
                                          <p:val>
                                            <p:strVal val="#ppt_y-.03"/>
                                          </p:val>
                                        </p:tav>
                                        <p:tav tm="100000">
                                          <p:val>
                                            <p:strVal val="#ppt_y"/>
                                          </p:val>
                                        </p:tav>
                                      </p:tavLst>
                                    </p:anim>
                                  </p:childTnLst>
                                </p:cTn>
                              </p:par>
                            </p:childTnLst>
                          </p:cTn>
                        </p:par>
                        <p:par>
                          <p:cTn fill="hold" id="25" nodeType="afterGroup">
                            <p:stCondLst>
                              <p:cond delay="1500"/>
                            </p:stCondLst>
                            <p:childTnLst>
                              <p:par>
                                <p:cTn fill="hold" id="26" nodeType="afterEffect" presetClass="entr" presetID="37" presetSubtype="0">
                                  <p:stCondLst>
                                    <p:cond delay="0"/>
                                  </p:stCondLst>
                                  <p:childTnLst>
                                    <p:set>
                                      <p:cBhvr>
                                        <p:cTn dur="1" fill="hold" id="27">
                                          <p:stCondLst>
                                            <p:cond delay="0"/>
                                          </p:stCondLst>
                                        </p:cTn>
                                        <p:tgtEl>
                                          <p:spTgt spid="47"/>
                                        </p:tgtEl>
                                        <p:attrNameLst>
                                          <p:attrName>style.visibility</p:attrName>
                                        </p:attrNameLst>
                                      </p:cBhvr>
                                      <p:to>
                                        <p:strVal val="visible"/>
                                      </p:to>
                                    </p:set>
                                    <p:animEffect filter="fade" transition="in">
                                      <p:cBhvr>
                                        <p:cTn dur="500" id="28"/>
                                        <p:tgtEl>
                                          <p:spTgt spid="47"/>
                                        </p:tgtEl>
                                      </p:cBhvr>
                                    </p:animEffect>
                                    <p:anim calcmode="lin" valueType="num">
                                      <p:cBhvr>
                                        <p:cTn dur="500" fill="hold" id="29"/>
                                        <p:tgtEl>
                                          <p:spTgt spid="47"/>
                                        </p:tgtEl>
                                        <p:attrNameLst>
                                          <p:attrName>ppt_x</p:attrName>
                                        </p:attrNameLst>
                                      </p:cBhvr>
                                      <p:tavLst>
                                        <p:tav tm="0">
                                          <p:val>
                                            <p:strVal val="#ppt_x"/>
                                          </p:val>
                                        </p:tav>
                                        <p:tav tm="100000">
                                          <p:val>
                                            <p:strVal val="#ppt_x"/>
                                          </p:val>
                                        </p:tav>
                                      </p:tavLst>
                                    </p:anim>
                                    <p:anim calcmode="lin" valueType="num">
                                      <p:cBhvr>
                                        <p:cTn decel="100000" dur="450" fill="hold" id="30"/>
                                        <p:tgtEl>
                                          <p:spTgt spid="47"/>
                                        </p:tgtEl>
                                        <p:attrNameLst>
                                          <p:attrName>ppt_y</p:attrName>
                                        </p:attrNameLst>
                                      </p:cBhvr>
                                      <p:tavLst>
                                        <p:tav tm="0">
                                          <p:val>
                                            <p:strVal val="#ppt_y+1"/>
                                          </p:val>
                                        </p:tav>
                                        <p:tav tm="100000">
                                          <p:val>
                                            <p:strVal val="#ppt_y-.03"/>
                                          </p:val>
                                        </p:tav>
                                      </p:tavLst>
                                    </p:anim>
                                    <p:anim calcmode="lin" valueType="num">
                                      <p:cBhvr>
                                        <p:cTn accel="100000" dur="50" fill="hold" id="31">
                                          <p:stCondLst>
                                            <p:cond delay="450"/>
                                          </p:stCondLst>
                                        </p:cTn>
                                        <p:tgtEl>
                                          <p:spTgt spid="47"/>
                                        </p:tgtEl>
                                        <p:attrNameLst>
                                          <p:attrName>ppt_y</p:attrName>
                                        </p:attrNameLst>
                                      </p:cBhvr>
                                      <p:tavLst>
                                        <p:tav tm="0">
                                          <p:val>
                                            <p:strVal val="#ppt_y-.03"/>
                                          </p:val>
                                        </p:tav>
                                        <p:tav tm="100000">
                                          <p:val>
                                            <p:strVal val="#ppt_y"/>
                                          </p:val>
                                        </p:tav>
                                      </p:tavLst>
                                    </p:anim>
                                  </p:childTnLst>
                                </p:cTn>
                              </p:par>
                            </p:childTnLst>
                          </p:cTn>
                        </p:par>
                        <p:par>
                          <p:cTn fill="hold" id="32" nodeType="afterGroup">
                            <p:stCondLst>
                              <p:cond delay="2000"/>
                            </p:stCondLst>
                            <p:childTnLst>
                              <p:par>
                                <p:cTn fill="hold" id="33" nodeType="afterEffect" presetClass="entr" presetID="37" presetSubtype="0">
                                  <p:stCondLst>
                                    <p:cond delay="0"/>
                                  </p:stCondLst>
                                  <p:childTnLst>
                                    <p:set>
                                      <p:cBhvr>
                                        <p:cTn dur="1" fill="hold" id="34">
                                          <p:stCondLst>
                                            <p:cond delay="0"/>
                                          </p:stCondLst>
                                        </p:cTn>
                                        <p:tgtEl>
                                          <p:spTgt spid="51"/>
                                        </p:tgtEl>
                                        <p:attrNameLst>
                                          <p:attrName>style.visibility</p:attrName>
                                        </p:attrNameLst>
                                      </p:cBhvr>
                                      <p:to>
                                        <p:strVal val="visible"/>
                                      </p:to>
                                    </p:set>
                                    <p:animEffect filter="fade" transition="in">
                                      <p:cBhvr>
                                        <p:cTn dur="500" id="35"/>
                                        <p:tgtEl>
                                          <p:spTgt spid="51"/>
                                        </p:tgtEl>
                                      </p:cBhvr>
                                    </p:animEffect>
                                    <p:anim calcmode="lin" valueType="num">
                                      <p:cBhvr>
                                        <p:cTn dur="500" fill="hold" id="36"/>
                                        <p:tgtEl>
                                          <p:spTgt spid="51"/>
                                        </p:tgtEl>
                                        <p:attrNameLst>
                                          <p:attrName>ppt_x</p:attrName>
                                        </p:attrNameLst>
                                      </p:cBhvr>
                                      <p:tavLst>
                                        <p:tav tm="0">
                                          <p:val>
                                            <p:strVal val="#ppt_x"/>
                                          </p:val>
                                        </p:tav>
                                        <p:tav tm="100000">
                                          <p:val>
                                            <p:strVal val="#ppt_x"/>
                                          </p:val>
                                        </p:tav>
                                      </p:tavLst>
                                    </p:anim>
                                    <p:anim calcmode="lin" valueType="num">
                                      <p:cBhvr>
                                        <p:cTn decel="100000" dur="450" fill="hold" id="37"/>
                                        <p:tgtEl>
                                          <p:spTgt spid="51"/>
                                        </p:tgtEl>
                                        <p:attrNameLst>
                                          <p:attrName>ppt_y</p:attrName>
                                        </p:attrNameLst>
                                      </p:cBhvr>
                                      <p:tavLst>
                                        <p:tav tm="0">
                                          <p:val>
                                            <p:strVal val="#ppt_y+1"/>
                                          </p:val>
                                        </p:tav>
                                        <p:tav tm="100000">
                                          <p:val>
                                            <p:strVal val="#ppt_y-.03"/>
                                          </p:val>
                                        </p:tav>
                                      </p:tavLst>
                                    </p:anim>
                                    <p:anim calcmode="lin" valueType="num">
                                      <p:cBhvr>
                                        <p:cTn accel="100000" dur="50" fill="hold" id="38">
                                          <p:stCondLst>
                                            <p:cond delay="450"/>
                                          </p:stCondLst>
                                        </p:cTn>
                                        <p:tgtEl>
                                          <p:spTgt spid="51"/>
                                        </p:tgtEl>
                                        <p:attrNameLst>
                                          <p:attrName>ppt_y</p:attrName>
                                        </p:attrNameLst>
                                      </p:cBhvr>
                                      <p:tavLst>
                                        <p:tav tm="0">
                                          <p:val>
                                            <p:strVal val="#ppt_y-.03"/>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7">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356392" y="268107"/>
            <a:ext cx="46532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部门活动组织情况</a:t>
            </a:r>
          </a:p>
        </p:txBody>
      </p:sp>
      <p:sp>
        <p:nvSpPr>
          <p:cNvPr id="21" name="圆角矩形 20"/>
          <p:cNvSpPr/>
          <p:nvPr/>
        </p:nvSpPr>
        <p:spPr>
          <a:xfrm>
            <a:off x="1332116" y="2070360"/>
            <a:ext cx="3249781" cy="1783533"/>
          </a:xfrm>
          <a:prstGeom prst="roundRect">
            <a:avLst>
              <a:gd fmla="val 2782" name="adj"/>
            </a:avLst>
          </a:prstGeom>
          <a:solidFill>
            <a:srgbClr val="2ABDC7"/>
          </a:solidFill>
          <a:ln w="25400">
            <a:noFill/>
          </a:ln>
          <a:effectLst>
            <a:outerShdw blurRad="241300" dir="5400000" dist="38100" rotWithShape="0" sx="90000" sy="-1900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4400">
              <a:solidFill>
                <a:srgbClr val="FEFABC"/>
              </a:solidFill>
              <a:latin charset="0" pitchFamily="2" typeface="Bebas"/>
              <a:ea charset="-122" panose="020b0503020204020204" pitchFamily="34" typeface="微软雅黑"/>
              <a:sym charset="0" pitchFamily="2" typeface="Bebas"/>
            </a:endParaRPr>
          </a:p>
        </p:txBody>
      </p:sp>
      <p:sp>
        <p:nvSpPr>
          <p:cNvPr id="22" name="圆角矩形 21"/>
          <p:cNvSpPr/>
          <p:nvPr/>
        </p:nvSpPr>
        <p:spPr>
          <a:xfrm>
            <a:off x="6793532" y="2070360"/>
            <a:ext cx="3249781" cy="1783533"/>
          </a:xfrm>
          <a:prstGeom prst="roundRect">
            <a:avLst>
              <a:gd fmla="val 2782" name="adj"/>
            </a:avLst>
          </a:prstGeom>
          <a:solidFill>
            <a:srgbClr val="4C4B50"/>
          </a:solidFill>
          <a:ln w="25400">
            <a:noFill/>
          </a:ln>
          <a:effectLst>
            <a:outerShdw blurRad="241300" dir="5400000" dist="38100" rotWithShape="0" sx="90000" sy="-1900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4400">
              <a:solidFill>
                <a:srgbClr val="FEFABC"/>
              </a:solidFill>
              <a:latin charset="0" pitchFamily="2" typeface="Bebas"/>
              <a:ea charset="-122" panose="020b0503020204020204" pitchFamily="34" typeface="微软雅黑"/>
              <a:sym charset="0" pitchFamily="2" typeface="Bebas"/>
            </a:endParaRPr>
          </a:p>
        </p:txBody>
      </p:sp>
      <p:sp>
        <p:nvSpPr>
          <p:cNvPr id="37" name="圆角矩形 36"/>
          <p:cNvSpPr/>
          <p:nvPr/>
        </p:nvSpPr>
        <p:spPr>
          <a:xfrm>
            <a:off x="1332116" y="4400206"/>
            <a:ext cx="3249781" cy="1783533"/>
          </a:xfrm>
          <a:prstGeom prst="roundRect">
            <a:avLst>
              <a:gd fmla="val 2782" name="adj"/>
            </a:avLst>
          </a:prstGeom>
          <a:solidFill>
            <a:srgbClr val="4C4B50"/>
          </a:solidFill>
          <a:ln w="25400">
            <a:noFill/>
          </a:ln>
          <a:effectLst>
            <a:outerShdw blurRad="241300" dir="5400000" dist="38100" rotWithShape="0" sx="90000" sy="-1900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4400">
              <a:solidFill>
                <a:srgbClr val="FEFABC"/>
              </a:solidFill>
              <a:latin charset="0" pitchFamily="2" typeface="Bebas"/>
              <a:ea charset="-122" panose="020b0503020204020204" pitchFamily="34" typeface="微软雅黑"/>
              <a:sym charset="0" pitchFamily="2" typeface="Bebas"/>
            </a:endParaRPr>
          </a:p>
        </p:txBody>
      </p:sp>
      <p:sp>
        <p:nvSpPr>
          <p:cNvPr id="38" name="圆角矩形 37"/>
          <p:cNvSpPr/>
          <p:nvPr/>
        </p:nvSpPr>
        <p:spPr>
          <a:xfrm>
            <a:off x="6793532" y="4400206"/>
            <a:ext cx="3249781" cy="1783533"/>
          </a:xfrm>
          <a:prstGeom prst="roundRect">
            <a:avLst>
              <a:gd fmla="val 2782" name="adj"/>
            </a:avLst>
          </a:prstGeom>
          <a:solidFill>
            <a:srgbClr val="2ABDC7"/>
          </a:solidFill>
          <a:ln w="25400">
            <a:noFill/>
          </a:ln>
          <a:effectLst>
            <a:outerShdw blurRad="241300" dir="5400000" dist="38100" rotWithShape="0" sx="90000" sy="-1900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4400">
              <a:solidFill>
                <a:srgbClr val="FEFABC"/>
              </a:solidFill>
              <a:latin charset="0" pitchFamily="2" typeface="Bebas"/>
              <a:ea charset="-122" panose="020b0503020204020204" pitchFamily="34" typeface="微软雅黑"/>
              <a:sym charset="0" pitchFamily="2" typeface="Bebas"/>
            </a:endParaRPr>
          </a:p>
        </p:txBody>
      </p:sp>
      <p:sp>
        <p:nvSpPr>
          <p:cNvPr id="39" name="矩形 38"/>
          <p:cNvSpPr/>
          <p:nvPr/>
        </p:nvSpPr>
        <p:spPr>
          <a:xfrm>
            <a:off x="1433472" y="2634166"/>
            <a:ext cx="2392424" cy="749808"/>
          </a:xfrm>
          <a:prstGeom prst="rect">
            <a:avLst/>
          </a:prstGeom>
        </p:spPr>
        <p:txBody>
          <a:bodyPr wrap="square">
            <a:spAutoFit/>
          </a:bodyPr>
          <a:lstStyle/>
          <a:p>
            <a:pPr>
              <a:lnSpc>
                <a:spcPct val="120000"/>
              </a:lnSpc>
            </a:pPr>
            <a:r>
              <a:rPr altLang="en-US" lang="zh-CN" sz="1200">
                <a:solidFill>
                  <a:schemeClr val="bg1"/>
                </a:solidFill>
                <a:latin charset="0" pitchFamily="2" typeface="Bebas"/>
                <a:ea charset="-122" panose="020b0503020204020204" pitchFamily="34" typeface="微软雅黑"/>
                <a:sym charset="0" pitchFamily="2" typeface="Bebas"/>
              </a:rPr>
              <a:t>您的内容打在这里，或者通过复制您的文本后，在此框中选择粘贴，并选择只保留文字。</a:t>
            </a:r>
          </a:p>
        </p:txBody>
      </p:sp>
      <p:sp>
        <p:nvSpPr>
          <p:cNvPr id="40" name="文本框 39"/>
          <p:cNvSpPr txBox="1"/>
          <p:nvPr/>
        </p:nvSpPr>
        <p:spPr>
          <a:xfrm>
            <a:off x="1433472" y="2231600"/>
            <a:ext cx="1402080" cy="335280"/>
          </a:xfrm>
          <a:prstGeom prst="rect">
            <a:avLst/>
          </a:prstGeom>
          <a:noFill/>
        </p:spPr>
        <p:txBody>
          <a:bodyPr rtlCol="0" wrap="none">
            <a:spAutoFit/>
          </a:bodyPr>
          <a:lstStyle/>
          <a:p>
            <a:r>
              <a:rPr altLang="en-US" b="1" lang="zh-CN" sz="1600">
                <a:solidFill>
                  <a:srgbClr val="FFFFFF"/>
                </a:solidFill>
                <a:latin charset="0" pitchFamily="2" typeface="Bebas"/>
                <a:ea charset="-122" panose="020b0503020204020204" pitchFamily="34" typeface="微软雅黑"/>
                <a:sym charset="0" pitchFamily="2" typeface="Bebas"/>
              </a:rPr>
              <a:t>填写段落标题</a:t>
            </a:r>
          </a:p>
        </p:txBody>
      </p:sp>
      <p:sp>
        <p:nvSpPr>
          <p:cNvPr id="41" name="矩形 40"/>
          <p:cNvSpPr/>
          <p:nvPr/>
        </p:nvSpPr>
        <p:spPr>
          <a:xfrm>
            <a:off x="6915890" y="2634166"/>
            <a:ext cx="2392424" cy="749808"/>
          </a:xfrm>
          <a:prstGeom prst="rect">
            <a:avLst/>
          </a:prstGeom>
        </p:spPr>
        <p:txBody>
          <a:bodyPr wrap="square">
            <a:spAutoFit/>
          </a:bodyPr>
          <a:lstStyle/>
          <a:p>
            <a:pPr>
              <a:lnSpc>
                <a:spcPct val="120000"/>
              </a:lnSpc>
            </a:pPr>
            <a:r>
              <a:rPr altLang="en-US" lang="zh-CN" sz="1200">
                <a:solidFill>
                  <a:schemeClr val="bg1"/>
                </a:solidFill>
                <a:latin charset="0" pitchFamily="2" typeface="Bebas"/>
                <a:ea charset="-122" panose="020b0503020204020204" pitchFamily="34" typeface="微软雅黑"/>
                <a:sym charset="0" pitchFamily="2" typeface="Bebas"/>
              </a:rPr>
              <a:t>您的内容打在这里，或者通过复制您的文本后，在此框中选择粘贴，并选择只保留文字。</a:t>
            </a:r>
          </a:p>
        </p:txBody>
      </p:sp>
      <p:sp>
        <p:nvSpPr>
          <p:cNvPr id="42" name="文本框 41"/>
          <p:cNvSpPr txBox="1"/>
          <p:nvPr/>
        </p:nvSpPr>
        <p:spPr>
          <a:xfrm>
            <a:off x="6915890" y="2231600"/>
            <a:ext cx="1402080" cy="335280"/>
          </a:xfrm>
          <a:prstGeom prst="rect">
            <a:avLst/>
          </a:prstGeom>
          <a:noFill/>
        </p:spPr>
        <p:txBody>
          <a:bodyPr rtlCol="0" wrap="none">
            <a:spAutoFit/>
          </a:bodyPr>
          <a:lstStyle/>
          <a:p>
            <a:r>
              <a:rPr altLang="en-US" b="1" lang="zh-CN" sz="1600">
                <a:solidFill>
                  <a:srgbClr val="FFFFFF"/>
                </a:solidFill>
                <a:latin charset="0" pitchFamily="2" typeface="Bebas"/>
                <a:ea charset="-122" panose="020b0503020204020204" pitchFamily="34" typeface="微软雅黑"/>
                <a:sym charset="0" pitchFamily="2" typeface="Bebas"/>
              </a:rPr>
              <a:t>填写段落标题</a:t>
            </a:r>
          </a:p>
        </p:txBody>
      </p:sp>
      <p:sp>
        <p:nvSpPr>
          <p:cNvPr id="43" name="矩形 42"/>
          <p:cNvSpPr/>
          <p:nvPr/>
        </p:nvSpPr>
        <p:spPr>
          <a:xfrm>
            <a:off x="1433472" y="4929986"/>
            <a:ext cx="2392424" cy="749808"/>
          </a:xfrm>
          <a:prstGeom prst="rect">
            <a:avLst/>
          </a:prstGeom>
        </p:spPr>
        <p:txBody>
          <a:bodyPr wrap="square">
            <a:spAutoFit/>
          </a:bodyPr>
          <a:lstStyle/>
          <a:p>
            <a:pPr>
              <a:lnSpc>
                <a:spcPct val="120000"/>
              </a:lnSpc>
            </a:pPr>
            <a:r>
              <a:rPr altLang="en-US" lang="zh-CN" sz="1200">
                <a:solidFill>
                  <a:schemeClr val="bg1"/>
                </a:solidFill>
                <a:latin charset="0" pitchFamily="2" typeface="Bebas"/>
                <a:ea charset="-122" panose="020b0503020204020204" pitchFamily="34" typeface="微软雅黑"/>
                <a:sym charset="0" pitchFamily="2" typeface="Bebas"/>
              </a:rPr>
              <a:t>您的内容打在这里，或者通过复制您的文本后，在此框中选择粘贴，并选择只保留文字。</a:t>
            </a:r>
          </a:p>
        </p:txBody>
      </p:sp>
      <p:sp>
        <p:nvSpPr>
          <p:cNvPr id="44" name="文本框 43"/>
          <p:cNvSpPr txBox="1"/>
          <p:nvPr/>
        </p:nvSpPr>
        <p:spPr>
          <a:xfrm>
            <a:off x="1433472" y="4527422"/>
            <a:ext cx="1402080" cy="335280"/>
          </a:xfrm>
          <a:prstGeom prst="rect">
            <a:avLst/>
          </a:prstGeom>
          <a:noFill/>
        </p:spPr>
        <p:txBody>
          <a:bodyPr rtlCol="0" wrap="none">
            <a:spAutoFit/>
          </a:bodyPr>
          <a:lstStyle/>
          <a:p>
            <a:r>
              <a:rPr altLang="en-US" b="1" lang="zh-CN" sz="1600">
                <a:solidFill>
                  <a:srgbClr val="FFFFFF"/>
                </a:solidFill>
                <a:latin charset="0" pitchFamily="2" typeface="Bebas"/>
                <a:ea charset="-122" panose="020b0503020204020204" pitchFamily="34" typeface="微软雅黑"/>
                <a:sym charset="0" pitchFamily="2" typeface="Bebas"/>
              </a:rPr>
              <a:t>填写段落标题</a:t>
            </a:r>
          </a:p>
        </p:txBody>
      </p:sp>
      <p:sp>
        <p:nvSpPr>
          <p:cNvPr id="45" name="矩形 44"/>
          <p:cNvSpPr/>
          <p:nvPr/>
        </p:nvSpPr>
        <p:spPr>
          <a:xfrm>
            <a:off x="6915890" y="4929986"/>
            <a:ext cx="2392424" cy="749808"/>
          </a:xfrm>
          <a:prstGeom prst="rect">
            <a:avLst/>
          </a:prstGeom>
        </p:spPr>
        <p:txBody>
          <a:bodyPr wrap="square">
            <a:spAutoFit/>
          </a:bodyPr>
          <a:lstStyle/>
          <a:p>
            <a:pPr>
              <a:lnSpc>
                <a:spcPct val="120000"/>
              </a:lnSpc>
            </a:pPr>
            <a:r>
              <a:rPr altLang="en-US" lang="zh-CN" sz="1200">
                <a:solidFill>
                  <a:schemeClr val="bg1"/>
                </a:solidFill>
                <a:latin charset="0" pitchFamily="2" typeface="Bebas"/>
                <a:ea charset="-122" panose="020b0503020204020204" pitchFamily="34" typeface="微软雅黑"/>
                <a:sym charset="0" pitchFamily="2" typeface="Bebas"/>
              </a:rPr>
              <a:t>您的内容打在这里，或者通过复制您的文本后，在此框中选择粘贴，并选择只保留文字。</a:t>
            </a:r>
          </a:p>
        </p:txBody>
      </p:sp>
      <p:sp>
        <p:nvSpPr>
          <p:cNvPr id="46" name="文本框 45"/>
          <p:cNvSpPr txBox="1"/>
          <p:nvPr/>
        </p:nvSpPr>
        <p:spPr>
          <a:xfrm>
            <a:off x="6915890" y="4527422"/>
            <a:ext cx="1402080" cy="335280"/>
          </a:xfrm>
          <a:prstGeom prst="rect">
            <a:avLst/>
          </a:prstGeom>
          <a:noFill/>
        </p:spPr>
        <p:txBody>
          <a:bodyPr rtlCol="0" wrap="none">
            <a:spAutoFit/>
          </a:bodyPr>
          <a:lstStyle/>
          <a:p>
            <a:r>
              <a:rPr altLang="en-US" b="1" lang="zh-CN" sz="1600">
                <a:solidFill>
                  <a:srgbClr val="FFFFFF"/>
                </a:solidFill>
                <a:latin charset="0" pitchFamily="2" typeface="Bebas"/>
                <a:ea charset="-122" panose="020b0503020204020204" pitchFamily="34" typeface="微软雅黑"/>
                <a:sym charset="0" pitchFamily="2" typeface="Bebas"/>
              </a:rPr>
              <a:t>填写段落标题</a:t>
            </a:r>
          </a:p>
        </p:txBody>
      </p:sp>
      <p:sp>
        <p:nvSpPr>
          <p:cNvPr id="47" name="Freeform 46"/>
          <p:cNvSpPr/>
          <p:nvPr/>
        </p:nvSpPr>
        <p:spPr bwMode="auto">
          <a:xfrm>
            <a:off x="3864763" y="2170565"/>
            <a:ext cx="1400280" cy="1576539"/>
          </a:xfrm>
          <a:custGeom>
            <a:gdLst>
              <a:gd fmla="*/ 25 w 423" name="T0"/>
              <a:gd fmla="*/ 101 h 476" name="T1"/>
              <a:gd fmla="*/ 186 w 423" name="T2"/>
              <a:gd fmla="*/ 8 h 476" name="T3"/>
              <a:gd fmla="*/ 237 w 423" name="T4"/>
              <a:gd fmla="*/ 8 h 476" name="T5"/>
              <a:gd fmla="*/ 397 w 423" name="T6"/>
              <a:gd fmla="*/ 101 h 476" name="T7"/>
              <a:gd fmla="*/ 423 w 423" name="T8"/>
              <a:gd fmla="*/ 145 h 476" name="T9"/>
              <a:gd fmla="*/ 423 w 423" name="T10"/>
              <a:gd fmla="*/ 331 h 476" name="T11"/>
              <a:gd fmla="*/ 398 w 423" name="T12"/>
              <a:gd fmla="*/ 375 h 476" name="T13"/>
              <a:gd fmla="*/ 237 w 423" name="T14"/>
              <a:gd fmla="*/ 467 h 476" name="T15"/>
              <a:gd fmla="*/ 186 w 423" name="T16"/>
              <a:gd fmla="*/ 467 h 476" name="T17"/>
              <a:gd fmla="*/ 105 w 423" name="T18"/>
              <a:gd fmla="*/ 421 h 476" name="T19"/>
              <a:gd fmla="*/ 25 w 423" name="T20"/>
              <a:gd fmla="*/ 375 h 476" name="T21"/>
              <a:gd fmla="*/ 0 w 423" name="T22"/>
              <a:gd fmla="*/ 330 h 476" name="T23"/>
              <a:gd fmla="*/ 0 w 423" name="T24"/>
              <a:gd fmla="*/ 145 h 476" name="T25"/>
              <a:gd fmla="*/ 25 w 423" name="T26"/>
              <a:gd fmla="*/ 101 h 47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76" w="422">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blipFill>
            <a:blip r:embed="rId3"/>
            <a:stretch>
              <a:fillRect/>
            </a:stretch>
          </a:blipFill>
          <a:ln w="38100">
            <a:solidFill>
              <a:srgbClr val="FFFFFF"/>
            </a:solidFill>
          </a:ln>
          <a:effectLst>
            <a:outerShdw blurRad="241300" dir="5400000" dist="38100" rotWithShape="0" sx="90000" sy="-1900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altLang="en-US" lang="zh-CN" sz="3600">
              <a:solidFill>
                <a:prstClr val="white"/>
              </a:solidFill>
              <a:latin charset="0" pitchFamily="2" typeface="Bebas"/>
              <a:ea charset="-122" panose="020b0503020204020204" pitchFamily="34" typeface="微软雅黑"/>
              <a:sym charset="0" pitchFamily="2" typeface="Bebas"/>
            </a:endParaRPr>
          </a:p>
        </p:txBody>
      </p:sp>
      <p:sp>
        <p:nvSpPr>
          <p:cNvPr id="48" name="Freeform 46"/>
          <p:cNvSpPr/>
          <p:nvPr/>
        </p:nvSpPr>
        <p:spPr bwMode="auto">
          <a:xfrm>
            <a:off x="3864763" y="4527420"/>
            <a:ext cx="1400280" cy="1576539"/>
          </a:xfrm>
          <a:custGeom>
            <a:gdLst>
              <a:gd fmla="*/ 25 w 423" name="T0"/>
              <a:gd fmla="*/ 101 h 476" name="T1"/>
              <a:gd fmla="*/ 186 w 423" name="T2"/>
              <a:gd fmla="*/ 8 h 476" name="T3"/>
              <a:gd fmla="*/ 237 w 423" name="T4"/>
              <a:gd fmla="*/ 8 h 476" name="T5"/>
              <a:gd fmla="*/ 397 w 423" name="T6"/>
              <a:gd fmla="*/ 101 h 476" name="T7"/>
              <a:gd fmla="*/ 423 w 423" name="T8"/>
              <a:gd fmla="*/ 145 h 476" name="T9"/>
              <a:gd fmla="*/ 423 w 423" name="T10"/>
              <a:gd fmla="*/ 331 h 476" name="T11"/>
              <a:gd fmla="*/ 398 w 423" name="T12"/>
              <a:gd fmla="*/ 375 h 476" name="T13"/>
              <a:gd fmla="*/ 237 w 423" name="T14"/>
              <a:gd fmla="*/ 467 h 476" name="T15"/>
              <a:gd fmla="*/ 186 w 423" name="T16"/>
              <a:gd fmla="*/ 467 h 476" name="T17"/>
              <a:gd fmla="*/ 105 w 423" name="T18"/>
              <a:gd fmla="*/ 421 h 476" name="T19"/>
              <a:gd fmla="*/ 25 w 423" name="T20"/>
              <a:gd fmla="*/ 375 h 476" name="T21"/>
              <a:gd fmla="*/ 0 w 423" name="T22"/>
              <a:gd fmla="*/ 330 h 476" name="T23"/>
              <a:gd fmla="*/ 0 w 423" name="T24"/>
              <a:gd fmla="*/ 145 h 476" name="T25"/>
              <a:gd fmla="*/ 25 w 423" name="T26"/>
              <a:gd fmla="*/ 101 h 47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76" w="422">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blipFill>
            <a:blip r:embed="rId4"/>
            <a:stretch>
              <a:fillRect/>
            </a:stretch>
          </a:blipFill>
          <a:ln w="38100">
            <a:solidFill>
              <a:srgbClr val="FFFFFF"/>
            </a:solidFill>
          </a:ln>
          <a:effectLst>
            <a:outerShdw blurRad="241300" dir="5400000" dist="38100" rotWithShape="0" sx="90000" sy="-1900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altLang="en-US" lang="zh-CN" sz="3600">
              <a:solidFill>
                <a:prstClr val="white"/>
              </a:solidFill>
              <a:latin charset="0" pitchFamily="2" typeface="Bebas"/>
              <a:ea charset="-122" panose="020b0503020204020204" pitchFamily="34" typeface="微软雅黑"/>
              <a:sym charset="0" pitchFamily="2" typeface="Bebas"/>
            </a:endParaRPr>
          </a:p>
        </p:txBody>
      </p:sp>
      <p:sp>
        <p:nvSpPr>
          <p:cNvPr id="49" name="Freeform 46"/>
          <p:cNvSpPr/>
          <p:nvPr/>
        </p:nvSpPr>
        <p:spPr bwMode="auto">
          <a:xfrm>
            <a:off x="9332051" y="2170565"/>
            <a:ext cx="1400280" cy="1576539"/>
          </a:xfrm>
          <a:custGeom>
            <a:gdLst>
              <a:gd fmla="*/ 25 w 423" name="T0"/>
              <a:gd fmla="*/ 101 h 476" name="T1"/>
              <a:gd fmla="*/ 186 w 423" name="T2"/>
              <a:gd fmla="*/ 8 h 476" name="T3"/>
              <a:gd fmla="*/ 237 w 423" name="T4"/>
              <a:gd fmla="*/ 8 h 476" name="T5"/>
              <a:gd fmla="*/ 397 w 423" name="T6"/>
              <a:gd fmla="*/ 101 h 476" name="T7"/>
              <a:gd fmla="*/ 423 w 423" name="T8"/>
              <a:gd fmla="*/ 145 h 476" name="T9"/>
              <a:gd fmla="*/ 423 w 423" name="T10"/>
              <a:gd fmla="*/ 331 h 476" name="T11"/>
              <a:gd fmla="*/ 398 w 423" name="T12"/>
              <a:gd fmla="*/ 375 h 476" name="T13"/>
              <a:gd fmla="*/ 237 w 423" name="T14"/>
              <a:gd fmla="*/ 467 h 476" name="T15"/>
              <a:gd fmla="*/ 186 w 423" name="T16"/>
              <a:gd fmla="*/ 467 h 476" name="T17"/>
              <a:gd fmla="*/ 105 w 423" name="T18"/>
              <a:gd fmla="*/ 421 h 476" name="T19"/>
              <a:gd fmla="*/ 25 w 423" name="T20"/>
              <a:gd fmla="*/ 375 h 476" name="T21"/>
              <a:gd fmla="*/ 0 w 423" name="T22"/>
              <a:gd fmla="*/ 330 h 476" name="T23"/>
              <a:gd fmla="*/ 0 w 423" name="T24"/>
              <a:gd fmla="*/ 145 h 476" name="T25"/>
              <a:gd fmla="*/ 25 w 423" name="T26"/>
              <a:gd fmla="*/ 101 h 47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76" w="422">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blipFill>
            <a:blip r:embed="rId5"/>
            <a:stretch>
              <a:fillRect/>
            </a:stretch>
          </a:blipFill>
          <a:ln w="38100">
            <a:solidFill>
              <a:srgbClr val="FFFFFF"/>
            </a:solidFill>
          </a:ln>
          <a:effectLst>
            <a:outerShdw blurRad="241300" dir="5400000" dist="38100" rotWithShape="0" sx="90000" sy="-1900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altLang="en-US" lang="zh-CN" sz="3600">
              <a:solidFill>
                <a:prstClr val="white"/>
              </a:solidFill>
              <a:latin charset="0" pitchFamily="2" typeface="Bebas"/>
              <a:ea charset="-122" panose="020b0503020204020204" pitchFamily="34" typeface="微软雅黑"/>
              <a:sym charset="0" pitchFamily="2" typeface="Bebas"/>
            </a:endParaRPr>
          </a:p>
        </p:txBody>
      </p:sp>
      <p:sp>
        <p:nvSpPr>
          <p:cNvPr id="50" name="Freeform 46"/>
          <p:cNvSpPr/>
          <p:nvPr/>
        </p:nvSpPr>
        <p:spPr bwMode="auto">
          <a:xfrm>
            <a:off x="9332051" y="4527420"/>
            <a:ext cx="1400280" cy="1576539"/>
          </a:xfrm>
          <a:custGeom>
            <a:gdLst>
              <a:gd fmla="*/ 25 w 423" name="T0"/>
              <a:gd fmla="*/ 101 h 476" name="T1"/>
              <a:gd fmla="*/ 186 w 423" name="T2"/>
              <a:gd fmla="*/ 8 h 476" name="T3"/>
              <a:gd fmla="*/ 237 w 423" name="T4"/>
              <a:gd fmla="*/ 8 h 476" name="T5"/>
              <a:gd fmla="*/ 397 w 423" name="T6"/>
              <a:gd fmla="*/ 101 h 476" name="T7"/>
              <a:gd fmla="*/ 423 w 423" name="T8"/>
              <a:gd fmla="*/ 145 h 476" name="T9"/>
              <a:gd fmla="*/ 423 w 423" name="T10"/>
              <a:gd fmla="*/ 331 h 476" name="T11"/>
              <a:gd fmla="*/ 398 w 423" name="T12"/>
              <a:gd fmla="*/ 375 h 476" name="T13"/>
              <a:gd fmla="*/ 237 w 423" name="T14"/>
              <a:gd fmla="*/ 467 h 476" name="T15"/>
              <a:gd fmla="*/ 186 w 423" name="T16"/>
              <a:gd fmla="*/ 467 h 476" name="T17"/>
              <a:gd fmla="*/ 105 w 423" name="T18"/>
              <a:gd fmla="*/ 421 h 476" name="T19"/>
              <a:gd fmla="*/ 25 w 423" name="T20"/>
              <a:gd fmla="*/ 375 h 476" name="T21"/>
              <a:gd fmla="*/ 0 w 423" name="T22"/>
              <a:gd fmla="*/ 330 h 476" name="T23"/>
              <a:gd fmla="*/ 0 w 423" name="T24"/>
              <a:gd fmla="*/ 145 h 476" name="T25"/>
              <a:gd fmla="*/ 25 w 423" name="T26"/>
              <a:gd fmla="*/ 101 h 47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76" w="422">
                <a:moveTo>
                  <a:pt x="25" y="101"/>
                </a:moveTo>
                <a:cubicBezTo>
                  <a:pt x="79" y="70"/>
                  <a:pt x="132" y="39"/>
                  <a:pt x="186" y="8"/>
                </a:cubicBezTo>
                <a:cubicBezTo>
                  <a:pt x="202" y="0"/>
                  <a:pt x="221" y="0"/>
                  <a:pt x="237" y="8"/>
                </a:cubicBezTo>
                <a:cubicBezTo>
                  <a:pt x="290" y="39"/>
                  <a:pt x="344" y="70"/>
                  <a:pt x="397" y="101"/>
                </a:cubicBezTo>
                <a:cubicBezTo>
                  <a:pt x="413" y="110"/>
                  <a:pt x="422" y="127"/>
                  <a:pt x="423" y="145"/>
                </a:cubicBezTo>
                <a:cubicBezTo>
                  <a:pt x="423" y="331"/>
                  <a:pt x="423" y="331"/>
                  <a:pt x="423" y="331"/>
                </a:cubicBezTo>
                <a:cubicBezTo>
                  <a:pt x="422" y="348"/>
                  <a:pt x="413" y="365"/>
                  <a:pt x="398" y="375"/>
                </a:cubicBezTo>
                <a:cubicBezTo>
                  <a:pt x="237" y="467"/>
                  <a:pt x="237" y="467"/>
                  <a:pt x="237" y="467"/>
                </a:cubicBezTo>
                <a:cubicBezTo>
                  <a:pt x="221" y="476"/>
                  <a:pt x="201" y="476"/>
                  <a:pt x="186" y="467"/>
                </a:cubicBezTo>
                <a:cubicBezTo>
                  <a:pt x="105" y="421"/>
                  <a:pt x="105" y="421"/>
                  <a:pt x="105" y="421"/>
                </a:cubicBezTo>
                <a:cubicBezTo>
                  <a:pt x="25" y="375"/>
                  <a:pt x="25" y="375"/>
                  <a:pt x="25" y="375"/>
                </a:cubicBezTo>
                <a:cubicBezTo>
                  <a:pt x="10" y="365"/>
                  <a:pt x="0" y="348"/>
                  <a:pt x="0" y="330"/>
                </a:cubicBezTo>
                <a:cubicBezTo>
                  <a:pt x="0" y="145"/>
                  <a:pt x="0" y="145"/>
                  <a:pt x="0" y="145"/>
                </a:cubicBezTo>
                <a:cubicBezTo>
                  <a:pt x="0" y="127"/>
                  <a:pt x="10" y="110"/>
                  <a:pt x="25" y="101"/>
                </a:cubicBezTo>
                <a:close/>
              </a:path>
            </a:pathLst>
          </a:custGeom>
          <a:blipFill>
            <a:blip r:embed="rId6"/>
            <a:stretch>
              <a:fillRect/>
            </a:stretch>
          </a:blipFill>
          <a:ln w="38100">
            <a:solidFill>
              <a:srgbClr val="FFFFFF"/>
            </a:solidFill>
          </a:ln>
          <a:effectLst>
            <a:outerShdw blurRad="241300" dir="5400000" dist="38100" rotWithShape="0" sx="90000" sy="-19000">
              <a:schemeClr val="tx1">
                <a:alpha val="1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lvl="0"/>
            <a:endParaRPr altLang="en-US" lang="zh-CN" sz="3600">
              <a:solidFill>
                <a:prstClr val="white"/>
              </a:solidFill>
              <a:latin charset="0" pitchFamily="2" typeface="Bebas"/>
              <a:ea charset="-122" panose="020b0503020204020204" pitchFamily="34" typeface="微软雅黑"/>
              <a:sym charset="0" pitchFamily="2" typeface="Bebas"/>
            </a:endParaRPr>
          </a:p>
        </p:txBody>
      </p:sp>
    </p:spTree>
    <p:extLst>
      <p:ext uri="{BB962C8B-B14F-4D97-AF65-F5344CB8AC3E}">
        <p14:creationId val="3053468390"/>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37"/>
                                        </p:tgtEl>
                                        <p:attrNameLst>
                                          <p:attrName>style.visibility</p:attrName>
                                        </p:attrNameLst>
                                      </p:cBhvr>
                                      <p:to>
                                        <p:strVal val="visible"/>
                                      </p:to>
                                    </p:set>
                                    <p:animEffect filter="fade" transition="in">
                                      <p:cBhvr>
                                        <p:cTn dur="750" id="7"/>
                                        <p:tgtEl>
                                          <p:spTgt spid="37"/>
                                        </p:tgtEl>
                                      </p:cBhvr>
                                    </p:animEffect>
                                  </p:childTnLst>
                                </p:cTn>
                              </p:par>
                              <p:par>
                                <p:cTn decel="50000" fill="hold" grpId="1" id="8" nodeType="withEffect" presetClass="path" presetID="63" presetSubtype="0">
                                  <p:stCondLst>
                                    <p:cond delay="0"/>
                                  </p:stCondLst>
                                  <p:childTnLst>
                                    <p:animMotion origin="layout" path="M 0.01524 4.81481E-06 L -0.10885 4.81481E-06" pathEditMode="relative" ptsTypes="AA" rAng="0">
                                      <p:cBhvr>
                                        <p:cTn dur="750" fill="hold" id="9" spd="-100000"/>
                                        <p:tgtEl>
                                          <p:spTgt spid="37"/>
                                        </p:tgtEl>
                                        <p:attrNameLst>
                                          <p:attrName>ppt_x</p:attrName>
                                          <p:attrName>ppt_y</p:attrName>
                                        </p:attrNameLst>
                                      </p:cBhvr>
                                      <p:rCtr x="-6211" y="0"/>
                                    </p:animMotion>
                                  </p:childTnLst>
                                </p:cTn>
                              </p:par>
                              <p:par>
                                <p:cTn accel="50000" decel="50000" fill="hold" grpId="2" id="10" nodeType="withEffect" presetClass="path" presetID="35" presetSubtype="0">
                                  <p:stCondLst>
                                    <p:cond delay="750"/>
                                  </p:stCondLst>
                                  <p:childTnLst>
                                    <p:animMotion origin="layout" path="M 0.01602 4.81481E-06 L -3.54167E-06 4.81481E-06" pathEditMode="relative" ptsTypes="AA" rAng="0">
                                      <p:cBhvr>
                                        <p:cTn dur="750" fill="hold" id="11"/>
                                        <p:tgtEl>
                                          <p:spTgt spid="37"/>
                                        </p:tgtEl>
                                        <p:attrNameLst>
                                          <p:attrName>ppt_x</p:attrName>
                                          <p:attrName>ppt_y</p:attrName>
                                        </p:attrNameLst>
                                      </p:cBhvr>
                                      <p:rCtr x="-807" y="0"/>
                                    </p:animMotion>
                                  </p:childTnLst>
                                </p:cTn>
                              </p:par>
                              <p:par>
                                <p:cTn fill="hold" grpId="0" id="12" nodeType="withEffect" presetClass="entr" presetID="10" presetSubtype="0">
                                  <p:stCondLst>
                                    <p:cond delay="0"/>
                                  </p:stCondLst>
                                  <p:childTnLst>
                                    <p:set>
                                      <p:cBhvr>
                                        <p:cTn dur="1" fill="hold" id="13">
                                          <p:stCondLst>
                                            <p:cond delay="0"/>
                                          </p:stCondLst>
                                        </p:cTn>
                                        <p:tgtEl>
                                          <p:spTgt spid="22"/>
                                        </p:tgtEl>
                                        <p:attrNameLst>
                                          <p:attrName>style.visibility</p:attrName>
                                        </p:attrNameLst>
                                      </p:cBhvr>
                                      <p:to>
                                        <p:strVal val="visible"/>
                                      </p:to>
                                    </p:set>
                                    <p:animEffect filter="fade" transition="in">
                                      <p:cBhvr>
                                        <p:cTn dur="750" id="14"/>
                                        <p:tgtEl>
                                          <p:spTgt spid="22"/>
                                        </p:tgtEl>
                                      </p:cBhvr>
                                    </p:animEffect>
                                  </p:childTnLst>
                                </p:cTn>
                              </p:par>
                              <p:par>
                                <p:cTn decel="50000" fill="hold" grpId="1" id="15" nodeType="withEffect" presetClass="path" presetID="63" presetSubtype="0">
                                  <p:stCondLst>
                                    <p:cond delay="0"/>
                                  </p:stCondLst>
                                  <p:childTnLst>
                                    <p:animMotion origin="layout" path="M -0.01562 -3.7037E-07 L 0.11081 -3.7037E-07" pathEditMode="relative" ptsTypes="AA" rAng="0">
                                      <p:cBhvr>
                                        <p:cTn dur="750" fill="hold" id="16" spd="-100000"/>
                                        <p:tgtEl>
                                          <p:spTgt spid="22"/>
                                        </p:tgtEl>
                                        <p:attrNameLst>
                                          <p:attrName>ppt_x</p:attrName>
                                          <p:attrName>ppt_y</p:attrName>
                                        </p:attrNameLst>
                                      </p:cBhvr>
                                      <p:rCtr x="6315" y="0"/>
                                    </p:animMotion>
                                  </p:childTnLst>
                                </p:cTn>
                              </p:par>
                              <p:par>
                                <p:cTn accel="50000" decel="50000" fill="hold" grpId="2" id="17" nodeType="withEffect" presetClass="path" presetID="35" presetSubtype="0">
                                  <p:stCondLst>
                                    <p:cond delay="750"/>
                                  </p:stCondLst>
                                  <p:childTnLst>
                                    <p:animMotion origin="layout" path="M -0.01562 -3.7037E-07 L -2.08333E-07 -3.7037E-07" pathEditMode="relative" ptsTypes="AA" rAng="0">
                                      <p:cBhvr>
                                        <p:cTn dur="750" fill="hold" id="18"/>
                                        <p:tgtEl>
                                          <p:spTgt spid="22"/>
                                        </p:tgtEl>
                                        <p:attrNameLst>
                                          <p:attrName>ppt_x</p:attrName>
                                          <p:attrName>ppt_y</p:attrName>
                                        </p:attrNameLst>
                                      </p:cBhvr>
                                      <p:rCtr x="781" y="0"/>
                                    </p:animMotion>
                                  </p:childTnLst>
                                </p:cTn>
                              </p:par>
                              <p:par>
                                <p:cTn fill="hold" grpId="0" id="19" nodeType="withEffect" presetClass="entr" presetID="10" presetSubtype="0">
                                  <p:stCondLst>
                                    <p:cond delay="750"/>
                                  </p:stCondLst>
                                  <p:childTnLst>
                                    <p:set>
                                      <p:cBhvr>
                                        <p:cTn dur="1" fill="hold" id="20">
                                          <p:stCondLst>
                                            <p:cond delay="0"/>
                                          </p:stCondLst>
                                        </p:cTn>
                                        <p:tgtEl>
                                          <p:spTgt spid="38"/>
                                        </p:tgtEl>
                                        <p:attrNameLst>
                                          <p:attrName>style.visibility</p:attrName>
                                        </p:attrNameLst>
                                      </p:cBhvr>
                                      <p:to>
                                        <p:strVal val="visible"/>
                                      </p:to>
                                    </p:set>
                                    <p:animEffect filter="fade" transition="in">
                                      <p:cBhvr>
                                        <p:cTn dur="750" id="21"/>
                                        <p:tgtEl>
                                          <p:spTgt spid="38"/>
                                        </p:tgtEl>
                                      </p:cBhvr>
                                    </p:animEffect>
                                  </p:childTnLst>
                                </p:cTn>
                              </p:par>
                              <p:par>
                                <p:cTn accel="50000" decel="50000" fill="hold" grpId="1" id="22" nodeType="withEffect" presetClass="path" presetID="35" presetSubtype="0">
                                  <p:stCondLst>
                                    <p:cond delay="750"/>
                                  </p:stCondLst>
                                  <p:childTnLst>
                                    <p:animMotion origin="layout" path="M -0.01562 4.81481E-06 L -2.08333E-07 4.81481E-06" pathEditMode="relative" ptsTypes="AA" rAng="0">
                                      <p:cBhvr>
                                        <p:cTn dur="750" fill="hold" id="23"/>
                                        <p:tgtEl>
                                          <p:spTgt spid="38"/>
                                        </p:tgtEl>
                                        <p:attrNameLst>
                                          <p:attrName>ppt_x</p:attrName>
                                          <p:attrName>ppt_y</p:attrName>
                                        </p:attrNameLst>
                                      </p:cBhvr>
                                      <p:rCtr x="781" y="0"/>
                                    </p:animMotion>
                                  </p:childTnLst>
                                </p:cTn>
                              </p:par>
                              <p:par>
                                <p:cTn fill="hold" grpId="0" id="24" nodeType="withEffect" presetClass="entr" presetID="10" presetSubtype="0">
                                  <p:stCondLst>
                                    <p:cond delay="750"/>
                                  </p:stCondLst>
                                  <p:childTnLst>
                                    <p:set>
                                      <p:cBhvr>
                                        <p:cTn dur="1" fill="hold" id="25">
                                          <p:stCondLst>
                                            <p:cond delay="0"/>
                                          </p:stCondLst>
                                        </p:cTn>
                                        <p:tgtEl>
                                          <p:spTgt spid="21"/>
                                        </p:tgtEl>
                                        <p:attrNameLst>
                                          <p:attrName>style.visibility</p:attrName>
                                        </p:attrNameLst>
                                      </p:cBhvr>
                                      <p:to>
                                        <p:strVal val="visible"/>
                                      </p:to>
                                    </p:set>
                                    <p:animEffect filter="fade" transition="in">
                                      <p:cBhvr>
                                        <p:cTn dur="750" id="26"/>
                                        <p:tgtEl>
                                          <p:spTgt spid="21"/>
                                        </p:tgtEl>
                                      </p:cBhvr>
                                    </p:animEffect>
                                  </p:childTnLst>
                                </p:cTn>
                              </p:par>
                              <p:par>
                                <p:cTn accel="50000" decel="50000" fill="hold" grpId="1" id="27" nodeType="withEffect" presetClass="path" presetID="35" presetSubtype="0">
                                  <p:stCondLst>
                                    <p:cond delay="750"/>
                                  </p:stCondLst>
                                  <p:childTnLst>
                                    <p:animMotion origin="layout" path="M 0.01602 -3.7037E-07 L -3.54167E-06 -3.7037E-07" pathEditMode="relative" ptsTypes="AA" rAng="0">
                                      <p:cBhvr>
                                        <p:cTn dur="750" fill="hold" id="28"/>
                                        <p:tgtEl>
                                          <p:spTgt spid="21"/>
                                        </p:tgtEl>
                                        <p:attrNameLst>
                                          <p:attrName>ppt_x</p:attrName>
                                          <p:attrName>ppt_y</p:attrName>
                                        </p:attrNameLst>
                                      </p:cBhvr>
                                      <p:rCtr x="-807" y="0"/>
                                    </p:animMotion>
                                  </p:childTnLst>
                                </p:cTn>
                              </p:par>
                              <p:par>
                                <p:cTn fill="hold" grpId="0" id="29" nodeType="withEffect" presetClass="entr" presetID="22" presetSubtype="8">
                                  <p:stCondLst>
                                    <p:cond delay="1250"/>
                                  </p:stCondLst>
                                  <p:childTnLst>
                                    <p:set>
                                      <p:cBhvr>
                                        <p:cTn dur="1" fill="hold" id="30">
                                          <p:stCondLst>
                                            <p:cond delay="0"/>
                                          </p:stCondLst>
                                        </p:cTn>
                                        <p:tgtEl>
                                          <p:spTgt spid="40"/>
                                        </p:tgtEl>
                                        <p:attrNameLst>
                                          <p:attrName>style.visibility</p:attrName>
                                        </p:attrNameLst>
                                      </p:cBhvr>
                                      <p:to>
                                        <p:strVal val="visible"/>
                                      </p:to>
                                    </p:set>
                                    <p:animEffect filter="wipe(left)" transition="in">
                                      <p:cBhvr>
                                        <p:cTn dur="750" id="31"/>
                                        <p:tgtEl>
                                          <p:spTgt spid="40"/>
                                        </p:tgtEl>
                                      </p:cBhvr>
                                    </p:animEffect>
                                  </p:childTnLst>
                                </p:cTn>
                              </p:par>
                              <p:par>
                                <p:cTn fill="hold" grpId="0" id="32" nodeType="withEffect" presetClass="entr" presetID="22" presetSubtype="8">
                                  <p:stCondLst>
                                    <p:cond delay="1250"/>
                                  </p:stCondLst>
                                  <p:childTnLst>
                                    <p:set>
                                      <p:cBhvr>
                                        <p:cTn dur="1" fill="hold" id="33">
                                          <p:stCondLst>
                                            <p:cond delay="0"/>
                                          </p:stCondLst>
                                        </p:cTn>
                                        <p:tgtEl>
                                          <p:spTgt spid="39"/>
                                        </p:tgtEl>
                                        <p:attrNameLst>
                                          <p:attrName>style.visibility</p:attrName>
                                        </p:attrNameLst>
                                      </p:cBhvr>
                                      <p:to>
                                        <p:strVal val="visible"/>
                                      </p:to>
                                    </p:set>
                                    <p:animEffect filter="wipe(left)" transition="in">
                                      <p:cBhvr>
                                        <p:cTn dur="750" id="34"/>
                                        <p:tgtEl>
                                          <p:spTgt spid="39"/>
                                        </p:tgtEl>
                                      </p:cBhvr>
                                    </p:animEffect>
                                  </p:childTnLst>
                                </p:cTn>
                              </p:par>
                              <p:par>
                                <p:cTn fill="hold" grpId="0" id="35" nodeType="withEffect" presetClass="entr" presetID="22" presetSubtype="8">
                                  <p:stCondLst>
                                    <p:cond delay="1250"/>
                                  </p:stCondLst>
                                  <p:childTnLst>
                                    <p:set>
                                      <p:cBhvr>
                                        <p:cTn dur="1" fill="hold" id="36">
                                          <p:stCondLst>
                                            <p:cond delay="0"/>
                                          </p:stCondLst>
                                        </p:cTn>
                                        <p:tgtEl>
                                          <p:spTgt spid="42"/>
                                        </p:tgtEl>
                                        <p:attrNameLst>
                                          <p:attrName>style.visibility</p:attrName>
                                        </p:attrNameLst>
                                      </p:cBhvr>
                                      <p:to>
                                        <p:strVal val="visible"/>
                                      </p:to>
                                    </p:set>
                                    <p:animEffect filter="wipe(left)" transition="in">
                                      <p:cBhvr>
                                        <p:cTn dur="750" id="37"/>
                                        <p:tgtEl>
                                          <p:spTgt spid="42"/>
                                        </p:tgtEl>
                                      </p:cBhvr>
                                    </p:animEffect>
                                  </p:childTnLst>
                                </p:cTn>
                              </p:par>
                              <p:par>
                                <p:cTn fill="hold" grpId="0" id="38" nodeType="withEffect" presetClass="entr" presetID="22" presetSubtype="8">
                                  <p:stCondLst>
                                    <p:cond delay="1250"/>
                                  </p:stCondLst>
                                  <p:childTnLst>
                                    <p:set>
                                      <p:cBhvr>
                                        <p:cTn dur="1" fill="hold" id="39">
                                          <p:stCondLst>
                                            <p:cond delay="0"/>
                                          </p:stCondLst>
                                        </p:cTn>
                                        <p:tgtEl>
                                          <p:spTgt spid="41"/>
                                        </p:tgtEl>
                                        <p:attrNameLst>
                                          <p:attrName>style.visibility</p:attrName>
                                        </p:attrNameLst>
                                      </p:cBhvr>
                                      <p:to>
                                        <p:strVal val="visible"/>
                                      </p:to>
                                    </p:set>
                                    <p:animEffect filter="wipe(left)" transition="in">
                                      <p:cBhvr>
                                        <p:cTn dur="750" id="40"/>
                                        <p:tgtEl>
                                          <p:spTgt spid="41"/>
                                        </p:tgtEl>
                                      </p:cBhvr>
                                    </p:animEffect>
                                  </p:childTnLst>
                                </p:cTn>
                              </p:par>
                              <p:par>
                                <p:cTn fill="hold" grpId="0" id="41" nodeType="withEffect" presetClass="entr" presetID="22" presetSubtype="8">
                                  <p:stCondLst>
                                    <p:cond delay="1250"/>
                                  </p:stCondLst>
                                  <p:childTnLst>
                                    <p:set>
                                      <p:cBhvr>
                                        <p:cTn dur="1" fill="hold" id="42">
                                          <p:stCondLst>
                                            <p:cond delay="0"/>
                                          </p:stCondLst>
                                        </p:cTn>
                                        <p:tgtEl>
                                          <p:spTgt spid="46"/>
                                        </p:tgtEl>
                                        <p:attrNameLst>
                                          <p:attrName>style.visibility</p:attrName>
                                        </p:attrNameLst>
                                      </p:cBhvr>
                                      <p:to>
                                        <p:strVal val="visible"/>
                                      </p:to>
                                    </p:set>
                                    <p:animEffect filter="wipe(left)" transition="in">
                                      <p:cBhvr>
                                        <p:cTn dur="750" id="43"/>
                                        <p:tgtEl>
                                          <p:spTgt spid="46"/>
                                        </p:tgtEl>
                                      </p:cBhvr>
                                    </p:animEffect>
                                  </p:childTnLst>
                                </p:cTn>
                              </p:par>
                              <p:par>
                                <p:cTn fill="hold" grpId="0" id="44" nodeType="withEffect" presetClass="entr" presetID="22" presetSubtype="8">
                                  <p:stCondLst>
                                    <p:cond delay="1250"/>
                                  </p:stCondLst>
                                  <p:childTnLst>
                                    <p:set>
                                      <p:cBhvr>
                                        <p:cTn dur="1" fill="hold" id="45">
                                          <p:stCondLst>
                                            <p:cond delay="0"/>
                                          </p:stCondLst>
                                        </p:cTn>
                                        <p:tgtEl>
                                          <p:spTgt spid="45"/>
                                        </p:tgtEl>
                                        <p:attrNameLst>
                                          <p:attrName>style.visibility</p:attrName>
                                        </p:attrNameLst>
                                      </p:cBhvr>
                                      <p:to>
                                        <p:strVal val="visible"/>
                                      </p:to>
                                    </p:set>
                                    <p:animEffect filter="wipe(left)" transition="in">
                                      <p:cBhvr>
                                        <p:cTn dur="750" id="46"/>
                                        <p:tgtEl>
                                          <p:spTgt spid="45"/>
                                        </p:tgtEl>
                                      </p:cBhvr>
                                    </p:animEffect>
                                  </p:childTnLst>
                                </p:cTn>
                              </p:par>
                              <p:par>
                                <p:cTn fill="hold" grpId="0" id="47" nodeType="withEffect" presetClass="entr" presetID="22" presetSubtype="8">
                                  <p:stCondLst>
                                    <p:cond delay="1250"/>
                                  </p:stCondLst>
                                  <p:childTnLst>
                                    <p:set>
                                      <p:cBhvr>
                                        <p:cTn dur="1" fill="hold" id="48">
                                          <p:stCondLst>
                                            <p:cond delay="0"/>
                                          </p:stCondLst>
                                        </p:cTn>
                                        <p:tgtEl>
                                          <p:spTgt spid="44"/>
                                        </p:tgtEl>
                                        <p:attrNameLst>
                                          <p:attrName>style.visibility</p:attrName>
                                        </p:attrNameLst>
                                      </p:cBhvr>
                                      <p:to>
                                        <p:strVal val="visible"/>
                                      </p:to>
                                    </p:set>
                                    <p:animEffect filter="wipe(left)" transition="in">
                                      <p:cBhvr>
                                        <p:cTn dur="750" id="49"/>
                                        <p:tgtEl>
                                          <p:spTgt spid="44"/>
                                        </p:tgtEl>
                                      </p:cBhvr>
                                    </p:animEffect>
                                  </p:childTnLst>
                                </p:cTn>
                              </p:par>
                              <p:par>
                                <p:cTn fill="hold" grpId="0" id="50" nodeType="withEffect" presetClass="entr" presetID="22" presetSubtype="8">
                                  <p:stCondLst>
                                    <p:cond delay="1250"/>
                                  </p:stCondLst>
                                  <p:childTnLst>
                                    <p:set>
                                      <p:cBhvr>
                                        <p:cTn dur="1" fill="hold" id="51">
                                          <p:stCondLst>
                                            <p:cond delay="0"/>
                                          </p:stCondLst>
                                        </p:cTn>
                                        <p:tgtEl>
                                          <p:spTgt spid="43"/>
                                        </p:tgtEl>
                                        <p:attrNameLst>
                                          <p:attrName>style.visibility</p:attrName>
                                        </p:attrNameLst>
                                      </p:cBhvr>
                                      <p:to>
                                        <p:strVal val="visible"/>
                                      </p:to>
                                    </p:set>
                                    <p:animEffect filter="wipe(left)" transition="in">
                                      <p:cBhvr>
                                        <p:cTn dur="750" id="52"/>
                                        <p:tgtEl>
                                          <p:spTgt spid="43"/>
                                        </p:tgtEl>
                                      </p:cBhvr>
                                    </p:animEffect>
                                  </p:childTnLst>
                                </p:cTn>
                              </p:par>
                              <p:par>
                                <p:cTn fill="hold" grpId="0" id="53" nodeType="withEffect" presetClass="entr" presetID="53" presetSubtype="0">
                                  <p:stCondLst>
                                    <p:cond delay="1750"/>
                                  </p:stCondLst>
                                  <p:childTnLst>
                                    <p:set>
                                      <p:cBhvr>
                                        <p:cTn dur="1" fill="hold" id="54">
                                          <p:stCondLst>
                                            <p:cond delay="0"/>
                                          </p:stCondLst>
                                        </p:cTn>
                                        <p:tgtEl>
                                          <p:spTgt spid="47"/>
                                        </p:tgtEl>
                                        <p:attrNameLst>
                                          <p:attrName>style.visibility</p:attrName>
                                        </p:attrNameLst>
                                      </p:cBhvr>
                                      <p:to>
                                        <p:strVal val="visible"/>
                                      </p:to>
                                    </p:set>
                                    <p:anim calcmode="lin" valueType="num">
                                      <p:cBhvr>
                                        <p:cTn dur="750" fill="hold" id="55"/>
                                        <p:tgtEl>
                                          <p:spTgt spid="47"/>
                                        </p:tgtEl>
                                        <p:attrNameLst>
                                          <p:attrName>ppt_w</p:attrName>
                                        </p:attrNameLst>
                                      </p:cBhvr>
                                      <p:tavLst>
                                        <p:tav tm="0">
                                          <p:val>
                                            <p:fltVal val="0"/>
                                          </p:val>
                                        </p:tav>
                                        <p:tav tm="100000">
                                          <p:val>
                                            <p:strVal val="#ppt_w"/>
                                          </p:val>
                                        </p:tav>
                                      </p:tavLst>
                                    </p:anim>
                                    <p:anim calcmode="lin" valueType="num">
                                      <p:cBhvr>
                                        <p:cTn dur="750" fill="hold" id="56"/>
                                        <p:tgtEl>
                                          <p:spTgt spid="47"/>
                                        </p:tgtEl>
                                        <p:attrNameLst>
                                          <p:attrName>ppt_h</p:attrName>
                                        </p:attrNameLst>
                                      </p:cBhvr>
                                      <p:tavLst>
                                        <p:tav tm="0">
                                          <p:val>
                                            <p:fltVal val="0"/>
                                          </p:val>
                                        </p:tav>
                                        <p:tav tm="100000">
                                          <p:val>
                                            <p:strVal val="#ppt_h"/>
                                          </p:val>
                                        </p:tav>
                                      </p:tavLst>
                                    </p:anim>
                                    <p:animEffect filter="fade" transition="in">
                                      <p:cBhvr>
                                        <p:cTn dur="750" id="57"/>
                                        <p:tgtEl>
                                          <p:spTgt spid="47"/>
                                        </p:tgtEl>
                                      </p:cBhvr>
                                    </p:animEffect>
                                  </p:childTnLst>
                                </p:cTn>
                              </p:par>
                              <p:par>
                                <p:cTn fill="hold" grpId="0" id="58" nodeType="withEffect" presetClass="entr" presetID="53" presetSubtype="0">
                                  <p:stCondLst>
                                    <p:cond delay="1750"/>
                                  </p:stCondLst>
                                  <p:childTnLst>
                                    <p:set>
                                      <p:cBhvr>
                                        <p:cTn dur="1" fill="hold" id="59">
                                          <p:stCondLst>
                                            <p:cond delay="0"/>
                                          </p:stCondLst>
                                        </p:cTn>
                                        <p:tgtEl>
                                          <p:spTgt spid="48"/>
                                        </p:tgtEl>
                                        <p:attrNameLst>
                                          <p:attrName>style.visibility</p:attrName>
                                        </p:attrNameLst>
                                      </p:cBhvr>
                                      <p:to>
                                        <p:strVal val="visible"/>
                                      </p:to>
                                    </p:set>
                                    <p:anim calcmode="lin" valueType="num">
                                      <p:cBhvr>
                                        <p:cTn dur="750" fill="hold" id="60"/>
                                        <p:tgtEl>
                                          <p:spTgt spid="48"/>
                                        </p:tgtEl>
                                        <p:attrNameLst>
                                          <p:attrName>ppt_w</p:attrName>
                                        </p:attrNameLst>
                                      </p:cBhvr>
                                      <p:tavLst>
                                        <p:tav tm="0">
                                          <p:val>
                                            <p:fltVal val="0"/>
                                          </p:val>
                                        </p:tav>
                                        <p:tav tm="100000">
                                          <p:val>
                                            <p:strVal val="#ppt_w"/>
                                          </p:val>
                                        </p:tav>
                                      </p:tavLst>
                                    </p:anim>
                                    <p:anim calcmode="lin" valueType="num">
                                      <p:cBhvr>
                                        <p:cTn dur="750" fill="hold" id="61"/>
                                        <p:tgtEl>
                                          <p:spTgt spid="48"/>
                                        </p:tgtEl>
                                        <p:attrNameLst>
                                          <p:attrName>ppt_h</p:attrName>
                                        </p:attrNameLst>
                                      </p:cBhvr>
                                      <p:tavLst>
                                        <p:tav tm="0">
                                          <p:val>
                                            <p:fltVal val="0"/>
                                          </p:val>
                                        </p:tav>
                                        <p:tav tm="100000">
                                          <p:val>
                                            <p:strVal val="#ppt_h"/>
                                          </p:val>
                                        </p:tav>
                                      </p:tavLst>
                                    </p:anim>
                                    <p:animEffect filter="fade" transition="in">
                                      <p:cBhvr>
                                        <p:cTn dur="750" id="62"/>
                                        <p:tgtEl>
                                          <p:spTgt spid="48"/>
                                        </p:tgtEl>
                                      </p:cBhvr>
                                    </p:animEffect>
                                  </p:childTnLst>
                                </p:cTn>
                              </p:par>
                              <p:par>
                                <p:cTn fill="hold" grpId="0" id="63" nodeType="withEffect" presetClass="entr" presetID="53" presetSubtype="0">
                                  <p:stCondLst>
                                    <p:cond delay="1750"/>
                                  </p:stCondLst>
                                  <p:childTnLst>
                                    <p:set>
                                      <p:cBhvr>
                                        <p:cTn dur="1" fill="hold" id="64">
                                          <p:stCondLst>
                                            <p:cond delay="0"/>
                                          </p:stCondLst>
                                        </p:cTn>
                                        <p:tgtEl>
                                          <p:spTgt spid="50"/>
                                        </p:tgtEl>
                                        <p:attrNameLst>
                                          <p:attrName>style.visibility</p:attrName>
                                        </p:attrNameLst>
                                      </p:cBhvr>
                                      <p:to>
                                        <p:strVal val="visible"/>
                                      </p:to>
                                    </p:set>
                                    <p:anim calcmode="lin" valueType="num">
                                      <p:cBhvr>
                                        <p:cTn dur="750" fill="hold" id="65"/>
                                        <p:tgtEl>
                                          <p:spTgt spid="50"/>
                                        </p:tgtEl>
                                        <p:attrNameLst>
                                          <p:attrName>ppt_w</p:attrName>
                                        </p:attrNameLst>
                                      </p:cBhvr>
                                      <p:tavLst>
                                        <p:tav tm="0">
                                          <p:val>
                                            <p:fltVal val="0"/>
                                          </p:val>
                                        </p:tav>
                                        <p:tav tm="100000">
                                          <p:val>
                                            <p:strVal val="#ppt_w"/>
                                          </p:val>
                                        </p:tav>
                                      </p:tavLst>
                                    </p:anim>
                                    <p:anim calcmode="lin" valueType="num">
                                      <p:cBhvr>
                                        <p:cTn dur="750" fill="hold" id="66"/>
                                        <p:tgtEl>
                                          <p:spTgt spid="50"/>
                                        </p:tgtEl>
                                        <p:attrNameLst>
                                          <p:attrName>ppt_h</p:attrName>
                                        </p:attrNameLst>
                                      </p:cBhvr>
                                      <p:tavLst>
                                        <p:tav tm="0">
                                          <p:val>
                                            <p:fltVal val="0"/>
                                          </p:val>
                                        </p:tav>
                                        <p:tav tm="100000">
                                          <p:val>
                                            <p:strVal val="#ppt_h"/>
                                          </p:val>
                                        </p:tav>
                                      </p:tavLst>
                                    </p:anim>
                                    <p:animEffect filter="fade" transition="in">
                                      <p:cBhvr>
                                        <p:cTn dur="750" id="67"/>
                                        <p:tgtEl>
                                          <p:spTgt spid="50"/>
                                        </p:tgtEl>
                                      </p:cBhvr>
                                    </p:animEffect>
                                  </p:childTnLst>
                                </p:cTn>
                              </p:par>
                              <p:par>
                                <p:cTn fill="hold" grpId="0" id="68" nodeType="withEffect" presetClass="entr" presetID="53" presetSubtype="0">
                                  <p:stCondLst>
                                    <p:cond delay="1750"/>
                                  </p:stCondLst>
                                  <p:childTnLst>
                                    <p:set>
                                      <p:cBhvr>
                                        <p:cTn dur="1" fill="hold" id="69">
                                          <p:stCondLst>
                                            <p:cond delay="0"/>
                                          </p:stCondLst>
                                        </p:cTn>
                                        <p:tgtEl>
                                          <p:spTgt spid="49"/>
                                        </p:tgtEl>
                                        <p:attrNameLst>
                                          <p:attrName>style.visibility</p:attrName>
                                        </p:attrNameLst>
                                      </p:cBhvr>
                                      <p:to>
                                        <p:strVal val="visible"/>
                                      </p:to>
                                    </p:set>
                                    <p:anim calcmode="lin" valueType="num">
                                      <p:cBhvr>
                                        <p:cTn dur="750" fill="hold" id="70"/>
                                        <p:tgtEl>
                                          <p:spTgt spid="49"/>
                                        </p:tgtEl>
                                        <p:attrNameLst>
                                          <p:attrName>ppt_w</p:attrName>
                                        </p:attrNameLst>
                                      </p:cBhvr>
                                      <p:tavLst>
                                        <p:tav tm="0">
                                          <p:val>
                                            <p:fltVal val="0"/>
                                          </p:val>
                                        </p:tav>
                                        <p:tav tm="100000">
                                          <p:val>
                                            <p:strVal val="#ppt_w"/>
                                          </p:val>
                                        </p:tav>
                                      </p:tavLst>
                                    </p:anim>
                                    <p:anim calcmode="lin" valueType="num">
                                      <p:cBhvr>
                                        <p:cTn dur="750" fill="hold" id="71"/>
                                        <p:tgtEl>
                                          <p:spTgt spid="49"/>
                                        </p:tgtEl>
                                        <p:attrNameLst>
                                          <p:attrName>ppt_h</p:attrName>
                                        </p:attrNameLst>
                                      </p:cBhvr>
                                      <p:tavLst>
                                        <p:tav tm="0">
                                          <p:val>
                                            <p:fltVal val="0"/>
                                          </p:val>
                                        </p:tav>
                                        <p:tav tm="100000">
                                          <p:val>
                                            <p:strVal val="#ppt_h"/>
                                          </p:val>
                                        </p:tav>
                                      </p:tavLst>
                                    </p:anim>
                                    <p:animEffect filter="fade" transition="in">
                                      <p:cBhvr>
                                        <p:cTn dur="750" id="72"/>
                                        <p:tgtEl>
                                          <p:spTgt spid="4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1"/>
      <p:bldP grpId="1" spid="21"/>
      <p:bldP grpId="0" spid="22"/>
      <p:bldP grpId="1" spid="22"/>
      <p:bldP grpId="2" spid="22"/>
      <p:bldP grpId="0" spid="37"/>
      <p:bldP grpId="1" spid="37"/>
      <p:bldP grpId="2" spid="37"/>
      <p:bldP grpId="0" spid="38"/>
      <p:bldP grpId="1" spid="38"/>
      <p:bldP grpId="0" spid="39"/>
      <p:bldP grpId="0" spid="40"/>
      <p:bldP grpId="0" spid="41"/>
      <p:bldP grpId="0" spid="42"/>
      <p:bldP grpId="0" spid="43"/>
      <p:bldP grpId="0" spid="44"/>
      <p:bldP grpId="0" spid="45"/>
      <p:bldP grpId="0" spid="46"/>
      <p:bldP grpId="0" spid="47"/>
      <p:bldP grpId="0" spid="48"/>
      <p:bldP grpId="0" spid="49"/>
      <p:bldP grpId="0" spid="50"/>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6">
            <a:lum/>
          </a:blip>
          <a:stretch>
            <a:fillRect b="-39000" t="-39000"/>
          </a:stretch>
        </a:blipFill>
        <a:effectLst/>
      </p:bgPr>
    </p:bg>
    <p:spTree>
      <p:nvGrpSpPr>
        <p:cNvPr id="1" name=""/>
        <p:cNvGrpSpPr/>
        <p:nvPr/>
      </p:nvGrpSpPr>
      <p:grpSpPr>
        <a:xfrm>
          <a:off x="0" y="0"/>
          <a:ext cx="0" cy="0"/>
        </a:xfrm>
      </p:grpSpPr>
      <p:sp>
        <p:nvSpPr>
          <p:cNvPr id="2" name="矩形 1"/>
          <p:cNvSpPr/>
          <p:nvPr/>
        </p:nvSpPr>
        <p:spPr>
          <a:xfrm>
            <a:off x="925096" y="-992145"/>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1601502" y="-989358"/>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306216" y="209101"/>
            <a:ext cx="657982" cy="966556"/>
            <a:chOff x="1606766" y="1689167"/>
            <a:chExt cx="3210617" cy="4716300"/>
          </a:xfrm>
          <a:solidFill>
            <a:srgbClr val="2ABDC7"/>
          </a:solidFill>
        </p:grpSpPr>
        <p:sp>
          <p:nvSpPr>
            <p:cNvPr id="24" name="椭圆 23"/>
            <p:cNvSpPr/>
            <p:nvPr/>
          </p:nvSpPr>
          <p:spPr>
            <a:xfrm>
              <a:off x="2797021" y="1689167"/>
              <a:ext cx="816429" cy="81642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等腰三角形 7"/>
            <p:cNvSpPr/>
            <p:nvPr/>
          </p:nvSpPr>
          <p:spPr>
            <a:xfrm rot="18703418">
              <a:off x="1862464" y="2782302"/>
              <a:ext cx="393079" cy="904475"/>
            </a:xfrm>
            <a:custGeom>
              <a:gdLst>
                <a:gd fmla="*/ 0 w 393079" name="connsiteX0"/>
                <a:gd fmla="*/ 904475 h 904475" name="connsiteY0"/>
                <a:gd fmla="*/ 225842 w 393079" name="connsiteX1"/>
                <a:gd fmla="*/ 0 h 904475" name="connsiteY1"/>
                <a:gd fmla="*/ 393079 w 393079" name="connsiteX2"/>
                <a:gd fmla="*/ 764830 h 904475" name="connsiteY2"/>
                <a:gd fmla="*/ 0 w 393079" name="connsiteX3"/>
                <a:gd fmla="*/ 904475 h 904475" name="connsiteY3"/>
              </a:gdLst>
              <a:cxnLst>
                <a:cxn ang="0">
                  <a:pos x="connsiteX0" y="connsiteY0"/>
                </a:cxn>
                <a:cxn ang="0">
                  <a:pos x="connsiteX1" y="connsiteY1"/>
                </a:cxn>
                <a:cxn ang="0">
                  <a:pos x="connsiteX2" y="connsiteY2"/>
                </a:cxn>
                <a:cxn ang="0">
                  <a:pos x="connsiteX3" y="connsiteY3"/>
                </a:cxn>
              </a:cxnLst>
              <a:rect b="b" l="l" r="r" t="t"/>
              <a:pathLst>
                <a:path h="904474" w="393079">
                  <a:moveTo>
                    <a:pt x="0" y="904475"/>
                  </a:moveTo>
                  <a:lnTo>
                    <a:pt x="225842" y="0"/>
                  </a:lnTo>
                  <a:lnTo>
                    <a:pt x="393079" y="764830"/>
                  </a:lnTo>
                  <a:lnTo>
                    <a:pt x="0" y="90447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等腰三角形 7"/>
            <p:cNvSpPr/>
            <p:nvPr/>
          </p:nvSpPr>
          <p:spPr>
            <a:xfrm rot="13068847">
              <a:off x="2375437" y="2585589"/>
              <a:ext cx="732988" cy="1283295"/>
            </a:xfrm>
            <a:custGeom>
              <a:gdLst>
                <a:gd fmla="*/ 0 w 371344" name="connsiteX0"/>
                <a:gd fmla="*/ 928849 h 928849" name="connsiteY0"/>
                <a:gd fmla="*/ 204107 w 371344" name="connsiteX1"/>
                <a:gd fmla="*/ 0 h 928849" name="connsiteY1"/>
                <a:gd fmla="*/ 371344 w 371344" name="connsiteX2"/>
                <a:gd fmla="*/ 764830 h 928849" name="connsiteY2"/>
                <a:gd fmla="*/ 0 w 371344" name="connsiteX3"/>
                <a:gd fmla="*/ 928849 h 928849" name="connsiteY3"/>
              </a:gdLst>
              <a:cxnLst>
                <a:cxn ang="0">
                  <a:pos x="connsiteX0" y="connsiteY0"/>
                </a:cxn>
                <a:cxn ang="0">
                  <a:pos x="connsiteX1" y="connsiteY1"/>
                </a:cxn>
                <a:cxn ang="0">
                  <a:pos x="connsiteX2" y="connsiteY2"/>
                </a:cxn>
                <a:cxn ang="0">
                  <a:pos x="connsiteX3" y="connsiteY3"/>
                </a:cxn>
              </a:cxnLst>
              <a:rect b="b" l="l" r="r" t="t"/>
              <a:pathLst>
                <a:path h="928849" w="371344">
                  <a:moveTo>
                    <a:pt x="0" y="928849"/>
                  </a:moveTo>
                  <a:lnTo>
                    <a:pt x="204107" y="0"/>
                  </a:lnTo>
                  <a:lnTo>
                    <a:pt x="371344" y="764830"/>
                  </a:lnTo>
                  <a:lnTo>
                    <a:pt x="0" y="9288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任意多边形 26"/>
            <p:cNvSpPr/>
            <p:nvPr/>
          </p:nvSpPr>
          <p:spPr>
            <a:xfrm flipV="1" rot="15420000">
              <a:off x="4027886" y="2160244"/>
              <a:ext cx="329535" cy="884242"/>
            </a:xfrm>
            <a:custGeom>
              <a:gdLst>
                <a:gd fmla="*/ 329535 w 329535" name="connsiteX0"/>
                <a:gd fmla="*/ 799299 h 893661" name="connsiteY0"/>
                <a:gd fmla="*/ 183587 w 329535" name="connsiteX1"/>
                <a:gd fmla="*/ 0 h 893661" name="connsiteY1"/>
                <a:gd fmla="*/ 0 w 329535" name="connsiteX2"/>
                <a:gd fmla="*/ 893661 h 893661" name="connsiteY2"/>
                <a:gd fmla="*/ 329535 w 329535" name="connsiteX3"/>
                <a:gd fmla="*/ 799299 h 893661" name="connsiteY3"/>
              </a:gdLst>
              <a:cxnLst>
                <a:cxn ang="0">
                  <a:pos x="connsiteX0" y="connsiteY0"/>
                </a:cxn>
                <a:cxn ang="0">
                  <a:pos x="connsiteX1" y="connsiteY1"/>
                </a:cxn>
                <a:cxn ang="0">
                  <a:pos x="connsiteX2" y="connsiteY2"/>
                </a:cxn>
                <a:cxn ang="0">
                  <a:pos x="connsiteX3" y="connsiteY3"/>
                </a:cxn>
              </a:cxnLst>
              <a:rect b="b" l="l" r="r" t="t"/>
              <a:pathLst>
                <a:path h="893661" w="329535">
                  <a:moveTo>
                    <a:pt x="329535" y="799299"/>
                  </a:moveTo>
                  <a:lnTo>
                    <a:pt x="183587" y="0"/>
                  </a:lnTo>
                  <a:lnTo>
                    <a:pt x="0" y="893661"/>
                  </a:lnTo>
                  <a:cubicBezTo>
                    <a:pt x="117598" y="871689"/>
                    <a:pt x="211937" y="821271"/>
                    <a:pt x="329535" y="79929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19"/>
            <p:cNvSpPr/>
            <p:nvPr/>
          </p:nvSpPr>
          <p:spPr>
            <a:xfrm rot="10337124">
              <a:off x="2874116" y="2572347"/>
              <a:ext cx="1042614" cy="2217987"/>
            </a:xfrm>
            <a:custGeom>
              <a:gdLst>
                <a:gd fmla="*/ 0 w 1042614" name="connsiteX0"/>
                <a:gd fmla="*/ 2415785 h 2425393" name="connsiteY0"/>
                <a:gd fmla="*/ 348121 w 1042614" name="connsiteX1"/>
                <a:gd fmla="*/ 0 h 2425393" name="connsiteY1"/>
                <a:gd fmla="*/ 1042614 w 1042614" name="connsiteX2"/>
                <a:gd fmla="*/ 2425393 h 2425393" name="connsiteY2"/>
                <a:gd fmla="*/ 0 w 1042614" name="connsiteX3"/>
                <a:gd fmla="*/ 2415785 h 2425393" name="connsiteY3"/>
              </a:gdLst>
              <a:cxnLst>
                <a:cxn ang="0">
                  <a:pos x="connsiteX0" y="connsiteY0"/>
                </a:cxn>
                <a:cxn ang="0">
                  <a:pos x="connsiteX1" y="connsiteY1"/>
                </a:cxn>
                <a:cxn ang="0">
                  <a:pos x="connsiteX2" y="connsiteY2"/>
                </a:cxn>
                <a:cxn ang="0">
                  <a:pos x="connsiteX3" y="connsiteY3"/>
                </a:cxn>
              </a:cxnLst>
              <a:rect b="b" l="l" r="r" t="t"/>
              <a:pathLst>
                <a:path h="2425393" w="1042614">
                  <a:moveTo>
                    <a:pt x="0" y="2415785"/>
                  </a:moveTo>
                  <a:lnTo>
                    <a:pt x="348121" y="0"/>
                  </a:lnTo>
                  <a:lnTo>
                    <a:pt x="1042614" y="2425393"/>
                  </a:lnTo>
                  <a:lnTo>
                    <a:pt x="0" y="241578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任意多边形 28"/>
            <p:cNvSpPr/>
            <p:nvPr/>
          </p:nvSpPr>
          <p:spPr>
            <a:xfrm flipH="1" flipV="1" rot="20626204">
              <a:off x="4308008" y="2572952"/>
              <a:ext cx="434783" cy="753804"/>
            </a:xfrm>
            <a:custGeom>
              <a:gdLst>
                <a:gd fmla="*/ 352794 w 352794" name="connsiteX0"/>
                <a:gd fmla="*/ 623037 h 688952" name="connsiteY0"/>
                <a:gd fmla="*/ 264009 w 352794" name="connsiteX1"/>
                <a:gd fmla="*/ 0 h 688952" name="connsiteY1"/>
                <a:gd fmla="*/ 0 w 352794" name="connsiteX2"/>
                <a:gd fmla="*/ 688952 h 688952" name="connsiteY2"/>
                <a:gd fmla="*/ 352794 w 352794" name="connsiteX3"/>
                <a:gd fmla="*/ 623037 h 688952" name="connsiteY3"/>
              </a:gdLst>
              <a:cxnLst>
                <a:cxn ang="0">
                  <a:pos x="connsiteX0" y="connsiteY0"/>
                </a:cxn>
                <a:cxn ang="0">
                  <a:pos x="connsiteX1" y="connsiteY1"/>
                </a:cxn>
                <a:cxn ang="0">
                  <a:pos x="connsiteX2" y="connsiteY2"/>
                </a:cxn>
                <a:cxn ang="0">
                  <a:pos x="connsiteX3" y="connsiteY3"/>
                </a:cxn>
              </a:cxnLst>
              <a:rect b="b" l="l" r="r" t="t"/>
              <a:pathLst>
                <a:path h="688952" w="352794">
                  <a:moveTo>
                    <a:pt x="352794" y="623037"/>
                  </a:moveTo>
                  <a:lnTo>
                    <a:pt x="264009" y="0"/>
                  </a:lnTo>
                  <a:lnTo>
                    <a:pt x="0" y="688952"/>
                  </a:lnTo>
                  <a:lnTo>
                    <a:pt x="352794" y="62303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等腰三角形 26"/>
            <p:cNvSpPr/>
            <p:nvPr/>
          </p:nvSpPr>
          <p:spPr>
            <a:xfrm rot="16200000">
              <a:off x="2572024" y="3635347"/>
              <a:ext cx="682721" cy="1469574"/>
            </a:xfrm>
            <a:custGeom>
              <a:gdLst>
                <a:gd fmla="*/ 0 w 682721" name="connsiteX0"/>
                <a:gd fmla="*/ 1469574 h 1469574" name="connsiteY0"/>
                <a:gd fmla="*/ 63776 w 682721" name="connsiteX1"/>
                <a:gd fmla="*/ 0 h 1469574" name="connsiteY1"/>
                <a:gd fmla="*/ 682721 w 682721" name="connsiteX2"/>
                <a:gd fmla="*/ 1159335 h 1469574" name="connsiteY2"/>
                <a:gd fmla="*/ 0 w 682721" name="connsiteX3"/>
                <a:gd fmla="*/ 1469574 h 1469574" name="connsiteY3"/>
              </a:gdLst>
              <a:cxnLst>
                <a:cxn ang="0">
                  <a:pos x="connsiteX0" y="connsiteY0"/>
                </a:cxn>
                <a:cxn ang="0">
                  <a:pos x="connsiteX1" y="connsiteY1"/>
                </a:cxn>
                <a:cxn ang="0">
                  <a:pos x="connsiteX2" y="connsiteY2"/>
                </a:cxn>
                <a:cxn ang="0">
                  <a:pos x="connsiteX3" y="connsiteY3"/>
                </a:cxn>
              </a:cxnLst>
              <a:rect b="b" l="l" r="r" t="t"/>
              <a:pathLst>
                <a:path h="1469574" w="682721">
                  <a:moveTo>
                    <a:pt x="0" y="1469574"/>
                  </a:moveTo>
                  <a:lnTo>
                    <a:pt x="63776" y="0"/>
                  </a:lnTo>
                  <a:lnTo>
                    <a:pt x="682721" y="1159335"/>
                  </a:lnTo>
                  <a:lnTo>
                    <a:pt x="0" y="146957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等腰三角形 7"/>
            <p:cNvSpPr/>
            <p:nvPr/>
          </p:nvSpPr>
          <p:spPr>
            <a:xfrm flipH="1" rot="7533114">
              <a:off x="2547498" y="4354010"/>
              <a:ext cx="499854" cy="1392092"/>
            </a:xfrm>
            <a:custGeom>
              <a:gdLst>
                <a:gd fmla="*/ 123170 w 330267" name="connsiteX0"/>
                <a:gd fmla="*/ 1270142 h 1270142" name="connsiteY0"/>
                <a:gd fmla="*/ 0 w 330267" name="connsiteX1"/>
                <a:gd fmla="*/ 0 h 1270142" name="connsiteY1"/>
                <a:gd fmla="*/ 330267 w 330267" name="connsiteX2"/>
                <a:gd fmla="*/ 834162 h 1270142" name="connsiteY2"/>
                <a:gd fmla="*/ 123170 w 330267" name="connsiteX3"/>
                <a:gd fmla="*/ 1270142 h 1270142" name="connsiteY3"/>
              </a:gdLst>
              <a:cxnLst>
                <a:cxn ang="0">
                  <a:pos x="connsiteX0" y="connsiteY0"/>
                </a:cxn>
                <a:cxn ang="0">
                  <a:pos x="connsiteX1" y="connsiteY1"/>
                </a:cxn>
                <a:cxn ang="0">
                  <a:pos x="connsiteX2" y="connsiteY2"/>
                </a:cxn>
                <a:cxn ang="0">
                  <a:pos x="connsiteX3" y="connsiteY3"/>
                </a:cxn>
              </a:cxnLst>
              <a:rect b="b" l="l" r="r" t="t"/>
              <a:pathLst>
                <a:path h="1270142" w="330267">
                  <a:moveTo>
                    <a:pt x="123170" y="1270142"/>
                  </a:moveTo>
                  <a:lnTo>
                    <a:pt x="0" y="0"/>
                  </a:lnTo>
                  <a:lnTo>
                    <a:pt x="330267" y="834162"/>
                  </a:lnTo>
                  <a:lnTo>
                    <a:pt x="123170" y="127014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等腰三角形 7"/>
            <p:cNvSpPr/>
            <p:nvPr/>
          </p:nvSpPr>
          <p:spPr>
            <a:xfrm rot="9708191">
              <a:off x="3833223" y="3734843"/>
              <a:ext cx="984160" cy="2670624"/>
            </a:xfrm>
            <a:custGeom>
              <a:gdLst>
                <a:gd fmla="*/ 447383 w 650261" name="connsiteX0"/>
                <a:gd fmla="*/ 2436672 h 2436672" name="connsiteY0"/>
                <a:gd fmla="*/ 0 w 650261" name="connsiteX1"/>
                <a:gd fmla="*/ 0 h 2436672" name="connsiteY1"/>
                <a:gd fmla="*/ 650261 w 650261" name="connsiteX2"/>
                <a:gd fmla="*/ 1732174 h 2436672" name="connsiteY2"/>
                <a:gd fmla="*/ 447383 w 650261" name="connsiteX3"/>
                <a:gd fmla="*/ 2436672 h 2436672" name="connsiteY3"/>
              </a:gdLst>
              <a:cxnLst>
                <a:cxn ang="0">
                  <a:pos x="connsiteX0" y="connsiteY0"/>
                </a:cxn>
                <a:cxn ang="0">
                  <a:pos x="connsiteX1" y="connsiteY1"/>
                </a:cxn>
                <a:cxn ang="0">
                  <a:pos x="connsiteX2" y="connsiteY2"/>
                </a:cxn>
                <a:cxn ang="0">
                  <a:pos x="connsiteX3" y="connsiteY3"/>
                </a:cxn>
              </a:cxnLst>
              <a:rect b="b" l="l" r="r" t="t"/>
              <a:pathLst>
                <a:path h="2436672" w="650261">
                  <a:moveTo>
                    <a:pt x="447383" y="2436672"/>
                  </a:moveTo>
                  <a:lnTo>
                    <a:pt x="0" y="0"/>
                  </a:lnTo>
                  <a:lnTo>
                    <a:pt x="650261" y="1732174"/>
                  </a:lnTo>
                  <a:lnTo>
                    <a:pt x="447383" y="243667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3" name="矩形 32"/>
          <p:cNvSpPr/>
          <p:nvPr/>
        </p:nvSpPr>
        <p:spPr>
          <a:xfrm>
            <a:off x="8147957" y="448721"/>
            <a:ext cx="4044043" cy="4082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flipH="1">
            <a:off x="7627541" y="448722"/>
            <a:ext cx="424543" cy="4082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flipH="1">
            <a:off x="7121355" y="448721"/>
            <a:ext cx="424543" cy="408215"/>
          </a:xfrm>
          <a:prstGeom prst="rect">
            <a:avLst/>
          </a:prstGeom>
          <a:solidFill>
            <a:srgbClr val="6E6D7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flipH="1">
            <a:off x="6615169" y="448721"/>
            <a:ext cx="424543" cy="408215"/>
          </a:xfrm>
          <a:prstGeom prst="rect">
            <a:avLst/>
          </a:prstGeom>
          <a:solidFill>
            <a:srgbClr val="8B8A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953915" y="1616584"/>
            <a:ext cx="676406" cy="865610"/>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矩形 18"/>
          <p:cNvSpPr/>
          <p:nvPr/>
        </p:nvSpPr>
        <p:spPr>
          <a:xfrm>
            <a:off x="-953915" y="2482194"/>
            <a:ext cx="676406" cy="865610"/>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文本框 19"/>
          <p:cNvSpPr txBox="1"/>
          <p:nvPr/>
        </p:nvSpPr>
        <p:spPr>
          <a:xfrm>
            <a:off x="1353888" y="225813"/>
            <a:ext cx="4653280" cy="762000"/>
          </a:xfrm>
          <a:prstGeom prst="rect">
            <a:avLst/>
          </a:prstGeom>
          <a:noFill/>
        </p:spPr>
        <p:txBody>
          <a:bodyPr rtlCol="0" wrap="none">
            <a:spAutoFit/>
          </a:bodyPr>
          <a:lstStyle/>
          <a:p>
            <a:r>
              <a:rPr altLang="en-US" b="1" lang="zh-CN" sz="4400">
                <a:solidFill>
                  <a:prstClr val="black">
                    <a:lumMod val="85000"/>
                    <a:lumOff val="15000"/>
                  </a:prstClr>
                </a:solidFill>
                <a:latin charset="-122" panose="02010509060101010101" pitchFamily="49" typeface="幼圆"/>
                <a:ea charset="-122" panose="02010509060101010101" pitchFamily="49" typeface="幼圆"/>
              </a:rPr>
              <a:t>各项材料整理情况</a:t>
            </a:r>
          </a:p>
        </p:txBody>
      </p:sp>
      <p:pic>
        <p:nvPicPr>
          <p:cNvPr id="21" name="图片 20"/>
          <p:cNvPicPr>
            <a:picLocks noChangeAspect="1"/>
          </p:cNvPicPr>
          <p:nvPr/>
        </p:nvPicPr>
        <p:blipFill>
          <a:blip r:embed="rId3">
            <a:extLst>
              <a:ext uri="{28A0092B-C50C-407E-A947-70E740481C1C}">
                <a14:useLocalDpi val="0"/>
              </a:ext>
            </a:extLst>
          </a:blip>
          <a:srcRect b="22588" t="39858"/>
          <a:stretch>
            <a:fillRect/>
          </a:stretch>
        </p:blipFill>
        <p:spPr>
          <a:xfrm>
            <a:off x="0" y="4876755"/>
            <a:ext cx="5970881" cy="1499532"/>
          </a:xfrm>
          <a:custGeom>
            <a:gdLst>
              <a:gd fmla="*/ 0 w 4656408" name="connsiteX0"/>
              <a:gd fmla="*/ 0 h 1169414" name="connsiteY0"/>
              <a:gd fmla="*/ 4656408 w 4656408" name="connsiteX1"/>
              <a:gd fmla="*/ 0 h 1169414" name="connsiteY1"/>
              <a:gd fmla="*/ 4656408 w 4656408" name="connsiteX2"/>
              <a:gd fmla="*/ 1169414 h 1169414" name="connsiteY2"/>
              <a:gd fmla="*/ 0 w 4656408" name="connsiteX3"/>
              <a:gd fmla="*/ 1169414 h 1169414" name="connsiteY3"/>
            </a:gdLst>
            <a:cxnLst>
              <a:cxn ang="0">
                <a:pos x="connsiteX0" y="connsiteY0"/>
              </a:cxn>
              <a:cxn ang="0">
                <a:pos x="connsiteX1" y="connsiteY1"/>
              </a:cxn>
              <a:cxn ang="0">
                <a:pos x="connsiteX2" y="connsiteY2"/>
              </a:cxn>
              <a:cxn ang="0">
                <a:pos x="connsiteX3" y="connsiteY3"/>
              </a:cxn>
            </a:cxnLst>
            <a:rect b="b" l="l" r="r" t="t"/>
            <a:pathLst>
              <a:path h="1169414" w="4656408">
                <a:moveTo>
                  <a:pt x="0" y="0"/>
                </a:moveTo>
                <a:lnTo>
                  <a:pt x="4656408" y="0"/>
                </a:lnTo>
                <a:lnTo>
                  <a:pt x="4656408" y="1169414"/>
                </a:lnTo>
                <a:lnTo>
                  <a:pt x="0" y="1169414"/>
                </a:lnTo>
                <a:close/>
              </a:path>
            </a:pathLst>
          </a:custGeom>
        </p:spPr>
      </p:pic>
      <p:pic>
        <p:nvPicPr>
          <p:cNvPr id="22" name="图片 21"/>
          <p:cNvPicPr>
            <a:picLocks noChangeAspect="1"/>
          </p:cNvPicPr>
          <p:nvPr/>
        </p:nvPicPr>
        <p:blipFill>
          <a:blip r:embed="rId4">
            <a:extLst>
              <a:ext uri="{28A0092B-C50C-407E-A947-70E740481C1C}">
                <a14:useLocalDpi val="0"/>
              </a:ext>
            </a:extLst>
          </a:blip>
          <a:srcRect b="25871" t="36399"/>
          <a:stretch>
            <a:fillRect/>
          </a:stretch>
        </p:blipFill>
        <p:spPr>
          <a:xfrm>
            <a:off x="0" y="3245944"/>
            <a:ext cx="5970881" cy="1499532"/>
          </a:xfrm>
          <a:custGeom>
            <a:gdLst>
              <a:gd fmla="*/ 0 w 4656408" name="connsiteX0"/>
              <a:gd fmla="*/ 0 h 1169414" name="connsiteY0"/>
              <a:gd fmla="*/ 4656408 w 4656408" name="connsiteX1"/>
              <a:gd fmla="*/ 0 h 1169414" name="connsiteY1"/>
              <a:gd fmla="*/ 4656408 w 4656408" name="connsiteX2"/>
              <a:gd fmla="*/ 1169414 h 1169414" name="connsiteY2"/>
              <a:gd fmla="*/ 0 w 4656408" name="connsiteX3"/>
              <a:gd fmla="*/ 1169414 h 1169414" name="connsiteY3"/>
            </a:gdLst>
            <a:cxnLst>
              <a:cxn ang="0">
                <a:pos x="connsiteX0" y="connsiteY0"/>
              </a:cxn>
              <a:cxn ang="0">
                <a:pos x="connsiteX1" y="connsiteY1"/>
              </a:cxn>
              <a:cxn ang="0">
                <a:pos x="connsiteX2" y="connsiteY2"/>
              </a:cxn>
              <a:cxn ang="0">
                <a:pos x="connsiteX3" y="connsiteY3"/>
              </a:cxn>
            </a:cxnLst>
            <a:rect b="b" l="l" r="r" t="t"/>
            <a:pathLst>
              <a:path h="1169414" w="4656408">
                <a:moveTo>
                  <a:pt x="0" y="0"/>
                </a:moveTo>
                <a:lnTo>
                  <a:pt x="4656408" y="0"/>
                </a:lnTo>
                <a:lnTo>
                  <a:pt x="4656408" y="1169414"/>
                </a:lnTo>
                <a:lnTo>
                  <a:pt x="0" y="1169414"/>
                </a:lnTo>
                <a:close/>
              </a:path>
            </a:pathLst>
          </a:custGeom>
        </p:spPr>
      </p:pic>
      <p:pic>
        <p:nvPicPr>
          <p:cNvPr id="37" name="图片 36"/>
          <p:cNvPicPr>
            <a:picLocks noChangeAspect="1"/>
          </p:cNvPicPr>
          <p:nvPr/>
        </p:nvPicPr>
        <p:blipFill>
          <a:blip r:embed="rId5">
            <a:extLst>
              <a:ext uri="{28A0092B-C50C-407E-A947-70E740481C1C}">
                <a14:useLocalDpi val="0"/>
              </a:ext>
            </a:extLst>
          </a:blip>
          <a:srcRect b="33938" t="28332"/>
          <a:stretch>
            <a:fillRect/>
          </a:stretch>
        </p:blipFill>
        <p:spPr>
          <a:xfrm>
            <a:off x="0" y="1615134"/>
            <a:ext cx="5970881" cy="1499532"/>
          </a:xfrm>
          <a:custGeom>
            <a:gdLst>
              <a:gd fmla="*/ 0 w 4656408" name="connsiteX0"/>
              <a:gd fmla="*/ 0 h 1169414" name="connsiteY0"/>
              <a:gd fmla="*/ 4656408 w 4656408" name="connsiteX1"/>
              <a:gd fmla="*/ 0 h 1169414" name="connsiteY1"/>
              <a:gd fmla="*/ 4656408 w 4656408" name="connsiteX2"/>
              <a:gd fmla="*/ 1169414 h 1169414" name="connsiteY2"/>
              <a:gd fmla="*/ 0 w 4656408" name="connsiteX3"/>
              <a:gd fmla="*/ 1169414 h 1169414" name="connsiteY3"/>
            </a:gdLst>
            <a:cxnLst>
              <a:cxn ang="0">
                <a:pos x="connsiteX0" y="connsiteY0"/>
              </a:cxn>
              <a:cxn ang="0">
                <a:pos x="connsiteX1" y="connsiteY1"/>
              </a:cxn>
              <a:cxn ang="0">
                <a:pos x="connsiteX2" y="connsiteY2"/>
              </a:cxn>
              <a:cxn ang="0">
                <a:pos x="connsiteX3" y="connsiteY3"/>
              </a:cxn>
            </a:cxnLst>
            <a:rect b="b" l="l" r="r" t="t"/>
            <a:pathLst>
              <a:path h="1169414" w="4656408">
                <a:moveTo>
                  <a:pt x="0" y="0"/>
                </a:moveTo>
                <a:lnTo>
                  <a:pt x="4656408" y="0"/>
                </a:lnTo>
                <a:lnTo>
                  <a:pt x="4656408" y="1169414"/>
                </a:lnTo>
                <a:lnTo>
                  <a:pt x="0" y="1169414"/>
                </a:lnTo>
                <a:close/>
              </a:path>
            </a:pathLst>
          </a:custGeom>
        </p:spPr>
      </p:pic>
      <p:grpSp>
        <p:nvGrpSpPr>
          <p:cNvPr id="38" name="组合 37"/>
          <p:cNvGrpSpPr/>
          <p:nvPr/>
        </p:nvGrpSpPr>
        <p:grpSpPr>
          <a:xfrm>
            <a:off x="4130911" y="1610751"/>
            <a:ext cx="1839970" cy="1503915"/>
            <a:chOff x="4130911" y="1419027"/>
            <a:chExt cx="1839970" cy="1503915"/>
          </a:xfrm>
        </p:grpSpPr>
        <p:sp>
          <p:nvSpPr>
            <p:cNvPr id="39" name="矩形 38"/>
            <p:cNvSpPr/>
            <p:nvPr/>
          </p:nvSpPr>
          <p:spPr>
            <a:xfrm>
              <a:off x="4130911" y="1419027"/>
              <a:ext cx="1839970" cy="1503915"/>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descr="e7d195523061f1c0deeec63e560781cfd59afb0ea006f2a87ABB68BF51EA6619813959095094C18C62A12F549504892A4AAA8C1554C6663626E05CA27F281A14E6983772AFC3FB97135759321DEA3D709AACD122C08E6ED192FFACBB1E1BECB2ED91EE5F1ED7B5B4D639FA608C47C1EEEE0A899CA8C6B4A60DCCA6D3BA80ED4161D4A4778988E171" id="40" name="文本框 39"/>
            <p:cNvSpPr txBox="1"/>
            <p:nvPr/>
          </p:nvSpPr>
          <p:spPr>
            <a:xfrm>
              <a:off x="4137825" y="1684103"/>
              <a:ext cx="1808480" cy="1066800"/>
            </a:xfrm>
            <a:prstGeom prst="rect">
              <a:avLst/>
            </a:prstGeom>
            <a:noFill/>
            <a:effectLst/>
          </p:spPr>
          <p:txBody>
            <a:bodyPr rtlCol="0" wrap="none">
              <a:spAutoFit/>
            </a:bodyPr>
            <a:lstStyle/>
            <a:p>
              <a:r>
                <a:rPr altLang="en-US" lang="zh-CN" sz="3200">
                  <a:solidFill>
                    <a:srgbClr val="FFFFFF"/>
                  </a:solidFill>
                  <a:latin charset="-122" panose="020b0503020204020204" pitchFamily="34" typeface="微软雅黑"/>
                  <a:ea charset="-122" panose="020b0503020204020204" pitchFamily="34" typeface="微软雅黑"/>
                  <a:cs charset="0" panose="02020503030404060203" pitchFamily="18" typeface="Kartika"/>
                </a:rPr>
                <a:t>历史材料</a:t>
              </a:r>
            </a:p>
            <a:p>
              <a:r>
                <a:rPr altLang="en-US" lang="zh-CN" sz="3200">
                  <a:solidFill>
                    <a:srgbClr val="FFFFFF"/>
                  </a:solidFill>
                  <a:latin charset="-122" panose="020b0503020204020204" pitchFamily="34" typeface="微软雅黑"/>
                  <a:ea charset="-122" panose="020b0503020204020204" pitchFamily="34" typeface="微软雅黑"/>
                  <a:cs charset="0" panose="02020503030404060203" pitchFamily="18" typeface="Kartika"/>
                </a:rPr>
                <a:t>   归档</a:t>
              </a:r>
            </a:p>
          </p:txBody>
        </p:sp>
      </p:grpSp>
      <p:grpSp>
        <p:nvGrpSpPr>
          <p:cNvPr id="41" name="组合 40"/>
          <p:cNvGrpSpPr/>
          <p:nvPr/>
        </p:nvGrpSpPr>
        <p:grpSpPr>
          <a:xfrm>
            <a:off x="4130911" y="3241561"/>
            <a:ext cx="1839970" cy="1503915"/>
            <a:chOff x="4130911" y="3049837"/>
            <a:chExt cx="1839970" cy="1503915"/>
          </a:xfrm>
        </p:grpSpPr>
        <p:sp>
          <p:nvSpPr>
            <p:cNvPr id="42" name="矩形 41"/>
            <p:cNvSpPr/>
            <p:nvPr/>
          </p:nvSpPr>
          <p:spPr>
            <a:xfrm>
              <a:off x="4130911" y="3049837"/>
              <a:ext cx="1839970" cy="1503915"/>
            </a:xfrm>
            <a:prstGeom prst="rect">
              <a:avLst/>
            </a:pr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descr="e7d195523061f1c0deeec63e560781cfd59afb0ea006f2a87ABB68BF51EA6619813959095094C18C62A12F549504892A4AAA8C1554C6663626E05CA27F281A14E6983772AFC3FB97135759321DEA3D709AACD122C08E6ED192FFACBB1E1BECB2ED91EE5F1ED7B5B4D639FA608C47C1EEEE0A899CA8C6B4A60DCCA6D3BA80ED4161D4A4778988E171" id="43" name="文本框 42"/>
            <p:cNvSpPr txBox="1"/>
            <p:nvPr/>
          </p:nvSpPr>
          <p:spPr>
            <a:xfrm>
              <a:off x="4240416" y="3395380"/>
              <a:ext cx="1605280" cy="944880"/>
            </a:xfrm>
            <a:prstGeom prst="rect">
              <a:avLst/>
            </a:prstGeom>
            <a:noFill/>
            <a:effectLst/>
          </p:spPr>
          <p:txBody>
            <a:bodyPr rtlCol="0" wrap="none">
              <a:spAutoFit/>
            </a:bodyPr>
            <a:lstStyle/>
            <a:p>
              <a:r>
                <a:rPr altLang="en-US" lang="zh-CN" sz="2800">
                  <a:solidFill>
                    <a:srgbClr val="FFFFFF"/>
                  </a:solidFill>
                  <a:latin charset="-122" panose="020b0503020204020204" pitchFamily="34" typeface="微软雅黑"/>
                  <a:ea charset="-122" panose="020b0503020204020204" pitchFamily="34" typeface="微软雅黑"/>
                  <a:cs charset="0" panose="02020503030404060203" pitchFamily="18" typeface="Kartika"/>
                </a:rPr>
                <a:t>重要文件</a:t>
              </a:r>
            </a:p>
            <a:p>
              <a:r>
                <a:rPr altLang="en-US" lang="zh-CN" sz="2800">
                  <a:solidFill>
                    <a:srgbClr val="FFFFFF"/>
                  </a:solidFill>
                  <a:latin charset="-122" panose="020b0503020204020204" pitchFamily="34" typeface="微软雅黑"/>
                  <a:ea charset="-122" panose="020b0503020204020204" pitchFamily="34" typeface="微软雅黑"/>
                  <a:cs charset="0" panose="02020503030404060203" pitchFamily="18" typeface="Kartika"/>
                </a:rPr>
                <a:t>上传下达</a:t>
              </a:r>
            </a:p>
          </p:txBody>
        </p:sp>
      </p:grpSp>
      <p:grpSp>
        <p:nvGrpSpPr>
          <p:cNvPr id="44" name="组合 43"/>
          <p:cNvGrpSpPr/>
          <p:nvPr/>
        </p:nvGrpSpPr>
        <p:grpSpPr>
          <a:xfrm>
            <a:off x="4130911" y="4872372"/>
            <a:ext cx="1839970" cy="1503916"/>
            <a:chOff x="4130911" y="4680648"/>
            <a:chExt cx="1839970" cy="1503916"/>
          </a:xfrm>
        </p:grpSpPr>
        <p:sp>
          <p:nvSpPr>
            <p:cNvPr id="45" name="矩形 44"/>
            <p:cNvSpPr/>
            <p:nvPr/>
          </p:nvSpPr>
          <p:spPr>
            <a:xfrm>
              <a:off x="4130911" y="4680648"/>
              <a:ext cx="1839970" cy="1503916"/>
            </a:xfrm>
            <a:prstGeom prst="rect">
              <a:avLst/>
            </a:pr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descr="e7d195523061f1c0deeec63e560781cfd59afb0ea006f2a87ABB68BF51EA6619813959095094C18C62A12F549504892A4AAA8C1554C6663626E05CA27F281A14E6983772AFC3FB97135759321DEA3D709AACD122C08E6ED192FFACBB1E1BECB2ED91EE5F1ED7B5B4D639FA608C47C1EEEE0A899CA8C6B4A60DCCA6D3BA80ED4161D4A4778988E171" id="46" name="文本框 45"/>
            <p:cNvSpPr txBox="1"/>
            <p:nvPr/>
          </p:nvSpPr>
          <p:spPr>
            <a:xfrm>
              <a:off x="4189119" y="5019406"/>
              <a:ext cx="1706880" cy="822960"/>
            </a:xfrm>
            <a:prstGeom prst="rect">
              <a:avLst/>
            </a:prstGeom>
            <a:noFill/>
            <a:effectLst/>
          </p:spPr>
          <p:txBody>
            <a:bodyPr rtlCol="0" wrap="none">
              <a:spAutoFit/>
            </a:bodyPr>
            <a:lstStyle/>
            <a:p>
              <a:r>
                <a:rPr altLang="en-US" lang="zh-CN" sz="2400">
                  <a:solidFill>
                    <a:srgbClr val="FFFFFF"/>
                  </a:solidFill>
                  <a:latin charset="-122" panose="020b0503020204020204" pitchFamily="34" typeface="微软雅黑"/>
                  <a:ea charset="-122" panose="020b0503020204020204" pitchFamily="34" typeface="微软雅黑"/>
                  <a:cs charset="0" panose="02020503030404060203" pitchFamily="18" typeface="Kartika"/>
                </a:rPr>
                <a:t>各项考勤的</a:t>
              </a:r>
            </a:p>
            <a:p>
              <a:r>
                <a:rPr altLang="en-US" lang="zh-CN" sz="2400">
                  <a:solidFill>
                    <a:srgbClr val="FFFFFF"/>
                  </a:solidFill>
                  <a:latin charset="-122" panose="020b0503020204020204" pitchFamily="34" typeface="微软雅黑"/>
                  <a:ea charset="-122" panose="020b0503020204020204" pitchFamily="34" typeface="微软雅黑"/>
                  <a:cs charset="0" panose="02020503030404060203" pitchFamily="18" typeface="Kartika"/>
                </a:rPr>
                <a:t>汇总与通报</a:t>
              </a:r>
            </a:p>
          </p:txBody>
        </p:sp>
      </p:grpSp>
      <p:sp>
        <p:nvSpPr>
          <p:cNvPr id="47" name="椭圆 46"/>
          <p:cNvSpPr>
            <a:spLocks noChangeAspect="1"/>
          </p:cNvSpPr>
          <p:nvPr/>
        </p:nvSpPr>
        <p:spPr>
          <a:xfrm>
            <a:off x="6218346" y="2217253"/>
            <a:ext cx="311439" cy="311439"/>
          </a:xfrm>
          <a:prstGeom prst="ellipse">
            <a:avLst/>
          </a:prstGeom>
          <a:solidFill>
            <a:srgbClr val="2ABDC7"/>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48" name="椭圆 47"/>
          <p:cNvSpPr>
            <a:spLocks noChangeAspect="1"/>
          </p:cNvSpPr>
          <p:nvPr/>
        </p:nvSpPr>
        <p:spPr>
          <a:xfrm>
            <a:off x="6214646" y="3887365"/>
            <a:ext cx="311439" cy="311439"/>
          </a:xfrm>
          <a:prstGeom prst="ellipse">
            <a:avLst/>
          </a:prstGeom>
          <a:solidFill>
            <a:srgbClr val="4C4B50"/>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49" name="椭圆 48"/>
          <p:cNvSpPr>
            <a:spLocks noChangeAspect="1"/>
          </p:cNvSpPr>
          <p:nvPr/>
        </p:nvSpPr>
        <p:spPr>
          <a:xfrm>
            <a:off x="6258668" y="5424743"/>
            <a:ext cx="311439" cy="311439"/>
          </a:xfrm>
          <a:prstGeom prst="ellipse">
            <a:avLst/>
          </a:prstGeom>
          <a:solidFill>
            <a:srgbClr val="2ABDC7"/>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endParaRPr>
          </a:p>
        </p:txBody>
      </p:sp>
      <p:sp>
        <p:nvSpPr>
          <p:cNvPr id="50" name="TextBox 26"/>
          <p:cNvSpPr txBox="1"/>
          <p:nvPr/>
        </p:nvSpPr>
        <p:spPr bwMode="auto">
          <a:xfrm>
            <a:off x="6752536" y="1911307"/>
            <a:ext cx="5279923" cy="914400"/>
          </a:xfrm>
          <a:prstGeom prst="rect">
            <a:avLst/>
          </a:prstGeom>
          <a:noFill/>
        </p:spPr>
        <p:txBody>
          <a:bodyPr wrap="square">
            <a:spAutoFit/>
          </a:bodyPr>
          <a:lstStyle/>
          <a:p>
            <a:pPr>
              <a:lnSpc>
                <a:spcPct val="150000"/>
              </a:lnSpc>
            </a:pPr>
            <a:r>
              <a:rPr altLang="en-US" lang="zh-CN">
                <a:solidFill>
                  <a:prstClr val="black">
                    <a:lumMod val="95000"/>
                    <a:lumOff val="5000"/>
                  </a:prstClr>
                </a:solidFill>
                <a:latin charset="-122" panose="020b0503020204020204" pitchFamily="34" typeface="微软雅黑"/>
                <a:ea charset="-122" panose="020b0503020204020204" pitchFamily="34" typeface="微软雅黑"/>
              </a:rPr>
              <a:t>这里输入简单的文字概述这里输入简单文字概述简单的文字概述这里输入简单的文字概述这里输入简</a:t>
            </a:r>
          </a:p>
        </p:txBody>
      </p:sp>
      <p:sp>
        <p:nvSpPr>
          <p:cNvPr id="51" name="TextBox 26"/>
          <p:cNvSpPr txBox="1"/>
          <p:nvPr/>
        </p:nvSpPr>
        <p:spPr bwMode="auto">
          <a:xfrm>
            <a:off x="6785284" y="3581419"/>
            <a:ext cx="5279923" cy="914400"/>
          </a:xfrm>
          <a:prstGeom prst="rect">
            <a:avLst/>
          </a:prstGeom>
          <a:noFill/>
        </p:spPr>
        <p:txBody>
          <a:bodyPr wrap="square">
            <a:spAutoFit/>
          </a:bodyPr>
          <a:lstStyle/>
          <a:p>
            <a:pPr>
              <a:lnSpc>
                <a:spcPct val="150000"/>
              </a:lnSpc>
            </a:pPr>
            <a:r>
              <a:rPr altLang="en-US" lang="zh-CN">
                <a:solidFill>
                  <a:prstClr val="black">
                    <a:lumMod val="95000"/>
                    <a:lumOff val="5000"/>
                  </a:prstClr>
                </a:solidFill>
                <a:latin charset="-122" panose="020b0503020204020204" pitchFamily="34" typeface="微软雅黑"/>
                <a:ea charset="-122" panose="020b0503020204020204" pitchFamily="34" typeface="微软雅黑"/>
              </a:rPr>
              <a:t>这里输入简单的文字概述这里输入简单文字概述简单的文字概述这里输入简单的文字概述这里输入简</a:t>
            </a:r>
          </a:p>
        </p:txBody>
      </p:sp>
      <p:sp>
        <p:nvSpPr>
          <p:cNvPr id="52" name="TextBox 26"/>
          <p:cNvSpPr txBox="1"/>
          <p:nvPr/>
        </p:nvSpPr>
        <p:spPr bwMode="auto">
          <a:xfrm>
            <a:off x="6752537" y="5118796"/>
            <a:ext cx="5279923" cy="914400"/>
          </a:xfrm>
          <a:prstGeom prst="rect">
            <a:avLst/>
          </a:prstGeom>
          <a:noFill/>
        </p:spPr>
        <p:txBody>
          <a:bodyPr wrap="square">
            <a:spAutoFit/>
          </a:bodyPr>
          <a:lstStyle/>
          <a:p>
            <a:pPr>
              <a:lnSpc>
                <a:spcPct val="150000"/>
              </a:lnSpc>
            </a:pPr>
            <a:r>
              <a:rPr altLang="en-US" lang="zh-CN">
                <a:solidFill>
                  <a:prstClr val="black">
                    <a:lumMod val="95000"/>
                    <a:lumOff val="5000"/>
                  </a:prstClr>
                </a:solidFill>
                <a:latin charset="-122" panose="020b0503020204020204" pitchFamily="34" typeface="微软雅黑"/>
                <a:ea charset="-122" panose="020b0503020204020204" pitchFamily="34" typeface="微软雅黑"/>
              </a:rPr>
              <a:t>这里输入简单的文字概述这里输入简单文字概述简单的文字概述这里输入简单的文字概述这里输入简</a:t>
            </a:r>
          </a:p>
        </p:txBody>
      </p:sp>
    </p:spTree>
    <p:extLst>
      <p:ext uri="{BB962C8B-B14F-4D97-AF65-F5344CB8AC3E}">
        <p14:creationId val="126050047"/>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37"/>
                                        </p:tgtEl>
                                        <p:attrNameLst>
                                          <p:attrName>style.visibility</p:attrName>
                                        </p:attrNameLst>
                                      </p:cBhvr>
                                      <p:to>
                                        <p:strVal val="visible"/>
                                      </p:to>
                                    </p:set>
                                    <p:animEffect filter="wipe(left)" transition="in">
                                      <p:cBhvr>
                                        <p:cTn dur="500" id="7"/>
                                        <p:tgtEl>
                                          <p:spTgt spid="37"/>
                                        </p:tgtEl>
                                      </p:cBhvr>
                                    </p:animEffect>
                                  </p:childTnLst>
                                </p:cTn>
                              </p:par>
                            </p:childTnLst>
                          </p:cTn>
                        </p:par>
                        <p:par>
                          <p:cTn fill="hold" id="8" nodeType="afterGroup">
                            <p:stCondLst>
                              <p:cond delay="500"/>
                            </p:stCondLst>
                            <p:childTnLst>
                              <p:par>
                                <p:cTn fill="hold" id="9" nodeType="afterEffect" presetClass="entr" presetID="53" presetSubtype="0">
                                  <p:stCondLst>
                                    <p:cond delay="0"/>
                                  </p:stCondLst>
                                  <p:childTnLst>
                                    <p:set>
                                      <p:cBhvr>
                                        <p:cTn dur="1" fill="hold" id="10">
                                          <p:stCondLst>
                                            <p:cond delay="0"/>
                                          </p:stCondLst>
                                        </p:cTn>
                                        <p:tgtEl>
                                          <p:spTgt spid="38"/>
                                        </p:tgtEl>
                                        <p:attrNameLst>
                                          <p:attrName>style.visibility</p:attrName>
                                        </p:attrNameLst>
                                      </p:cBhvr>
                                      <p:to>
                                        <p:strVal val="visible"/>
                                      </p:to>
                                    </p:set>
                                    <p:anim calcmode="lin" valueType="num">
                                      <p:cBhvr>
                                        <p:cTn dur="500" fill="hold" id="11"/>
                                        <p:tgtEl>
                                          <p:spTgt spid="38"/>
                                        </p:tgtEl>
                                        <p:attrNameLst>
                                          <p:attrName>ppt_w</p:attrName>
                                        </p:attrNameLst>
                                      </p:cBhvr>
                                      <p:tavLst>
                                        <p:tav tm="0">
                                          <p:val>
                                            <p:fltVal val="0"/>
                                          </p:val>
                                        </p:tav>
                                        <p:tav tm="100000">
                                          <p:val>
                                            <p:strVal val="#ppt_w"/>
                                          </p:val>
                                        </p:tav>
                                      </p:tavLst>
                                    </p:anim>
                                    <p:anim calcmode="lin" valueType="num">
                                      <p:cBhvr>
                                        <p:cTn dur="500" fill="hold" id="12"/>
                                        <p:tgtEl>
                                          <p:spTgt spid="38"/>
                                        </p:tgtEl>
                                        <p:attrNameLst>
                                          <p:attrName>ppt_h</p:attrName>
                                        </p:attrNameLst>
                                      </p:cBhvr>
                                      <p:tavLst>
                                        <p:tav tm="0">
                                          <p:val>
                                            <p:fltVal val="0"/>
                                          </p:val>
                                        </p:tav>
                                        <p:tav tm="100000">
                                          <p:val>
                                            <p:strVal val="#ppt_h"/>
                                          </p:val>
                                        </p:tav>
                                      </p:tavLst>
                                    </p:anim>
                                    <p:animEffect filter="fade" transition="in">
                                      <p:cBhvr>
                                        <p:cTn dur="500" id="13"/>
                                        <p:tgtEl>
                                          <p:spTgt spid="38"/>
                                        </p:tgtEl>
                                      </p:cBhvr>
                                    </p:animEffect>
                                  </p:childTnLst>
                                </p:cTn>
                              </p:par>
                            </p:childTnLst>
                          </p:cTn>
                        </p:par>
                        <p:par>
                          <p:cTn fill="hold" id="14" nodeType="afterGroup">
                            <p:stCondLst>
                              <p:cond delay="1000"/>
                            </p:stCondLst>
                            <p:childTnLst>
                              <p:par>
                                <p:cTn fill="hold" grpId="0" id="15" nodeType="afterEffect" presetClass="entr" presetID="10" presetSubtype="0">
                                  <p:stCondLst>
                                    <p:cond delay="0"/>
                                  </p:stCondLst>
                                  <p:childTnLst>
                                    <p:set>
                                      <p:cBhvr>
                                        <p:cTn dur="1" fill="hold" id="16">
                                          <p:stCondLst>
                                            <p:cond delay="0"/>
                                          </p:stCondLst>
                                        </p:cTn>
                                        <p:tgtEl>
                                          <p:spTgt spid="47"/>
                                        </p:tgtEl>
                                        <p:attrNameLst>
                                          <p:attrName>style.visibility</p:attrName>
                                        </p:attrNameLst>
                                      </p:cBhvr>
                                      <p:to>
                                        <p:strVal val="visible"/>
                                      </p:to>
                                    </p:set>
                                    <p:animEffect filter="fade" transition="in">
                                      <p:cBhvr>
                                        <p:cTn dur="500" id="17"/>
                                        <p:tgtEl>
                                          <p:spTgt spid="47"/>
                                        </p:tgtEl>
                                      </p:cBhvr>
                                    </p:animEffect>
                                  </p:childTnLst>
                                </p:cTn>
                              </p:par>
                            </p:childTnLst>
                          </p:cTn>
                        </p:par>
                        <p:par>
                          <p:cTn fill="hold" id="18" nodeType="afterGroup">
                            <p:stCondLst>
                              <p:cond delay="1500"/>
                            </p:stCondLst>
                            <p:childTnLst>
                              <p:par>
                                <p:cTn fill="hold" grpId="0" id="19" nodeType="afterEffect" presetClass="entr" presetID="22" presetSubtype="8">
                                  <p:stCondLst>
                                    <p:cond delay="0"/>
                                  </p:stCondLst>
                                  <p:childTnLst>
                                    <p:set>
                                      <p:cBhvr>
                                        <p:cTn dur="1" fill="hold" id="20">
                                          <p:stCondLst>
                                            <p:cond delay="0"/>
                                          </p:stCondLst>
                                        </p:cTn>
                                        <p:tgtEl>
                                          <p:spTgt spid="50"/>
                                        </p:tgtEl>
                                        <p:attrNameLst>
                                          <p:attrName>style.visibility</p:attrName>
                                        </p:attrNameLst>
                                      </p:cBhvr>
                                      <p:to>
                                        <p:strVal val="visible"/>
                                      </p:to>
                                    </p:set>
                                    <p:animEffect filter="wipe(left)" transition="in">
                                      <p:cBhvr>
                                        <p:cTn dur="500" id="21"/>
                                        <p:tgtEl>
                                          <p:spTgt spid="50"/>
                                        </p:tgtEl>
                                      </p:cBhvr>
                                    </p:animEffect>
                                  </p:childTnLst>
                                </p:cTn>
                              </p:par>
                            </p:childTnLst>
                          </p:cTn>
                        </p:par>
                        <p:par>
                          <p:cTn fill="hold" id="22" nodeType="afterGroup">
                            <p:stCondLst>
                              <p:cond delay="2000"/>
                            </p:stCondLst>
                            <p:childTnLst>
                              <p:par>
                                <p:cTn fill="hold" id="23" nodeType="afterEffect" presetClass="entr" presetID="22" presetSubtype="8">
                                  <p:stCondLst>
                                    <p:cond delay="0"/>
                                  </p:stCondLst>
                                  <p:childTnLst>
                                    <p:set>
                                      <p:cBhvr>
                                        <p:cTn dur="1" fill="hold" id="24">
                                          <p:stCondLst>
                                            <p:cond delay="0"/>
                                          </p:stCondLst>
                                        </p:cTn>
                                        <p:tgtEl>
                                          <p:spTgt spid="22"/>
                                        </p:tgtEl>
                                        <p:attrNameLst>
                                          <p:attrName>style.visibility</p:attrName>
                                        </p:attrNameLst>
                                      </p:cBhvr>
                                      <p:to>
                                        <p:strVal val="visible"/>
                                      </p:to>
                                    </p:set>
                                    <p:animEffect filter="wipe(left)" transition="in">
                                      <p:cBhvr>
                                        <p:cTn dur="500" id="25"/>
                                        <p:tgtEl>
                                          <p:spTgt spid="22"/>
                                        </p:tgtEl>
                                      </p:cBhvr>
                                    </p:animEffect>
                                  </p:childTnLst>
                                </p:cTn>
                              </p:par>
                            </p:childTnLst>
                          </p:cTn>
                        </p:par>
                        <p:par>
                          <p:cTn fill="hold" id="26" nodeType="afterGroup">
                            <p:stCondLst>
                              <p:cond delay="2500"/>
                            </p:stCondLst>
                            <p:childTnLst>
                              <p:par>
                                <p:cTn fill="hold" id="27" nodeType="afterEffect" presetClass="entr" presetID="53" presetSubtype="0">
                                  <p:stCondLst>
                                    <p:cond delay="0"/>
                                  </p:stCondLst>
                                  <p:childTnLst>
                                    <p:set>
                                      <p:cBhvr>
                                        <p:cTn dur="1" fill="hold" id="28">
                                          <p:stCondLst>
                                            <p:cond delay="0"/>
                                          </p:stCondLst>
                                        </p:cTn>
                                        <p:tgtEl>
                                          <p:spTgt spid="41"/>
                                        </p:tgtEl>
                                        <p:attrNameLst>
                                          <p:attrName>style.visibility</p:attrName>
                                        </p:attrNameLst>
                                      </p:cBhvr>
                                      <p:to>
                                        <p:strVal val="visible"/>
                                      </p:to>
                                    </p:set>
                                    <p:anim calcmode="lin" valueType="num">
                                      <p:cBhvr>
                                        <p:cTn dur="500" fill="hold" id="29"/>
                                        <p:tgtEl>
                                          <p:spTgt spid="41"/>
                                        </p:tgtEl>
                                        <p:attrNameLst>
                                          <p:attrName>ppt_w</p:attrName>
                                        </p:attrNameLst>
                                      </p:cBhvr>
                                      <p:tavLst>
                                        <p:tav tm="0">
                                          <p:val>
                                            <p:fltVal val="0"/>
                                          </p:val>
                                        </p:tav>
                                        <p:tav tm="100000">
                                          <p:val>
                                            <p:strVal val="#ppt_w"/>
                                          </p:val>
                                        </p:tav>
                                      </p:tavLst>
                                    </p:anim>
                                    <p:anim calcmode="lin" valueType="num">
                                      <p:cBhvr>
                                        <p:cTn dur="500" fill="hold" id="30"/>
                                        <p:tgtEl>
                                          <p:spTgt spid="41"/>
                                        </p:tgtEl>
                                        <p:attrNameLst>
                                          <p:attrName>ppt_h</p:attrName>
                                        </p:attrNameLst>
                                      </p:cBhvr>
                                      <p:tavLst>
                                        <p:tav tm="0">
                                          <p:val>
                                            <p:fltVal val="0"/>
                                          </p:val>
                                        </p:tav>
                                        <p:tav tm="100000">
                                          <p:val>
                                            <p:strVal val="#ppt_h"/>
                                          </p:val>
                                        </p:tav>
                                      </p:tavLst>
                                    </p:anim>
                                    <p:animEffect filter="fade" transition="in">
                                      <p:cBhvr>
                                        <p:cTn dur="500" id="31"/>
                                        <p:tgtEl>
                                          <p:spTgt spid="41"/>
                                        </p:tgtEl>
                                      </p:cBhvr>
                                    </p:animEffect>
                                  </p:childTnLst>
                                </p:cTn>
                              </p:par>
                            </p:childTnLst>
                          </p:cTn>
                        </p:par>
                        <p:par>
                          <p:cTn fill="hold" id="32" nodeType="afterGroup">
                            <p:stCondLst>
                              <p:cond delay="3000"/>
                            </p:stCondLst>
                            <p:childTnLst>
                              <p:par>
                                <p:cTn fill="hold" grpId="0" id="33" nodeType="afterEffect" presetClass="entr" presetID="10" presetSubtype="0">
                                  <p:stCondLst>
                                    <p:cond delay="0"/>
                                  </p:stCondLst>
                                  <p:childTnLst>
                                    <p:set>
                                      <p:cBhvr>
                                        <p:cTn dur="1" fill="hold" id="34">
                                          <p:stCondLst>
                                            <p:cond delay="0"/>
                                          </p:stCondLst>
                                        </p:cTn>
                                        <p:tgtEl>
                                          <p:spTgt spid="48"/>
                                        </p:tgtEl>
                                        <p:attrNameLst>
                                          <p:attrName>style.visibility</p:attrName>
                                        </p:attrNameLst>
                                      </p:cBhvr>
                                      <p:to>
                                        <p:strVal val="visible"/>
                                      </p:to>
                                    </p:set>
                                    <p:animEffect filter="fade" transition="in">
                                      <p:cBhvr>
                                        <p:cTn dur="500" id="35"/>
                                        <p:tgtEl>
                                          <p:spTgt spid="48"/>
                                        </p:tgtEl>
                                      </p:cBhvr>
                                    </p:animEffect>
                                  </p:childTnLst>
                                </p:cTn>
                              </p:par>
                            </p:childTnLst>
                          </p:cTn>
                        </p:par>
                        <p:par>
                          <p:cTn fill="hold" id="36" nodeType="afterGroup">
                            <p:stCondLst>
                              <p:cond delay="3500"/>
                            </p:stCondLst>
                            <p:childTnLst>
                              <p:par>
                                <p:cTn fill="hold" grpId="0" id="37" nodeType="afterEffect" presetClass="entr" presetID="22" presetSubtype="8">
                                  <p:stCondLst>
                                    <p:cond delay="0"/>
                                  </p:stCondLst>
                                  <p:childTnLst>
                                    <p:set>
                                      <p:cBhvr>
                                        <p:cTn dur="1" fill="hold" id="38">
                                          <p:stCondLst>
                                            <p:cond delay="0"/>
                                          </p:stCondLst>
                                        </p:cTn>
                                        <p:tgtEl>
                                          <p:spTgt spid="51"/>
                                        </p:tgtEl>
                                        <p:attrNameLst>
                                          <p:attrName>style.visibility</p:attrName>
                                        </p:attrNameLst>
                                      </p:cBhvr>
                                      <p:to>
                                        <p:strVal val="visible"/>
                                      </p:to>
                                    </p:set>
                                    <p:animEffect filter="wipe(left)" transition="in">
                                      <p:cBhvr>
                                        <p:cTn dur="500" id="39"/>
                                        <p:tgtEl>
                                          <p:spTgt spid="51"/>
                                        </p:tgtEl>
                                      </p:cBhvr>
                                    </p:animEffect>
                                  </p:childTnLst>
                                </p:cTn>
                              </p:par>
                            </p:childTnLst>
                          </p:cTn>
                        </p:par>
                        <p:par>
                          <p:cTn fill="hold" id="40" nodeType="afterGroup">
                            <p:stCondLst>
                              <p:cond delay="4000"/>
                            </p:stCondLst>
                            <p:childTnLst>
                              <p:par>
                                <p:cTn fill="hold" id="41" nodeType="afterEffect" presetClass="entr" presetID="22" presetSubtype="8">
                                  <p:stCondLst>
                                    <p:cond delay="0"/>
                                  </p:stCondLst>
                                  <p:childTnLst>
                                    <p:set>
                                      <p:cBhvr>
                                        <p:cTn dur="1" fill="hold" id="42">
                                          <p:stCondLst>
                                            <p:cond delay="0"/>
                                          </p:stCondLst>
                                        </p:cTn>
                                        <p:tgtEl>
                                          <p:spTgt spid="21"/>
                                        </p:tgtEl>
                                        <p:attrNameLst>
                                          <p:attrName>style.visibility</p:attrName>
                                        </p:attrNameLst>
                                      </p:cBhvr>
                                      <p:to>
                                        <p:strVal val="visible"/>
                                      </p:to>
                                    </p:set>
                                    <p:animEffect filter="wipe(left)" transition="in">
                                      <p:cBhvr>
                                        <p:cTn dur="500" id="43"/>
                                        <p:tgtEl>
                                          <p:spTgt spid="21"/>
                                        </p:tgtEl>
                                      </p:cBhvr>
                                    </p:animEffect>
                                  </p:childTnLst>
                                </p:cTn>
                              </p:par>
                            </p:childTnLst>
                          </p:cTn>
                        </p:par>
                        <p:par>
                          <p:cTn fill="hold" id="44" nodeType="afterGroup">
                            <p:stCondLst>
                              <p:cond delay="4500"/>
                            </p:stCondLst>
                            <p:childTnLst>
                              <p:par>
                                <p:cTn fill="hold" id="45" nodeType="afterEffect" presetClass="entr" presetID="53" presetSubtype="0">
                                  <p:stCondLst>
                                    <p:cond delay="0"/>
                                  </p:stCondLst>
                                  <p:childTnLst>
                                    <p:set>
                                      <p:cBhvr>
                                        <p:cTn dur="1" fill="hold" id="46">
                                          <p:stCondLst>
                                            <p:cond delay="0"/>
                                          </p:stCondLst>
                                        </p:cTn>
                                        <p:tgtEl>
                                          <p:spTgt spid="44"/>
                                        </p:tgtEl>
                                        <p:attrNameLst>
                                          <p:attrName>style.visibility</p:attrName>
                                        </p:attrNameLst>
                                      </p:cBhvr>
                                      <p:to>
                                        <p:strVal val="visible"/>
                                      </p:to>
                                    </p:set>
                                    <p:anim calcmode="lin" valueType="num">
                                      <p:cBhvr>
                                        <p:cTn dur="500" fill="hold" id="47"/>
                                        <p:tgtEl>
                                          <p:spTgt spid="44"/>
                                        </p:tgtEl>
                                        <p:attrNameLst>
                                          <p:attrName>ppt_w</p:attrName>
                                        </p:attrNameLst>
                                      </p:cBhvr>
                                      <p:tavLst>
                                        <p:tav tm="0">
                                          <p:val>
                                            <p:fltVal val="0"/>
                                          </p:val>
                                        </p:tav>
                                        <p:tav tm="100000">
                                          <p:val>
                                            <p:strVal val="#ppt_w"/>
                                          </p:val>
                                        </p:tav>
                                      </p:tavLst>
                                    </p:anim>
                                    <p:anim calcmode="lin" valueType="num">
                                      <p:cBhvr>
                                        <p:cTn dur="500" fill="hold" id="48"/>
                                        <p:tgtEl>
                                          <p:spTgt spid="44"/>
                                        </p:tgtEl>
                                        <p:attrNameLst>
                                          <p:attrName>ppt_h</p:attrName>
                                        </p:attrNameLst>
                                      </p:cBhvr>
                                      <p:tavLst>
                                        <p:tav tm="0">
                                          <p:val>
                                            <p:fltVal val="0"/>
                                          </p:val>
                                        </p:tav>
                                        <p:tav tm="100000">
                                          <p:val>
                                            <p:strVal val="#ppt_h"/>
                                          </p:val>
                                        </p:tav>
                                      </p:tavLst>
                                    </p:anim>
                                    <p:animEffect filter="fade" transition="in">
                                      <p:cBhvr>
                                        <p:cTn dur="500" id="49"/>
                                        <p:tgtEl>
                                          <p:spTgt spid="44"/>
                                        </p:tgtEl>
                                      </p:cBhvr>
                                    </p:animEffect>
                                  </p:childTnLst>
                                </p:cTn>
                              </p:par>
                            </p:childTnLst>
                          </p:cTn>
                        </p:par>
                        <p:par>
                          <p:cTn fill="hold" id="50" nodeType="afterGroup">
                            <p:stCondLst>
                              <p:cond delay="5000"/>
                            </p:stCondLst>
                            <p:childTnLst>
                              <p:par>
                                <p:cTn fill="hold" grpId="0" id="51" nodeType="afterEffect" presetClass="entr" presetID="10" presetSubtype="0">
                                  <p:stCondLst>
                                    <p:cond delay="0"/>
                                  </p:stCondLst>
                                  <p:childTnLst>
                                    <p:set>
                                      <p:cBhvr>
                                        <p:cTn dur="1" fill="hold" id="52">
                                          <p:stCondLst>
                                            <p:cond delay="0"/>
                                          </p:stCondLst>
                                        </p:cTn>
                                        <p:tgtEl>
                                          <p:spTgt spid="49"/>
                                        </p:tgtEl>
                                        <p:attrNameLst>
                                          <p:attrName>style.visibility</p:attrName>
                                        </p:attrNameLst>
                                      </p:cBhvr>
                                      <p:to>
                                        <p:strVal val="visible"/>
                                      </p:to>
                                    </p:set>
                                    <p:animEffect filter="fade" transition="in">
                                      <p:cBhvr>
                                        <p:cTn dur="500" id="53"/>
                                        <p:tgtEl>
                                          <p:spTgt spid="49"/>
                                        </p:tgtEl>
                                      </p:cBhvr>
                                    </p:animEffect>
                                  </p:childTnLst>
                                </p:cTn>
                              </p:par>
                            </p:childTnLst>
                          </p:cTn>
                        </p:par>
                        <p:par>
                          <p:cTn fill="hold" id="54" nodeType="afterGroup">
                            <p:stCondLst>
                              <p:cond delay="5500"/>
                            </p:stCondLst>
                            <p:childTnLst>
                              <p:par>
                                <p:cTn fill="hold" grpId="0" id="55" nodeType="afterEffect" presetClass="entr" presetID="22" presetSubtype="8">
                                  <p:stCondLst>
                                    <p:cond delay="0"/>
                                  </p:stCondLst>
                                  <p:childTnLst>
                                    <p:set>
                                      <p:cBhvr>
                                        <p:cTn dur="1" fill="hold" id="56">
                                          <p:stCondLst>
                                            <p:cond delay="0"/>
                                          </p:stCondLst>
                                        </p:cTn>
                                        <p:tgtEl>
                                          <p:spTgt spid="52"/>
                                        </p:tgtEl>
                                        <p:attrNameLst>
                                          <p:attrName>style.visibility</p:attrName>
                                        </p:attrNameLst>
                                      </p:cBhvr>
                                      <p:to>
                                        <p:strVal val="visible"/>
                                      </p:to>
                                    </p:set>
                                    <p:animEffect filter="wipe(left)" transition="in">
                                      <p:cBhvr>
                                        <p:cTn dur="500" id="57"/>
                                        <p:tgtEl>
                                          <p:spTgt spid="5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7"/>
      <p:bldP grpId="0" spid="48"/>
      <p:bldP grpId="0" spid="49"/>
      <p:bldP grpId="0" spid="50"/>
      <p:bldP grpId="0" spid="51"/>
      <p:bldP grpId="0" spid="52"/>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简约沉稳"/>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http://www.ypppt.com/</Company>
  <PresentationFormat>宽屏</PresentationFormat>
  <Paragraphs>271</Paragraphs>
  <Slides>29</Slides>
  <Notes>29</Notes>
  <TotalTime>177</TotalTime>
  <HiddenSlides>0</HiddenSlides>
  <MMClips>0</MMClips>
  <ScaleCrop>0</ScaleCrop>
  <HeadingPairs>
    <vt:vector baseType="variant" size="6">
      <vt:variant>
        <vt:lpstr>Fonts used</vt:lpstr>
      </vt:variant>
      <vt:variant>
        <vt:i4>21</vt:i4>
      </vt:variant>
      <vt:variant>
        <vt:lpstr>Theme</vt:lpstr>
      </vt:variant>
      <vt:variant>
        <vt:i4>1</vt:i4>
      </vt:variant>
      <vt:variant>
        <vt:lpstr>Slide Titles</vt:lpstr>
      </vt:variant>
      <vt:variant>
        <vt:i4>29</vt:i4>
      </vt:variant>
    </vt:vector>
  </HeadingPairs>
  <TitlesOfParts>
    <vt:vector baseType="lpstr" size="51">
      <vt:lpstr>Arial</vt:lpstr>
      <vt:lpstr>Calibri Light</vt:lpstr>
      <vt:lpstr>Calibri</vt:lpstr>
      <vt:lpstr>微软雅黑</vt:lpstr>
      <vt:lpstr>Kartika</vt:lpstr>
      <vt:lpstr>幼圆</vt:lpstr>
      <vt:lpstr>Impact</vt:lpstr>
      <vt:lpstr>Agency FB</vt:lpstr>
      <vt:lpstr>时尚中黑简体</vt:lpstr>
      <vt:lpstr>Akzidenz-Grotesk BQ Condensed</vt:lpstr>
      <vt:lpstr>Roboto</vt:lpstr>
      <vt:lpstr>FontAwesome</vt:lpstr>
      <vt:lpstr>Bebas</vt:lpstr>
      <vt:lpstr>方正姚体</vt:lpstr>
      <vt:lpstr>Arial Rounded MT Bold</vt:lpstr>
      <vt:lpstr>Times New Roman</vt:lpstr>
      <vt:lpstr>Arial Narrow</vt:lpstr>
      <vt:lpstr>宋体</vt:lpstr>
      <vt:lpstr>微软雅黑 Light</vt:lpstr>
      <vt:lpstr>Arial Black</vt:lpstr>
      <vt:lpstr>方正兰亭超细黑简体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2015-09-06T06:57:47Z</dcterms:created>
  <cp:lastModifiedBy>优品PPT</cp:lastModifiedBy>
  <dcterms:modified xsi:type="dcterms:W3CDTF">2021-08-20T11:09:53Z</dcterms:modified>
  <cp:revision>154</cp:revision>
  <dc:title>PowerPoint 演示文稿</dc:title>
</cp:coreProperties>
</file>