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90" r:id="rId5"/>
    <p:sldId id="264" r:id="rId6"/>
    <p:sldId id="275" r:id="rId7"/>
    <p:sldId id="291" r:id="rId8"/>
    <p:sldId id="276" r:id="rId9"/>
    <p:sldId id="292" r:id="rId10"/>
    <p:sldId id="297" r:id="rId11"/>
    <p:sldId id="261" r:id="rId12"/>
    <p:sldId id="269" r:id="rId13"/>
    <p:sldId id="268" r:id="rId14"/>
    <p:sldId id="281" r:id="rId15"/>
    <p:sldId id="262" r:id="rId16"/>
    <p:sldId id="271" r:id="rId17"/>
    <p:sldId id="272" r:id="rId18"/>
    <p:sldId id="267" r:id="rId19"/>
    <p:sldId id="295" r:id="rId20"/>
    <p:sldId id="274" r:id="rId21"/>
    <p:sldId id="294" r:id="rId22"/>
    <p:sldId id="293" r:id="rId23"/>
    <p:sldId id="298" r:id="rId24"/>
  </p:sldIdLst>
  <p:sldSz cx="12192000" cy="6858000"/>
  <p:notesSz cx="6858000" cy="9144000"/>
  <p:custDataLst>
    <p:tags r:id="rId25"/>
  </p:custDataLst>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36">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88" autoAdjust="0"/>
    <p:restoredTop sz="94660"/>
  </p:normalViewPr>
  <p:slideViewPr>
    <p:cSldViewPr>
      <p:cViewPr varScale="1">
        <p:scale>
          <a:sx n="87" d="100"/>
          <a:sy n="87" d="100"/>
        </p:scale>
        <p:origin x="228" y="84"/>
      </p:cViewPr>
      <p:guideLst>
        <p:guide orient="horz" pos="2136"/>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60113" cy="60113"/>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tags/tag1.xml" Type="http://schemas.openxmlformats.org/officeDocument/2006/relationships/tags"/><Relationship Id="rId26" Target="presProps.xml" Type="http://schemas.openxmlformats.org/officeDocument/2006/relationships/presProps"/><Relationship Id="rId27" Target="viewProps.xml" Type="http://schemas.openxmlformats.org/officeDocument/2006/relationships/viewProps"/><Relationship Id="rId28" Target="theme/theme1.xml" Type="http://schemas.openxmlformats.org/officeDocument/2006/relationships/theme"/><Relationship Id="rId29"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bwMode="auto">
      <p:bgPr>
        <a:solidFill>
          <a:schemeClr val="bg1"/>
        </a:solidFill>
        <a:effectLst/>
      </p:bgPr>
    </p:bg>
    <p:spTree>
      <p:nvGrpSpPr>
        <p:cNvPr id="1" name=""/>
        <p:cNvGrpSpPr/>
        <p:nvPr/>
      </p:nvGrpSpPr>
      <p:grpSpPr>
        <a:xfrm>
          <a:off x="0" y="0"/>
          <a:ext cx="0" cy="0"/>
        </a:xfrm>
      </p:grpSpPr>
      <p:sp>
        <p:nvSpPr>
          <p:cNvPr id="2050" name="页眉占位符 1"/>
          <p:cNvSpPr>
            <a:spLocks noGrp="1" noChangeArrowheads="1"/>
          </p:cNvSpPr>
          <p:nvPr>
            <p:ph type="hdr" sz="quarter"/>
          </p:nvPr>
        </p:nvSpPr>
        <p:spPr bwMode="auto">
          <a:xfrm>
            <a:off x="0" y="0"/>
            <a:ext cx="2971800" cy="4587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en-US"/>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buFont typeface="Arial" panose="020b0604020202020204" pitchFamily="34" charset="0"/>
              <a:buNone/>
              <a:defRPr sz="1200"/>
            </a:lvl1pPr>
          </a:lstStyle>
          <a:p>
            <a:pPr>
              <a:defRPr/>
            </a:pPr>
            <a:fld id="{8B4ACE31-27DF-45E2-994C-2646C3A0C9D9}" type="datetimeFigureOut">
              <a:rPr lang="zh-CN" altLang="en-US"/>
              <a:pPr>
                <a:defRPr/>
              </a:pPr>
              <a:t>2016/1/25</a:t>
            </a:fld>
            <a:endParaRPr lang="zh-CN" altLang="en-US"/>
          </a:p>
        </p:txBody>
      </p:sp>
      <p:sp>
        <p:nvSpPr>
          <p:cNvPr id="2052" name="幻灯片图像占位符 3"/>
          <p:cNvSpPr>
            <a:spLocks noGrp="1" noRot="1" noChangeAspect="1" noChangeArrowheads="1"/>
          </p:cNvSpPr>
          <p:nvPr>
            <p:ph type="sldImg" idx="2"/>
          </p:nvPr>
        </p:nvSpPr>
        <p:spPr bwMode="auto">
          <a:xfrm>
            <a:off x="685800" y="1143000"/>
            <a:ext cx="5486400" cy="30861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sp>
      <p:sp>
        <p:nvSpPr>
          <p:cNvPr id="2053" name="备注占位符 4"/>
          <p:cNvSpPr>
            <a:spLocks noGrp="1" noChangeArrowheads="1"/>
          </p:cNvSpPr>
          <p:nvPr>
            <p:ph type="body" sz="quarter" idx="3"/>
          </p:nvPr>
        </p:nvSpPr>
        <p:spPr bwMode="auto">
          <a:xfrm>
            <a:off x="685800" y="4400550"/>
            <a:ext cx="5486400" cy="36004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054" name="页脚占位符 5"/>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en-US"/>
          </a:p>
        </p:txBody>
      </p:sp>
      <p:sp>
        <p:nvSpPr>
          <p:cNvPr id="2055" name="灯片编号占位符 6"/>
          <p:cNvSpPr>
            <a:spLocks noGrp="1" noChangeArrowheads="1"/>
          </p:cNvSpPr>
          <p:nvPr>
            <p:ph type="sldNum" sz="quarter" idx="5"/>
          </p:nvPr>
        </p:nvSpPr>
        <p:spPr bwMode="auto">
          <a:xfrm>
            <a:off x="3884613" y="8685213"/>
            <a:ext cx="2971800" cy="4587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buFont typeface="Arial" panose="020b0604020202020204" pitchFamily="34" charset="0"/>
              <a:buNone/>
              <a:defRPr sz="1200"/>
            </a:lvl1pPr>
          </a:lstStyle>
          <a:p>
            <a:pPr>
              <a:defRPr/>
            </a:pPr>
            <a:fld id="{10665D87-F910-4954-8BA8-A6347DFE29FE}" type="slidenum">
              <a:rPr lang="zh-CN" altLang="en-US"/>
              <a:pPr>
                <a:defRPr/>
              </a:pPr>
              <a:t>‹#›</a:t>
            </a:fld>
            <a:endParaRPr lang="zh-CN" altLang="en-US"/>
          </a:p>
        </p:txBody>
      </p:sp>
    </p:spTree>
    <p:extLst>
      <p:ext uri="{BB962C8B-B14F-4D97-AF65-F5344CB8AC3E}">
        <p14:creationId val="33545526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2F24710E-C72E-460E-8AD0-2B048ACF6785}" type="datetime1">
              <a:rPr lang="zh-CN" altLang="en-US"/>
              <a:pPr>
                <a:defRPr/>
              </a:pPr>
              <a:t>2016/1/25</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0CD75C7A-7599-4875-901C-9AACF86D93F1}" type="slidenum">
              <a:rPr lang="zh-CN" altLang="en-US"/>
              <a:pPr>
                <a:defRPr/>
              </a:pPr>
              <a:t>‹#›</a:t>
            </a:fld>
            <a:endParaRPr lang="zh-CN" altLang="en-US" sz="1800">
              <a:solidFill>
                <a:schemeClr val="tx1"/>
              </a:solidFill>
            </a:endParaRPr>
          </a:p>
        </p:txBody>
      </p:sp>
    </p:spTree>
    <p:extLst>
      <p:ext uri="{BB962C8B-B14F-4D97-AF65-F5344CB8AC3E}">
        <p14:creationId val="54612758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520BA958-4328-4A35-8583-F18D632E623B}" type="datetime1">
              <a:rPr lang="zh-CN" altLang="en-US"/>
              <a:pPr>
                <a:defRPr/>
              </a:pPr>
              <a:t>2016/1/25</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044090E3-BBE6-472D-AB10-CFC4CE36C01C}" type="slidenum">
              <a:rPr lang="zh-CN" altLang="en-US"/>
              <a:pPr>
                <a:defRPr/>
              </a:pPr>
              <a:t>‹#›</a:t>
            </a:fld>
            <a:endParaRPr lang="zh-CN" altLang="en-US" sz="1800">
              <a:solidFill>
                <a:schemeClr val="tx1"/>
              </a:solidFill>
            </a:endParaRPr>
          </a:p>
        </p:txBody>
      </p:sp>
    </p:spTree>
    <p:extLst>
      <p:ext uri="{BB962C8B-B14F-4D97-AF65-F5344CB8AC3E}">
        <p14:creationId val="237241423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C55129D0-9645-4B68-B0E6-3BE41B4CBC00}" type="datetime1">
              <a:rPr lang="zh-CN" altLang="en-US"/>
              <a:pPr>
                <a:defRPr/>
              </a:pPr>
              <a:t>2016/1/25</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0698D798-F521-4703-BBC9-59C52A560F31}" type="slidenum">
              <a:rPr lang="zh-CN" altLang="en-US"/>
              <a:pPr>
                <a:defRPr/>
              </a:pPr>
              <a:t>‹#›</a:t>
            </a:fld>
            <a:endParaRPr lang="zh-CN" altLang="en-US" sz="1800">
              <a:solidFill>
                <a:schemeClr val="tx1"/>
              </a:solidFill>
            </a:endParaRPr>
          </a:p>
        </p:txBody>
      </p:sp>
    </p:spTree>
    <p:extLst>
      <p:ext uri="{BB962C8B-B14F-4D97-AF65-F5344CB8AC3E}">
        <p14:creationId val="162466369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1877743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5220172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9839591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6100689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2078125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7117584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66666247"/>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0069414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p:txBody>
          <a:bodyPr/>
          <a:lstStyle>
            <a:lvl1pPr>
              <a:defRPr/>
            </a:lvl1pPr>
          </a:lstStyle>
          <a:p>
            <a:pPr>
              <a:defRPr/>
            </a:pPr>
            <a:fld id="{AD34CFD5-7C10-40C0-AD59-93C0F6BD7DA2}" type="datetime1">
              <a:rPr lang="zh-CN" altLang="en-US"/>
              <a:pPr>
                <a:defRPr/>
              </a:pPr>
              <a:t>2016/1/25</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F2BF71F1-1656-4BDB-B00E-1771BA907F82}" type="slidenum">
              <a:rPr lang="zh-CN" altLang="en-US"/>
              <a:pPr>
                <a:defRPr/>
              </a:pPr>
              <a:t>‹#›</a:t>
            </a:fld>
            <a:endParaRPr lang="zh-CN" altLang="en-US" sz="1800">
              <a:solidFill>
                <a:schemeClr val="tx1"/>
              </a:solidFill>
            </a:endParaRPr>
          </a:p>
        </p:txBody>
      </p:sp>
    </p:spTree>
    <p:extLst>
      <p:ext uri="{BB962C8B-B14F-4D97-AF65-F5344CB8AC3E}">
        <p14:creationId val="1759537634"/>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8973384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6830926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6435085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noChangeArrowheads="1"/>
          </p:cNvSpPr>
          <p:nvPr>
            <p:ph type="dt" sz="half" idx="10"/>
          </p:nvPr>
        </p:nvSpPr>
        <p:spPr/>
        <p:txBody>
          <a:bodyPr/>
          <a:lstStyle>
            <a:lvl1pPr>
              <a:defRPr/>
            </a:lvl1pPr>
          </a:lstStyle>
          <a:p>
            <a:pPr>
              <a:defRPr/>
            </a:pPr>
            <a:fld id="{500CD75B-36D7-45C7-8FC9-466BA5718079}" type="datetime1">
              <a:rPr lang="zh-CN" altLang="en-US"/>
              <a:pPr>
                <a:defRPr/>
              </a:pPr>
              <a:t>2016/1/25</a:t>
            </a:fld>
            <a:endParaRPr lang="zh-CN" altLang="en-US" sz="1800">
              <a:solidFill>
                <a:schemeClr val="tx1"/>
              </a:solidFill>
            </a:endParaRPr>
          </a:p>
        </p:txBody>
      </p:sp>
      <p:sp>
        <p:nvSpPr>
          <p:cNvPr id="5"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p:txBody>
          <a:bodyPr/>
          <a:lstStyle>
            <a:lvl1pPr>
              <a:defRPr/>
            </a:lvl1pPr>
          </a:lstStyle>
          <a:p>
            <a:pPr>
              <a:defRPr/>
            </a:pPr>
            <a:fld id="{9BECD7B0-7DB2-4D61-BC21-388A18E3AC06}" type="slidenum">
              <a:rPr lang="zh-CN" altLang="en-US"/>
              <a:pPr>
                <a:defRPr/>
              </a:pPr>
              <a:t>‹#›</a:t>
            </a:fld>
            <a:endParaRPr lang="zh-CN" altLang="en-US" sz="1800">
              <a:solidFill>
                <a:schemeClr val="tx1"/>
              </a:solidFill>
            </a:endParaRPr>
          </a:p>
        </p:txBody>
      </p:sp>
    </p:spTree>
    <p:extLst>
      <p:ext uri="{BB962C8B-B14F-4D97-AF65-F5344CB8AC3E}">
        <p14:creationId val="304146196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p:txBody>
          <a:bodyPr/>
          <a:lstStyle>
            <a:lvl1pPr>
              <a:defRPr/>
            </a:lvl1pPr>
          </a:lstStyle>
          <a:p>
            <a:pPr>
              <a:defRPr/>
            </a:pPr>
            <a:fld id="{94590AE3-FCBB-4A48-BB97-BA66429240F1}" type="datetime1">
              <a:rPr lang="zh-CN" altLang="en-US"/>
              <a:pPr>
                <a:defRPr/>
              </a:pPr>
              <a:t>2016/1/25</a:t>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pPr>
              <a:defRPr/>
            </a:pPr>
            <a:fld id="{91CA5DA9-100E-4961-80BA-3E2B0D79CE07}" type="slidenum">
              <a:rPr lang="zh-CN" altLang="en-US"/>
              <a:pPr>
                <a:defRPr/>
              </a:pPr>
              <a:t>‹#›</a:t>
            </a:fld>
            <a:endParaRPr lang="zh-CN" altLang="en-US" sz="1800">
              <a:solidFill>
                <a:schemeClr val="tx1"/>
              </a:solidFill>
            </a:endParaRPr>
          </a:p>
        </p:txBody>
      </p:sp>
    </p:spTree>
    <p:extLst>
      <p:ext uri="{BB962C8B-B14F-4D97-AF65-F5344CB8AC3E}">
        <p14:creationId val="110305590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p:txBody>
          <a:bodyPr/>
          <a:lstStyle>
            <a:lvl1pPr>
              <a:defRPr/>
            </a:lvl1pPr>
          </a:lstStyle>
          <a:p>
            <a:pPr>
              <a:defRPr/>
            </a:pPr>
            <a:fld id="{9E7D17E1-EDF4-4278-9D70-13E0A2C2A7E5}" type="datetime1">
              <a:rPr lang="zh-CN" altLang="en-US"/>
              <a:pPr>
                <a:defRPr/>
              </a:pPr>
              <a:t>2016/1/25</a:t>
            </a:fld>
            <a:endParaRPr lang="zh-CN" altLang="en-US" sz="1800">
              <a:solidFill>
                <a:schemeClr val="tx1"/>
              </a:solidFill>
            </a:endParaRPr>
          </a:p>
        </p:txBody>
      </p:sp>
      <p:sp>
        <p:nvSpPr>
          <p:cNvPr id="8"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p:txBody>
          <a:bodyPr/>
          <a:lstStyle>
            <a:lvl1pPr>
              <a:defRPr/>
            </a:lvl1pPr>
          </a:lstStyle>
          <a:p>
            <a:pPr>
              <a:defRPr/>
            </a:pPr>
            <a:fld id="{D3FAC57E-7EAF-4F03-A166-0EDEF98C431B}" type="slidenum">
              <a:rPr lang="zh-CN" altLang="en-US"/>
              <a:pPr>
                <a:defRPr/>
              </a:pPr>
              <a:t>‹#›</a:t>
            </a:fld>
            <a:endParaRPr lang="zh-CN" altLang="en-US" sz="1800">
              <a:solidFill>
                <a:schemeClr val="tx1"/>
              </a:solidFill>
            </a:endParaRPr>
          </a:p>
        </p:txBody>
      </p:sp>
    </p:spTree>
    <p:extLst>
      <p:ext uri="{BB962C8B-B14F-4D97-AF65-F5344CB8AC3E}">
        <p14:creationId val="79179899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p:txBody>
          <a:bodyPr/>
          <a:lstStyle>
            <a:lvl1pPr>
              <a:defRPr/>
            </a:lvl1pPr>
          </a:lstStyle>
          <a:p>
            <a:pPr>
              <a:defRPr/>
            </a:pPr>
            <a:fld id="{C3299B34-1326-4FA1-940A-D0BBA446A05E}" type="datetime1">
              <a:rPr lang="zh-CN" altLang="en-US"/>
              <a:pPr>
                <a:defRPr/>
              </a:pPr>
              <a:t>2016/1/25</a:t>
            </a:fld>
            <a:endParaRPr lang="zh-CN" altLang="en-US" sz="1800">
              <a:solidFill>
                <a:schemeClr val="tx1"/>
              </a:solidFill>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p:txBody>
          <a:bodyPr/>
          <a:lstStyle>
            <a:lvl1pPr>
              <a:defRPr/>
            </a:lvl1pPr>
          </a:lstStyle>
          <a:p>
            <a:pPr>
              <a:defRPr/>
            </a:pPr>
            <a:fld id="{34A126A2-CC9C-4777-BBD3-F020F2AAB0B3}" type="slidenum">
              <a:rPr lang="zh-CN" altLang="en-US"/>
              <a:pPr>
                <a:defRPr/>
              </a:pPr>
              <a:t>‹#›</a:t>
            </a:fld>
            <a:endParaRPr lang="zh-CN" altLang="en-US" sz="1800">
              <a:solidFill>
                <a:schemeClr val="tx1"/>
              </a:solidFill>
            </a:endParaRPr>
          </a:p>
        </p:txBody>
      </p:sp>
    </p:spTree>
    <p:extLst>
      <p:ext uri="{BB962C8B-B14F-4D97-AF65-F5344CB8AC3E}">
        <p14:creationId val="426097116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3"/>
          <p:cNvSpPr>
            <a:spLocks noGrp="1" noChangeArrowheads="1"/>
          </p:cNvSpPr>
          <p:nvPr>
            <p:ph type="dt" sz="half" idx="10"/>
          </p:nvPr>
        </p:nvSpPr>
        <p:spPr/>
        <p:txBody>
          <a:bodyPr/>
          <a:lstStyle>
            <a:lvl1pPr>
              <a:defRPr/>
            </a:lvl1pPr>
          </a:lstStyle>
          <a:p>
            <a:pPr>
              <a:defRPr/>
            </a:pPr>
            <a:fld id="{6335EEAC-EB32-47D6-950F-4452CE86086F}" type="datetime1">
              <a:rPr lang="zh-CN" altLang="en-US"/>
              <a:pPr>
                <a:defRPr/>
              </a:pPr>
              <a:t>2016/1/25</a:t>
            </a:fld>
            <a:endParaRPr lang="zh-CN" altLang="en-US" sz="1800">
              <a:solidFill>
                <a:schemeClr val="tx1"/>
              </a:solidFill>
            </a:endParaRPr>
          </a:p>
        </p:txBody>
      </p:sp>
      <p:sp>
        <p:nvSpPr>
          <p:cNvPr id="3"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p:txBody>
          <a:bodyPr/>
          <a:lstStyle>
            <a:lvl1pPr>
              <a:defRPr/>
            </a:lvl1pPr>
          </a:lstStyle>
          <a:p>
            <a:pPr>
              <a:defRPr/>
            </a:pPr>
            <a:fld id="{383957D0-A558-4CAC-9B23-C869C25334AD}" type="slidenum">
              <a:rPr lang="zh-CN" altLang="en-US"/>
              <a:pPr>
                <a:defRPr/>
              </a:pPr>
              <a:t>‹#›</a:t>
            </a:fld>
            <a:endParaRPr lang="zh-CN" altLang="en-US" sz="1800">
              <a:solidFill>
                <a:schemeClr val="tx1"/>
              </a:solidFill>
            </a:endParaRPr>
          </a:p>
        </p:txBody>
      </p:sp>
    </p:spTree>
    <p:extLst>
      <p:ext uri="{BB962C8B-B14F-4D97-AF65-F5344CB8AC3E}">
        <p14:creationId val="28870783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p:txBody>
          <a:bodyPr/>
          <a:lstStyle>
            <a:lvl1pPr>
              <a:defRPr/>
            </a:lvl1pPr>
          </a:lstStyle>
          <a:p>
            <a:pPr>
              <a:defRPr/>
            </a:pPr>
            <a:fld id="{528BD5BE-37F8-4368-9A4B-1A1634CB49EF}" type="datetime1">
              <a:rPr lang="zh-CN" altLang="en-US"/>
              <a:pPr>
                <a:defRPr/>
              </a:pPr>
              <a:t>2016/1/25</a:t>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pPr>
              <a:defRPr/>
            </a:pPr>
            <a:fld id="{8F654CA7-FDD5-4B10-B5DC-D9B254E3CD55}" type="slidenum">
              <a:rPr lang="zh-CN" altLang="en-US"/>
              <a:pPr>
                <a:defRPr/>
              </a:pPr>
              <a:t>‹#›</a:t>
            </a:fld>
            <a:endParaRPr lang="zh-CN" altLang="en-US" sz="1800">
              <a:solidFill>
                <a:schemeClr val="tx1"/>
              </a:solidFill>
            </a:endParaRPr>
          </a:p>
        </p:txBody>
      </p:sp>
    </p:spTree>
    <p:extLst>
      <p:ext uri="{BB962C8B-B14F-4D97-AF65-F5344CB8AC3E}">
        <p14:creationId val="2108295603"/>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Calibri" panose="020f0502020204030204" pitchFamily="34" charset="0"/>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p:txBody>
          <a:bodyPr/>
          <a:lstStyle>
            <a:lvl1pPr>
              <a:defRPr/>
            </a:lvl1pPr>
          </a:lstStyle>
          <a:p>
            <a:pPr>
              <a:defRPr/>
            </a:pPr>
            <a:fld id="{248B7415-071C-49F9-A5CB-9EBE72855AC8}" type="datetime1">
              <a:rPr lang="zh-CN" altLang="en-US"/>
              <a:pPr>
                <a:defRPr/>
              </a:pPr>
              <a:t>2016/1/25</a:t>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p:txBody>
          <a:bodyPr/>
          <a:lstStyle>
            <a:lvl1pPr>
              <a:defRPr/>
            </a:lvl1pPr>
          </a:lstStyle>
          <a:p>
            <a:pPr>
              <a:defRPr/>
            </a:pPr>
            <a:fld id="{32CD11C3-325E-4785-8980-7B725682CE16}" type="slidenum">
              <a:rPr lang="zh-CN" altLang="en-US"/>
              <a:pPr>
                <a:defRPr/>
              </a:pPr>
              <a:t>‹#›</a:t>
            </a:fld>
            <a:endParaRPr lang="zh-CN" altLang="en-US" sz="1800">
              <a:solidFill>
                <a:schemeClr val="tx1"/>
              </a:solidFill>
            </a:endParaRPr>
          </a:p>
        </p:txBody>
      </p:sp>
    </p:spTree>
    <p:extLst>
      <p:ext uri="{BB962C8B-B14F-4D97-AF65-F5344CB8AC3E}">
        <p14:creationId val="348100596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chemeClr val="bg1"/>
        </a:solidFill>
        <a:effectLst/>
      </p:bgPr>
    </p:bg>
    <p:spTree>
      <p:nvGrpSpPr>
        <p:cNvPr id="1" name=""/>
        <p:cNvGrpSpPr/>
        <p:nvPr/>
      </p:nvGrpSpPr>
      <p:grpSpPr>
        <a:xfrm>
          <a:off x="0" y="0"/>
          <a: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sym typeface="Calibri Light" panose="020f0302020204030204" pitchFamily="34" charset="0"/>
              </a:rPr>
              <a:t>单击此处编辑母版标题样式</a:t>
            </a:r>
          </a:p>
        </p:txBody>
      </p:sp>
      <p:sp>
        <p:nvSpPr>
          <p:cNvPr id="1027"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sym typeface="Calibri" panose="020f0502020204030204" pitchFamily="34" charset="0"/>
              </a:rPr>
              <a:t>单击此处编辑母版文本样式</a:t>
            </a:r>
          </a:p>
          <a:p>
            <a:pPr lvl="1"/>
            <a:r>
              <a:rPr lang="zh-CN" altLang="zh-CN" smtClean="0">
                <a:sym typeface="Calibri" panose="020f0502020204030204" pitchFamily="34" charset="0"/>
              </a:rPr>
              <a:t>第二级</a:t>
            </a:r>
          </a:p>
          <a:p>
            <a:pPr lvl="2"/>
            <a:r>
              <a:rPr lang="zh-CN" altLang="zh-CN" smtClean="0">
                <a:sym typeface="Calibri" panose="020f0502020204030204" pitchFamily="34" charset="0"/>
              </a:rPr>
              <a:t>第三级</a:t>
            </a:r>
          </a:p>
          <a:p>
            <a:pPr lvl="3"/>
            <a:r>
              <a:rPr lang="zh-CN" altLang="zh-CN" smtClean="0">
                <a:sym typeface="Calibri" panose="020f0502020204030204" pitchFamily="34" charset="0"/>
              </a:rPr>
              <a:t>第四级</a:t>
            </a:r>
          </a:p>
          <a:p>
            <a:pPr lvl="4"/>
            <a:r>
              <a:rPr lang="zh-CN" altLang="zh-CN" smtClean="0">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200">
                <a:solidFill>
                  <a:srgbClr val="898989"/>
                </a:solidFill>
              </a:defRPr>
            </a:lvl1pPr>
          </a:lstStyle>
          <a:p>
            <a:pPr>
              <a:defRPr/>
            </a:pPr>
            <a:fld id="{6F527954-CAF9-4933-8CA6-0DBFB9D9F3F4}" type="datetime1">
              <a:rPr lang="zh-CN" altLang="en-US"/>
              <a:pPr>
                <a:defRPr/>
              </a:pPr>
              <a:t>2016/1/25</a:t>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200">
                <a:solidFill>
                  <a:srgbClr val="898989"/>
                </a:solidFill>
              </a:defRPr>
            </a:lvl1pPr>
          </a:lstStyle>
          <a:p>
            <a:pPr>
              <a:defRPr/>
            </a:pPr>
            <a:endParaRPr lang="zh-CN" altLang="en-US"/>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buFont typeface="Arial" panose="020b0604020202020204" pitchFamily="34" charset="0"/>
              <a:buNone/>
              <a:defRPr sz="1200">
                <a:solidFill>
                  <a:srgbClr val="898989"/>
                </a:solidFill>
              </a:defRPr>
            </a:lvl1pPr>
          </a:lstStyle>
          <a:p>
            <a:pPr>
              <a:defRPr/>
            </a:pPr>
            <a:fld id="{27734B12-AECD-4415-9C9D-3AE5B174751F}" type="slidenum">
              <a:rPr lang="zh-CN" altLang="en-US"/>
              <a:pPr>
                <a:defRPr/>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ct val="0"/>
              </a:spcBef>
              <a:spcAft>
                <a:spcPct val="0"/>
              </a:spcAft>
            </a:pPr>
            <a:fld id="{16E5758D-A3C3-4E88-8AC0-22500507BD7E}" type="datetimeFigureOut">
              <a:rPr lang="zh-CN" altLang="en-US" smtClean="0">
                <a:solidFill>
                  <a:prstClr val="black">
                    <a:tint val="75000"/>
                  </a:prstClr>
                </a:solidFill>
                <a:latin typeface="Calibri"/>
              </a:rPr>
              <a:pPr eaLnBrk="1" fontAlgn="auto" hangingPunct="1">
                <a:spcBef>
                  <a:spcPct val="0"/>
                </a:spcBef>
                <a:spcAft>
                  <a:spcPct val="0"/>
                </a:spcAft>
              </a:pPr>
              <a:t>2016/1/25</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ct val="0"/>
              </a:spcBef>
              <a:spcAft>
                <a:spcPct val="0"/>
              </a:spcAft>
            </a:pPr>
            <a:endParaRPr lang="zh-CN" alt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ct val="0"/>
              </a:spcBef>
              <a:spcAft>
                <a:spcPct val="0"/>
              </a:spcAft>
            </a:pPr>
            <a:fld id="{AA4E786F-588D-4932-A7B2-AE3451FA4ACA}" type="slidenum">
              <a:rPr lang="zh-CN" altLang="en-US" smtClean="0">
                <a:solidFill>
                  <a:prstClr val="black">
                    <a:tint val="75000"/>
                  </a:prstClr>
                </a:solidFill>
                <a:latin typeface="Calibri"/>
              </a:rPr>
              <a:pPr eaLnBrk="1" fontAlgn="auto" hangingPunct="1">
                <a:spcBef>
                  <a:spcPct val="0"/>
                </a:spcBef>
                <a:spcAft>
                  <a:spcPct val="0"/>
                </a:spcAft>
              </a:pPr>
              <a:t>‹#›</a:t>
            </a:fld>
            <a:endParaRPr lang="zh-CN" altLang="en-US">
              <a:solidFill>
                <a:prstClr val="black">
                  <a:tint val="75000"/>
                </a:prstClr>
              </a:solidFill>
              <a:latin typeface="Calibri"/>
            </a:endParaRPr>
          </a:p>
        </p:txBody>
      </p:sp>
    </p:spTree>
    <p:extLst>
      <p:ext uri="{BB962C8B-B14F-4D97-AF65-F5344CB8AC3E}">
        <p14:creationId val="3840601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slide1.xml" Type="http://schemas.openxmlformats.org/officeDocument/2006/relationship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https://www.youtube.com/watch?v=9bZkp7q19f0" TargetMode="External" Type="http://schemas.openxmlformats.org/officeDocument/2006/relationships/hyperlink"/></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074" name="矩形 25"/>
          <p:cNvSpPr>
            <a:spLocks noChangeArrowheads="1"/>
          </p:cNvSpPr>
          <p:nvPr/>
        </p:nvSpPr>
        <p:spPr bwMode="auto">
          <a:xfrm>
            <a:off x="4833938" y="3730625"/>
            <a:ext cx="2509837" cy="336550"/>
          </a:xfrm>
          <a:prstGeom prst="rect">
            <a:avLst/>
          </a:prstGeom>
          <a:solidFill>
            <a:srgbClr val="D63726"/>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14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补充内容    答辩人：喵酱</a:t>
            </a:r>
          </a:p>
        </p:txBody>
      </p:sp>
      <p:sp>
        <p:nvSpPr>
          <p:cNvPr id="3075"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3076" name="矩形 5"/>
          <p:cNvSpPr>
            <a:spLocks noChangeArrowheads="1"/>
          </p:cNvSpPr>
          <p:nvPr/>
        </p:nvSpPr>
        <p:spPr bwMode="auto">
          <a:xfrm>
            <a:off x="0" y="5773738"/>
            <a:ext cx="12192000" cy="1084262"/>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3077" name="文本框 6"/>
          <p:cNvSpPr>
            <a:spLocks noChangeArrowheads="1"/>
          </p:cNvSpPr>
          <p:nvPr/>
        </p:nvSpPr>
        <p:spPr bwMode="auto">
          <a:xfrm>
            <a:off x="4652963" y="1265238"/>
            <a:ext cx="2886075" cy="1554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r>
              <a:rPr altLang="zh-CN" lang="en-US" smtClean="0" sz="9600">
                <a:solidFill>
                  <a:srgbClr val="F53824"/>
                </a:solidFill>
              </a:rPr>
              <a:t>2016</a:t>
            </a:r>
          </a:p>
        </p:txBody>
      </p:sp>
      <p:sp>
        <p:nvSpPr>
          <p:cNvPr id="3078" name="直接连接符 10"/>
          <p:cNvSpPr>
            <a:spLocks noChangeShapeType="1"/>
          </p:cNvSpPr>
          <p:nvPr/>
        </p:nvSpPr>
        <p:spPr bwMode="auto">
          <a:xfrm>
            <a:off x="3571875" y="2835275"/>
            <a:ext cx="5503863" cy="0"/>
          </a:xfrm>
          <a:prstGeom prst="line">
            <a:avLst/>
          </a:prstGeom>
          <a:noFill/>
          <a:ln w="6350">
            <a:solidFill>
              <a:srgbClr val="242424"/>
            </a:solidFill>
            <a:round/>
          </a:ln>
          <a:extLst>
            <a:ext uri="{909E8E84-426E-40DD-AFC4-6F175D3DCCD1}">
              <a14:hiddenFill>
                <a:noFill/>
              </a14:hiddenFill>
            </a:ext>
          </a:extLst>
        </p:spPr>
        <p:txBody>
          <a:bodyPr/>
          <a:lstStyle/>
          <a:p>
            <a:endParaRPr altLang="en-US" lang="zh-CN"/>
          </a:p>
        </p:txBody>
      </p:sp>
      <p:sp>
        <p:nvSpPr>
          <p:cNvPr id="3079" name="文本框 12"/>
          <p:cNvSpPr>
            <a:spLocks noChangeArrowheads="1"/>
          </p:cNvSpPr>
          <p:nvPr/>
        </p:nvSpPr>
        <p:spPr bwMode="auto">
          <a:xfrm>
            <a:off x="3812845" y="3008313"/>
            <a:ext cx="4627562"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r>
              <a:rPr altLang="en-US" lang="zh-CN" sz="2000">
                <a:solidFill>
                  <a:srgbClr val="000000"/>
                </a:solidFill>
                <a:latin charset="-122" panose="020b0503020204020204" pitchFamily="34" typeface="微软雅黑"/>
                <a:ea charset="-122" panose="020b0503020204020204" pitchFamily="34" typeface="微软雅黑"/>
                <a:sym charset="-122" panose="020b0503020204020204" pitchFamily="34" typeface="微软雅黑"/>
              </a:rPr>
              <a:t>  请 输 入 论 文 的 标  题</a:t>
            </a:r>
          </a:p>
        </p:txBody>
      </p:sp>
      <p:sp>
        <p:nvSpPr>
          <p:cNvPr id="3080" name="直接连接符 14"/>
          <p:cNvSpPr>
            <a:spLocks noChangeShapeType="1"/>
          </p:cNvSpPr>
          <p:nvPr/>
        </p:nvSpPr>
        <p:spPr bwMode="auto">
          <a:xfrm>
            <a:off x="3571875" y="3549650"/>
            <a:ext cx="5503863" cy="0"/>
          </a:xfrm>
          <a:prstGeom prst="line">
            <a:avLst/>
          </a:prstGeom>
          <a:noFill/>
          <a:ln w="6350">
            <a:solidFill>
              <a:srgbClr val="242424"/>
            </a:solidFill>
            <a:round/>
          </a:ln>
          <a:extLst>
            <a:ext uri="{909E8E84-426E-40DD-AFC4-6F175D3DCCD1}">
              <a14:hiddenFill>
                <a:noFill/>
              </a14:hiddenFill>
            </a:ext>
          </a:extLst>
        </p:spPr>
        <p:txBody>
          <a:bodyPr/>
          <a:lstStyle/>
          <a:p>
            <a:endParaRPr altLang="en-US" lang="zh-CN"/>
          </a:p>
        </p:txBody>
      </p:sp>
    </p:spTree>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290" name="任意多边形 9"/>
          <p:cNvSpPr/>
          <p:nvPr/>
        </p:nvSpPr>
        <p:spPr bwMode="auto">
          <a:xfrm rot="5400000">
            <a:off x="4111625" y="-417512"/>
            <a:ext cx="3787775" cy="7032625"/>
          </a:xfrm>
          <a:custGeom>
            <a:gdLst>
              <a:gd fmla="*/ 4741648 w 3571254" name="T0"/>
              <a:gd fmla="*/ 5496123 h 6858000" name="T1"/>
              <a:gd fmla="*/ 5083950 w 3571254" name="T2"/>
              <a:gd fmla="*/ 5810682 h 6858000" name="T3"/>
              <a:gd fmla="*/ 4741648 w 3571254" name="T4"/>
              <a:gd fmla="*/ 6125240 h 6858000" name="T5"/>
              <a:gd fmla="*/ 4741648 w 3571254" name="T6"/>
              <a:gd fmla="*/ 5496123 h 6858000" name="T7"/>
              <a:gd fmla="*/ 4741648 w 3571254" name="T8"/>
              <a:gd fmla="*/ 4480595 h 6858000" name="T9"/>
              <a:gd fmla="*/ 5083950 w 3571254" name="T10"/>
              <a:gd fmla="*/ 4795152 h 6858000" name="T11"/>
              <a:gd fmla="*/ 4741648 w 3571254" name="T12"/>
              <a:gd fmla="*/ 5109710 h 6858000" name="T13"/>
              <a:gd fmla="*/ 4741648 w 3571254" name="T14"/>
              <a:gd fmla="*/ 4480595 h 6858000" name="T15"/>
              <a:gd fmla="*/ 4741648 w 3571254" name="T16"/>
              <a:gd fmla="*/ 3465066 h 6858000" name="T17"/>
              <a:gd fmla="*/ 5083950 w 3571254" name="T18"/>
              <a:gd fmla="*/ 3779625 h 6858000" name="T19"/>
              <a:gd fmla="*/ 4741648 w 3571254" name="T20"/>
              <a:gd fmla="*/ 4094182 h 6858000" name="T21"/>
              <a:gd fmla="*/ 4741648 w 3571254" name="T22"/>
              <a:gd fmla="*/ 3465066 h 6858000" name="T23"/>
              <a:gd fmla="*/ 4741648 w 3571254" name="T24"/>
              <a:gd fmla="*/ 2449538 h 6858000" name="T25"/>
              <a:gd fmla="*/ 5083950 w 3571254" name="T26"/>
              <a:gd fmla="*/ 2764096 h 6858000" name="T27"/>
              <a:gd fmla="*/ 4741648 w 3571254" name="T28"/>
              <a:gd fmla="*/ 3078656 h 6858000" name="T29"/>
              <a:gd fmla="*/ 4741648 w 3571254" name="T30"/>
              <a:gd fmla="*/ 2449538 h 6858000" name="T31"/>
              <a:gd fmla="*/ 4741648 w 3571254" name="T32"/>
              <a:gd fmla="*/ 1434009 h 6858000" name="T33"/>
              <a:gd fmla="*/ 5083950 w 3571254" name="T34"/>
              <a:gd fmla="*/ 1748570 h 6858000" name="T35"/>
              <a:gd fmla="*/ 4741648 w 3571254" name="T36"/>
              <a:gd fmla="*/ 2063128 h 6858000" name="T37"/>
              <a:gd fmla="*/ 4741648 w 3571254" name="T38"/>
              <a:gd fmla="*/ 1434009 h 6858000" name="T39"/>
              <a:gd fmla="*/ 0 w 3571254" name="T40"/>
              <a:gd fmla="*/ 0 h 6858000" name="T41"/>
              <a:gd fmla="*/ 4741648 w 3571254" name="T42"/>
              <a:gd fmla="*/ 0 h 6858000" name="T43"/>
              <a:gd fmla="*/ 4741648 w 3571254" name="T44"/>
              <a:gd fmla="*/ 1434009 h 6858000" name="T45"/>
              <a:gd fmla="*/ 4399346 w 3571254" name="T46"/>
              <a:gd fmla="*/ 1748570 h 6858000" name="T47"/>
              <a:gd fmla="*/ 4741648 w 3571254" name="T48"/>
              <a:gd fmla="*/ 2063128 h 6858000" name="T49"/>
              <a:gd fmla="*/ 4741648 w 3571254" name="T50"/>
              <a:gd fmla="*/ 2449538 h 6858000" name="T51"/>
              <a:gd fmla="*/ 4399346 w 3571254" name="T52"/>
              <a:gd fmla="*/ 2764096 h 6858000" name="T53"/>
              <a:gd fmla="*/ 4741648 w 3571254" name="T54"/>
              <a:gd fmla="*/ 3078656 h 6858000" name="T55"/>
              <a:gd fmla="*/ 4741648 w 3571254" name="T56"/>
              <a:gd fmla="*/ 3465066 h 6858000" name="T57"/>
              <a:gd fmla="*/ 4399346 w 3571254" name="T58"/>
              <a:gd fmla="*/ 3779625 h 6858000" name="T59"/>
              <a:gd fmla="*/ 4741648 w 3571254" name="T60"/>
              <a:gd fmla="*/ 4094182 h 6858000" name="T61"/>
              <a:gd fmla="*/ 4741648 w 3571254" name="T62"/>
              <a:gd fmla="*/ 4480595 h 6858000" name="T63"/>
              <a:gd fmla="*/ 4399346 w 3571254" name="T64"/>
              <a:gd fmla="*/ 4795152 h 6858000" name="T65"/>
              <a:gd fmla="*/ 4741648 w 3571254" name="T66"/>
              <a:gd fmla="*/ 5109710 h 6858000" name="T67"/>
              <a:gd fmla="*/ 4741648 w 3571254" name="T68"/>
              <a:gd fmla="*/ 5496123 h 6858000" name="T69"/>
              <a:gd fmla="*/ 4399346 w 3571254" name="T70"/>
              <a:gd fmla="*/ 5810682 h 6858000" name="T71"/>
              <a:gd fmla="*/ 4741648 w 3571254" name="T72"/>
              <a:gd fmla="*/ 6125240 h 6858000" name="T73"/>
              <a:gd fmla="*/ 4741648 w 3571254" name="T74"/>
              <a:gd fmla="*/ 7974755 h 6858000" name="T75"/>
              <a:gd fmla="*/ 0 w 3571254" name="T76"/>
              <a:gd fmla="*/ 7974755 h 6858000" name="T77"/>
              <a:gd fmla="*/ 0 w 3571254" name="T78"/>
              <a:gd fmla="*/ 0 h 6858000"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6858000" w="3571254">
                <a:moveTo>
                  <a:pt x="3330802" y="4726466"/>
                </a:moveTo>
                <a:cubicBezTo>
                  <a:pt x="3463600" y="4726466"/>
                  <a:pt x="3571254" y="4847577"/>
                  <a:pt x="3571254" y="4996975"/>
                </a:cubicBezTo>
                <a:cubicBezTo>
                  <a:pt x="3571254" y="5146373"/>
                  <a:pt x="3463600" y="5267484"/>
                  <a:pt x="3330802" y="5267484"/>
                </a:cubicBezTo>
                <a:lnTo>
                  <a:pt x="3330802" y="4726466"/>
                </a:lnTo>
                <a:close/>
                <a:moveTo>
                  <a:pt x="3330802" y="3853148"/>
                </a:moveTo>
                <a:cubicBezTo>
                  <a:pt x="3463600" y="3853148"/>
                  <a:pt x="3571254" y="3974259"/>
                  <a:pt x="3571254" y="4123657"/>
                </a:cubicBezTo>
                <a:cubicBezTo>
                  <a:pt x="3571254" y="4273055"/>
                  <a:pt x="3463600" y="4394166"/>
                  <a:pt x="3330802" y="4394166"/>
                </a:cubicBezTo>
                <a:lnTo>
                  <a:pt x="3330802" y="3853148"/>
                </a:lnTo>
                <a:close/>
                <a:moveTo>
                  <a:pt x="3330802" y="2979831"/>
                </a:moveTo>
                <a:cubicBezTo>
                  <a:pt x="3463600" y="2979831"/>
                  <a:pt x="3571254" y="3100942"/>
                  <a:pt x="3571254" y="3250340"/>
                </a:cubicBezTo>
                <a:cubicBezTo>
                  <a:pt x="3571254" y="3399738"/>
                  <a:pt x="3463600" y="3520849"/>
                  <a:pt x="3330802" y="3520849"/>
                </a:cubicBezTo>
                <a:lnTo>
                  <a:pt x="3330802" y="2979831"/>
                </a:lnTo>
                <a:close/>
                <a:moveTo>
                  <a:pt x="3330802" y="2106514"/>
                </a:moveTo>
                <a:cubicBezTo>
                  <a:pt x="3463600" y="2106514"/>
                  <a:pt x="3571254" y="2227625"/>
                  <a:pt x="3571254" y="2377023"/>
                </a:cubicBezTo>
                <a:cubicBezTo>
                  <a:pt x="3571254" y="2526421"/>
                  <a:pt x="3463600" y="2647532"/>
                  <a:pt x="3330802" y="2647532"/>
                </a:cubicBezTo>
                <a:lnTo>
                  <a:pt x="3330802" y="2106514"/>
                </a:lnTo>
                <a:close/>
                <a:moveTo>
                  <a:pt x="3330802" y="1233197"/>
                </a:moveTo>
                <a:cubicBezTo>
                  <a:pt x="3463600" y="1233197"/>
                  <a:pt x="3571254" y="1354308"/>
                  <a:pt x="3571254" y="1503706"/>
                </a:cubicBezTo>
                <a:cubicBezTo>
                  <a:pt x="3571254" y="1653104"/>
                  <a:pt x="3463600" y="1774215"/>
                  <a:pt x="3330802" y="1774215"/>
                </a:cubicBezTo>
                <a:lnTo>
                  <a:pt x="3330802" y="1233197"/>
                </a:lnTo>
                <a:close/>
                <a:moveTo>
                  <a:pt x="0" y="0"/>
                </a:moveTo>
                <a:lnTo>
                  <a:pt x="3330802" y="0"/>
                </a:lnTo>
                <a:lnTo>
                  <a:pt x="3330802" y="1233197"/>
                </a:lnTo>
                <a:cubicBezTo>
                  <a:pt x="3198004" y="1233197"/>
                  <a:pt x="3090350" y="1354308"/>
                  <a:pt x="3090350" y="1503706"/>
                </a:cubicBezTo>
                <a:cubicBezTo>
                  <a:pt x="3090350" y="1653104"/>
                  <a:pt x="3198004" y="1774215"/>
                  <a:pt x="3330802" y="1774215"/>
                </a:cubicBezTo>
                <a:lnTo>
                  <a:pt x="3330802" y="2106514"/>
                </a:lnTo>
                <a:cubicBezTo>
                  <a:pt x="3198004" y="2106514"/>
                  <a:pt x="3090350" y="2227625"/>
                  <a:pt x="3090350" y="2377023"/>
                </a:cubicBezTo>
                <a:cubicBezTo>
                  <a:pt x="3090350" y="2526421"/>
                  <a:pt x="3198004" y="2647532"/>
                  <a:pt x="3330802" y="2647532"/>
                </a:cubicBezTo>
                <a:lnTo>
                  <a:pt x="3330802" y="2979831"/>
                </a:lnTo>
                <a:cubicBezTo>
                  <a:pt x="3198004" y="2979831"/>
                  <a:pt x="3090350" y="3100942"/>
                  <a:pt x="3090350" y="3250340"/>
                </a:cubicBezTo>
                <a:cubicBezTo>
                  <a:pt x="3090350" y="3399738"/>
                  <a:pt x="3198004" y="3520849"/>
                  <a:pt x="3330802" y="3520849"/>
                </a:cubicBezTo>
                <a:lnTo>
                  <a:pt x="3330802" y="3853148"/>
                </a:lnTo>
                <a:cubicBezTo>
                  <a:pt x="3198004" y="3853148"/>
                  <a:pt x="3090350" y="3974259"/>
                  <a:pt x="3090350" y="4123657"/>
                </a:cubicBezTo>
                <a:cubicBezTo>
                  <a:pt x="3090350" y="4273055"/>
                  <a:pt x="3198004" y="4394166"/>
                  <a:pt x="3330802" y="4394166"/>
                </a:cubicBezTo>
                <a:lnTo>
                  <a:pt x="3330802" y="4726466"/>
                </a:lnTo>
                <a:cubicBezTo>
                  <a:pt x="3198004" y="4726466"/>
                  <a:pt x="3090350" y="4847577"/>
                  <a:pt x="3090350" y="4996975"/>
                </a:cubicBezTo>
                <a:cubicBezTo>
                  <a:pt x="3090350" y="5146373"/>
                  <a:pt x="3198004" y="5267484"/>
                  <a:pt x="3330802" y="5267484"/>
                </a:cubicBezTo>
                <a:lnTo>
                  <a:pt x="3330802" y="6858000"/>
                </a:lnTo>
                <a:lnTo>
                  <a:pt x="0" y="6858000"/>
                </a:lnTo>
                <a:lnTo>
                  <a:pt x="0" y="0"/>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2291" name="文本框 10"/>
          <p:cNvSpPr txBox="1">
            <a:spLocks noChangeArrowheads="1"/>
          </p:cNvSpPr>
          <p:nvPr/>
        </p:nvSpPr>
        <p:spPr bwMode="auto">
          <a:xfrm>
            <a:off x="5434012" y="2166938"/>
            <a:ext cx="294640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4800">
                <a:solidFill>
                  <a:schemeClr val="bg1"/>
                </a:solidFill>
                <a:latin charset="-122" panose="02010800040101010101" pitchFamily="2" typeface="华文琥珀"/>
                <a:ea charset="-122" panose="02010800040101010101" pitchFamily="2" typeface="华文琥珀"/>
              </a:rPr>
              <a:t> 数据分析 </a:t>
            </a:r>
          </a:p>
        </p:txBody>
      </p:sp>
      <p:sp>
        <p:nvSpPr>
          <p:cNvPr id="12292" name="文本框 12"/>
          <p:cNvSpPr txBox="1">
            <a:spLocks noChangeArrowheads="1"/>
          </p:cNvSpPr>
          <p:nvPr/>
        </p:nvSpPr>
        <p:spPr bwMode="auto">
          <a:xfrm>
            <a:off x="5675314" y="2994025"/>
            <a:ext cx="2163762"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400">
                <a:solidFill>
                  <a:srgbClr val="D9D9D9"/>
                </a:solidFill>
                <a:latin charset="-122" panose="02010609060101010101" pitchFamily="49" typeface="黑体"/>
                <a:ea charset="-122" panose="02010609060101010101" pitchFamily="49" typeface="黑体"/>
              </a:rPr>
              <a:t>补 冲 内 容 | 输入文本</a:t>
            </a:r>
          </a:p>
        </p:txBody>
      </p:sp>
      <p:sp>
        <p:nvSpPr>
          <p:cNvPr id="12293" name="KSO_Shape"/>
          <p:cNvSpPr/>
          <p:nvPr/>
        </p:nvSpPr>
        <p:spPr bwMode="auto">
          <a:xfrm>
            <a:off x="3579813" y="1806575"/>
            <a:ext cx="1905000" cy="1885950"/>
          </a:xfrm>
          <a:custGeom>
            <a:gdLst>
              <a:gd fmla="*/ 197822 w 2390775" name="T0"/>
              <a:gd fmla="*/ 473006 h 2365376" name="T1"/>
              <a:gd fmla="*/ 188627 w 2390775" name="T2"/>
              <a:gd fmla="*/ 451653 h 2365376" name="T3"/>
              <a:gd fmla="*/ 411992 w 2390775" name="T4"/>
              <a:gd fmla="*/ 449002 h 2365376" name="T5"/>
              <a:gd fmla="*/ 379315 w 2390775" name="T6"/>
              <a:gd fmla="*/ 466207 h 2365376" name="T7"/>
              <a:gd fmla="*/ 388680 w 2390775" name="T8"/>
              <a:gd fmla="*/ 445359 h 2365376" name="T9"/>
              <a:gd fmla="*/ 209957 w 2390775" name="T10"/>
              <a:gd fmla="*/ 423620 h 2365376" name="T11"/>
              <a:gd fmla="*/ 207511 w 2390775" name="T12"/>
              <a:gd fmla="*/ 380306 h 2365376" name="T13"/>
              <a:gd fmla="*/ 189469 w 2390775" name="T14"/>
              <a:gd fmla="*/ 356157 h 2365376" name="T15"/>
              <a:gd fmla="*/ 192567 w 2390775" name="T16"/>
              <a:gd fmla="*/ 367741 h 2365376" name="T17"/>
              <a:gd fmla="*/ 186272 w 2390775" name="T18"/>
              <a:gd fmla="*/ 373379 h 2365376" name="T19"/>
              <a:gd fmla="*/ 173879 w 2390775" name="T20"/>
              <a:gd fmla="*/ 356362 h 2365376" name="T21"/>
              <a:gd fmla="*/ 365292 w 2390775" name="T22"/>
              <a:gd fmla="*/ 325192 h 2365376" name="T23"/>
              <a:gd fmla="*/ 367317 w 2390775" name="T24"/>
              <a:gd fmla="*/ 330643 h 2365376" name="T25"/>
              <a:gd fmla="*/ 352237 w 2390775" name="T26"/>
              <a:gd fmla="*/ 344628 h 2365376" name="T27"/>
              <a:gd fmla="*/ 354160 w 2390775" name="T28"/>
              <a:gd fmla="*/ 322724 h 2365376" name="T29"/>
              <a:gd fmla="*/ 312448 w 2390775" name="T30"/>
              <a:gd fmla="*/ 269371 h 2365376" name="T31"/>
              <a:gd fmla="*/ 317832 w 2390775" name="T32"/>
              <a:gd fmla="*/ 366900 h 2365376" name="T33"/>
              <a:gd fmla="*/ 205386 w 2390775" name="T34"/>
              <a:gd fmla="*/ 458724 h 2365376" name="T35"/>
              <a:gd fmla="*/ 192689 w 2390775" name="T36"/>
              <a:gd fmla="*/ 323282 h 2365376" name="T37"/>
              <a:gd fmla="*/ 170140 w 2390775" name="T38"/>
              <a:gd fmla="*/ 351410 h 2365376" name="T39"/>
              <a:gd fmla="*/ 193502 w 2390775" name="T40"/>
              <a:gd fmla="*/ 279766 h 2365376" name="T41"/>
              <a:gd fmla="*/ 276794 w 2390775" name="T42"/>
              <a:gd fmla="*/ 297804 h 2365376" name="T43"/>
              <a:gd fmla="*/ 242704 w 2390775" name="T44"/>
              <a:gd fmla="*/ 174658 h 2365376" name="T45"/>
              <a:gd fmla="*/ 298613 w 2390775" name="T46"/>
              <a:gd fmla="*/ 169459 h 2365376" name="T47"/>
              <a:gd fmla="*/ 291981 w 2390775" name="T48"/>
              <a:gd fmla="*/ 184243 h 2365376" name="T49"/>
              <a:gd fmla="*/ 300857 w 2390775" name="T50"/>
              <a:gd fmla="*/ 188933 h 2365376" name="T51"/>
              <a:gd fmla="*/ 298204 w 2390775" name="T52"/>
              <a:gd fmla="*/ 221969 h 2365376" name="T53"/>
              <a:gd fmla="*/ 269945 w 2390775" name="T54"/>
              <a:gd fmla="*/ 248785 h 2365376" name="T55"/>
              <a:gd fmla="*/ 238420 w 2390775" name="T56"/>
              <a:gd fmla="*/ 217687 h 2365376" name="T57"/>
              <a:gd fmla="*/ 237094 w 2390775" name="T58"/>
              <a:gd fmla="*/ 196071 h 2365376" name="T59"/>
              <a:gd fmla="*/ 244643 w 2390775" name="T60"/>
              <a:gd fmla="*/ 164361 h 2365376" name="T61"/>
              <a:gd fmla="*/ 198186 w 2390775" name="T62"/>
              <a:gd fmla="*/ 144697 h 2365376" name="T63"/>
              <a:gd fmla="*/ 112508 w 2390775" name="T64"/>
              <a:gd fmla="*/ 205681 h 2365376" name="T65"/>
              <a:gd fmla="*/ 69112 w 2390775" name="T66"/>
              <a:gd fmla="*/ 302868 h 2365376" name="T67"/>
              <a:gd fmla="*/ 82425 w 2390775" name="T68"/>
              <a:gd fmla="*/ 411580 h 2365376" name="T69"/>
              <a:gd fmla="*/ 147268 w 2390775" name="T70"/>
              <a:gd fmla="*/ 494285 h 2365376" name="T71"/>
              <a:gd fmla="*/ 246463 w 2390775" name="T72"/>
              <a:gd fmla="*/ 533343 h 2365376" name="T73"/>
              <a:gd fmla="*/ 353686 w 2390775" name="T74"/>
              <a:gd fmla="*/ 514477 h 2365376" name="T75"/>
              <a:gd fmla="*/ 432859 w 2390775" name="T76"/>
              <a:gd fmla="*/ 445641 h 2365376" name="T77"/>
              <a:gd fmla="*/ 466907 w 2390775" name="T78"/>
              <a:gd fmla="*/ 343762 h 2365376" name="T79"/>
              <a:gd fmla="*/ 442921 w 2390775" name="T80"/>
              <a:gd fmla="*/ 237805 h 2365376" name="T81"/>
              <a:gd fmla="*/ 370558 w 2390775" name="T82"/>
              <a:gd fmla="*/ 161625 h 2365376" name="T83"/>
              <a:gd fmla="*/ 266993 w 2390775" name="T84"/>
              <a:gd fmla="*/ 132459 h 2365376" name="T85"/>
              <a:gd fmla="*/ 317810 w 2390775" name="T86"/>
              <a:gd fmla="*/ 101559 h 2365376" name="T87"/>
              <a:gd fmla="*/ 472700 w 2390775" name="T88"/>
              <a:gd fmla="*/ 216490 h 2365376" name="T89"/>
              <a:gd fmla="*/ 499429 w 2390775" name="T90"/>
              <a:gd fmla="*/ 377620 h 2365376" name="T91"/>
              <a:gd fmla="*/ 398202 w 2390775" name="T92"/>
              <a:gd fmla="*/ 530794 h 2365376" name="T93"/>
              <a:gd fmla="*/ 207537 w 2390775" name="T94"/>
              <a:gd fmla="*/ 563325 h 2365376" name="T95"/>
              <a:gd fmla="*/ 35369 w 2390775" name="T96"/>
              <a:gd fmla="*/ 382413 h 2365376" name="T97"/>
              <a:gd fmla="*/ 80799 w 2390775" name="T98"/>
              <a:gd fmla="*/ 187120 h 2365376" name="T99"/>
              <a:gd fmla="*/ 497559 w 2390775" name="T100"/>
              <a:gd fmla="*/ 51593 h 2365376" name="T101"/>
              <a:gd fmla="*/ 469280 w 2390775" name="T102"/>
              <a:gd fmla="*/ 91663 h 2365376" name="T103"/>
              <a:gd fmla="*/ 497966 w 2390775" name="T104"/>
              <a:gd fmla="*/ 137444 h 2365376" name="T105"/>
              <a:gd fmla="*/ 552396 w 2390775" name="T106"/>
              <a:gd fmla="*/ 122455 h 2365376" name="T107"/>
              <a:gd fmla="*/ 557465 w 2390775" name="T108"/>
              <a:gd fmla="*/ 74940 h 2365376" name="T109"/>
              <a:gd fmla="*/ 547946 w 2390775" name="T110"/>
              <a:gd fmla="*/ 30453 h 2365376" name="T111"/>
              <a:gd fmla="*/ 569832 w 2390775" name="T112"/>
              <a:gd fmla="*/ 47818 h 2365376" name="T113"/>
              <a:gd fmla="*/ 572262 w 2390775" name="T114"/>
              <a:gd fmla="*/ 138157 h 2365376" name="T115"/>
              <a:gd fmla="*/ 513980 w 2390775" name="T116"/>
              <a:gd fmla="*/ 166298 h 2365376" name="T117"/>
              <a:gd fmla="*/ 466442 w 2390775" name="T118"/>
              <a:gd fmla="*/ 146722 h 2365376" name="T119"/>
              <a:gd fmla="*/ 420931 w 2390775" name="T120"/>
              <a:gd fmla="*/ 83609 h 2365376" name="T121"/>
              <a:gd fmla="*/ 501919 w 2390775" name="T122"/>
              <a:gd fmla="*/ 23859 h 236537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2365376" w="2390775">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rgbClr val="C53D3D"/>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Tree>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314"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3315" name="矩形 5"/>
          <p:cNvSpPr>
            <a:spLocks noChangeArrowheads="1"/>
          </p:cNvSpPr>
          <p:nvPr/>
        </p:nvSpPr>
        <p:spPr bwMode="auto">
          <a:xfrm>
            <a:off x="0" y="5768975"/>
            <a:ext cx="12192000" cy="1084263"/>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2" name="矩形 11"/>
          <p:cNvSpPr/>
          <p:nvPr/>
        </p:nvSpPr>
        <p:spPr>
          <a:xfrm>
            <a:off x="2403475" y="4211638"/>
            <a:ext cx="365125" cy="1557337"/>
          </a:xfrm>
          <a:prstGeom prst="rect">
            <a:avLst/>
          </a:pr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solidFill>
                <a:srgbClr val="2B2A2A"/>
              </a:solidFill>
            </a:endParaRPr>
          </a:p>
        </p:txBody>
      </p:sp>
      <p:sp>
        <p:nvSpPr>
          <p:cNvPr id="13317" name="文本框 13"/>
          <p:cNvSpPr txBox="1">
            <a:spLocks noChangeArrowheads="1"/>
          </p:cNvSpPr>
          <p:nvPr/>
        </p:nvSpPr>
        <p:spPr bwMode="auto">
          <a:xfrm>
            <a:off x="2336800" y="5854700"/>
            <a:ext cx="498475"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1</a:t>
            </a:r>
          </a:p>
        </p:txBody>
      </p:sp>
      <p:sp>
        <p:nvSpPr>
          <p:cNvPr id="13318" name="文本框 14"/>
          <p:cNvSpPr txBox="1">
            <a:spLocks noChangeArrowheads="1"/>
          </p:cNvSpPr>
          <p:nvPr/>
        </p:nvSpPr>
        <p:spPr bwMode="auto">
          <a:xfrm>
            <a:off x="3001963" y="5854700"/>
            <a:ext cx="500062"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2</a:t>
            </a:r>
          </a:p>
        </p:txBody>
      </p:sp>
      <p:sp>
        <p:nvSpPr>
          <p:cNvPr id="13319" name="文本框 15"/>
          <p:cNvSpPr txBox="1">
            <a:spLocks noChangeArrowheads="1"/>
          </p:cNvSpPr>
          <p:nvPr/>
        </p:nvSpPr>
        <p:spPr bwMode="auto">
          <a:xfrm>
            <a:off x="3667125" y="5854700"/>
            <a:ext cx="500063"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3</a:t>
            </a:r>
          </a:p>
        </p:txBody>
      </p:sp>
      <p:sp>
        <p:nvSpPr>
          <p:cNvPr id="13320" name="文本框 16"/>
          <p:cNvSpPr txBox="1">
            <a:spLocks noChangeArrowheads="1"/>
          </p:cNvSpPr>
          <p:nvPr/>
        </p:nvSpPr>
        <p:spPr bwMode="auto">
          <a:xfrm>
            <a:off x="4332288" y="5854700"/>
            <a:ext cx="500062"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4</a:t>
            </a:r>
          </a:p>
        </p:txBody>
      </p:sp>
      <p:sp>
        <p:nvSpPr>
          <p:cNvPr id="13321" name="文本框 17"/>
          <p:cNvSpPr txBox="1">
            <a:spLocks noChangeArrowheads="1"/>
          </p:cNvSpPr>
          <p:nvPr/>
        </p:nvSpPr>
        <p:spPr bwMode="auto">
          <a:xfrm>
            <a:off x="4997450" y="5854700"/>
            <a:ext cx="500063"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5</a:t>
            </a:r>
          </a:p>
        </p:txBody>
      </p:sp>
      <p:sp>
        <p:nvSpPr>
          <p:cNvPr id="13322" name="文本框 18"/>
          <p:cNvSpPr txBox="1">
            <a:spLocks noChangeArrowheads="1"/>
          </p:cNvSpPr>
          <p:nvPr/>
        </p:nvSpPr>
        <p:spPr bwMode="auto">
          <a:xfrm>
            <a:off x="5662613" y="5854700"/>
            <a:ext cx="500062"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6</a:t>
            </a:r>
          </a:p>
        </p:txBody>
      </p:sp>
      <p:sp>
        <p:nvSpPr>
          <p:cNvPr id="13323" name="文本框 19"/>
          <p:cNvSpPr txBox="1">
            <a:spLocks noChangeArrowheads="1"/>
          </p:cNvSpPr>
          <p:nvPr/>
        </p:nvSpPr>
        <p:spPr bwMode="auto">
          <a:xfrm>
            <a:off x="6329363" y="5854700"/>
            <a:ext cx="498475"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7</a:t>
            </a:r>
          </a:p>
        </p:txBody>
      </p:sp>
      <p:sp>
        <p:nvSpPr>
          <p:cNvPr id="13324" name="文本框 20"/>
          <p:cNvSpPr txBox="1">
            <a:spLocks noChangeArrowheads="1"/>
          </p:cNvSpPr>
          <p:nvPr/>
        </p:nvSpPr>
        <p:spPr bwMode="auto">
          <a:xfrm>
            <a:off x="6994525" y="5854700"/>
            <a:ext cx="498475"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8</a:t>
            </a:r>
          </a:p>
        </p:txBody>
      </p:sp>
      <p:sp>
        <p:nvSpPr>
          <p:cNvPr id="13325" name="文本框 21"/>
          <p:cNvSpPr txBox="1">
            <a:spLocks noChangeArrowheads="1"/>
          </p:cNvSpPr>
          <p:nvPr/>
        </p:nvSpPr>
        <p:spPr bwMode="auto">
          <a:xfrm>
            <a:off x="7659688" y="5854700"/>
            <a:ext cx="498475"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9</a:t>
            </a:r>
          </a:p>
        </p:txBody>
      </p:sp>
      <p:sp>
        <p:nvSpPr>
          <p:cNvPr id="13326" name="文本框 22"/>
          <p:cNvSpPr txBox="1">
            <a:spLocks noChangeArrowheads="1"/>
          </p:cNvSpPr>
          <p:nvPr/>
        </p:nvSpPr>
        <p:spPr bwMode="auto">
          <a:xfrm>
            <a:off x="8324850" y="5854700"/>
            <a:ext cx="500063"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10</a:t>
            </a:r>
          </a:p>
        </p:txBody>
      </p:sp>
      <p:sp>
        <p:nvSpPr>
          <p:cNvPr id="13327" name="文本框 23"/>
          <p:cNvSpPr txBox="1">
            <a:spLocks noChangeArrowheads="1"/>
          </p:cNvSpPr>
          <p:nvPr/>
        </p:nvSpPr>
        <p:spPr bwMode="auto">
          <a:xfrm>
            <a:off x="8990013" y="5854700"/>
            <a:ext cx="500062"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11</a:t>
            </a:r>
          </a:p>
        </p:txBody>
      </p:sp>
      <p:sp>
        <p:nvSpPr>
          <p:cNvPr id="13328" name="文本框 24"/>
          <p:cNvSpPr txBox="1">
            <a:spLocks noChangeArrowheads="1"/>
          </p:cNvSpPr>
          <p:nvPr/>
        </p:nvSpPr>
        <p:spPr bwMode="auto">
          <a:xfrm>
            <a:off x="9655175" y="5854700"/>
            <a:ext cx="500063" cy="307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r>
              <a:rPr altLang="zh-CN" lang="en-US" sz="1600">
                <a:solidFill>
                  <a:srgbClr val="FFFFFF"/>
                </a:solidFill>
                <a:latin charset="-122" panose="02010600040101010101" pitchFamily="2" typeface="华文细黑"/>
                <a:ea charset="-122" panose="02010600040101010101" pitchFamily="2" typeface="华文细黑"/>
              </a:rPr>
              <a:t>12</a:t>
            </a:r>
          </a:p>
        </p:txBody>
      </p:sp>
      <p:sp>
        <p:nvSpPr>
          <p:cNvPr id="13329" name="文本框 25"/>
          <p:cNvSpPr txBox="1">
            <a:spLocks noChangeArrowheads="1"/>
          </p:cNvSpPr>
          <p:nvPr/>
        </p:nvSpPr>
        <p:spPr bwMode="auto">
          <a:xfrm>
            <a:off x="1581150" y="2644775"/>
            <a:ext cx="1852613" cy="7889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r">
              <a:lnSpc>
                <a:spcPct val="100000"/>
              </a:lnSpc>
              <a:spcBef>
                <a:spcPct val="0"/>
              </a:spcBef>
              <a:buFont charset="0" panose="020b0604020202020204" pitchFamily="34" typeface="Arial"/>
              <a:buNone/>
            </a:pPr>
            <a:r>
              <a:rPr altLang="zh-CN" lang="en-US" sz="3600">
                <a:solidFill>
                  <a:srgbClr val="C00000"/>
                </a:solidFill>
                <a:latin charset="0" panose="020b0806030902050204" pitchFamily="34" typeface="Impact"/>
                <a:ea charset="-122" panose="02010609060101010101" pitchFamily="49" typeface="黑体"/>
              </a:rPr>
              <a:t>TOTAL</a:t>
            </a:r>
          </a:p>
        </p:txBody>
      </p:sp>
      <p:sp>
        <p:nvSpPr>
          <p:cNvPr id="30" name="KSO_Shape"/>
          <p:cNvSpPr/>
          <p:nvPr/>
        </p:nvSpPr>
        <p:spPr>
          <a:xfrm>
            <a:off x="8350475" y="4262069"/>
            <a:ext cx="565287" cy="446577"/>
          </a:xfrm>
          <a:prstGeom prst="wedgeEllipseCallout">
            <a:avLst>
              <a:gd fmla="val -25046" name="adj1"/>
              <a:gd fmla="val 65698"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scene3d>
              <a:camera prst="orthographicFront"/>
              <a:lightRig dir="t" rig="threePt"/>
            </a:scene3d>
            <a:sp3d contourW="12700">
              <a:contourClr>
                <a:srgbClr val="FFFFFF"/>
              </a:contourClr>
            </a:sp3d>
          </a:bodyPr>
          <a:lstStyle/>
          <a:p>
            <a:pPr algn="ctr" eaLnBrk="1" fontAlgn="auto" hangingPunct="1">
              <a:spcBef>
                <a:spcPct val="0"/>
              </a:spcBef>
              <a:spcAft>
                <a:spcPct val="0"/>
              </a:spcAft>
              <a:buFont charset="0" panose="020b0604020202020204" pitchFamily="34" typeface="Arial"/>
              <a:buNone/>
              <a:defRPr/>
            </a:pPr>
            <a:r>
              <a:rPr altLang="zh-CN" b="1" lang="en-US" sz="1600">
                <a:solidFill>
                  <a:srgbClr val="FFFFFF"/>
                </a:solidFill>
                <a:latin charset="-122" panose="02010600040101010101" pitchFamily="2" typeface="华文细黑"/>
                <a:ea charset="-122" panose="02010600040101010101" pitchFamily="2" typeface="华文细黑"/>
              </a:rPr>
              <a:t>70</a:t>
            </a:r>
          </a:p>
        </p:txBody>
      </p:sp>
      <p:sp>
        <p:nvSpPr>
          <p:cNvPr id="31" name="KSO_Shape"/>
          <p:cNvSpPr/>
          <p:nvPr/>
        </p:nvSpPr>
        <p:spPr>
          <a:xfrm>
            <a:off x="6384756" y="2327234"/>
            <a:ext cx="665353" cy="592694"/>
          </a:xfrm>
          <a:prstGeom prst="wedgeEllipseCallout">
            <a:avLst>
              <a:gd fmla="val -25046" name="adj1"/>
              <a:gd fmla="val 65698" name="adj2"/>
            </a:avLst>
          </a:prstGeom>
          <a:solidFill>
            <a:srgbClr val="C53D3D"/>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scene3d>
              <a:camera prst="orthographicFront"/>
              <a:lightRig dir="t" rig="threePt"/>
            </a:scene3d>
            <a:sp3d contourW="12700">
              <a:contourClr>
                <a:srgbClr val="FFFFFF"/>
              </a:contourClr>
            </a:sp3d>
          </a:bodyPr>
          <a:lstStyle/>
          <a:p>
            <a:pPr algn="ctr" eaLnBrk="1" fontAlgn="auto" hangingPunct="1">
              <a:spcBef>
                <a:spcPct val="0"/>
              </a:spcBef>
              <a:spcAft>
                <a:spcPct val="0"/>
              </a:spcAft>
              <a:buFont charset="0" panose="020b0604020202020204" pitchFamily="34" typeface="Arial"/>
              <a:buNone/>
              <a:defRPr/>
            </a:pPr>
            <a:r>
              <a:rPr altLang="zh-CN" b="1" lang="en-US" sz="1600">
                <a:solidFill>
                  <a:srgbClr val="FFFFFF"/>
                </a:solidFill>
                <a:latin charset="-122" panose="02010600040101010101" pitchFamily="2" typeface="华文细黑"/>
                <a:ea charset="-122" panose="02010600040101010101" pitchFamily="2" typeface="华文细黑"/>
              </a:rPr>
              <a:t>2015</a:t>
            </a:r>
          </a:p>
        </p:txBody>
      </p:sp>
      <p:sp>
        <p:nvSpPr>
          <p:cNvPr id="32" name="矩形 31"/>
          <p:cNvSpPr/>
          <p:nvPr/>
        </p:nvSpPr>
        <p:spPr>
          <a:xfrm>
            <a:off x="3068638" y="4543425"/>
            <a:ext cx="365125" cy="1225550"/>
          </a:xfrm>
          <a:prstGeom prst="rect">
            <a:avLst/>
          </a:prstGeom>
          <a:solidFill>
            <a:srgbClr val="2B2A2A"/>
          </a:solidFill>
          <a:ln>
            <a:solidFill>
              <a:srgbClr val="2B2A2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solidFill>
                <a:srgbClr val="2B2A2A"/>
              </a:solidFill>
            </a:endParaRPr>
          </a:p>
        </p:txBody>
      </p:sp>
      <p:sp>
        <p:nvSpPr>
          <p:cNvPr id="33" name="矩形 32"/>
          <p:cNvSpPr/>
          <p:nvPr/>
        </p:nvSpPr>
        <p:spPr>
          <a:xfrm>
            <a:off x="3735388" y="3754438"/>
            <a:ext cx="363537" cy="2014537"/>
          </a:xfrm>
          <a:prstGeom prst="rect">
            <a:avLst/>
          </a:pr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solidFill>
                <a:srgbClr val="2B2A2A"/>
              </a:solidFill>
            </a:endParaRPr>
          </a:p>
        </p:txBody>
      </p:sp>
      <p:sp>
        <p:nvSpPr>
          <p:cNvPr id="34" name="矩形 33"/>
          <p:cNvSpPr/>
          <p:nvPr/>
        </p:nvSpPr>
        <p:spPr>
          <a:xfrm>
            <a:off x="4400550" y="4337050"/>
            <a:ext cx="365125" cy="1431925"/>
          </a:xfrm>
          <a:prstGeom prst="rect">
            <a:avLst/>
          </a:prstGeom>
          <a:solidFill>
            <a:srgbClr val="2B2A2A"/>
          </a:solidFill>
          <a:ln>
            <a:solidFill>
              <a:srgbClr val="2B2A2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solidFill>
                <a:srgbClr val="2B2A2A"/>
              </a:solidFill>
            </a:endParaRPr>
          </a:p>
        </p:txBody>
      </p:sp>
      <p:sp>
        <p:nvSpPr>
          <p:cNvPr id="35" name="矩形 34"/>
          <p:cNvSpPr/>
          <p:nvPr/>
        </p:nvSpPr>
        <p:spPr>
          <a:xfrm>
            <a:off x="5065713" y="3440113"/>
            <a:ext cx="365125" cy="2328862"/>
          </a:xfrm>
          <a:prstGeom prst="rect">
            <a:avLst/>
          </a:pr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solidFill>
                <a:srgbClr val="2B2A2A"/>
              </a:solidFill>
            </a:endParaRPr>
          </a:p>
        </p:txBody>
      </p:sp>
      <p:sp>
        <p:nvSpPr>
          <p:cNvPr id="36" name="矩形 35"/>
          <p:cNvSpPr/>
          <p:nvPr/>
        </p:nvSpPr>
        <p:spPr>
          <a:xfrm>
            <a:off x="5730875" y="4056063"/>
            <a:ext cx="365125" cy="1712912"/>
          </a:xfrm>
          <a:prstGeom prst="rect">
            <a:avLst/>
          </a:prstGeom>
          <a:solidFill>
            <a:srgbClr val="C53D3D"/>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37" name="矩形 36"/>
          <p:cNvSpPr/>
          <p:nvPr/>
        </p:nvSpPr>
        <p:spPr>
          <a:xfrm>
            <a:off x="6396038" y="3090863"/>
            <a:ext cx="365125" cy="2678112"/>
          </a:xfrm>
          <a:prstGeom prst="rect">
            <a:avLst/>
          </a:prstGeom>
          <a:solidFill>
            <a:srgbClr val="2B2A2A"/>
          </a:solidFill>
          <a:ln>
            <a:solidFill>
              <a:srgbClr val="2B2A2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38" name="矩形 37"/>
          <p:cNvSpPr/>
          <p:nvPr/>
        </p:nvSpPr>
        <p:spPr>
          <a:xfrm>
            <a:off x="7062788" y="3957638"/>
            <a:ext cx="363537" cy="1811337"/>
          </a:xfrm>
          <a:prstGeom prst="rect">
            <a:avLst/>
          </a:pr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39" name="矩形 38"/>
          <p:cNvSpPr/>
          <p:nvPr/>
        </p:nvSpPr>
        <p:spPr>
          <a:xfrm>
            <a:off x="7727950" y="3613150"/>
            <a:ext cx="363538" cy="2155825"/>
          </a:xfrm>
          <a:prstGeom prst="rect">
            <a:avLst/>
          </a:prstGeom>
          <a:solidFill>
            <a:srgbClr val="2B2A2A"/>
          </a:solidFill>
          <a:ln>
            <a:solidFill>
              <a:srgbClr val="2B2A2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40" name="矩形 39"/>
          <p:cNvSpPr/>
          <p:nvPr/>
        </p:nvSpPr>
        <p:spPr>
          <a:xfrm>
            <a:off x="8393113" y="4994275"/>
            <a:ext cx="365125" cy="774700"/>
          </a:xfrm>
          <a:prstGeom prst="rect">
            <a:avLst/>
          </a:pr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41" name="矩形 40"/>
          <p:cNvSpPr/>
          <p:nvPr/>
        </p:nvSpPr>
        <p:spPr>
          <a:xfrm>
            <a:off x="9058275" y="4130675"/>
            <a:ext cx="365125" cy="1638300"/>
          </a:xfrm>
          <a:prstGeom prst="rect">
            <a:avLst/>
          </a:prstGeom>
          <a:solidFill>
            <a:srgbClr val="2B2A2A"/>
          </a:solidFill>
          <a:ln>
            <a:solidFill>
              <a:srgbClr val="2B2A2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42" name="矩形 41"/>
          <p:cNvSpPr/>
          <p:nvPr/>
        </p:nvSpPr>
        <p:spPr>
          <a:xfrm>
            <a:off x="9723438" y="3730625"/>
            <a:ext cx="365125" cy="2038350"/>
          </a:xfrm>
          <a:prstGeom prst="rect">
            <a:avLst/>
          </a:pr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Tree>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338"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4339" name="矩形 5"/>
          <p:cNvSpPr>
            <a:spLocks noChangeArrowheads="1"/>
          </p:cNvSpPr>
          <p:nvPr/>
        </p:nvSpPr>
        <p:spPr bwMode="auto">
          <a:xfrm>
            <a:off x="0" y="5768975"/>
            <a:ext cx="12192000" cy="1084263"/>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4340" name="等腰三角形 9"/>
          <p:cNvSpPr>
            <a:spLocks noChangeArrowheads="1"/>
          </p:cNvSpPr>
          <p:nvPr/>
        </p:nvSpPr>
        <p:spPr bwMode="auto">
          <a:xfrm rot="5400000">
            <a:off x="678657" y="1224756"/>
            <a:ext cx="195262" cy="180975"/>
          </a:xfrm>
          <a:prstGeom prst="triangle">
            <a:avLst>
              <a:gd fmla="val 50000" name="adj"/>
            </a:avLst>
          </a:prstGeom>
          <a:solidFill>
            <a:srgbClr val="C53D3D"/>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4341" name="矩形 1"/>
          <p:cNvSpPr>
            <a:spLocks noChangeArrowheads="1"/>
          </p:cNvSpPr>
          <p:nvPr/>
        </p:nvSpPr>
        <p:spPr bwMode="auto">
          <a:xfrm>
            <a:off x="1166813" y="1136650"/>
            <a:ext cx="3778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2000">
                <a:solidFill>
                  <a:srgbClr val="444444"/>
                </a:solidFill>
                <a:latin charset="-122" panose="02010800040101010101" pitchFamily="2" typeface="华文琥珀"/>
                <a:ea charset="-122" panose="02010800040101010101" pitchFamily="2" typeface="华文琥珀"/>
              </a:rPr>
              <a:t>请在此输入标题？</a:t>
            </a:r>
            <a:br>
              <a:rPr altLang="en-US" lang="zh-CN" sz="2000">
                <a:solidFill>
                  <a:srgbClr val="444444"/>
                </a:solidFill>
                <a:latin charset="-122" panose="02010800040101010101" pitchFamily="2" typeface="华文琥珀"/>
                <a:ea charset="-122" panose="02010800040101010101" pitchFamily="2" typeface="华文琥珀"/>
              </a:rPr>
            </a:br>
          </a:p>
        </p:txBody>
      </p:sp>
      <p:sp>
        <p:nvSpPr>
          <p:cNvPr id="14342" name="KSO_Shape"/>
          <p:cNvSpPr/>
          <p:nvPr/>
        </p:nvSpPr>
        <p:spPr bwMode="auto">
          <a:xfrm>
            <a:off x="2720975" y="2598738"/>
            <a:ext cx="438150" cy="398462"/>
          </a:xfrm>
          <a:custGeom>
            <a:gdLst>
              <a:gd fmla="*/ 19 w 2301876" name="T0"/>
              <a:gd fmla="*/ 127 h 1941513" name="T1"/>
              <a:gd fmla="*/ 18 w 2301876" name="T2"/>
              <a:gd fmla="*/ 133 h 1941513" name="T3"/>
              <a:gd fmla="*/ 22 w 2301876" name="T4"/>
              <a:gd fmla="*/ 138 h 1941513" name="T5"/>
              <a:gd fmla="*/ 40 w 2301876" name="T6"/>
              <a:gd fmla="*/ 136 h 1941513" name="T7"/>
              <a:gd fmla="*/ 41 w 2301876" name="T8"/>
              <a:gd fmla="*/ 131 h 1941513" name="T9"/>
              <a:gd fmla="*/ 39 w 2301876" name="T10"/>
              <a:gd fmla="*/ 125 h 1941513" name="T11"/>
              <a:gd fmla="*/ 77 w 2301876" name="T12"/>
              <a:gd fmla="*/ 113 h 1941513" name="T13"/>
              <a:gd fmla="*/ 76 w 2301876" name="T14"/>
              <a:gd fmla="*/ 119 h 1941513" name="T15"/>
              <a:gd fmla="*/ 92 w 2301876" name="T16"/>
              <a:gd fmla="*/ 123 h 1941513" name="T17"/>
              <a:gd fmla="*/ 95 w 2301876" name="T18"/>
              <a:gd fmla="*/ 118 h 1941513" name="T19"/>
              <a:gd fmla="*/ 92 w 2301876" name="T20"/>
              <a:gd fmla="*/ 112 h 1941513" name="T21"/>
              <a:gd fmla="*/ 88 w 2301876" name="T22"/>
              <a:gd fmla="*/ 47 h 1941513" name="T23"/>
              <a:gd fmla="*/ 91 w 2301876" name="T24"/>
              <a:gd fmla="*/ 52 h 1941513" name="T25"/>
              <a:gd fmla="*/ 92 w 2301876" name="T26"/>
              <a:gd fmla="*/ 60 h 1941513" name="T27"/>
              <a:gd fmla="*/ 94 w 2301876" name="T28"/>
              <a:gd fmla="*/ 65 h 1941513" name="T29"/>
              <a:gd fmla="*/ 91 w 2301876" name="T30"/>
              <a:gd fmla="*/ 76 h 1941513" name="T31"/>
              <a:gd fmla="*/ 97 w 2301876" name="T32"/>
              <a:gd fmla="*/ 83 h 1941513" name="T33"/>
              <a:gd fmla="*/ 71 w 2301876" name="T34"/>
              <a:gd fmla="*/ 100 h 1941513" name="T35"/>
              <a:gd fmla="*/ 74 w 2301876" name="T36"/>
              <a:gd fmla="*/ 82 h 1941513" name="T37"/>
              <a:gd fmla="*/ 80 w 2301876" name="T38"/>
              <a:gd fmla="*/ 76 h 1941513" name="T39"/>
              <a:gd fmla="*/ 77 w 2301876" name="T40"/>
              <a:gd fmla="*/ 64 h 1941513" name="T41"/>
              <a:gd fmla="*/ 79 w 2301876" name="T42"/>
              <a:gd fmla="*/ 60 h 1941513" name="T43"/>
              <a:gd fmla="*/ 80 w 2301876" name="T44"/>
              <a:gd fmla="*/ 52 h 1941513" name="T45"/>
              <a:gd fmla="*/ 83 w 2301876" name="T46"/>
              <a:gd fmla="*/ 46 h 1941513" name="T47"/>
              <a:gd fmla="*/ 33 w 2301876" name="T48"/>
              <a:gd fmla="*/ 43 h 1941513" name="T49"/>
              <a:gd fmla="*/ 37 w 2301876" name="T50"/>
              <a:gd fmla="*/ 50 h 1941513" name="T51"/>
              <a:gd fmla="*/ 38 w 2301876" name="T52"/>
              <a:gd fmla="*/ 59 h 1941513" name="T53"/>
              <a:gd fmla="*/ 36 w 2301876" name="T54"/>
              <a:gd fmla="*/ 67 h 1941513" name="T55"/>
              <a:gd fmla="*/ 33 w 2301876" name="T56"/>
              <a:gd fmla="*/ 72 h 1941513" name="T57"/>
              <a:gd fmla="*/ 41 w 2301876" name="T58"/>
              <a:gd fmla="*/ 83 h 1941513" name="T59"/>
              <a:gd fmla="*/ 47 w 2301876" name="T60"/>
              <a:gd fmla="*/ 94 h 1941513" name="T61"/>
              <a:gd fmla="*/ 13 w 2301876" name="T62"/>
              <a:gd fmla="*/ 95 h 1941513" name="T63"/>
              <a:gd fmla="*/ 19 w 2301876" name="T64"/>
              <a:gd fmla="*/ 83 h 1941513" name="T65"/>
              <a:gd fmla="*/ 27 w 2301876" name="T66"/>
              <a:gd fmla="*/ 72 h 1941513" name="T67"/>
              <a:gd fmla="*/ 24 w 2301876" name="T68"/>
              <a:gd fmla="*/ 67 h 1941513" name="T69"/>
              <a:gd fmla="*/ 22 w 2301876" name="T70"/>
              <a:gd fmla="*/ 60 h 1941513" name="T71"/>
              <a:gd fmla="*/ 23 w 2301876" name="T72"/>
              <a:gd fmla="*/ 50 h 1941513" name="T73"/>
              <a:gd fmla="*/ 27 w 2301876" name="T74"/>
              <a:gd fmla="*/ 44 h 1941513" name="T75"/>
              <a:gd fmla="*/ 8 w 2301876" name="T76"/>
              <a:gd fmla="*/ 12 h 1941513" name="T77"/>
              <a:gd fmla="*/ 8 w 2301876" name="T78"/>
              <a:gd fmla="*/ 109 h 1941513" name="T79"/>
              <a:gd fmla="*/ 11 w 2301876" name="T80"/>
              <a:gd fmla="*/ 117 h 1941513" name="T81"/>
              <a:gd fmla="*/ 52 w 2301876" name="T82"/>
              <a:gd fmla="*/ 111 h 1941513" name="T83"/>
              <a:gd fmla="*/ 52 w 2301876" name="T84"/>
              <a:gd fmla="*/ 12 h 1941513" name="T85"/>
              <a:gd fmla="*/ 103 w 2301876" name="T86"/>
              <a:gd fmla="*/ 12 h 1941513" name="T87"/>
              <a:gd fmla="*/ 107 w 2301876" name="T88"/>
              <a:gd fmla="*/ 15 h 1941513" name="T89"/>
              <a:gd fmla="*/ 109 w 2301876" name="T90"/>
              <a:gd fmla="*/ 22 h 1941513" name="T91"/>
              <a:gd fmla="*/ 108 w 2301876" name="T92"/>
              <a:gd fmla="*/ 120 h 1941513" name="T93"/>
              <a:gd fmla="*/ 102 w 2301876" name="T94"/>
              <a:gd fmla="*/ 127 h 1941513" name="T95"/>
              <a:gd fmla="*/ 71 w 2301876" name="T96"/>
              <a:gd fmla="*/ 128 h 1941513" name="T97"/>
              <a:gd fmla="*/ 68 w 2301876" name="T98"/>
              <a:gd fmla="*/ 103 h 1941513" name="T99"/>
              <a:gd fmla="*/ 101 w 2301876" name="T100"/>
              <a:gd fmla="*/ 105 h 1941513" name="T101"/>
              <a:gd fmla="*/ 103 w 2301876" name="T102"/>
              <a:gd fmla="*/ 98 h 1941513" name="T103"/>
              <a:gd fmla="*/ 52 w 2301876" name="T104"/>
              <a:gd fmla="*/ 0 h 1941513" name="T105"/>
              <a:gd fmla="*/ 57 w 2301876" name="T106"/>
              <a:gd fmla="*/ 3 h 1941513" name="T107"/>
              <a:gd fmla="*/ 60 w 2301876" name="T108"/>
              <a:gd fmla="*/ 12 h 1941513" name="T109"/>
              <a:gd fmla="*/ 58 w 2301876" name="T110"/>
              <a:gd fmla="*/ 134 h 1941513" name="T111"/>
              <a:gd fmla="*/ 51 w 2301876" name="T112"/>
              <a:gd fmla="*/ 143 h 1941513" name="T113"/>
              <a:gd fmla="*/ 12 w 2301876" name="T114"/>
              <a:gd fmla="*/ 144 h 1941513" name="T115"/>
              <a:gd fmla="*/ 3 w 2301876" name="T116"/>
              <a:gd fmla="*/ 137 h 1941513" name="T117"/>
              <a:gd fmla="*/ 0 w 2301876" name="T118"/>
              <a:gd fmla="*/ 14 h 1941513" name="T119"/>
              <a:gd fmla="*/ 2 w 2301876" name="T120"/>
              <a:gd fmla="*/ 5 h 1941513" name="T121"/>
              <a:gd fmla="*/ 7 w 2301876" name="T122"/>
              <a:gd fmla="*/ 0 h 1941513"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1941513" w="2301876">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4343" name="KSO_Shape"/>
          <p:cNvSpPr/>
          <p:nvPr/>
        </p:nvSpPr>
        <p:spPr bwMode="auto">
          <a:xfrm>
            <a:off x="5151438" y="2590800"/>
            <a:ext cx="458787" cy="406400"/>
          </a:xfrm>
          <a:custGeom>
            <a:gdLst>
              <a:gd fmla="*/ 9122 w 969654" name="T0"/>
              <a:gd fmla="*/ 4036 h 903534" name="T1"/>
              <a:gd fmla="*/ 8719 w 969654" name="T2"/>
              <a:gd fmla="*/ 4334 h 903534" name="T3"/>
              <a:gd fmla="*/ 9122 w 969654" name="T4"/>
              <a:gd fmla="*/ 4632 h 903534" name="T5"/>
              <a:gd fmla="*/ 9526 w 969654" name="T6"/>
              <a:gd fmla="*/ 4334 h 903534" name="T7"/>
              <a:gd fmla="*/ 9122 w 969654" name="T8"/>
              <a:gd fmla="*/ 4036 h 903534" name="T9"/>
              <a:gd fmla="*/ 6810 w 969654" name="T10"/>
              <a:gd fmla="*/ 4036 h 903534" name="T11"/>
              <a:gd fmla="*/ 6406 w 969654" name="T12"/>
              <a:gd fmla="*/ 4334 h 903534" name="T13"/>
              <a:gd fmla="*/ 6810 w 969654" name="T14"/>
              <a:gd fmla="*/ 4632 h 903534" name="T15"/>
              <a:gd fmla="*/ 7214 w 969654" name="T16"/>
              <a:gd fmla="*/ 4334 h 903534" name="T17"/>
              <a:gd fmla="*/ 6810 w 969654" name="T18"/>
              <a:gd fmla="*/ 4036 h 903534" name="T19"/>
              <a:gd fmla="*/ 7756 w 969654" name="T20"/>
              <a:gd fmla="*/ 2786 h 903534" name="T21"/>
              <a:gd fmla="*/ 10117 w 969654" name="T22"/>
              <a:gd fmla="*/ 3495 h 903534" name="T23"/>
              <a:gd fmla="*/ 9886 w 969654" name="T24"/>
              <a:gd fmla="*/ 6412 h 903534" name="T25"/>
              <a:gd fmla="*/ 10163 w 969654" name="T26"/>
              <a:gd fmla="*/ 7482 h 903534" name="T27"/>
              <a:gd fmla="*/ 8890 w 969654" name="T28"/>
              <a:gd fmla="*/ 6828 h 903534" name="T29"/>
              <a:gd fmla="*/ 5158 w 969654" name="T30"/>
              <a:gd fmla="*/ 5905 h 903534" name="T31"/>
              <a:gd fmla="*/ 6227 w 969654" name="T32"/>
              <a:gd fmla="*/ 3091 h 903534" name="T33"/>
              <a:gd fmla="*/ 7756 w 969654" name="T34"/>
              <a:gd fmla="*/ 2786 h 903534" name="T35"/>
              <a:gd fmla="*/ 6147 w 969654" name="T36"/>
              <a:gd fmla="*/ 1551 h 903534" name="T37"/>
              <a:gd fmla="*/ 5541 w 969654" name="T38"/>
              <a:gd fmla="*/ 1998 h 903534" name="T39"/>
              <a:gd fmla="*/ 6147 w 969654" name="T40"/>
              <a:gd fmla="*/ 2445 h 903534" name="T41"/>
              <a:gd fmla="*/ 6752 w 969654" name="T42"/>
              <a:gd fmla="*/ 1998 h 903534" name="T43"/>
              <a:gd fmla="*/ 6147 w 969654" name="T44"/>
              <a:gd fmla="*/ 1551 h 903534" name="T45"/>
              <a:gd fmla="*/ 3303 w 969654" name="T46"/>
              <a:gd fmla="*/ 1551 h 903534" name="T47"/>
              <a:gd fmla="*/ 2697 w 969654" name="T48"/>
              <a:gd fmla="*/ 1998 h 903534" name="T49"/>
              <a:gd fmla="*/ 3303 w 969654" name="T50"/>
              <a:gd fmla="*/ 2445 h 903534" name="T51"/>
              <a:gd fmla="*/ 3910 w 969654" name="T52"/>
              <a:gd fmla="*/ 1998 h 903534" name="T53"/>
              <a:gd fmla="*/ 3303 w 969654" name="T54"/>
              <a:gd fmla="*/ 1551 h 903534" name="T55"/>
              <a:gd fmla="*/ 4584 w 969654" name="T56"/>
              <a:gd fmla="*/ 1 h 903534" name="T57"/>
              <a:gd fmla="*/ 6206 w 969654" name="T58"/>
              <a:gd fmla="*/ 156 h 903534" name="T59"/>
              <a:gd fmla="*/ 9427 w 969654" name="T60"/>
              <a:gd fmla="*/ 3109 h 903534" name="T61"/>
              <a:gd fmla="*/ 6007 w 969654" name="T62"/>
              <a:gd fmla="*/ 2961 h 903534" name="T63"/>
              <a:gd fmla="*/ 4939 w 969654" name="T64"/>
              <a:gd fmla="*/ 5774 h 903534" name="T65"/>
              <a:gd fmla="*/ 5367 w 969654" name="T66"/>
              <a:gd fmla="*/ 6124 h 903534" name="T67"/>
              <a:gd fmla="*/ 4114 w 969654" name="T68"/>
              <a:gd fmla="*/ 6139 h 903534" name="T69"/>
              <a:gd fmla="*/ 2757 w 969654" name="T70"/>
              <a:gd fmla="*/ 6936 h 903534" name="T71"/>
              <a:gd fmla="*/ 2404 w 969654" name="T72"/>
              <a:gd fmla="*/ 5767 h 903534" name="T73"/>
              <a:gd fmla="*/ 611 w 969654" name="T74"/>
              <a:gd fmla="*/ 1568 h 903534" name="T75"/>
              <a:gd fmla="*/ 4584 w 969654" name="T76"/>
              <a:gd fmla="*/ 1 h 903534"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903533" w="96965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rgbClr val="C53D3D"/>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4344" name="KSO_Shape"/>
          <p:cNvSpPr/>
          <p:nvPr/>
        </p:nvSpPr>
        <p:spPr bwMode="auto">
          <a:xfrm>
            <a:off x="7605713" y="2598738"/>
            <a:ext cx="436562" cy="358775"/>
          </a:xfrm>
          <a:custGeom>
            <a:gdLst>
              <a:gd fmla="*/ 125 w 1903412" name="T0"/>
              <a:gd fmla="*/ 227 h 1563688" name="T1"/>
              <a:gd fmla="*/ 182 w 1903412" name="T2"/>
              <a:gd fmla="*/ 224 h 1563688" name="T3"/>
              <a:gd fmla="*/ 239 w 1903412" name="T4"/>
              <a:gd fmla="*/ 205 h 1563688" name="T5"/>
              <a:gd fmla="*/ 198 w 1903412" name="T6"/>
              <a:gd fmla="*/ 201 h 1563688" name="T7"/>
              <a:gd fmla="*/ 57 w 1903412" name="T8"/>
              <a:gd fmla="*/ 196 h 1563688" name="T9"/>
              <a:gd fmla="*/ 244 w 1903412" name="T10"/>
              <a:gd fmla="*/ 195 h 1563688" name="T11"/>
              <a:gd fmla="*/ 183 w 1903412" name="T12"/>
              <a:gd fmla="*/ 195 h 1563688" name="T13"/>
              <a:gd fmla="*/ 72 w 1903412" name="T14"/>
              <a:gd fmla="*/ 193 h 1563688" name="T15"/>
              <a:gd fmla="*/ 246 w 1903412" name="T16"/>
              <a:gd fmla="*/ 190 h 1563688" name="T17"/>
              <a:gd fmla="*/ 208 w 1903412" name="T18"/>
              <a:gd fmla="*/ 194 h 1563688" name="T19"/>
              <a:gd fmla="*/ 156 w 1903412" name="T20"/>
              <a:gd fmla="*/ 190 h 1563688" name="T21"/>
              <a:gd fmla="*/ 103 w 1903412" name="T22"/>
              <a:gd fmla="*/ 214 h 1563688" name="T23"/>
              <a:gd fmla="*/ 210 w 1903412" name="T24"/>
              <a:gd fmla="*/ 188 h 1563688" name="T25"/>
              <a:gd fmla="*/ 172 w 1903412" name="T26"/>
              <a:gd fmla="*/ 184 h 1563688" name="T27"/>
              <a:gd fmla="*/ 218 w 1903412" name="T28"/>
              <a:gd fmla="*/ 179 h 1563688" name="T29"/>
              <a:gd fmla="*/ 181 w 1903412" name="T30"/>
              <a:gd fmla="*/ 183 h 1563688" name="T31"/>
              <a:gd fmla="*/ 235 w 1903412" name="T32"/>
              <a:gd fmla="*/ 173 h 1563688" name="T33"/>
              <a:gd fmla="*/ 184 w 1903412" name="T34"/>
              <a:gd fmla="*/ 177 h 1563688" name="T35"/>
              <a:gd fmla="*/ 252 w 1903412" name="T36"/>
              <a:gd fmla="*/ 166 h 1563688" name="T37"/>
              <a:gd fmla="*/ 259 w 1903412" name="T38"/>
              <a:gd fmla="*/ 166 h 1563688" name="T39"/>
              <a:gd fmla="*/ 247 w 1903412" name="T40"/>
              <a:gd fmla="*/ 170 h 1563688" name="T41"/>
              <a:gd fmla="*/ 230 w 1903412" name="T42"/>
              <a:gd fmla="*/ 169 h 1563688" name="T43"/>
              <a:gd fmla="*/ 220 w 1903412" name="T44"/>
              <a:gd fmla="*/ 165 h 1563688" name="T45"/>
              <a:gd fmla="*/ 226 w 1903412" name="T46"/>
              <a:gd fmla="*/ 167 h 1563688" name="T47"/>
              <a:gd fmla="*/ 265 w 1903412" name="T48"/>
              <a:gd fmla="*/ 169 h 1563688" name="T49"/>
              <a:gd fmla="*/ 123 w 1903412" name="T50"/>
              <a:gd fmla="*/ 223 h 1563688" name="T51"/>
              <a:gd fmla="*/ 35 w 1903412" name="T52"/>
              <a:gd fmla="*/ 163 h 1563688" name="T53"/>
              <a:gd fmla="*/ 45 w 1903412" name="T54"/>
              <a:gd fmla="*/ 175 h 1563688" name="T55"/>
              <a:gd fmla="*/ 60 w 1903412" name="T56"/>
              <a:gd fmla="*/ 184 h 1563688" name="T57"/>
              <a:gd fmla="*/ 79 w 1903412" name="T58"/>
              <a:gd fmla="*/ 165 h 1563688" name="T59"/>
              <a:gd fmla="*/ 83 w 1903412" name="T60"/>
              <a:gd fmla="*/ 142 h 1563688" name="T61"/>
              <a:gd fmla="*/ 50 w 1903412" name="T62"/>
              <a:gd fmla="*/ 149 h 1563688" name="T63"/>
              <a:gd fmla="*/ 15 w 1903412" name="T64"/>
              <a:gd fmla="*/ 148 h 1563688" name="T65"/>
              <a:gd fmla="*/ 32 w 1903412" name="T66"/>
              <a:gd fmla="*/ 124 h 1563688" name="T67"/>
              <a:gd fmla="*/ 218 w 1903412" name="T68"/>
              <a:gd fmla="*/ 148 h 1563688" name="T69"/>
              <a:gd fmla="*/ 252 w 1903412" name="T70"/>
              <a:gd fmla="*/ 117 h 1563688" name="T71"/>
              <a:gd fmla="*/ 183 w 1903412" name="T72"/>
              <a:gd fmla="*/ 81 h 1563688" name="T73"/>
              <a:gd fmla="*/ 148 w 1903412" name="T74"/>
              <a:gd fmla="*/ 118 h 1563688" name="T75"/>
              <a:gd fmla="*/ 143 w 1903412" name="T76"/>
              <a:gd fmla="*/ 78 h 1563688" name="T77"/>
              <a:gd fmla="*/ 255 w 1903412" name="T78"/>
              <a:gd fmla="*/ 75 h 1563688" name="T79"/>
              <a:gd fmla="*/ 67 w 1903412" name="T80"/>
              <a:gd fmla="*/ 81 h 1563688" name="T81"/>
              <a:gd fmla="*/ 261 w 1903412" name="T82"/>
              <a:gd fmla="*/ 159 h 1563688" name="T83"/>
              <a:gd fmla="*/ 14 w 1903412" name="T84"/>
              <a:gd fmla="*/ 80 h 1563688" name="T85"/>
              <a:gd fmla="*/ 36 w 1903412" name="T86"/>
              <a:gd fmla="*/ 72 h 1563688" name="T87"/>
              <a:gd fmla="*/ 105 w 1903412" name="T88"/>
              <a:gd fmla="*/ 44 h 1563688" name="T89"/>
              <a:gd fmla="*/ 55 w 1903412" name="T90"/>
              <a:gd fmla="*/ 69 h 1563688" name="T91"/>
              <a:gd fmla="*/ 35 w 1903412" name="T92"/>
              <a:gd fmla="*/ 43 h 1563688" name="T93"/>
              <a:gd fmla="*/ 51 w 1903412" name="T94"/>
              <a:gd fmla="*/ 39 h 1563688" name="T95"/>
              <a:gd fmla="*/ 63 w 1903412" name="T96"/>
              <a:gd fmla="*/ 21 h 1563688" name="T97"/>
              <a:gd fmla="*/ 152 w 1903412" name="T98"/>
              <a:gd fmla="*/ 33 h 1563688" name="T99"/>
              <a:gd fmla="*/ 78 w 1903412" name="T100"/>
              <a:gd fmla="*/ 22 h 1563688" name="T101"/>
              <a:gd fmla="*/ 136 w 1903412" name="T102"/>
              <a:gd fmla="*/ 32 h 1563688" name="T103"/>
              <a:gd fmla="*/ 100 w 1903412" name="T104"/>
              <a:gd fmla="*/ 14 h 1563688" name="T105"/>
              <a:gd fmla="*/ 127 w 1903412" name="T106"/>
              <a:gd fmla="*/ 1 h 1563688" name="T107"/>
              <a:gd fmla="*/ 185 w 1903412" name="T108"/>
              <a:gd fmla="*/ 27 h 1563688" name="T109"/>
              <a:gd fmla="*/ 190 w 1903412" name="T110"/>
              <a:gd fmla="*/ 43 h 1563688" name="T111"/>
              <a:gd fmla="*/ 157 w 1903412" name="T112"/>
              <a:gd fmla="*/ 41 h 1563688" name="T113"/>
              <a:gd fmla="*/ 117 w 1903412" name="T114"/>
              <a:gd fmla="*/ 44 h 1563688" name="T115"/>
              <a:gd fmla="*/ 123 w 1903412" name="T116"/>
              <a:gd fmla="*/ 181 h 1563688" name="T117"/>
              <a:gd fmla="*/ 63 w 1903412" name="T118"/>
              <a:gd fmla="*/ 214 h 1563688" name="T119"/>
              <a:gd fmla="*/ 13 w 1903412" name="T120"/>
              <a:gd fmla="*/ 165 h 1563688" name="T121"/>
              <a:gd fmla="*/ 6 w 1903412" name="T122"/>
              <a:gd fmla="*/ 75 h 1563688" name="T123"/>
              <a:gd fmla="*/ 53 w 1903412" name="T124"/>
              <a:gd fmla="*/ 17 h 1563688"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1563688" w="1903411">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4345" name="KSO_Shape"/>
          <p:cNvSpPr/>
          <p:nvPr/>
        </p:nvSpPr>
        <p:spPr bwMode="auto">
          <a:xfrm>
            <a:off x="2759075" y="4010025"/>
            <a:ext cx="319088" cy="295275"/>
          </a:xfrm>
          <a:custGeom>
            <a:gdLst>
              <a:gd fmla="*/ 2147483646 w 5832" name="T0"/>
              <a:gd fmla="*/ 2147483646 h 4173" name="T1"/>
              <a:gd fmla="*/ 2147483646 w 5832" name="T2"/>
              <a:gd fmla="*/ 2147483646 h 4173" name="T3"/>
              <a:gd fmla="*/ 2147483646 w 5832" name="T4"/>
              <a:gd fmla="*/ 2147483646 h 4173" name="T5"/>
              <a:gd fmla="*/ 2147483646 w 5832" name="T6"/>
              <a:gd fmla="*/ 2147483646 h 4173" name="T7"/>
              <a:gd fmla="*/ 2147483646 w 5832" name="T8"/>
              <a:gd fmla="*/ 2147483646 h 4173" name="T9"/>
              <a:gd fmla="*/ 2147483646 w 5832" name="T10"/>
              <a:gd fmla="*/ 2147483646 h 4173" name="T11"/>
              <a:gd fmla="*/ 2147483646 w 5832" name="T12"/>
              <a:gd fmla="*/ 2147483646 h 4173" name="T13"/>
              <a:gd fmla="*/ 2147483646 w 5832" name="T14"/>
              <a:gd fmla="*/ 2147483646 h 4173" name="T15"/>
              <a:gd fmla="*/ 2147483646 w 5832" name="T16"/>
              <a:gd fmla="*/ 2147483646 h 4173" name="T17"/>
              <a:gd fmla="*/ 2147483646 w 5832" name="T18"/>
              <a:gd fmla="*/ 2147483646 h 4173" name="T19"/>
              <a:gd fmla="*/ 2147483646 w 5832" name="T20"/>
              <a:gd fmla="*/ 2147483646 h 4173" name="T21"/>
              <a:gd fmla="*/ 2147483646 w 5832" name="T22"/>
              <a:gd fmla="*/ 2147483646 h 4173" name="T23"/>
              <a:gd fmla="*/ 2147483646 w 5832" name="T24"/>
              <a:gd fmla="*/ 2147483646 h 4173" name="T25"/>
              <a:gd fmla="*/ 2147483646 w 5832" name="T26"/>
              <a:gd fmla="*/ 2147483646 h 4173" name="T27"/>
              <a:gd fmla="*/ 2147483646 w 5832" name="T28"/>
              <a:gd fmla="*/ 2147483646 h 4173" name="T29"/>
              <a:gd fmla="*/ 2147483646 w 5832" name="T30"/>
              <a:gd fmla="*/ 2147483646 h 4173" name="T31"/>
              <a:gd fmla="*/ 2147483646 w 5832" name="T32"/>
              <a:gd fmla="*/ 2147483646 h 4173" name="T33"/>
              <a:gd fmla="*/ 2147483646 w 5832" name="T34"/>
              <a:gd fmla="*/ 2147483646 h 4173" name="T35"/>
              <a:gd fmla="*/ 2147483646 w 5832" name="T36"/>
              <a:gd fmla="*/ 2147483646 h 4173" name="T37"/>
              <a:gd fmla="*/ 2147483646 w 5832" name="T38"/>
              <a:gd fmla="*/ 2147483646 h 4173" name="T39"/>
              <a:gd fmla="*/ 2147483646 w 5832" name="T40"/>
              <a:gd fmla="*/ 2147483646 h 4173" name="T41"/>
              <a:gd fmla="*/ 2147483646 w 5832" name="T42"/>
              <a:gd fmla="*/ 2147483646 h 4173" name="T43"/>
              <a:gd fmla="*/ 2147483646 w 5832" name="T44"/>
              <a:gd fmla="*/ 2147483646 h 4173" name="T45"/>
              <a:gd fmla="*/ 2147483646 w 5832" name="T46"/>
              <a:gd fmla="*/ 2147483646 h 4173" name="T47"/>
              <a:gd fmla="*/ 2147483646 w 5832" name="T48"/>
              <a:gd fmla="*/ 2147483646 h 4173" name="T49"/>
              <a:gd fmla="*/ 2147483646 w 5832" name="T50"/>
              <a:gd fmla="*/ 2147483646 h 4173" name="T51"/>
              <a:gd fmla="*/ 2147483646 w 5832" name="T52"/>
              <a:gd fmla="*/ 2147483646 h 4173" name="T53"/>
              <a:gd fmla="*/ 2147483646 w 5832" name="T54"/>
              <a:gd fmla="*/ 2147483646 h 4173" name="T55"/>
              <a:gd fmla="*/ 2147483646 w 5832" name="T56"/>
              <a:gd fmla="*/ 2147483646 h 4173" name="T57"/>
              <a:gd fmla="*/ 2147483646 w 5832" name="T58"/>
              <a:gd fmla="*/ 2147483646 h 4173" name="T59"/>
              <a:gd fmla="*/ 2147483646 w 5832" name="T60"/>
              <a:gd fmla="*/ 2147483646 h 4173" name="T61"/>
              <a:gd fmla="*/ 2147483646 w 5832" name="T62"/>
              <a:gd fmla="*/ 2147483646 h 4173" name="T63"/>
              <a:gd fmla="*/ 2147483646 w 5832" name="T64"/>
              <a:gd fmla="*/ 2147483646 h 4173" name="T65"/>
              <a:gd fmla="*/ 2147483646 w 5832" name="T66"/>
              <a:gd fmla="*/ 2147483646 h 4173" name="T67"/>
              <a:gd fmla="*/ 2147483646 w 5832" name="T68"/>
              <a:gd fmla="*/ 2147483646 h 4173" name="T69"/>
              <a:gd fmla="*/ 2147483646 w 5832" name="T70"/>
              <a:gd fmla="*/ 2147483646 h 4173" name="T71"/>
              <a:gd fmla="*/ 2147483646 w 5832" name="T72"/>
              <a:gd fmla="*/ 2147483646 h 4173" name="T73"/>
              <a:gd fmla="*/ 2147483646 w 5832" name="T74"/>
              <a:gd fmla="*/ 2147483646 h 4173" name="T75"/>
              <a:gd fmla="*/ 2147483646 w 5832" name="T76"/>
              <a:gd fmla="*/ 2147483646 h 4173" name="T77"/>
              <a:gd fmla="*/ 2147483646 w 5832" name="T78"/>
              <a:gd fmla="*/ 2147483646 h 4173" name="T79"/>
              <a:gd fmla="*/ 2147483646 w 5832" name="T80"/>
              <a:gd fmla="*/ 2147483646 h 4173" name="T81"/>
              <a:gd fmla="*/ 2147483646 w 5832" name="T82"/>
              <a:gd fmla="*/ 2147483646 h 4173" name="T83"/>
              <a:gd fmla="*/ 2147483646 w 5832" name="T84"/>
              <a:gd fmla="*/ 2147483646 h 4173" name="T85"/>
              <a:gd fmla="*/ 2147483646 w 5832" name="T86"/>
              <a:gd fmla="*/ 2147483646 h 4173" name="T87"/>
              <a:gd fmla="*/ 2147483646 w 5832" name="T88"/>
              <a:gd fmla="*/ 2147483646 h 4173" name="T89"/>
              <a:gd fmla="*/ 2147483646 w 5832" name="T90"/>
              <a:gd fmla="*/ 2147483646 h 4173" name="T91"/>
              <a:gd fmla="*/ 2147483646 w 5832" name="T92"/>
              <a:gd fmla="*/ 2147483646 h 4173" name="T93"/>
              <a:gd fmla="*/ 2147483646 w 5832" name="T94"/>
              <a:gd fmla="*/ 2147483646 h 4173" name="T95"/>
              <a:gd fmla="*/ 2147483646 w 5832" name="T96"/>
              <a:gd fmla="*/ 2147483646 h 4173" name="T97"/>
              <a:gd fmla="*/ 2147483646 w 5832" name="T98"/>
              <a:gd fmla="*/ 2147483646 h 4173" name="T99"/>
              <a:gd fmla="*/ 2147483646 w 5832" name="T100"/>
              <a:gd fmla="*/ 2147483646 h 4173" name="T101"/>
              <a:gd fmla="*/ 2147483646 w 5832" name="T102"/>
              <a:gd fmla="*/ 2147483646 h 4173" name="T103"/>
              <a:gd fmla="*/ 2147483646 w 5832" name="T104"/>
              <a:gd fmla="*/ 2147483646 h 4173" name="T105"/>
              <a:gd fmla="*/ 2147483646 w 5832" name="T106"/>
              <a:gd fmla="*/ 2147483646 h 4173" name="T107"/>
              <a:gd fmla="*/ 2147483646 w 5832" name="T108"/>
              <a:gd fmla="*/ 2147483646 h 4173" name="T109"/>
              <a:gd fmla="*/ 2147483646 w 5832" name="T110"/>
              <a:gd fmla="*/ 2147483646 h 4173" name="T111"/>
              <a:gd fmla="*/ 2147483646 w 5832" name="T112"/>
              <a:gd fmla="*/ 2147483646 h 4173" name="T113"/>
              <a:gd fmla="*/ 2147483646 w 5832" name="T114"/>
              <a:gd fmla="*/ 2147483646 h 4173" name="T115"/>
              <a:gd fmla="*/ 2147483646 w 5832" name="T116"/>
              <a:gd fmla="*/ 2147483646 h 4173" name="T117"/>
              <a:gd fmla="*/ 2147483646 w 5832" name="T118"/>
              <a:gd fmla="*/ 2147483646 h 4173" name="T119"/>
              <a:gd fmla="*/ 2147483646 w 5832" name="T120"/>
              <a:gd fmla="*/ 2147483646 h 4173"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4173" w="5832">
                <a:moveTo>
                  <a:pt x="370" y="477"/>
                </a:moveTo>
                <a:lnTo>
                  <a:pt x="5462" y="477"/>
                </a:lnTo>
                <a:lnTo>
                  <a:pt x="5481" y="477"/>
                </a:lnTo>
                <a:lnTo>
                  <a:pt x="5500" y="478"/>
                </a:lnTo>
                <a:lnTo>
                  <a:pt x="5518" y="480"/>
                </a:lnTo>
                <a:lnTo>
                  <a:pt x="5537" y="484"/>
                </a:lnTo>
                <a:lnTo>
                  <a:pt x="5554" y="488"/>
                </a:lnTo>
                <a:lnTo>
                  <a:pt x="5571" y="494"/>
                </a:lnTo>
                <a:lnTo>
                  <a:pt x="5589" y="499"/>
                </a:lnTo>
                <a:lnTo>
                  <a:pt x="5606" y="506"/>
                </a:lnTo>
                <a:lnTo>
                  <a:pt x="5622" y="513"/>
                </a:lnTo>
                <a:lnTo>
                  <a:pt x="5638" y="521"/>
                </a:lnTo>
                <a:lnTo>
                  <a:pt x="5654" y="530"/>
                </a:lnTo>
                <a:lnTo>
                  <a:pt x="5668" y="539"/>
                </a:lnTo>
                <a:lnTo>
                  <a:pt x="5683" y="550"/>
                </a:lnTo>
                <a:lnTo>
                  <a:pt x="5697" y="562"/>
                </a:lnTo>
                <a:lnTo>
                  <a:pt x="5710" y="573"/>
                </a:lnTo>
                <a:lnTo>
                  <a:pt x="5723" y="585"/>
                </a:lnTo>
                <a:lnTo>
                  <a:pt x="5735" y="598"/>
                </a:lnTo>
                <a:lnTo>
                  <a:pt x="5747" y="612"/>
                </a:lnTo>
                <a:lnTo>
                  <a:pt x="5758" y="625"/>
                </a:lnTo>
                <a:lnTo>
                  <a:pt x="5768" y="640"/>
                </a:lnTo>
                <a:lnTo>
                  <a:pt x="5778" y="655"/>
                </a:lnTo>
                <a:lnTo>
                  <a:pt x="5787" y="670"/>
                </a:lnTo>
                <a:lnTo>
                  <a:pt x="5795" y="686"/>
                </a:lnTo>
                <a:lnTo>
                  <a:pt x="5803" y="702"/>
                </a:lnTo>
                <a:lnTo>
                  <a:pt x="5810" y="720"/>
                </a:lnTo>
                <a:lnTo>
                  <a:pt x="5815" y="737"/>
                </a:lnTo>
                <a:lnTo>
                  <a:pt x="5820" y="754"/>
                </a:lnTo>
                <a:lnTo>
                  <a:pt x="5824" y="772"/>
                </a:lnTo>
                <a:lnTo>
                  <a:pt x="5828" y="790"/>
                </a:lnTo>
                <a:lnTo>
                  <a:pt x="5830" y="808"/>
                </a:lnTo>
                <a:lnTo>
                  <a:pt x="5831" y="827"/>
                </a:lnTo>
                <a:lnTo>
                  <a:pt x="5832" y="846"/>
                </a:lnTo>
                <a:lnTo>
                  <a:pt x="5832" y="3803"/>
                </a:lnTo>
                <a:lnTo>
                  <a:pt x="5831" y="3822"/>
                </a:lnTo>
                <a:lnTo>
                  <a:pt x="5830" y="3841"/>
                </a:lnTo>
                <a:lnTo>
                  <a:pt x="5828" y="3858"/>
                </a:lnTo>
                <a:lnTo>
                  <a:pt x="5824" y="3877"/>
                </a:lnTo>
                <a:lnTo>
                  <a:pt x="5820" y="3895"/>
                </a:lnTo>
                <a:lnTo>
                  <a:pt x="5815" y="3912"/>
                </a:lnTo>
                <a:lnTo>
                  <a:pt x="5810" y="3930"/>
                </a:lnTo>
                <a:lnTo>
                  <a:pt x="5803" y="3947"/>
                </a:lnTo>
                <a:lnTo>
                  <a:pt x="5795" y="3962"/>
                </a:lnTo>
                <a:lnTo>
                  <a:pt x="5787" y="3979"/>
                </a:lnTo>
                <a:lnTo>
                  <a:pt x="5778" y="3994"/>
                </a:lnTo>
                <a:lnTo>
                  <a:pt x="5768" y="4009"/>
                </a:lnTo>
                <a:lnTo>
                  <a:pt x="5758" y="4023"/>
                </a:lnTo>
                <a:lnTo>
                  <a:pt x="5747" y="4038"/>
                </a:lnTo>
                <a:lnTo>
                  <a:pt x="5735" y="4051"/>
                </a:lnTo>
                <a:lnTo>
                  <a:pt x="5723" y="4064"/>
                </a:lnTo>
                <a:lnTo>
                  <a:pt x="5710" y="4076"/>
                </a:lnTo>
                <a:lnTo>
                  <a:pt x="5697" y="4088"/>
                </a:lnTo>
                <a:lnTo>
                  <a:pt x="5683" y="4098"/>
                </a:lnTo>
                <a:lnTo>
                  <a:pt x="5668" y="4109"/>
                </a:lnTo>
                <a:lnTo>
                  <a:pt x="5654" y="4118"/>
                </a:lnTo>
                <a:lnTo>
                  <a:pt x="5638" y="4127"/>
                </a:lnTo>
                <a:lnTo>
                  <a:pt x="5622" y="4136"/>
                </a:lnTo>
                <a:lnTo>
                  <a:pt x="5606" y="4143"/>
                </a:lnTo>
                <a:lnTo>
                  <a:pt x="5589" y="4149"/>
                </a:lnTo>
                <a:lnTo>
                  <a:pt x="5571" y="4156"/>
                </a:lnTo>
                <a:lnTo>
                  <a:pt x="5554" y="4160"/>
                </a:lnTo>
                <a:lnTo>
                  <a:pt x="5537" y="4165"/>
                </a:lnTo>
                <a:lnTo>
                  <a:pt x="5518" y="4168"/>
                </a:lnTo>
                <a:lnTo>
                  <a:pt x="5500" y="4171"/>
                </a:lnTo>
                <a:lnTo>
                  <a:pt x="5481" y="4172"/>
                </a:lnTo>
                <a:lnTo>
                  <a:pt x="5462" y="4173"/>
                </a:lnTo>
                <a:lnTo>
                  <a:pt x="370" y="4173"/>
                </a:lnTo>
                <a:lnTo>
                  <a:pt x="351" y="4172"/>
                </a:lnTo>
                <a:lnTo>
                  <a:pt x="332" y="4171"/>
                </a:lnTo>
                <a:lnTo>
                  <a:pt x="313" y="4168"/>
                </a:lnTo>
                <a:lnTo>
                  <a:pt x="295" y="4165"/>
                </a:lnTo>
                <a:lnTo>
                  <a:pt x="277" y="4160"/>
                </a:lnTo>
                <a:lnTo>
                  <a:pt x="259" y="4156"/>
                </a:lnTo>
                <a:lnTo>
                  <a:pt x="243" y="4149"/>
                </a:lnTo>
                <a:lnTo>
                  <a:pt x="226" y="4143"/>
                </a:lnTo>
                <a:lnTo>
                  <a:pt x="209" y="4136"/>
                </a:lnTo>
                <a:lnTo>
                  <a:pt x="194" y="4127"/>
                </a:lnTo>
                <a:lnTo>
                  <a:pt x="178" y="4118"/>
                </a:lnTo>
                <a:lnTo>
                  <a:pt x="162" y="4109"/>
                </a:lnTo>
                <a:lnTo>
                  <a:pt x="148" y="4098"/>
                </a:lnTo>
                <a:lnTo>
                  <a:pt x="134" y="4088"/>
                </a:lnTo>
                <a:lnTo>
                  <a:pt x="121" y="4076"/>
                </a:lnTo>
                <a:lnTo>
                  <a:pt x="108" y="4064"/>
                </a:lnTo>
                <a:lnTo>
                  <a:pt x="95" y="4051"/>
                </a:lnTo>
                <a:lnTo>
                  <a:pt x="84" y="4038"/>
                </a:lnTo>
                <a:lnTo>
                  <a:pt x="73" y="4023"/>
                </a:lnTo>
                <a:lnTo>
                  <a:pt x="63" y="4009"/>
                </a:lnTo>
                <a:lnTo>
                  <a:pt x="53" y="3994"/>
                </a:lnTo>
                <a:lnTo>
                  <a:pt x="44" y="3979"/>
                </a:lnTo>
                <a:lnTo>
                  <a:pt x="36" y="3962"/>
                </a:lnTo>
                <a:lnTo>
                  <a:pt x="29" y="3947"/>
                </a:lnTo>
                <a:lnTo>
                  <a:pt x="22" y="3930"/>
                </a:lnTo>
                <a:lnTo>
                  <a:pt x="16" y="3912"/>
                </a:lnTo>
                <a:lnTo>
                  <a:pt x="11" y="3895"/>
                </a:lnTo>
                <a:lnTo>
                  <a:pt x="7" y="3877"/>
                </a:lnTo>
                <a:lnTo>
                  <a:pt x="4" y="3858"/>
                </a:lnTo>
                <a:lnTo>
                  <a:pt x="2" y="3841"/>
                </a:lnTo>
                <a:lnTo>
                  <a:pt x="0" y="3822"/>
                </a:lnTo>
                <a:lnTo>
                  <a:pt x="0" y="3803"/>
                </a:lnTo>
                <a:lnTo>
                  <a:pt x="0" y="846"/>
                </a:lnTo>
                <a:lnTo>
                  <a:pt x="0" y="827"/>
                </a:lnTo>
                <a:lnTo>
                  <a:pt x="2" y="808"/>
                </a:lnTo>
                <a:lnTo>
                  <a:pt x="4" y="790"/>
                </a:lnTo>
                <a:lnTo>
                  <a:pt x="7" y="772"/>
                </a:lnTo>
                <a:lnTo>
                  <a:pt x="11" y="754"/>
                </a:lnTo>
                <a:lnTo>
                  <a:pt x="16" y="737"/>
                </a:lnTo>
                <a:lnTo>
                  <a:pt x="22" y="720"/>
                </a:lnTo>
                <a:lnTo>
                  <a:pt x="29" y="702"/>
                </a:lnTo>
                <a:lnTo>
                  <a:pt x="36" y="686"/>
                </a:lnTo>
                <a:lnTo>
                  <a:pt x="44" y="670"/>
                </a:lnTo>
                <a:lnTo>
                  <a:pt x="53" y="655"/>
                </a:lnTo>
                <a:lnTo>
                  <a:pt x="63" y="640"/>
                </a:lnTo>
                <a:lnTo>
                  <a:pt x="73" y="625"/>
                </a:lnTo>
                <a:lnTo>
                  <a:pt x="84" y="612"/>
                </a:lnTo>
                <a:lnTo>
                  <a:pt x="95" y="598"/>
                </a:lnTo>
                <a:lnTo>
                  <a:pt x="108" y="585"/>
                </a:lnTo>
                <a:lnTo>
                  <a:pt x="121" y="573"/>
                </a:lnTo>
                <a:lnTo>
                  <a:pt x="134" y="562"/>
                </a:lnTo>
                <a:lnTo>
                  <a:pt x="148" y="550"/>
                </a:lnTo>
                <a:lnTo>
                  <a:pt x="162" y="539"/>
                </a:lnTo>
                <a:lnTo>
                  <a:pt x="178" y="530"/>
                </a:lnTo>
                <a:lnTo>
                  <a:pt x="194" y="521"/>
                </a:lnTo>
                <a:lnTo>
                  <a:pt x="209" y="513"/>
                </a:lnTo>
                <a:lnTo>
                  <a:pt x="226" y="506"/>
                </a:lnTo>
                <a:lnTo>
                  <a:pt x="243" y="499"/>
                </a:lnTo>
                <a:lnTo>
                  <a:pt x="259" y="494"/>
                </a:lnTo>
                <a:lnTo>
                  <a:pt x="277" y="488"/>
                </a:lnTo>
                <a:lnTo>
                  <a:pt x="295" y="484"/>
                </a:lnTo>
                <a:lnTo>
                  <a:pt x="313" y="480"/>
                </a:lnTo>
                <a:lnTo>
                  <a:pt x="332" y="478"/>
                </a:lnTo>
                <a:lnTo>
                  <a:pt x="351" y="477"/>
                </a:lnTo>
                <a:lnTo>
                  <a:pt x="370" y="477"/>
                </a:lnTo>
                <a:close/>
                <a:moveTo>
                  <a:pt x="542" y="0"/>
                </a:moveTo>
                <a:lnTo>
                  <a:pt x="1703" y="0"/>
                </a:lnTo>
                <a:lnTo>
                  <a:pt x="1703" y="350"/>
                </a:lnTo>
                <a:lnTo>
                  <a:pt x="542" y="350"/>
                </a:lnTo>
                <a:lnTo>
                  <a:pt x="542" y="0"/>
                </a:lnTo>
                <a:close/>
                <a:moveTo>
                  <a:pt x="4019" y="1725"/>
                </a:moveTo>
                <a:lnTo>
                  <a:pt x="4019" y="1725"/>
                </a:lnTo>
                <a:lnTo>
                  <a:pt x="3983" y="1726"/>
                </a:lnTo>
                <a:lnTo>
                  <a:pt x="3946" y="1729"/>
                </a:lnTo>
                <a:lnTo>
                  <a:pt x="3910" y="1734"/>
                </a:lnTo>
                <a:lnTo>
                  <a:pt x="3874" y="1740"/>
                </a:lnTo>
                <a:lnTo>
                  <a:pt x="3840" y="1747"/>
                </a:lnTo>
                <a:lnTo>
                  <a:pt x="3806" y="1758"/>
                </a:lnTo>
                <a:lnTo>
                  <a:pt x="3773" y="1769"/>
                </a:lnTo>
                <a:lnTo>
                  <a:pt x="3740" y="1782"/>
                </a:lnTo>
                <a:lnTo>
                  <a:pt x="3708" y="1797"/>
                </a:lnTo>
                <a:lnTo>
                  <a:pt x="3677" y="1812"/>
                </a:lnTo>
                <a:lnTo>
                  <a:pt x="3647" y="1829"/>
                </a:lnTo>
                <a:lnTo>
                  <a:pt x="3618" y="1848"/>
                </a:lnTo>
                <a:lnTo>
                  <a:pt x="3590" y="1868"/>
                </a:lnTo>
                <a:lnTo>
                  <a:pt x="3563" y="1889"/>
                </a:lnTo>
                <a:lnTo>
                  <a:pt x="3537" y="1911"/>
                </a:lnTo>
                <a:lnTo>
                  <a:pt x="3512" y="1936"/>
                </a:lnTo>
                <a:lnTo>
                  <a:pt x="3488" y="1960"/>
                </a:lnTo>
                <a:lnTo>
                  <a:pt x="3465" y="1987"/>
                </a:lnTo>
                <a:lnTo>
                  <a:pt x="3444" y="2014"/>
                </a:lnTo>
                <a:lnTo>
                  <a:pt x="3424" y="2042"/>
                </a:lnTo>
                <a:lnTo>
                  <a:pt x="3405" y="2071"/>
                </a:lnTo>
                <a:lnTo>
                  <a:pt x="3388" y="2101"/>
                </a:lnTo>
                <a:lnTo>
                  <a:pt x="3372" y="2132"/>
                </a:lnTo>
                <a:lnTo>
                  <a:pt x="3358" y="2164"/>
                </a:lnTo>
                <a:lnTo>
                  <a:pt x="3345" y="2197"/>
                </a:lnTo>
                <a:lnTo>
                  <a:pt x="3334" y="2230"/>
                </a:lnTo>
                <a:lnTo>
                  <a:pt x="3324" y="2264"/>
                </a:lnTo>
                <a:lnTo>
                  <a:pt x="3316" y="2298"/>
                </a:lnTo>
                <a:lnTo>
                  <a:pt x="3309" y="2334"/>
                </a:lnTo>
                <a:lnTo>
                  <a:pt x="3305" y="2369"/>
                </a:lnTo>
                <a:lnTo>
                  <a:pt x="3303" y="2406"/>
                </a:lnTo>
                <a:lnTo>
                  <a:pt x="3302" y="2443"/>
                </a:lnTo>
                <a:lnTo>
                  <a:pt x="3303" y="2480"/>
                </a:lnTo>
                <a:lnTo>
                  <a:pt x="3305" y="2517"/>
                </a:lnTo>
                <a:lnTo>
                  <a:pt x="3309" y="2552"/>
                </a:lnTo>
                <a:lnTo>
                  <a:pt x="3316" y="2587"/>
                </a:lnTo>
                <a:lnTo>
                  <a:pt x="3324" y="2622"/>
                </a:lnTo>
                <a:lnTo>
                  <a:pt x="3334" y="2656"/>
                </a:lnTo>
                <a:lnTo>
                  <a:pt x="3345" y="2689"/>
                </a:lnTo>
                <a:lnTo>
                  <a:pt x="3358" y="2722"/>
                </a:lnTo>
                <a:lnTo>
                  <a:pt x="3372" y="2754"/>
                </a:lnTo>
                <a:lnTo>
                  <a:pt x="3388" y="2784"/>
                </a:lnTo>
                <a:lnTo>
                  <a:pt x="3405" y="2814"/>
                </a:lnTo>
                <a:lnTo>
                  <a:pt x="3424" y="2843"/>
                </a:lnTo>
                <a:lnTo>
                  <a:pt x="3444" y="2872"/>
                </a:lnTo>
                <a:lnTo>
                  <a:pt x="3465" y="2899"/>
                </a:lnTo>
                <a:lnTo>
                  <a:pt x="3488" y="2924"/>
                </a:lnTo>
                <a:lnTo>
                  <a:pt x="3512" y="2950"/>
                </a:lnTo>
                <a:lnTo>
                  <a:pt x="3537" y="2973"/>
                </a:lnTo>
                <a:lnTo>
                  <a:pt x="3563" y="2997"/>
                </a:lnTo>
                <a:lnTo>
                  <a:pt x="3590" y="3018"/>
                </a:lnTo>
                <a:lnTo>
                  <a:pt x="3618" y="3038"/>
                </a:lnTo>
                <a:lnTo>
                  <a:pt x="3647" y="3056"/>
                </a:lnTo>
                <a:lnTo>
                  <a:pt x="3677" y="3074"/>
                </a:lnTo>
                <a:lnTo>
                  <a:pt x="3708" y="3089"/>
                </a:lnTo>
                <a:lnTo>
                  <a:pt x="3740" y="3104"/>
                </a:lnTo>
                <a:lnTo>
                  <a:pt x="3773" y="3117"/>
                </a:lnTo>
                <a:lnTo>
                  <a:pt x="3806" y="3128"/>
                </a:lnTo>
                <a:lnTo>
                  <a:pt x="3840" y="3137"/>
                </a:lnTo>
                <a:lnTo>
                  <a:pt x="3874" y="3145"/>
                </a:lnTo>
                <a:lnTo>
                  <a:pt x="3910" y="3152"/>
                </a:lnTo>
                <a:lnTo>
                  <a:pt x="3946" y="3156"/>
                </a:lnTo>
                <a:lnTo>
                  <a:pt x="3983" y="3160"/>
                </a:lnTo>
                <a:lnTo>
                  <a:pt x="4019" y="3161"/>
                </a:lnTo>
                <a:lnTo>
                  <a:pt x="4056" y="3160"/>
                </a:lnTo>
                <a:lnTo>
                  <a:pt x="4092" y="3156"/>
                </a:lnTo>
                <a:lnTo>
                  <a:pt x="4129" y="3152"/>
                </a:lnTo>
                <a:lnTo>
                  <a:pt x="4163" y="3145"/>
                </a:lnTo>
                <a:lnTo>
                  <a:pt x="4198" y="3137"/>
                </a:lnTo>
                <a:lnTo>
                  <a:pt x="4232" y="3128"/>
                </a:lnTo>
                <a:lnTo>
                  <a:pt x="4266" y="3117"/>
                </a:lnTo>
                <a:lnTo>
                  <a:pt x="4298" y="3104"/>
                </a:lnTo>
                <a:lnTo>
                  <a:pt x="4329" y="3089"/>
                </a:lnTo>
                <a:lnTo>
                  <a:pt x="4361" y="3074"/>
                </a:lnTo>
                <a:lnTo>
                  <a:pt x="4391" y="3056"/>
                </a:lnTo>
                <a:lnTo>
                  <a:pt x="4420" y="3038"/>
                </a:lnTo>
                <a:lnTo>
                  <a:pt x="4447" y="3018"/>
                </a:lnTo>
                <a:lnTo>
                  <a:pt x="4475" y="2997"/>
                </a:lnTo>
                <a:lnTo>
                  <a:pt x="4501" y="2973"/>
                </a:lnTo>
                <a:lnTo>
                  <a:pt x="4527" y="2950"/>
                </a:lnTo>
                <a:lnTo>
                  <a:pt x="4550" y="2924"/>
                </a:lnTo>
                <a:lnTo>
                  <a:pt x="4572" y="2899"/>
                </a:lnTo>
                <a:lnTo>
                  <a:pt x="4595" y="2872"/>
                </a:lnTo>
                <a:lnTo>
                  <a:pt x="4614" y="2843"/>
                </a:lnTo>
                <a:lnTo>
                  <a:pt x="4633" y="2814"/>
                </a:lnTo>
                <a:lnTo>
                  <a:pt x="4650" y="2784"/>
                </a:lnTo>
                <a:lnTo>
                  <a:pt x="4666" y="2754"/>
                </a:lnTo>
                <a:lnTo>
                  <a:pt x="4680" y="2722"/>
                </a:lnTo>
                <a:lnTo>
                  <a:pt x="4693" y="2689"/>
                </a:lnTo>
                <a:lnTo>
                  <a:pt x="4705" y="2656"/>
                </a:lnTo>
                <a:lnTo>
                  <a:pt x="4714" y="2622"/>
                </a:lnTo>
                <a:lnTo>
                  <a:pt x="4722" y="2587"/>
                </a:lnTo>
                <a:lnTo>
                  <a:pt x="4728" y="2552"/>
                </a:lnTo>
                <a:lnTo>
                  <a:pt x="4733" y="2517"/>
                </a:lnTo>
                <a:lnTo>
                  <a:pt x="4736" y="2480"/>
                </a:lnTo>
                <a:lnTo>
                  <a:pt x="4736" y="2443"/>
                </a:lnTo>
                <a:lnTo>
                  <a:pt x="4736" y="2406"/>
                </a:lnTo>
                <a:lnTo>
                  <a:pt x="4733" y="2369"/>
                </a:lnTo>
                <a:lnTo>
                  <a:pt x="4728" y="2334"/>
                </a:lnTo>
                <a:lnTo>
                  <a:pt x="4722" y="2298"/>
                </a:lnTo>
                <a:lnTo>
                  <a:pt x="4714" y="2264"/>
                </a:lnTo>
                <a:lnTo>
                  <a:pt x="4705" y="2230"/>
                </a:lnTo>
                <a:lnTo>
                  <a:pt x="4693" y="2197"/>
                </a:lnTo>
                <a:lnTo>
                  <a:pt x="4680" y="2164"/>
                </a:lnTo>
                <a:lnTo>
                  <a:pt x="4666" y="2132"/>
                </a:lnTo>
                <a:lnTo>
                  <a:pt x="4650" y="2101"/>
                </a:lnTo>
                <a:lnTo>
                  <a:pt x="4633" y="2071"/>
                </a:lnTo>
                <a:lnTo>
                  <a:pt x="4614" y="2042"/>
                </a:lnTo>
                <a:lnTo>
                  <a:pt x="4595" y="2014"/>
                </a:lnTo>
                <a:lnTo>
                  <a:pt x="4572" y="1987"/>
                </a:lnTo>
                <a:lnTo>
                  <a:pt x="4550" y="1960"/>
                </a:lnTo>
                <a:lnTo>
                  <a:pt x="4527" y="1936"/>
                </a:lnTo>
                <a:lnTo>
                  <a:pt x="4501" y="1911"/>
                </a:lnTo>
                <a:lnTo>
                  <a:pt x="4475" y="1889"/>
                </a:lnTo>
                <a:lnTo>
                  <a:pt x="4447" y="1868"/>
                </a:lnTo>
                <a:lnTo>
                  <a:pt x="4420" y="1848"/>
                </a:lnTo>
                <a:lnTo>
                  <a:pt x="4391" y="1829"/>
                </a:lnTo>
                <a:lnTo>
                  <a:pt x="4361" y="1812"/>
                </a:lnTo>
                <a:lnTo>
                  <a:pt x="4329" y="1797"/>
                </a:lnTo>
                <a:lnTo>
                  <a:pt x="4298" y="1782"/>
                </a:lnTo>
                <a:lnTo>
                  <a:pt x="4266" y="1769"/>
                </a:lnTo>
                <a:lnTo>
                  <a:pt x="4232" y="1758"/>
                </a:lnTo>
                <a:lnTo>
                  <a:pt x="4198" y="1747"/>
                </a:lnTo>
                <a:lnTo>
                  <a:pt x="4163" y="1740"/>
                </a:lnTo>
                <a:lnTo>
                  <a:pt x="4129" y="1734"/>
                </a:lnTo>
                <a:lnTo>
                  <a:pt x="4092" y="1729"/>
                </a:lnTo>
                <a:lnTo>
                  <a:pt x="4056" y="1726"/>
                </a:lnTo>
                <a:lnTo>
                  <a:pt x="4019" y="1725"/>
                </a:lnTo>
                <a:close/>
                <a:moveTo>
                  <a:pt x="1375" y="838"/>
                </a:moveTo>
                <a:lnTo>
                  <a:pt x="1375" y="3754"/>
                </a:lnTo>
                <a:lnTo>
                  <a:pt x="1591" y="3754"/>
                </a:lnTo>
                <a:lnTo>
                  <a:pt x="1591" y="838"/>
                </a:lnTo>
                <a:lnTo>
                  <a:pt x="1375" y="838"/>
                </a:lnTo>
                <a:close/>
                <a:moveTo>
                  <a:pt x="1841" y="690"/>
                </a:moveTo>
                <a:lnTo>
                  <a:pt x="1841" y="1260"/>
                </a:lnTo>
                <a:lnTo>
                  <a:pt x="2899" y="1260"/>
                </a:lnTo>
                <a:lnTo>
                  <a:pt x="2899" y="690"/>
                </a:lnTo>
                <a:lnTo>
                  <a:pt x="1841" y="690"/>
                </a:lnTo>
                <a:close/>
                <a:moveTo>
                  <a:pt x="4019" y="1003"/>
                </a:moveTo>
                <a:lnTo>
                  <a:pt x="4019" y="1003"/>
                </a:lnTo>
                <a:lnTo>
                  <a:pt x="3982" y="1004"/>
                </a:lnTo>
                <a:lnTo>
                  <a:pt x="3945" y="1005"/>
                </a:lnTo>
                <a:lnTo>
                  <a:pt x="3908" y="1007"/>
                </a:lnTo>
                <a:lnTo>
                  <a:pt x="3872" y="1011"/>
                </a:lnTo>
                <a:lnTo>
                  <a:pt x="3835" y="1015"/>
                </a:lnTo>
                <a:lnTo>
                  <a:pt x="3800" y="1020"/>
                </a:lnTo>
                <a:lnTo>
                  <a:pt x="3764" y="1026"/>
                </a:lnTo>
                <a:lnTo>
                  <a:pt x="3728" y="1033"/>
                </a:lnTo>
                <a:lnTo>
                  <a:pt x="3694" y="1040"/>
                </a:lnTo>
                <a:lnTo>
                  <a:pt x="3659" y="1049"/>
                </a:lnTo>
                <a:lnTo>
                  <a:pt x="3625" y="1058"/>
                </a:lnTo>
                <a:lnTo>
                  <a:pt x="3591" y="1068"/>
                </a:lnTo>
                <a:lnTo>
                  <a:pt x="3558" y="1079"/>
                </a:lnTo>
                <a:lnTo>
                  <a:pt x="3524" y="1091"/>
                </a:lnTo>
                <a:lnTo>
                  <a:pt x="3491" y="1103"/>
                </a:lnTo>
                <a:lnTo>
                  <a:pt x="3459" y="1117"/>
                </a:lnTo>
                <a:lnTo>
                  <a:pt x="3426" y="1130"/>
                </a:lnTo>
                <a:lnTo>
                  <a:pt x="3395" y="1146"/>
                </a:lnTo>
                <a:lnTo>
                  <a:pt x="3364" y="1161"/>
                </a:lnTo>
                <a:lnTo>
                  <a:pt x="3333" y="1177"/>
                </a:lnTo>
                <a:lnTo>
                  <a:pt x="3303" y="1194"/>
                </a:lnTo>
                <a:lnTo>
                  <a:pt x="3273" y="1211"/>
                </a:lnTo>
                <a:lnTo>
                  <a:pt x="3244" y="1230"/>
                </a:lnTo>
                <a:lnTo>
                  <a:pt x="3215" y="1249"/>
                </a:lnTo>
                <a:lnTo>
                  <a:pt x="3186" y="1269"/>
                </a:lnTo>
                <a:lnTo>
                  <a:pt x="3158" y="1289"/>
                </a:lnTo>
                <a:lnTo>
                  <a:pt x="3130" y="1311"/>
                </a:lnTo>
                <a:lnTo>
                  <a:pt x="3103" y="1332"/>
                </a:lnTo>
                <a:lnTo>
                  <a:pt x="3077" y="1354"/>
                </a:lnTo>
                <a:lnTo>
                  <a:pt x="3051" y="1377"/>
                </a:lnTo>
                <a:lnTo>
                  <a:pt x="3026" y="1401"/>
                </a:lnTo>
                <a:lnTo>
                  <a:pt x="3001" y="1425"/>
                </a:lnTo>
                <a:lnTo>
                  <a:pt x="2977" y="1450"/>
                </a:lnTo>
                <a:lnTo>
                  <a:pt x="2954" y="1474"/>
                </a:lnTo>
                <a:lnTo>
                  <a:pt x="2930" y="1501"/>
                </a:lnTo>
                <a:lnTo>
                  <a:pt x="2908" y="1527"/>
                </a:lnTo>
                <a:lnTo>
                  <a:pt x="2887" y="1554"/>
                </a:lnTo>
                <a:lnTo>
                  <a:pt x="2866" y="1581"/>
                </a:lnTo>
                <a:lnTo>
                  <a:pt x="2844" y="1609"/>
                </a:lnTo>
                <a:lnTo>
                  <a:pt x="2826" y="1638"/>
                </a:lnTo>
                <a:lnTo>
                  <a:pt x="2807" y="1667"/>
                </a:lnTo>
                <a:lnTo>
                  <a:pt x="2788" y="1696"/>
                </a:lnTo>
                <a:lnTo>
                  <a:pt x="2770" y="1726"/>
                </a:lnTo>
                <a:lnTo>
                  <a:pt x="2753" y="1756"/>
                </a:lnTo>
                <a:lnTo>
                  <a:pt x="2737" y="1788"/>
                </a:lnTo>
                <a:lnTo>
                  <a:pt x="2722" y="1819"/>
                </a:lnTo>
                <a:lnTo>
                  <a:pt x="2706" y="1850"/>
                </a:lnTo>
                <a:lnTo>
                  <a:pt x="2693" y="1882"/>
                </a:lnTo>
                <a:lnTo>
                  <a:pt x="2679" y="1915"/>
                </a:lnTo>
                <a:lnTo>
                  <a:pt x="2667" y="1948"/>
                </a:lnTo>
                <a:lnTo>
                  <a:pt x="2655" y="1982"/>
                </a:lnTo>
                <a:lnTo>
                  <a:pt x="2644" y="2015"/>
                </a:lnTo>
                <a:lnTo>
                  <a:pt x="2634" y="2048"/>
                </a:lnTo>
                <a:lnTo>
                  <a:pt x="2625" y="2083"/>
                </a:lnTo>
                <a:lnTo>
                  <a:pt x="2616" y="2118"/>
                </a:lnTo>
                <a:lnTo>
                  <a:pt x="2609" y="2153"/>
                </a:lnTo>
                <a:lnTo>
                  <a:pt x="2601" y="2188"/>
                </a:lnTo>
                <a:lnTo>
                  <a:pt x="2596" y="2223"/>
                </a:lnTo>
                <a:lnTo>
                  <a:pt x="2591" y="2259"/>
                </a:lnTo>
                <a:lnTo>
                  <a:pt x="2587" y="2296"/>
                </a:lnTo>
                <a:lnTo>
                  <a:pt x="2584" y="2332"/>
                </a:lnTo>
                <a:lnTo>
                  <a:pt x="2581" y="2368"/>
                </a:lnTo>
                <a:lnTo>
                  <a:pt x="2580" y="2405"/>
                </a:lnTo>
                <a:lnTo>
                  <a:pt x="2579" y="2443"/>
                </a:lnTo>
                <a:lnTo>
                  <a:pt x="2580" y="2480"/>
                </a:lnTo>
                <a:lnTo>
                  <a:pt x="2581" y="2517"/>
                </a:lnTo>
                <a:lnTo>
                  <a:pt x="2584" y="2553"/>
                </a:lnTo>
                <a:lnTo>
                  <a:pt x="2587" y="2590"/>
                </a:lnTo>
                <a:lnTo>
                  <a:pt x="2591" y="2626"/>
                </a:lnTo>
                <a:lnTo>
                  <a:pt x="2596" y="2661"/>
                </a:lnTo>
                <a:lnTo>
                  <a:pt x="2601" y="2697"/>
                </a:lnTo>
                <a:lnTo>
                  <a:pt x="2609" y="2733"/>
                </a:lnTo>
                <a:lnTo>
                  <a:pt x="2616" y="2767"/>
                </a:lnTo>
                <a:lnTo>
                  <a:pt x="2625" y="2803"/>
                </a:lnTo>
                <a:lnTo>
                  <a:pt x="2634" y="2836"/>
                </a:lnTo>
                <a:lnTo>
                  <a:pt x="2644" y="2871"/>
                </a:lnTo>
                <a:lnTo>
                  <a:pt x="2655" y="2904"/>
                </a:lnTo>
                <a:lnTo>
                  <a:pt x="2667" y="2938"/>
                </a:lnTo>
                <a:lnTo>
                  <a:pt x="2679" y="2970"/>
                </a:lnTo>
                <a:lnTo>
                  <a:pt x="2693" y="3004"/>
                </a:lnTo>
                <a:lnTo>
                  <a:pt x="2706" y="3035"/>
                </a:lnTo>
                <a:lnTo>
                  <a:pt x="2722" y="3067"/>
                </a:lnTo>
                <a:lnTo>
                  <a:pt x="2737" y="3098"/>
                </a:lnTo>
                <a:lnTo>
                  <a:pt x="2753" y="3128"/>
                </a:lnTo>
                <a:lnTo>
                  <a:pt x="2770" y="3160"/>
                </a:lnTo>
                <a:lnTo>
                  <a:pt x="2788" y="3189"/>
                </a:lnTo>
                <a:lnTo>
                  <a:pt x="2807" y="3219"/>
                </a:lnTo>
                <a:lnTo>
                  <a:pt x="2826" y="3248"/>
                </a:lnTo>
                <a:lnTo>
                  <a:pt x="2844" y="3276"/>
                </a:lnTo>
                <a:lnTo>
                  <a:pt x="2866" y="3305"/>
                </a:lnTo>
                <a:lnTo>
                  <a:pt x="2887" y="3331"/>
                </a:lnTo>
                <a:lnTo>
                  <a:pt x="2908" y="3358"/>
                </a:lnTo>
                <a:lnTo>
                  <a:pt x="2930" y="3385"/>
                </a:lnTo>
                <a:lnTo>
                  <a:pt x="2954" y="3410"/>
                </a:lnTo>
                <a:lnTo>
                  <a:pt x="2977" y="3436"/>
                </a:lnTo>
                <a:lnTo>
                  <a:pt x="3001" y="3461"/>
                </a:lnTo>
                <a:lnTo>
                  <a:pt x="3026" y="3485"/>
                </a:lnTo>
                <a:lnTo>
                  <a:pt x="3051" y="3508"/>
                </a:lnTo>
                <a:lnTo>
                  <a:pt x="3077" y="3531"/>
                </a:lnTo>
                <a:lnTo>
                  <a:pt x="3103" y="3553"/>
                </a:lnTo>
                <a:lnTo>
                  <a:pt x="3130" y="3575"/>
                </a:lnTo>
                <a:lnTo>
                  <a:pt x="3158" y="3597"/>
                </a:lnTo>
                <a:lnTo>
                  <a:pt x="3186" y="3617"/>
                </a:lnTo>
                <a:lnTo>
                  <a:pt x="3215" y="3637"/>
                </a:lnTo>
                <a:lnTo>
                  <a:pt x="3244" y="3656"/>
                </a:lnTo>
                <a:lnTo>
                  <a:pt x="3273" y="3673"/>
                </a:lnTo>
                <a:lnTo>
                  <a:pt x="3303" y="3691"/>
                </a:lnTo>
                <a:lnTo>
                  <a:pt x="3333" y="3708"/>
                </a:lnTo>
                <a:lnTo>
                  <a:pt x="3364" y="3725"/>
                </a:lnTo>
                <a:lnTo>
                  <a:pt x="3395" y="3740"/>
                </a:lnTo>
                <a:lnTo>
                  <a:pt x="3426" y="3755"/>
                </a:lnTo>
                <a:lnTo>
                  <a:pt x="3459" y="3769"/>
                </a:lnTo>
                <a:lnTo>
                  <a:pt x="3491" y="3783"/>
                </a:lnTo>
                <a:lnTo>
                  <a:pt x="3524" y="3795"/>
                </a:lnTo>
                <a:lnTo>
                  <a:pt x="3558" y="3806"/>
                </a:lnTo>
                <a:lnTo>
                  <a:pt x="3591" y="3817"/>
                </a:lnTo>
                <a:lnTo>
                  <a:pt x="3625" y="3827"/>
                </a:lnTo>
                <a:lnTo>
                  <a:pt x="3659" y="3837"/>
                </a:lnTo>
                <a:lnTo>
                  <a:pt x="3694" y="3845"/>
                </a:lnTo>
                <a:lnTo>
                  <a:pt x="3728" y="3853"/>
                </a:lnTo>
                <a:lnTo>
                  <a:pt x="3764" y="3860"/>
                </a:lnTo>
                <a:lnTo>
                  <a:pt x="3800" y="3865"/>
                </a:lnTo>
                <a:lnTo>
                  <a:pt x="3835" y="3871"/>
                </a:lnTo>
                <a:lnTo>
                  <a:pt x="3872" y="3875"/>
                </a:lnTo>
                <a:lnTo>
                  <a:pt x="3908" y="3879"/>
                </a:lnTo>
                <a:lnTo>
                  <a:pt x="3945" y="3881"/>
                </a:lnTo>
                <a:lnTo>
                  <a:pt x="3982" y="3882"/>
                </a:lnTo>
                <a:lnTo>
                  <a:pt x="4019" y="3882"/>
                </a:lnTo>
                <a:lnTo>
                  <a:pt x="4056" y="3882"/>
                </a:lnTo>
                <a:lnTo>
                  <a:pt x="4093" y="3881"/>
                </a:lnTo>
                <a:lnTo>
                  <a:pt x="4130" y="3879"/>
                </a:lnTo>
                <a:lnTo>
                  <a:pt x="4167" y="3875"/>
                </a:lnTo>
                <a:lnTo>
                  <a:pt x="4202" y="3871"/>
                </a:lnTo>
                <a:lnTo>
                  <a:pt x="4238" y="3865"/>
                </a:lnTo>
                <a:lnTo>
                  <a:pt x="4274" y="3860"/>
                </a:lnTo>
                <a:lnTo>
                  <a:pt x="4309" y="3853"/>
                </a:lnTo>
                <a:lnTo>
                  <a:pt x="4344" y="3845"/>
                </a:lnTo>
                <a:lnTo>
                  <a:pt x="4378" y="3837"/>
                </a:lnTo>
                <a:lnTo>
                  <a:pt x="4413" y="3827"/>
                </a:lnTo>
                <a:lnTo>
                  <a:pt x="4447" y="3817"/>
                </a:lnTo>
                <a:lnTo>
                  <a:pt x="4481" y="3806"/>
                </a:lnTo>
                <a:lnTo>
                  <a:pt x="4514" y="3795"/>
                </a:lnTo>
                <a:lnTo>
                  <a:pt x="4547" y="3783"/>
                </a:lnTo>
                <a:lnTo>
                  <a:pt x="4579" y="3769"/>
                </a:lnTo>
                <a:lnTo>
                  <a:pt x="4611" y="3755"/>
                </a:lnTo>
                <a:lnTo>
                  <a:pt x="4644" y="3740"/>
                </a:lnTo>
                <a:lnTo>
                  <a:pt x="4675" y="3725"/>
                </a:lnTo>
                <a:lnTo>
                  <a:pt x="4705" y="3708"/>
                </a:lnTo>
                <a:lnTo>
                  <a:pt x="4736" y="3691"/>
                </a:lnTo>
                <a:lnTo>
                  <a:pt x="4765" y="3673"/>
                </a:lnTo>
                <a:lnTo>
                  <a:pt x="4795" y="3656"/>
                </a:lnTo>
                <a:lnTo>
                  <a:pt x="4824" y="3637"/>
                </a:lnTo>
                <a:lnTo>
                  <a:pt x="4852" y="3617"/>
                </a:lnTo>
                <a:lnTo>
                  <a:pt x="4880" y="3597"/>
                </a:lnTo>
                <a:lnTo>
                  <a:pt x="4908" y="3575"/>
                </a:lnTo>
                <a:lnTo>
                  <a:pt x="4935" y="3553"/>
                </a:lnTo>
                <a:lnTo>
                  <a:pt x="4961" y="3531"/>
                </a:lnTo>
                <a:lnTo>
                  <a:pt x="4987" y="3508"/>
                </a:lnTo>
                <a:lnTo>
                  <a:pt x="5013" y="3485"/>
                </a:lnTo>
                <a:lnTo>
                  <a:pt x="5037" y="3461"/>
                </a:lnTo>
                <a:lnTo>
                  <a:pt x="5061" y="3436"/>
                </a:lnTo>
                <a:lnTo>
                  <a:pt x="5085" y="3410"/>
                </a:lnTo>
                <a:lnTo>
                  <a:pt x="5107" y="3385"/>
                </a:lnTo>
                <a:lnTo>
                  <a:pt x="5130" y="3358"/>
                </a:lnTo>
                <a:lnTo>
                  <a:pt x="5152" y="3331"/>
                </a:lnTo>
                <a:lnTo>
                  <a:pt x="5173" y="3305"/>
                </a:lnTo>
                <a:lnTo>
                  <a:pt x="5193" y="3276"/>
                </a:lnTo>
                <a:lnTo>
                  <a:pt x="5213" y="3248"/>
                </a:lnTo>
                <a:lnTo>
                  <a:pt x="5232" y="3219"/>
                </a:lnTo>
                <a:lnTo>
                  <a:pt x="5250" y="3189"/>
                </a:lnTo>
                <a:lnTo>
                  <a:pt x="5268" y="3160"/>
                </a:lnTo>
                <a:lnTo>
                  <a:pt x="5285" y="3128"/>
                </a:lnTo>
                <a:lnTo>
                  <a:pt x="5301" y="3098"/>
                </a:lnTo>
                <a:lnTo>
                  <a:pt x="5317" y="3067"/>
                </a:lnTo>
                <a:lnTo>
                  <a:pt x="5331" y="3035"/>
                </a:lnTo>
                <a:lnTo>
                  <a:pt x="5346" y="3004"/>
                </a:lnTo>
                <a:lnTo>
                  <a:pt x="5359" y="2970"/>
                </a:lnTo>
                <a:lnTo>
                  <a:pt x="5372" y="2938"/>
                </a:lnTo>
                <a:lnTo>
                  <a:pt x="5383" y="2904"/>
                </a:lnTo>
                <a:lnTo>
                  <a:pt x="5394" y="2871"/>
                </a:lnTo>
                <a:lnTo>
                  <a:pt x="5404" y="2836"/>
                </a:lnTo>
                <a:lnTo>
                  <a:pt x="5414" y="2803"/>
                </a:lnTo>
                <a:lnTo>
                  <a:pt x="5422" y="2767"/>
                </a:lnTo>
                <a:lnTo>
                  <a:pt x="5430" y="2733"/>
                </a:lnTo>
                <a:lnTo>
                  <a:pt x="5436" y="2697"/>
                </a:lnTo>
                <a:lnTo>
                  <a:pt x="5442" y="2661"/>
                </a:lnTo>
                <a:lnTo>
                  <a:pt x="5447" y="2626"/>
                </a:lnTo>
                <a:lnTo>
                  <a:pt x="5452" y="2590"/>
                </a:lnTo>
                <a:lnTo>
                  <a:pt x="5454" y="2553"/>
                </a:lnTo>
                <a:lnTo>
                  <a:pt x="5457" y="2517"/>
                </a:lnTo>
                <a:lnTo>
                  <a:pt x="5459" y="2480"/>
                </a:lnTo>
                <a:lnTo>
                  <a:pt x="5459" y="2443"/>
                </a:lnTo>
                <a:lnTo>
                  <a:pt x="5459" y="2405"/>
                </a:lnTo>
                <a:lnTo>
                  <a:pt x="5457" y="2368"/>
                </a:lnTo>
                <a:lnTo>
                  <a:pt x="5454" y="2332"/>
                </a:lnTo>
                <a:lnTo>
                  <a:pt x="5452" y="2296"/>
                </a:lnTo>
                <a:lnTo>
                  <a:pt x="5447" y="2259"/>
                </a:lnTo>
                <a:lnTo>
                  <a:pt x="5442" y="2223"/>
                </a:lnTo>
                <a:lnTo>
                  <a:pt x="5436" y="2188"/>
                </a:lnTo>
                <a:lnTo>
                  <a:pt x="5430" y="2153"/>
                </a:lnTo>
                <a:lnTo>
                  <a:pt x="5422" y="2118"/>
                </a:lnTo>
                <a:lnTo>
                  <a:pt x="5414" y="2083"/>
                </a:lnTo>
                <a:lnTo>
                  <a:pt x="5404" y="2048"/>
                </a:lnTo>
                <a:lnTo>
                  <a:pt x="5394" y="2015"/>
                </a:lnTo>
                <a:lnTo>
                  <a:pt x="5383" y="1982"/>
                </a:lnTo>
                <a:lnTo>
                  <a:pt x="5372" y="1948"/>
                </a:lnTo>
                <a:lnTo>
                  <a:pt x="5359" y="1915"/>
                </a:lnTo>
                <a:lnTo>
                  <a:pt x="5346" y="1882"/>
                </a:lnTo>
                <a:lnTo>
                  <a:pt x="5331" y="1850"/>
                </a:lnTo>
                <a:lnTo>
                  <a:pt x="5317" y="1819"/>
                </a:lnTo>
                <a:lnTo>
                  <a:pt x="5301" y="1788"/>
                </a:lnTo>
                <a:lnTo>
                  <a:pt x="5285" y="1756"/>
                </a:lnTo>
                <a:lnTo>
                  <a:pt x="5268" y="1726"/>
                </a:lnTo>
                <a:lnTo>
                  <a:pt x="5250" y="1696"/>
                </a:lnTo>
                <a:lnTo>
                  <a:pt x="5232" y="1667"/>
                </a:lnTo>
                <a:lnTo>
                  <a:pt x="5213" y="1638"/>
                </a:lnTo>
                <a:lnTo>
                  <a:pt x="5193" y="1609"/>
                </a:lnTo>
                <a:lnTo>
                  <a:pt x="5173" y="1581"/>
                </a:lnTo>
                <a:lnTo>
                  <a:pt x="5152" y="1554"/>
                </a:lnTo>
                <a:lnTo>
                  <a:pt x="5130" y="1527"/>
                </a:lnTo>
                <a:lnTo>
                  <a:pt x="5107" y="1501"/>
                </a:lnTo>
                <a:lnTo>
                  <a:pt x="5085" y="1474"/>
                </a:lnTo>
                <a:lnTo>
                  <a:pt x="5061" y="1450"/>
                </a:lnTo>
                <a:lnTo>
                  <a:pt x="5037" y="1425"/>
                </a:lnTo>
                <a:lnTo>
                  <a:pt x="5013" y="1401"/>
                </a:lnTo>
                <a:lnTo>
                  <a:pt x="4987" y="1377"/>
                </a:lnTo>
                <a:lnTo>
                  <a:pt x="4961" y="1354"/>
                </a:lnTo>
                <a:lnTo>
                  <a:pt x="4935" y="1332"/>
                </a:lnTo>
                <a:lnTo>
                  <a:pt x="4908" y="1311"/>
                </a:lnTo>
                <a:lnTo>
                  <a:pt x="4880" y="1289"/>
                </a:lnTo>
                <a:lnTo>
                  <a:pt x="4852" y="1269"/>
                </a:lnTo>
                <a:lnTo>
                  <a:pt x="4824" y="1249"/>
                </a:lnTo>
                <a:lnTo>
                  <a:pt x="4795" y="1230"/>
                </a:lnTo>
                <a:lnTo>
                  <a:pt x="4765" y="1211"/>
                </a:lnTo>
                <a:lnTo>
                  <a:pt x="4736" y="1194"/>
                </a:lnTo>
                <a:lnTo>
                  <a:pt x="4705" y="1177"/>
                </a:lnTo>
                <a:lnTo>
                  <a:pt x="4675" y="1161"/>
                </a:lnTo>
                <a:lnTo>
                  <a:pt x="4644" y="1146"/>
                </a:lnTo>
                <a:lnTo>
                  <a:pt x="4611" y="1130"/>
                </a:lnTo>
                <a:lnTo>
                  <a:pt x="4579" y="1117"/>
                </a:lnTo>
                <a:lnTo>
                  <a:pt x="4547" y="1103"/>
                </a:lnTo>
                <a:lnTo>
                  <a:pt x="4514" y="1091"/>
                </a:lnTo>
                <a:lnTo>
                  <a:pt x="4481" y="1079"/>
                </a:lnTo>
                <a:lnTo>
                  <a:pt x="4447" y="1068"/>
                </a:lnTo>
                <a:lnTo>
                  <a:pt x="4413" y="1058"/>
                </a:lnTo>
                <a:lnTo>
                  <a:pt x="4378" y="1049"/>
                </a:lnTo>
                <a:lnTo>
                  <a:pt x="4344" y="1040"/>
                </a:lnTo>
                <a:lnTo>
                  <a:pt x="4309" y="1033"/>
                </a:lnTo>
                <a:lnTo>
                  <a:pt x="4274" y="1026"/>
                </a:lnTo>
                <a:lnTo>
                  <a:pt x="4238" y="1020"/>
                </a:lnTo>
                <a:lnTo>
                  <a:pt x="4202" y="1015"/>
                </a:lnTo>
                <a:lnTo>
                  <a:pt x="4167" y="1011"/>
                </a:lnTo>
                <a:lnTo>
                  <a:pt x="4130" y="1007"/>
                </a:lnTo>
                <a:lnTo>
                  <a:pt x="4093" y="1005"/>
                </a:lnTo>
                <a:lnTo>
                  <a:pt x="4056" y="1004"/>
                </a:lnTo>
                <a:lnTo>
                  <a:pt x="4019" y="1003"/>
                </a:lnTo>
                <a:close/>
                <a:moveTo>
                  <a:pt x="4708" y="1754"/>
                </a:moveTo>
                <a:lnTo>
                  <a:pt x="4708" y="1754"/>
                </a:lnTo>
                <a:lnTo>
                  <a:pt x="4674" y="1722"/>
                </a:lnTo>
                <a:lnTo>
                  <a:pt x="4639" y="1692"/>
                </a:lnTo>
                <a:lnTo>
                  <a:pt x="4602" y="1663"/>
                </a:lnTo>
                <a:lnTo>
                  <a:pt x="4563" y="1635"/>
                </a:lnTo>
                <a:lnTo>
                  <a:pt x="4524" y="1610"/>
                </a:lnTo>
                <a:lnTo>
                  <a:pt x="4483" y="1587"/>
                </a:lnTo>
                <a:lnTo>
                  <a:pt x="4442" y="1565"/>
                </a:lnTo>
                <a:lnTo>
                  <a:pt x="4398" y="1546"/>
                </a:lnTo>
                <a:lnTo>
                  <a:pt x="4354" y="1528"/>
                </a:lnTo>
                <a:lnTo>
                  <a:pt x="4309" y="1512"/>
                </a:lnTo>
                <a:lnTo>
                  <a:pt x="4262" y="1500"/>
                </a:lnTo>
                <a:lnTo>
                  <a:pt x="4216" y="1489"/>
                </a:lnTo>
                <a:lnTo>
                  <a:pt x="4168" y="1480"/>
                </a:lnTo>
                <a:lnTo>
                  <a:pt x="4119" y="1474"/>
                </a:lnTo>
                <a:lnTo>
                  <a:pt x="4070" y="1470"/>
                </a:lnTo>
                <a:lnTo>
                  <a:pt x="4019" y="1469"/>
                </a:lnTo>
                <a:lnTo>
                  <a:pt x="3969" y="1470"/>
                </a:lnTo>
                <a:lnTo>
                  <a:pt x="3919" y="1474"/>
                </a:lnTo>
                <a:lnTo>
                  <a:pt x="3871" y="1480"/>
                </a:lnTo>
                <a:lnTo>
                  <a:pt x="3823" y="1489"/>
                </a:lnTo>
                <a:lnTo>
                  <a:pt x="3775" y="1500"/>
                </a:lnTo>
                <a:lnTo>
                  <a:pt x="3730" y="1512"/>
                </a:lnTo>
                <a:lnTo>
                  <a:pt x="3684" y="1528"/>
                </a:lnTo>
                <a:lnTo>
                  <a:pt x="3640" y="1546"/>
                </a:lnTo>
                <a:lnTo>
                  <a:pt x="3597" y="1565"/>
                </a:lnTo>
                <a:lnTo>
                  <a:pt x="3555" y="1587"/>
                </a:lnTo>
                <a:lnTo>
                  <a:pt x="3514" y="1610"/>
                </a:lnTo>
                <a:lnTo>
                  <a:pt x="3474" y="1635"/>
                </a:lnTo>
                <a:lnTo>
                  <a:pt x="3436" y="1663"/>
                </a:lnTo>
                <a:lnTo>
                  <a:pt x="3400" y="1692"/>
                </a:lnTo>
                <a:lnTo>
                  <a:pt x="3364" y="1722"/>
                </a:lnTo>
                <a:lnTo>
                  <a:pt x="3330" y="1754"/>
                </a:lnTo>
                <a:lnTo>
                  <a:pt x="3298" y="1788"/>
                </a:lnTo>
                <a:lnTo>
                  <a:pt x="3267" y="1823"/>
                </a:lnTo>
                <a:lnTo>
                  <a:pt x="3239" y="1860"/>
                </a:lnTo>
                <a:lnTo>
                  <a:pt x="3211" y="1898"/>
                </a:lnTo>
                <a:lnTo>
                  <a:pt x="3186" y="1938"/>
                </a:lnTo>
                <a:lnTo>
                  <a:pt x="3162" y="1978"/>
                </a:lnTo>
                <a:lnTo>
                  <a:pt x="3141" y="2021"/>
                </a:lnTo>
                <a:lnTo>
                  <a:pt x="3122" y="2064"/>
                </a:lnTo>
                <a:lnTo>
                  <a:pt x="3104" y="2107"/>
                </a:lnTo>
                <a:lnTo>
                  <a:pt x="3089" y="2153"/>
                </a:lnTo>
                <a:lnTo>
                  <a:pt x="3075" y="2199"/>
                </a:lnTo>
                <a:lnTo>
                  <a:pt x="3065" y="2247"/>
                </a:lnTo>
                <a:lnTo>
                  <a:pt x="3056" y="2295"/>
                </a:lnTo>
                <a:lnTo>
                  <a:pt x="3050" y="2344"/>
                </a:lnTo>
                <a:lnTo>
                  <a:pt x="3046" y="2393"/>
                </a:lnTo>
                <a:lnTo>
                  <a:pt x="3045" y="2443"/>
                </a:lnTo>
                <a:lnTo>
                  <a:pt x="3046" y="2493"/>
                </a:lnTo>
                <a:lnTo>
                  <a:pt x="3050" y="2542"/>
                </a:lnTo>
                <a:lnTo>
                  <a:pt x="3056" y="2591"/>
                </a:lnTo>
                <a:lnTo>
                  <a:pt x="3065" y="2639"/>
                </a:lnTo>
                <a:lnTo>
                  <a:pt x="3075" y="2686"/>
                </a:lnTo>
                <a:lnTo>
                  <a:pt x="3089" y="2733"/>
                </a:lnTo>
                <a:lnTo>
                  <a:pt x="3104" y="2777"/>
                </a:lnTo>
                <a:lnTo>
                  <a:pt x="3122" y="2822"/>
                </a:lnTo>
                <a:lnTo>
                  <a:pt x="3141" y="2865"/>
                </a:lnTo>
                <a:lnTo>
                  <a:pt x="3162" y="2907"/>
                </a:lnTo>
                <a:lnTo>
                  <a:pt x="3186" y="2948"/>
                </a:lnTo>
                <a:lnTo>
                  <a:pt x="3211" y="2987"/>
                </a:lnTo>
                <a:lnTo>
                  <a:pt x="3239" y="3026"/>
                </a:lnTo>
                <a:lnTo>
                  <a:pt x="3267" y="3063"/>
                </a:lnTo>
                <a:lnTo>
                  <a:pt x="3298" y="3097"/>
                </a:lnTo>
                <a:lnTo>
                  <a:pt x="3330" y="3132"/>
                </a:lnTo>
                <a:lnTo>
                  <a:pt x="3364" y="3164"/>
                </a:lnTo>
                <a:lnTo>
                  <a:pt x="3400" y="3194"/>
                </a:lnTo>
                <a:lnTo>
                  <a:pt x="3436" y="3223"/>
                </a:lnTo>
                <a:lnTo>
                  <a:pt x="3474" y="3250"/>
                </a:lnTo>
                <a:lnTo>
                  <a:pt x="3514" y="3276"/>
                </a:lnTo>
                <a:lnTo>
                  <a:pt x="3555" y="3299"/>
                </a:lnTo>
                <a:lnTo>
                  <a:pt x="3597" y="3320"/>
                </a:lnTo>
                <a:lnTo>
                  <a:pt x="3640" y="3340"/>
                </a:lnTo>
                <a:lnTo>
                  <a:pt x="3684" y="3358"/>
                </a:lnTo>
                <a:lnTo>
                  <a:pt x="3730" y="3373"/>
                </a:lnTo>
                <a:lnTo>
                  <a:pt x="3775" y="3386"/>
                </a:lnTo>
                <a:lnTo>
                  <a:pt x="3823" y="3397"/>
                </a:lnTo>
                <a:lnTo>
                  <a:pt x="3871" y="3405"/>
                </a:lnTo>
                <a:lnTo>
                  <a:pt x="3919" y="3412"/>
                </a:lnTo>
                <a:lnTo>
                  <a:pt x="3969" y="3415"/>
                </a:lnTo>
                <a:lnTo>
                  <a:pt x="4019" y="3417"/>
                </a:lnTo>
                <a:lnTo>
                  <a:pt x="4070" y="3415"/>
                </a:lnTo>
                <a:lnTo>
                  <a:pt x="4119" y="3412"/>
                </a:lnTo>
                <a:lnTo>
                  <a:pt x="4168" y="3405"/>
                </a:lnTo>
                <a:lnTo>
                  <a:pt x="4216" y="3397"/>
                </a:lnTo>
                <a:lnTo>
                  <a:pt x="4262" y="3386"/>
                </a:lnTo>
                <a:lnTo>
                  <a:pt x="4309" y="3373"/>
                </a:lnTo>
                <a:lnTo>
                  <a:pt x="4354" y="3358"/>
                </a:lnTo>
                <a:lnTo>
                  <a:pt x="4398" y="3340"/>
                </a:lnTo>
                <a:lnTo>
                  <a:pt x="4442" y="3320"/>
                </a:lnTo>
                <a:lnTo>
                  <a:pt x="4483" y="3299"/>
                </a:lnTo>
                <a:lnTo>
                  <a:pt x="4524" y="3276"/>
                </a:lnTo>
                <a:lnTo>
                  <a:pt x="4563" y="3250"/>
                </a:lnTo>
                <a:lnTo>
                  <a:pt x="4602" y="3223"/>
                </a:lnTo>
                <a:lnTo>
                  <a:pt x="4639" y="3194"/>
                </a:lnTo>
                <a:lnTo>
                  <a:pt x="4674" y="3164"/>
                </a:lnTo>
                <a:lnTo>
                  <a:pt x="4708" y="3132"/>
                </a:lnTo>
                <a:lnTo>
                  <a:pt x="4740" y="3097"/>
                </a:lnTo>
                <a:lnTo>
                  <a:pt x="4771" y="3063"/>
                </a:lnTo>
                <a:lnTo>
                  <a:pt x="4800" y="3026"/>
                </a:lnTo>
                <a:lnTo>
                  <a:pt x="4826" y="2987"/>
                </a:lnTo>
                <a:lnTo>
                  <a:pt x="4852" y="2948"/>
                </a:lnTo>
                <a:lnTo>
                  <a:pt x="4876" y="2907"/>
                </a:lnTo>
                <a:lnTo>
                  <a:pt x="4897" y="2865"/>
                </a:lnTo>
                <a:lnTo>
                  <a:pt x="4917" y="2822"/>
                </a:lnTo>
                <a:lnTo>
                  <a:pt x="4934" y="2777"/>
                </a:lnTo>
                <a:lnTo>
                  <a:pt x="4949" y="2733"/>
                </a:lnTo>
                <a:lnTo>
                  <a:pt x="4962" y="2686"/>
                </a:lnTo>
                <a:lnTo>
                  <a:pt x="4974" y="2639"/>
                </a:lnTo>
                <a:lnTo>
                  <a:pt x="4981" y="2591"/>
                </a:lnTo>
                <a:lnTo>
                  <a:pt x="4988" y="2542"/>
                </a:lnTo>
                <a:lnTo>
                  <a:pt x="4991" y="2493"/>
                </a:lnTo>
                <a:lnTo>
                  <a:pt x="4993" y="2443"/>
                </a:lnTo>
                <a:lnTo>
                  <a:pt x="4991" y="2393"/>
                </a:lnTo>
                <a:lnTo>
                  <a:pt x="4988" y="2344"/>
                </a:lnTo>
                <a:lnTo>
                  <a:pt x="4981" y="2295"/>
                </a:lnTo>
                <a:lnTo>
                  <a:pt x="4974" y="2247"/>
                </a:lnTo>
                <a:lnTo>
                  <a:pt x="4962" y="2199"/>
                </a:lnTo>
                <a:lnTo>
                  <a:pt x="4949" y="2153"/>
                </a:lnTo>
                <a:lnTo>
                  <a:pt x="4934" y="2107"/>
                </a:lnTo>
                <a:lnTo>
                  <a:pt x="4917" y="2064"/>
                </a:lnTo>
                <a:lnTo>
                  <a:pt x="4897" y="2021"/>
                </a:lnTo>
                <a:lnTo>
                  <a:pt x="4876" y="1978"/>
                </a:lnTo>
                <a:lnTo>
                  <a:pt x="4852" y="1938"/>
                </a:lnTo>
                <a:lnTo>
                  <a:pt x="4826" y="1898"/>
                </a:lnTo>
                <a:lnTo>
                  <a:pt x="4800" y="1860"/>
                </a:lnTo>
                <a:lnTo>
                  <a:pt x="4771" y="1823"/>
                </a:lnTo>
                <a:lnTo>
                  <a:pt x="4740" y="1788"/>
                </a:lnTo>
                <a:lnTo>
                  <a:pt x="4708" y="1754"/>
                </a:lnTo>
                <a:close/>
                <a:moveTo>
                  <a:pt x="4362" y="2100"/>
                </a:moveTo>
                <a:lnTo>
                  <a:pt x="4362" y="2100"/>
                </a:lnTo>
                <a:lnTo>
                  <a:pt x="4345" y="2084"/>
                </a:lnTo>
                <a:lnTo>
                  <a:pt x="4328" y="2068"/>
                </a:lnTo>
                <a:lnTo>
                  <a:pt x="4309" y="2054"/>
                </a:lnTo>
                <a:lnTo>
                  <a:pt x="4290" y="2041"/>
                </a:lnTo>
                <a:lnTo>
                  <a:pt x="4270" y="2028"/>
                </a:lnTo>
                <a:lnTo>
                  <a:pt x="4250" y="2016"/>
                </a:lnTo>
                <a:lnTo>
                  <a:pt x="4229" y="2006"/>
                </a:lnTo>
                <a:lnTo>
                  <a:pt x="4208" y="1996"/>
                </a:lnTo>
                <a:lnTo>
                  <a:pt x="4186" y="1987"/>
                </a:lnTo>
                <a:lnTo>
                  <a:pt x="4163" y="1980"/>
                </a:lnTo>
                <a:lnTo>
                  <a:pt x="4141" y="1974"/>
                </a:lnTo>
                <a:lnTo>
                  <a:pt x="4116" y="1968"/>
                </a:lnTo>
                <a:lnTo>
                  <a:pt x="4093" y="1964"/>
                </a:lnTo>
                <a:lnTo>
                  <a:pt x="4068" y="1960"/>
                </a:lnTo>
                <a:lnTo>
                  <a:pt x="4044" y="1959"/>
                </a:lnTo>
                <a:lnTo>
                  <a:pt x="4019" y="1958"/>
                </a:lnTo>
                <a:lnTo>
                  <a:pt x="3994" y="1959"/>
                </a:lnTo>
                <a:lnTo>
                  <a:pt x="3969" y="1960"/>
                </a:lnTo>
                <a:lnTo>
                  <a:pt x="3945" y="1964"/>
                </a:lnTo>
                <a:lnTo>
                  <a:pt x="3921" y="1968"/>
                </a:lnTo>
                <a:lnTo>
                  <a:pt x="3898" y="1974"/>
                </a:lnTo>
                <a:lnTo>
                  <a:pt x="3874" y="1980"/>
                </a:lnTo>
                <a:lnTo>
                  <a:pt x="3852" y="1987"/>
                </a:lnTo>
                <a:lnTo>
                  <a:pt x="3830" y="1996"/>
                </a:lnTo>
                <a:lnTo>
                  <a:pt x="3809" y="2006"/>
                </a:lnTo>
                <a:lnTo>
                  <a:pt x="3788" y="2016"/>
                </a:lnTo>
                <a:lnTo>
                  <a:pt x="3767" y="2028"/>
                </a:lnTo>
                <a:lnTo>
                  <a:pt x="3747" y="2041"/>
                </a:lnTo>
                <a:lnTo>
                  <a:pt x="3728" y="2054"/>
                </a:lnTo>
                <a:lnTo>
                  <a:pt x="3711" y="2068"/>
                </a:lnTo>
                <a:lnTo>
                  <a:pt x="3693" y="2084"/>
                </a:lnTo>
                <a:lnTo>
                  <a:pt x="3676" y="2100"/>
                </a:lnTo>
                <a:lnTo>
                  <a:pt x="3660" y="2116"/>
                </a:lnTo>
                <a:lnTo>
                  <a:pt x="3645" y="2134"/>
                </a:lnTo>
                <a:lnTo>
                  <a:pt x="3630" y="2152"/>
                </a:lnTo>
                <a:lnTo>
                  <a:pt x="3617" y="2172"/>
                </a:lnTo>
                <a:lnTo>
                  <a:pt x="3605" y="2191"/>
                </a:lnTo>
                <a:lnTo>
                  <a:pt x="3592" y="2211"/>
                </a:lnTo>
                <a:lnTo>
                  <a:pt x="3582" y="2232"/>
                </a:lnTo>
                <a:lnTo>
                  <a:pt x="3572" y="2253"/>
                </a:lnTo>
                <a:lnTo>
                  <a:pt x="3563" y="2276"/>
                </a:lnTo>
                <a:lnTo>
                  <a:pt x="3556" y="2298"/>
                </a:lnTo>
                <a:lnTo>
                  <a:pt x="3550" y="2321"/>
                </a:lnTo>
                <a:lnTo>
                  <a:pt x="3545" y="2345"/>
                </a:lnTo>
                <a:lnTo>
                  <a:pt x="3540" y="2369"/>
                </a:lnTo>
                <a:lnTo>
                  <a:pt x="3537" y="2393"/>
                </a:lnTo>
                <a:lnTo>
                  <a:pt x="3534" y="2417"/>
                </a:lnTo>
                <a:lnTo>
                  <a:pt x="3534" y="2443"/>
                </a:lnTo>
                <a:lnTo>
                  <a:pt x="3534" y="2467"/>
                </a:lnTo>
                <a:lnTo>
                  <a:pt x="3537" y="2492"/>
                </a:lnTo>
                <a:lnTo>
                  <a:pt x="3540" y="2517"/>
                </a:lnTo>
                <a:lnTo>
                  <a:pt x="3545" y="2541"/>
                </a:lnTo>
                <a:lnTo>
                  <a:pt x="3550" y="2564"/>
                </a:lnTo>
                <a:lnTo>
                  <a:pt x="3556" y="2587"/>
                </a:lnTo>
                <a:lnTo>
                  <a:pt x="3563" y="2610"/>
                </a:lnTo>
                <a:lnTo>
                  <a:pt x="3572" y="2631"/>
                </a:lnTo>
                <a:lnTo>
                  <a:pt x="3582" y="2654"/>
                </a:lnTo>
                <a:lnTo>
                  <a:pt x="3592" y="2674"/>
                </a:lnTo>
                <a:lnTo>
                  <a:pt x="3605" y="2695"/>
                </a:lnTo>
                <a:lnTo>
                  <a:pt x="3617" y="2714"/>
                </a:lnTo>
                <a:lnTo>
                  <a:pt x="3630" y="2733"/>
                </a:lnTo>
                <a:lnTo>
                  <a:pt x="3645" y="2752"/>
                </a:lnTo>
                <a:lnTo>
                  <a:pt x="3660" y="2768"/>
                </a:lnTo>
                <a:lnTo>
                  <a:pt x="3676" y="2786"/>
                </a:lnTo>
                <a:lnTo>
                  <a:pt x="3693" y="2802"/>
                </a:lnTo>
                <a:lnTo>
                  <a:pt x="3711" y="2817"/>
                </a:lnTo>
                <a:lnTo>
                  <a:pt x="3728" y="2831"/>
                </a:lnTo>
                <a:lnTo>
                  <a:pt x="3747" y="2845"/>
                </a:lnTo>
                <a:lnTo>
                  <a:pt x="3767" y="2858"/>
                </a:lnTo>
                <a:lnTo>
                  <a:pt x="3788" y="2869"/>
                </a:lnTo>
                <a:lnTo>
                  <a:pt x="3809" y="2880"/>
                </a:lnTo>
                <a:lnTo>
                  <a:pt x="3830" y="2890"/>
                </a:lnTo>
                <a:lnTo>
                  <a:pt x="3852" y="2898"/>
                </a:lnTo>
                <a:lnTo>
                  <a:pt x="3874" y="2906"/>
                </a:lnTo>
                <a:lnTo>
                  <a:pt x="3898" y="2912"/>
                </a:lnTo>
                <a:lnTo>
                  <a:pt x="3921" y="2918"/>
                </a:lnTo>
                <a:lnTo>
                  <a:pt x="3945" y="2922"/>
                </a:lnTo>
                <a:lnTo>
                  <a:pt x="3969" y="2924"/>
                </a:lnTo>
                <a:lnTo>
                  <a:pt x="3994" y="2927"/>
                </a:lnTo>
                <a:lnTo>
                  <a:pt x="4019" y="2928"/>
                </a:lnTo>
                <a:lnTo>
                  <a:pt x="4044" y="2927"/>
                </a:lnTo>
                <a:lnTo>
                  <a:pt x="4068" y="2924"/>
                </a:lnTo>
                <a:lnTo>
                  <a:pt x="4093" y="2922"/>
                </a:lnTo>
                <a:lnTo>
                  <a:pt x="4116" y="2918"/>
                </a:lnTo>
                <a:lnTo>
                  <a:pt x="4141" y="2912"/>
                </a:lnTo>
                <a:lnTo>
                  <a:pt x="4163" y="2906"/>
                </a:lnTo>
                <a:lnTo>
                  <a:pt x="4186" y="2898"/>
                </a:lnTo>
                <a:lnTo>
                  <a:pt x="4208" y="2890"/>
                </a:lnTo>
                <a:lnTo>
                  <a:pt x="4229" y="2880"/>
                </a:lnTo>
                <a:lnTo>
                  <a:pt x="4250" y="2869"/>
                </a:lnTo>
                <a:lnTo>
                  <a:pt x="4270" y="2858"/>
                </a:lnTo>
                <a:lnTo>
                  <a:pt x="4290" y="2845"/>
                </a:lnTo>
                <a:lnTo>
                  <a:pt x="4309" y="2831"/>
                </a:lnTo>
                <a:lnTo>
                  <a:pt x="4328" y="2817"/>
                </a:lnTo>
                <a:lnTo>
                  <a:pt x="4345" y="2802"/>
                </a:lnTo>
                <a:lnTo>
                  <a:pt x="4362" y="2786"/>
                </a:lnTo>
                <a:lnTo>
                  <a:pt x="4378" y="2768"/>
                </a:lnTo>
                <a:lnTo>
                  <a:pt x="4393" y="2752"/>
                </a:lnTo>
                <a:lnTo>
                  <a:pt x="4407" y="2733"/>
                </a:lnTo>
                <a:lnTo>
                  <a:pt x="4421" y="2714"/>
                </a:lnTo>
                <a:lnTo>
                  <a:pt x="4434" y="2695"/>
                </a:lnTo>
                <a:lnTo>
                  <a:pt x="4445" y="2674"/>
                </a:lnTo>
                <a:lnTo>
                  <a:pt x="4456" y="2654"/>
                </a:lnTo>
                <a:lnTo>
                  <a:pt x="4465" y="2631"/>
                </a:lnTo>
                <a:lnTo>
                  <a:pt x="4474" y="2610"/>
                </a:lnTo>
                <a:lnTo>
                  <a:pt x="4482" y="2587"/>
                </a:lnTo>
                <a:lnTo>
                  <a:pt x="4489" y="2564"/>
                </a:lnTo>
                <a:lnTo>
                  <a:pt x="4494" y="2541"/>
                </a:lnTo>
                <a:lnTo>
                  <a:pt x="4499" y="2517"/>
                </a:lnTo>
                <a:lnTo>
                  <a:pt x="4501" y="2492"/>
                </a:lnTo>
                <a:lnTo>
                  <a:pt x="4503" y="2467"/>
                </a:lnTo>
                <a:lnTo>
                  <a:pt x="4504" y="2443"/>
                </a:lnTo>
                <a:lnTo>
                  <a:pt x="4503" y="2417"/>
                </a:lnTo>
                <a:lnTo>
                  <a:pt x="4501" y="2393"/>
                </a:lnTo>
                <a:lnTo>
                  <a:pt x="4499" y="2369"/>
                </a:lnTo>
                <a:lnTo>
                  <a:pt x="4494" y="2345"/>
                </a:lnTo>
                <a:lnTo>
                  <a:pt x="4489" y="2321"/>
                </a:lnTo>
                <a:lnTo>
                  <a:pt x="4482" y="2298"/>
                </a:lnTo>
                <a:lnTo>
                  <a:pt x="4474" y="2276"/>
                </a:lnTo>
                <a:lnTo>
                  <a:pt x="4465" y="2253"/>
                </a:lnTo>
                <a:lnTo>
                  <a:pt x="4456" y="2232"/>
                </a:lnTo>
                <a:lnTo>
                  <a:pt x="4445" y="2211"/>
                </a:lnTo>
                <a:lnTo>
                  <a:pt x="4434" y="2191"/>
                </a:lnTo>
                <a:lnTo>
                  <a:pt x="4421" y="2172"/>
                </a:lnTo>
                <a:lnTo>
                  <a:pt x="4407" y="2152"/>
                </a:lnTo>
                <a:lnTo>
                  <a:pt x="4393" y="2134"/>
                </a:lnTo>
                <a:lnTo>
                  <a:pt x="4378" y="2116"/>
                </a:lnTo>
                <a:lnTo>
                  <a:pt x="4362" y="2100"/>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4346" name="KSO_Shape"/>
          <p:cNvSpPr/>
          <p:nvPr/>
        </p:nvSpPr>
        <p:spPr bwMode="auto">
          <a:xfrm>
            <a:off x="5151438" y="3959225"/>
            <a:ext cx="436562" cy="368300"/>
          </a:xfrm>
          <a:custGeom>
            <a:gdLst>
              <a:gd fmla="*/ 2147483646 w 6190" name="T0"/>
              <a:gd fmla="*/ 2147483646 h 4291" name="T1"/>
              <a:gd fmla="*/ 2147483646 w 6190" name="T2"/>
              <a:gd fmla="*/ 2147483646 h 4291" name="T3"/>
              <a:gd fmla="*/ 2147483646 w 6190" name="T4"/>
              <a:gd fmla="*/ 2147483646 h 4291" name="T5"/>
              <a:gd fmla="*/ 2147483646 w 6190" name="T6"/>
              <a:gd fmla="*/ 2147483646 h 4291" name="T7"/>
              <a:gd fmla="*/ 2147483646 w 6190" name="T8"/>
              <a:gd fmla="*/ 2147483646 h 4291" name="T9"/>
              <a:gd fmla="*/ 2147483646 w 6190" name="T10"/>
              <a:gd fmla="*/ 2147483646 h 4291" name="T11"/>
              <a:gd fmla="*/ 2147483646 w 6190" name="T12"/>
              <a:gd fmla="*/ 2147483646 h 4291" name="T13"/>
              <a:gd fmla="*/ 2147483646 w 6190" name="T14"/>
              <a:gd fmla="*/ 2147483646 h 4291" name="T15"/>
              <a:gd fmla="*/ 2147483646 w 6190" name="T16"/>
              <a:gd fmla="*/ 2147483646 h 4291" name="T17"/>
              <a:gd fmla="*/ 2147483646 w 6190" name="T18"/>
              <a:gd fmla="*/ 2147483646 h 4291" name="T19"/>
              <a:gd fmla="*/ 2147483646 w 6190" name="T20"/>
              <a:gd fmla="*/ 2147483646 h 4291" name="T21"/>
              <a:gd fmla="*/ 2147483646 w 6190" name="T22"/>
              <a:gd fmla="*/ 2147483646 h 4291" name="T23"/>
              <a:gd fmla="*/ 2147483646 w 6190" name="T24"/>
              <a:gd fmla="*/ 2147483646 h 4291" name="T25"/>
              <a:gd fmla="*/ 2147483646 w 6190" name="T26"/>
              <a:gd fmla="*/ 2147483646 h 4291" name="T27"/>
              <a:gd fmla="*/ 2147483646 w 6190" name="T28"/>
              <a:gd fmla="*/ 2147483646 h 4291" name="T29"/>
              <a:gd fmla="*/ 2147483646 w 6190" name="T30"/>
              <a:gd fmla="*/ 2147483646 h 4291" name="T31"/>
              <a:gd fmla="*/ 2147483646 w 6190" name="T32"/>
              <a:gd fmla="*/ 2147483646 h 4291" name="T33"/>
              <a:gd fmla="*/ 2147483646 w 6190" name="T34"/>
              <a:gd fmla="*/ 2147483646 h 4291" name="T35"/>
              <a:gd fmla="*/ 2147483646 w 6190" name="T36"/>
              <a:gd fmla="*/ 2147483646 h 4291" name="T37"/>
              <a:gd fmla="*/ 2147483646 w 6190" name="T38"/>
              <a:gd fmla="*/ 2147483646 h 4291" name="T39"/>
              <a:gd fmla="*/ 2147483646 w 6190" name="T40"/>
              <a:gd fmla="*/ 2147483646 h 4291" name="T41"/>
              <a:gd fmla="*/ 2147483646 w 6190" name="T42"/>
              <a:gd fmla="*/ 2147483646 h 4291" name="T43"/>
              <a:gd fmla="*/ 2147483646 w 6190" name="T44"/>
              <a:gd fmla="*/ 2147483646 h 4291" name="T45"/>
              <a:gd fmla="*/ 0 w 6190" name="T46"/>
              <a:gd fmla="*/ 2147483646 h 4291" name="T47"/>
              <a:gd fmla="*/ 0 w 6190" name="T48"/>
              <a:gd fmla="*/ 2147483646 h 4291" name="T49"/>
              <a:gd fmla="*/ 2147483646 w 6190" name="T50"/>
              <a:gd fmla="*/ 2147483646 h 4291" name="T51"/>
              <a:gd fmla="*/ 2147483646 w 6190" name="T52"/>
              <a:gd fmla="*/ 0 h 4291" name="T53"/>
              <a:gd fmla="*/ 2147483646 w 6190" name="T54"/>
              <a:gd fmla="*/ 2147483646 h 4291" name="T55"/>
              <a:gd fmla="*/ 2147483646 w 6190" name="T56"/>
              <a:gd fmla="*/ 2147483646 h 4291" name="T57"/>
              <a:gd fmla="*/ 2147483646 w 6190" name="T58"/>
              <a:gd fmla="*/ 2147483646 h 4291" name="T59"/>
              <a:gd fmla="*/ 2147483646 w 6190" name="T60"/>
              <a:gd fmla="*/ 2147483646 h 4291" name="T61"/>
              <a:gd fmla="*/ 2147483646 w 6190" name="T62"/>
              <a:gd fmla="*/ 2147483646 h 4291" name="T63"/>
              <a:gd fmla="*/ 2147483646 w 6190" name="T64"/>
              <a:gd fmla="*/ 2147483646 h 4291" name="T65"/>
              <a:gd fmla="*/ 2147483646 w 6190" name="T66"/>
              <a:gd fmla="*/ 2147483646 h 4291" name="T67"/>
              <a:gd fmla="*/ 2147483646 w 6190" name="T68"/>
              <a:gd fmla="*/ 2147483646 h 4291" name="T69"/>
              <a:gd fmla="*/ 2147483646 w 6190" name="T70"/>
              <a:gd fmla="*/ 2147483646 h 4291" name="T71"/>
              <a:gd fmla="*/ 2147483646 w 6190" name="T72"/>
              <a:gd fmla="*/ 2147483646 h 4291" name="T73"/>
              <a:gd fmla="*/ 2147483646 w 6190" name="T74"/>
              <a:gd fmla="*/ 2147483646 h 4291" name="T75"/>
              <a:gd fmla="*/ 2147483646 w 6190" name="T76"/>
              <a:gd fmla="*/ 2147483646 h 4291" name="T77"/>
              <a:gd fmla="*/ 2147483646 w 6190" name="T78"/>
              <a:gd fmla="*/ 2147483646 h 4291"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4291" w="6190">
                <a:moveTo>
                  <a:pt x="179" y="508"/>
                </a:moveTo>
                <a:lnTo>
                  <a:pt x="4027" y="508"/>
                </a:lnTo>
                <a:lnTo>
                  <a:pt x="4206" y="508"/>
                </a:lnTo>
                <a:lnTo>
                  <a:pt x="4206" y="688"/>
                </a:lnTo>
                <a:lnTo>
                  <a:pt x="4206" y="3418"/>
                </a:lnTo>
                <a:lnTo>
                  <a:pt x="4206" y="3598"/>
                </a:lnTo>
                <a:lnTo>
                  <a:pt x="4027" y="3598"/>
                </a:lnTo>
                <a:lnTo>
                  <a:pt x="2568" y="3598"/>
                </a:lnTo>
                <a:lnTo>
                  <a:pt x="2568" y="3721"/>
                </a:lnTo>
                <a:lnTo>
                  <a:pt x="2634" y="3731"/>
                </a:lnTo>
                <a:lnTo>
                  <a:pt x="2698" y="3740"/>
                </a:lnTo>
                <a:lnTo>
                  <a:pt x="2764" y="3752"/>
                </a:lnTo>
                <a:lnTo>
                  <a:pt x="2829" y="3765"/>
                </a:lnTo>
                <a:lnTo>
                  <a:pt x="2895" y="3779"/>
                </a:lnTo>
                <a:lnTo>
                  <a:pt x="2961" y="3794"/>
                </a:lnTo>
                <a:lnTo>
                  <a:pt x="3026" y="3811"/>
                </a:lnTo>
                <a:lnTo>
                  <a:pt x="3092" y="3829"/>
                </a:lnTo>
                <a:lnTo>
                  <a:pt x="3157" y="3848"/>
                </a:lnTo>
                <a:lnTo>
                  <a:pt x="3223" y="3868"/>
                </a:lnTo>
                <a:lnTo>
                  <a:pt x="3288" y="3891"/>
                </a:lnTo>
                <a:lnTo>
                  <a:pt x="3354" y="3914"/>
                </a:lnTo>
                <a:lnTo>
                  <a:pt x="3419" y="3938"/>
                </a:lnTo>
                <a:lnTo>
                  <a:pt x="3485" y="3965"/>
                </a:lnTo>
                <a:lnTo>
                  <a:pt x="3550" y="3993"/>
                </a:lnTo>
                <a:lnTo>
                  <a:pt x="3616" y="4021"/>
                </a:lnTo>
                <a:lnTo>
                  <a:pt x="3616" y="4291"/>
                </a:lnTo>
                <a:lnTo>
                  <a:pt x="632" y="4291"/>
                </a:lnTo>
                <a:lnTo>
                  <a:pt x="632" y="4021"/>
                </a:lnTo>
                <a:lnTo>
                  <a:pt x="696" y="3995"/>
                </a:lnTo>
                <a:lnTo>
                  <a:pt x="758" y="3970"/>
                </a:lnTo>
                <a:lnTo>
                  <a:pt x="822" y="3946"/>
                </a:lnTo>
                <a:lnTo>
                  <a:pt x="885" y="3924"/>
                </a:lnTo>
                <a:lnTo>
                  <a:pt x="949" y="3901"/>
                </a:lnTo>
                <a:lnTo>
                  <a:pt x="1013" y="3881"/>
                </a:lnTo>
                <a:lnTo>
                  <a:pt x="1075" y="3861"/>
                </a:lnTo>
                <a:lnTo>
                  <a:pt x="1139" y="3843"/>
                </a:lnTo>
                <a:lnTo>
                  <a:pt x="1203" y="3825"/>
                </a:lnTo>
                <a:lnTo>
                  <a:pt x="1266" y="3809"/>
                </a:lnTo>
                <a:lnTo>
                  <a:pt x="1330" y="3793"/>
                </a:lnTo>
                <a:lnTo>
                  <a:pt x="1394" y="3779"/>
                </a:lnTo>
                <a:lnTo>
                  <a:pt x="1456" y="3765"/>
                </a:lnTo>
                <a:lnTo>
                  <a:pt x="1520" y="3753"/>
                </a:lnTo>
                <a:lnTo>
                  <a:pt x="1584" y="3743"/>
                </a:lnTo>
                <a:lnTo>
                  <a:pt x="1647" y="3733"/>
                </a:lnTo>
                <a:lnTo>
                  <a:pt x="1647" y="3598"/>
                </a:lnTo>
                <a:lnTo>
                  <a:pt x="179" y="3598"/>
                </a:lnTo>
                <a:lnTo>
                  <a:pt x="0" y="3598"/>
                </a:lnTo>
                <a:lnTo>
                  <a:pt x="0" y="3418"/>
                </a:lnTo>
                <a:lnTo>
                  <a:pt x="0" y="688"/>
                </a:lnTo>
                <a:lnTo>
                  <a:pt x="0" y="508"/>
                </a:lnTo>
                <a:lnTo>
                  <a:pt x="179" y="508"/>
                </a:lnTo>
                <a:close/>
                <a:moveTo>
                  <a:pt x="4438" y="4291"/>
                </a:moveTo>
                <a:lnTo>
                  <a:pt x="6190" y="4291"/>
                </a:lnTo>
                <a:lnTo>
                  <a:pt x="6190" y="0"/>
                </a:lnTo>
                <a:lnTo>
                  <a:pt x="4438" y="0"/>
                </a:lnTo>
                <a:lnTo>
                  <a:pt x="4438" y="4291"/>
                </a:lnTo>
                <a:close/>
                <a:moveTo>
                  <a:pt x="4659" y="374"/>
                </a:moveTo>
                <a:lnTo>
                  <a:pt x="6000" y="374"/>
                </a:lnTo>
                <a:lnTo>
                  <a:pt x="6000" y="791"/>
                </a:lnTo>
                <a:lnTo>
                  <a:pt x="4659" y="791"/>
                </a:lnTo>
                <a:lnTo>
                  <a:pt x="4659" y="374"/>
                </a:lnTo>
                <a:close/>
                <a:moveTo>
                  <a:pt x="4659" y="1025"/>
                </a:moveTo>
                <a:lnTo>
                  <a:pt x="6000" y="1025"/>
                </a:lnTo>
                <a:lnTo>
                  <a:pt x="6000" y="1444"/>
                </a:lnTo>
                <a:lnTo>
                  <a:pt x="4659" y="1444"/>
                </a:lnTo>
                <a:lnTo>
                  <a:pt x="4659" y="1025"/>
                </a:lnTo>
                <a:close/>
                <a:moveTo>
                  <a:pt x="4652" y="1798"/>
                </a:moveTo>
                <a:lnTo>
                  <a:pt x="5102" y="1798"/>
                </a:lnTo>
                <a:lnTo>
                  <a:pt x="5102" y="2121"/>
                </a:lnTo>
                <a:lnTo>
                  <a:pt x="4652" y="2121"/>
                </a:lnTo>
                <a:lnTo>
                  <a:pt x="4652" y="1798"/>
                </a:lnTo>
                <a:close/>
                <a:moveTo>
                  <a:pt x="4652" y="2317"/>
                </a:moveTo>
                <a:lnTo>
                  <a:pt x="5102" y="2317"/>
                </a:lnTo>
                <a:lnTo>
                  <a:pt x="5102" y="2640"/>
                </a:lnTo>
                <a:lnTo>
                  <a:pt x="4652" y="2640"/>
                </a:lnTo>
                <a:lnTo>
                  <a:pt x="4652" y="2317"/>
                </a:lnTo>
                <a:close/>
                <a:moveTo>
                  <a:pt x="3847" y="868"/>
                </a:moveTo>
                <a:lnTo>
                  <a:pt x="359" y="868"/>
                </a:lnTo>
                <a:lnTo>
                  <a:pt x="359" y="3238"/>
                </a:lnTo>
                <a:lnTo>
                  <a:pt x="3847" y="3238"/>
                </a:lnTo>
                <a:lnTo>
                  <a:pt x="3847" y="868"/>
                </a:lnTo>
                <a:close/>
              </a:path>
            </a:pathLst>
          </a:custGeom>
          <a:solidFill>
            <a:srgbClr val="C53D3D"/>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4347" name="KSO_Shape"/>
          <p:cNvSpPr/>
          <p:nvPr/>
        </p:nvSpPr>
        <p:spPr bwMode="auto">
          <a:xfrm>
            <a:off x="7570788" y="3924300"/>
            <a:ext cx="449262" cy="403225"/>
          </a:xfrm>
          <a:custGeom>
            <a:gdLst>
              <a:gd fmla="*/ 2147483646 w 6140" name="T0"/>
              <a:gd fmla="*/ 2147483646 h 6040" name="T1"/>
              <a:gd fmla="*/ 2147483646 w 6140" name="T2"/>
              <a:gd fmla="*/ 2147483646 h 6040" name="T3"/>
              <a:gd fmla="*/ 2147483646 w 6140" name="T4"/>
              <a:gd fmla="*/ 2147483646 h 6040" name="T5"/>
              <a:gd fmla="*/ 2147483646 w 6140" name="T6"/>
              <a:gd fmla="*/ 2147483646 h 6040" name="T7"/>
              <a:gd fmla="*/ 2147483646 w 6140" name="T8"/>
              <a:gd fmla="*/ 2147483646 h 6040" name="T9"/>
              <a:gd fmla="*/ 2147483646 w 6140" name="T10"/>
              <a:gd fmla="*/ 2147483646 h 6040" name="T11"/>
              <a:gd fmla="*/ 2147483646 w 6140" name="T12"/>
              <a:gd fmla="*/ 2147483646 h 6040" name="T13"/>
              <a:gd fmla="*/ 2147483646 w 6140" name="T14"/>
              <a:gd fmla="*/ 2147483646 h 6040" name="T15"/>
              <a:gd fmla="*/ 2147483646 w 6140" name="T16"/>
              <a:gd fmla="*/ 2147483646 h 6040" name="T17"/>
              <a:gd fmla="*/ 2147483646 w 6140" name="T18"/>
              <a:gd fmla="*/ 2147483646 h 6040" name="T19"/>
              <a:gd fmla="*/ 2147483646 w 6140" name="T20"/>
              <a:gd fmla="*/ 2147483646 h 6040" name="T21"/>
              <a:gd fmla="*/ 2147483646 w 6140" name="T22"/>
              <a:gd fmla="*/ 2147483646 h 6040" name="T23"/>
              <a:gd fmla="*/ 2147483646 w 6140" name="T24"/>
              <a:gd fmla="*/ 2147483646 h 6040" name="T25"/>
              <a:gd fmla="*/ 2147483646 w 6140" name="T26"/>
              <a:gd fmla="*/ 2147483646 h 6040" name="T27"/>
              <a:gd fmla="*/ 2147483646 w 6140" name="T28"/>
              <a:gd fmla="*/ 2147483646 h 6040" name="T29"/>
              <a:gd fmla="*/ 0 w 6140" name="T30"/>
              <a:gd fmla="*/ 2147483646 h 6040" name="T31"/>
              <a:gd fmla="*/ 2147483646 w 6140" name="T32"/>
              <a:gd fmla="*/ 2147483646 h 6040" name="T33"/>
              <a:gd fmla="*/ 2147483646 w 6140" name="T34"/>
              <a:gd fmla="*/ 2147483646 h 6040" name="T35"/>
              <a:gd fmla="*/ 2147483646 w 6140" name="T36"/>
              <a:gd fmla="*/ 2147483646 h 6040" name="T37"/>
              <a:gd fmla="*/ 2147483646 w 6140" name="T38"/>
              <a:gd fmla="*/ 2147483646 h 6040" name="T39"/>
              <a:gd fmla="*/ 2147483646 w 6140" name="T40"/>
              <a:gd fmla="*/ 2147483646 h 6040" name="T41"/>
              <a:gd fmla="*/ 2147483646 w 6140" name="T42"/>
              <a:gd fmla="*/ 2147483646 h 6040" name="T43"/>
              <a:gd fmla="*/ 2147483646 w 6140" name="T44"/>
              <a:gd fmla="*/ 2147483646 h 6040" name="T45"/>
              <a:gd fmla="*/ 2147483646 w 6140" name="T46"/>
              <a:gd fmla="*/ 2147483646 h 6040" name="T47"/>
              <a:gd fmla="*/ 2147483646 w 6140" name="T48"/>
              <a:gd fmla="*/ 2147483646 h 6040" name="T49"/>
              <a:gd fmla="*/ 2147483646 w 6140" name="T50"/>
              <a:gd fmla="*/ 2147483646 h 6040" name="T51"/>
              <a:gd fmla="*/ 2147483646 w 6140" name="T52"/>
              <a:gd fmla="*/ 2147483646 h 6040" name="T53"/>
              <a:gd fmla="*/ 2147483646 w 6140" name="T54"/>
              <a:gd fmla="*/ 2147483646 h 6040" name="T55"/>
              <a:gd fmla="*/ 2147483646 w 6140" name="T56"/>
              <a:gd fmla="*/ 2147483646 h 6040" name="T57"/>
              <a:gd fmla="*/ 2147483646 w 6140" name="T58"/>
              <a:gd fmla="*/ 2147483646 h 6040" name="T59"/>
              <a:gd fmla="*/ 2147483646 w 6140" name="T60"/>
              <a:gd fmla="*/ 2147483646 h 6040" name="T61"/>
              <a:gd fmla="*/ 2147483646 w 6140" name="T62"/>
              <a:gd fmla="*/ 2147483646 h 6040" name="T63"/>
              <a:gd fmla="*/ 2147483646 w 6140" name="T64"/>
              <a:gd fmla="*/ 2147483646 h 6040" name="T65"/>
              <a:gd fmla="*/ 2147483646 w 6140" name="T66"/>
              <a:gd fmla="*/ 2147483646 h 6040" name="T67"/>
              <a:gd fmla="*/ 2147483646 w 6140" name="T68"/>
              <a:gd fmla="*/ 2147483646 h 6040" name="T69"/>
              <a:gd fmla="*/ 2147483646 w 6140" name="T70"/>
              <a:gd fmla="*/ 2147483646 h 6040" name="T71"/>
              <a:gd fmla="*/ 2147483646 w 6140" name="T72"/>
              <a:gd fmla="*/ 2147483646 h 6040" name="T73"/>
              <a:gd fmla="*/ 2147483646 w 6140" name="T74"/>
              <a:gd fmla="*/ 2147483646 h 6040" name="T75"/>
              <a:gd fmla="*/ 2147483646 w 6140" name="T76"/>
              <a:gd fmla="*/ 2147483646 h 6040" name="T77"/>
              <a:gd fmla="*/ 2147483646 w 6140" name="T78"/>
              <a:gd fmla="*/ 2147483646 h 6040" name="T79"/>
              <a:gd fmla="*/ 2147483646 w 6140" name="T80"/>
              <a:gd fmla="*/ 2147483646 h 6040" name="T81"/>
              <a:gd fmla="*/ 2147483646 w 6140" name="T82"/>
              <a:gd fmla="*/ 2147483646 h 6040" name="T83"/>
              <a:gd fmla="*/ 2147483646 w 6140" name="T84"/>
              <a:gd fmla="*/ 2147483646 h 6040" name="T85"/>
              <a:gd fmla="*/ 2147483646 w 6140" name="T86"/>
              <a:gd fmla="*/ 2147483646 h 6040" name="T87"/>
              <a:gd fmla="*/ 2147483646 w 6140" name="T88"/>
              <a:gd fmla="*/ 2147483646 h 6040" name="T89"/>
              <a:gd fmla="*/ 2147483646 w 6140" name="T90"/>
              <a:gd fmla="*/ 2147483646 h 6040" name="T91"/>
              <a:gd fmla="*/ 2147483646 w 6140" name="T92"/>
              <a:gd fmla="*/ 2147483646 h 6040" name="T93"/>
              <a:gd fmla="*/ 2147483646 w 6140" name="T94"/>
              <a:gd fmla="*/ 2147483646 h 6040" name="T95"/>
              <a:gd fmla="*/ 2147483646 w 6140" name="T96"/>
              <a:gd fmla="*/ 2147483646 h 6040" name="T97"/>
              <a:gd fmla="*/ 2147483646 w 6140" name="T98"/>
              <a:gd fmla="*/ 2147483646 h 6040" name="T99"/>
              <a:gd fmla="*/ 2147483646 w 6140" name="T100"/>
              <a:gd fmla="*/ 2147483646 h 6040" name="T101"/>
              <a:gd fmla="*/ 2147483646 w 6140" name="T102"/>
              <a:gd fmla="*/ 2147483646 h 6040" name="T103"/>
              <a:gd fmla="*/ 2147483646 w 6140" name="T104"/>
              <a:gd fmla="*/ 2147483646 h 6040" name="T105"/>
              <a:gd fmla="*/ 2147483646 w 6140" name="T106"/>
              <a:gd fmla="*/ 2147483646 h 6040" name="T107"/>
              <a:gd fmla="*/ 2147483646 w 6140" name="T108"/>
              <a:gd fmla="*/ 2147483646 h 6040" name="T109"/>
              <a:gd fmla="*/ 2147483646 w 6140" name="T110"/>
              <a:gd fmla="*/ 2147483646 h 6040" name="T111"/>
              <a:gd fmla="*/ 2147483646 w 6140" name="T112"/>
              <a:gd fmla="*/ 2147483646 h 6040" name="T113"/>
              <a:gd fmla="*/ 2147483646 w 6140" name="T114"/>
              <a:gd fmla="*/ 2147483646 h 6040" name="T115"/>
              <a:gd fmla="*/ 2147483646 w 6140" name="T116"/>
              <a:gd fmla="*/ 2147483646 h 6040" name="T117"/>
              <a:gd fmla="*/ 2147483646 w 6140" name="T118"/>
              <a:gd fmla="*/ 2147483646 h 6040"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6040" w="61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4348" name="TextBox 31"/>
          <p:cNvSpPr txBox="1">
            <a:spLocks noChangeArrowheads="1"/>
          </p:cNvSpPr>
          <p:nvPr/>
        </p:nvSpPr>
        <p:spPr bwMode="auto">
          <a:xfrm>
            <a:off x="3390900" y="2466975"/>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14349" name="TextBox 31"/>
          <p:cNvSpPr txBox="1">
            <a:spLocks noChangeArrowheads="1"/>
          </p:cNvSpPr>
          <p:nvPr/>
        </p:nvSpPr>
        <p:spPr bwMode="auto">
          <a:xfrm>
            <a:off x="6057900" y="2466975"/>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14350" name="TextBox 31"/>
          <p:cNvSpPr txBox="1">
            <a:spLocks noChangeArrowheads="1"/>
          </p:cNvSpPr>
          <p:nvPr/>
        </p:nvSpPr>
        <p:spPr bwMode="auto">
          <a:xfrm>
            <a:off x="8510589" y="2466975"/>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14351" name="TextBox 31"/>
          <p:cNvSpPr txBox="1">
            <a:spLocks noChangeArrowheads="1"/>
          </p:cNvSpPr>
          <p:nvPr/>
        </p:nvSpPr>
        <p:spPr bwMode="auto">
          <a:xfrm>
            <a:off x="3397250" y="3890963"/>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14352" name="TextBox 31"/>
          <p:cNvSpPr txBox="1">
            <a:spLocks noChangeArrowheads="1"/>
          </p:cNvSpPr>
          <p:nvPr/>
        </p:nvSpPr>
        <p:spPr bwMode="auto">
          <a:xfrm>
            <a:off x="6096000" y="3871913"/>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14353" name="TextBox 31"/>
          <p:cNvSpPr txBox="1">
            <a:spLocks noChangeArrowheads="1"/>
          </p:cNvSpPr>
          <p:nvPr/>
        </p:nvSpPr>
        <p:spPr bwMode="auto">
          <a:xfrm>
            <a:off x="8620124" y="3871913"/>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Tree>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362"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5363" name="矩形 5"/>
          <p:cNvSpPr>
            <a:spLocks noChangeArrowheads="1"/>
          </p:cNvSpPr>
          <p:nvPr/>
        </p:nvSpPr>
        <p:spPr bwMode="auto">
          <a:xfrm>
            <a:off x="0" y="6494463"/>
            <a:ext cx="12192000" cy="363537"/>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cxnSp>
        <p:nvCxnSpPr>
          <p:cNvPr id="21" name="直接连接符 20"/>
          <p:cNvCxnSpPr/>
          <p:nvPr/>
        </p:nvCxnSpPr>
        <p:spPr>
          <a:xfrm flipH="1">
            <a:off x="6924675" y="2100263"/>
            <a:ext cx="0" cy="1985962"/>
          </a:xfrm>
          <a:prstGeom prst="line">
            <a:avLst/>
          </a:prstGeom>
          <a:ln>
            <a:solidFill>
              <a:srgbClr val="DCDCDC"/>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8580438" y="2100263"/>
            <a:ext cx="0" cy="1985962"/>
          </a:xfrm>
          <a:prstGeom prst="line">
            <a:avLst/>
          </a:prstGeom>
          <a:ln>
            <a:solidFill>
              <a:srgbClr val="DCDCDC"/>
            </a:solidFill>
            <a:prstDash val="sysDash"/>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322513" y="2100263"/>
            <a:ext cx="923925" cy="1508125"/>
          </a:xfrm>
          <a:custGeom>
            <a:gdLst>
              <a:gd fmla="*/ 823780 w 922634" name="connsiteX0"/>
              <a:gd fmla="*/ 1408671 h 1507525" name="connsiteY0"/>
              <a:gd fmla="*/ 922634 w 922634" name="connsiteX1"/>
              <a:gd fmla="*/ 1408671 h 1507525" name="connsiteY1"/>
              <a:gd fmla="*/ 922634 w 922634" name="connsiteX2"/>
              <a:gd fmla="*/ 1507525 h 1507525" name="connsiteY2"/>
              <a:gd fmla="*/ 823780 w 922634" name="connsiteX3"/>
              <a:gd fmla="*/ 1507525 h 1507525" name="connsiteY3"/>
              <a:gd fmla="*/ 659024 w 922634" name="connsiteX4"/>
              <a:gd fmla="*/ 1408671 h 1507525" name="connsiteY4"/>
              <a:gd fmla="*/ 757878 w 922634" name="connsiteX5"/>
              <a:gd fmla="*/ 1408671 h 1507525" name="connsiteY5"/>
              <a:gd fmla="*/ 757878 w 922634" name="connsiteX6"/>
              <a:gd fmla="*/ 1507525 h 1507525" name="connsiteY6"/>
              <a:gd fmla="*/ 659024 w 922634" name="connsiteX7"/>
              <a:gd fmla="*/ 1507525 h 1507525" name="connsiteY7"/>
              <a:gd fmla="*/ 494268 w 922634" name="connsiteX8"/>
              <a:gd fmla="*/ 1408671 h 1507525" name="connsiteY8"/>
              <a:gd fmla="*/ 593122 w 922634" name="connsiteX9"/>
              <a:gd fmla="*/ 1408671 h 1507525" name="connsiteY9"/>
              <a:gd fmla="*/ 593122 w 922634" name="connsiteX10"/>
              <a:gd fmla="*/ 1507525 h 1507525" name="connsiteY10"/>
              <a:gd fmla="*/ 494268 w 922634" name="connsiteX11"/>
              <a:gd fmla="*/ 1507525 h 1507525" name="connsiteY11"/>
              <a:gd fmla="*/ 329512 w 922634" name="connsiteX12"/>
              <a:gd fmla="*/ 1408671 h 1507525" name="connsiteY12"/>
              <a:gd fmla="*/ 428366 w 922634" name="connsiteX13"/>
              <a:gd fmla="*/ 1408671 h 1507525" name="connsiteY13"/>
              <a:gd fmla="*/ 428366 w 922634" name="connsiteX14"/>
              <a:gd fmla="*/ 1507525 h 1507525" name="connsiteY14"/>
              <a:gd fmla="*/ 329512 w 922634" name="connsiteX15"/>
              <a:gd fmla="*/ 1507525 h 1507525" name="connsiteY15"/>
              <a:gd fmla="*/ 164756 w 922634" name="connsiteX16"/>
              <a:gd fmla="*/ 1408671 h 1507525" name="connsiteY16"/>
              <a:gd fmla="*/ 263610 w 922634" name="connsiteX17"/>
              <a:gd fmla="*/ 1408671 h 1507525" name="connsiteY17"/>
              <a:gd fmla="*/ 263610 w 922634" name="connsiteX18"/>
              <a:gd fmla="*/ 1507525 h 1507525" name="connsiteY18"/>
              <a:gd fmla="*/ 164756 w 922634" name="connsiteX19"/>
              <a:gd fmla="*/ 1507525 h 1507525" name="connsiteY19"/>
              <a:gd fmla="*/ 0 w 922634" name="connsiteX20"/>
              <a:gd fmla="*/ 1408671 h 1507525" name="connsiteY20"/>
              <a:gd fmla="*/ 98854 w 922634" name="connsiteX21"/>
              <a:gd fmla="*/ 1408671 h 1507525" name="connsiteY21"/>
              <a:gd fmla="*/ 98854 w 922634" name="connsiteX22"/>
              <a:gd fmla="*/ 1507525 h 1507525" name="connsiteY22"/>
              <a:gd fmla="*/ 0 w 922634" name="connsiteX23"/>
              <a:gd fmla="*/ 1507525 h 1507525" name="connsiteY23"/>
              <a:gd fmla="*/ 823780 w 922634" name="connsiteX24"/>
              <a:gd fmla="*/ 1252152 h 1507525" name="connsiteY24"/>
              <a:gd fmla="*/ 922634 w 922634" name="connsiteX25"/>
              <a:gd fmla="*/ 1252152 h 1507525" name="connsiteY25"/>
              <a:gd fmla="*/ 922634 w 922634" name="connsiteX26"/>
              <a:gd fmla="*/ 1351006 h 1507525" name="connsiteY26"/>
              <a:gd fmla="*/ 823780 w 922634" name="connsiteX27"/>
              <a:gd fmla="*/ 1351006 h 1507525" name="connsiteY27"/>
              <a:gd fmla="*/ 659024 w 922634" name="connsiteX28"/>
              <a:gd fmla="*/ 1252152 h 1507525" name="connsiteY28"/>
              <a:gd fmla="*/ 757878 w 922634" name="connsiteX29"/>
              <a:gd fmla="*/ 1252152 h 1507525" name="connsiteY29"/>
              <a:gd fmla="*/ 757878 w 922634" name="connsiteX30"/>
              <a:gd fmla="*/ 1351006 h 1507525" name="connsiteY30"/>
              <a:gd fmla="*/ 659024 w 922634" name="connsiteX31"/>
              <a:gd fmla="*/ 1351006 h 1507525" name="connsiteY31"/>
              <a:gd fmla="*/ 494268 w 922634" name="connsiteX32"/>
              <a:gd fmla="*/ 1252152 h 1507525" name="connsiteY32"/>
              <a:gd fmla="*/ 593122 w 922634" name="connsiteX33"/>
              <a:gd fmla="*/ 1252152 h 1507525" name="connsiteY33"/>
              <a:gd fmla="*/ 593122 w 922634" name="connsiteX34"/>
              <a:gd fmla="*/ 1351006 h 1507525" name="connsiteY34"/>
              <a:gd fmla="*/ 494268 w 922634" name="connsiteX35"/>
              <a:gd fmla="*/ 1351006 h 1507525" name="connsiteY35"/>
              <a:gd fmla="*/ 329512 w 922634" name="connsiteX36"/>
              <a:gd fmla="*/ 1252152 h 1507525" name="connsiteY36"/>
              <a:gd fmla="*/ 428366 w 922634" name="connsiteX37"/>
              <a:gd fmla="*/ 1252152 h 1507525" name="connsiteY37"/>
              <a:gd fmla="*/ 428366 w 922634" name="connsiteX38"/>
              <a:gd fmla="*/ 1351006 h 1507525" name="connsiteY38"/>
              <a:gd fmla="*/ 329512 w 922634" name="connsiteX39"/>
              <a:gd fmla="*/ 1351006 h 1507525" name="connsiteY39"/>
              <a:gd fmla="*/ 164756 w 922634" name="connsiteX40"/>
              <a:gd fmla="*/ 1252152 h 1507525" name="connsiteY40"/>
              <a:gd fmla="*/ 263610 w 922634" name="connsiteX41"/>
              <a:gd fmla="*/ 1252152 h 1507525" name="connsiteY41"/>
              <a:gd fmla="*/ 263610 w 922634" name="connsiteX42"/>
              <a:gd fmla="*/ 1351006 h 1507525" name="connsiteY42"/>
              <a:gd fmla="*/ 164756 w 922634" name="connsiteX43"/>
              <a:gd fmla="*/ 1351006 h 1507525" name="connsiteY43"/>
              <a:gd fmla="*/ 0 w 922634" name="connsiteX44"/>
              <a:gd fmla="*/ 1252152 h 1507525" name="connsiteY44"/>
              <a:gd fmla="*/ 98854 w 922634" name="connsiteX45"/>
              <a:gd fmla="*/ 1252152 h 1507525" name="connsiteY45"/>
              <a:gd fmla="*/ 98854 w 922634" name="connsiteX46"/>
              <a:gd fmla="*/ 1351006 h 1507525" name="connsiteY46"/>
              <a:gd fmla="*/ 0 w 922634" name="connsiteX47"/>
              <a:gd fmla="*/ 1351006 h 1507525" name="connsiteY47"/>
              <a:gd fmla="*/ 823780 w 922634" name="connsiteX48"/>
              <a:gd fmla="*/ 1095633 h 1507525" name="connsiteY48"/>
              <a:gd fmla="*/ 922634 w 922634" name="connsiteX49"/>
              <a:gd fmla="*/ 1095633 h 1507525" name="connsiteY49"/>
              <a:gd fmla="*/ 922634 w 922634" name="connsiteX50"/>
              <a:gd fmla="*/ 1194487 h 1507525" name="connsiteY50"/>
              <a:gd fmla="*/ 823780 w 922634" name="connsiteX51"/>
              <a:gd fmla="*/ 1194487 h 1507525" name="connsiteY51"/>
              <a:gd fmla="*/ 659024 w 922634" name="connsiteX52"/>
              <a:gd fmla="*/ 1095633 h 1507525" name="connsiteY52"/>
              <a:gd fmla="*/ 757878 w 922634" name="connsiteX53"/>
              <a:gd fmla="*/ 1095633 h 1507525" name="connsiteY53"/>
              <a:gd fmla="*/ 757878 w 922634" name="connsiteX54"/>
              <a:gd fmla="*/ 1194487 h 1507525" name="connsiteY54"/>
              <a:gd fmla="*/ 659024 w 922634" name="connsiteX55"/>
              <a:gd fmla="*/ 1194487 h 1507525" name="connsiteY55"/>
              <a:gd fmla="*/ 494268 w 922634" name="connsiteX56"/>
              <a:gd fmla="*/ 1095633 h 1507525" name="connsiteY56"/>
              <a:gd fmla="*/ 593122 w 922634" name="connsiteX57"/>
              <a:gd fmla="*/ 1095633 h 1507525" name="connsiteY57"/>
              <a:gd fmla="*/ 593122 w 922634" name="connsiteX58"/>
              <a:gd fmla="*/ 1194487 h 1507525" name="connsiteY58"/>
              <a:gd fmla="*/ 494268 w 922634" name="connsiteX59"/>
              <a:gd fmla="*/ 1194487 h 1507525" name="connsiteY59"/>
              <a:gd fmla="*/ 329512 w 922634" name="connsiteX60"/>
              <a:gd fmla="*/ 1095633 h 1507525" name="connsiteY60"/>
              <a:gd fmla="*/ 428366 w 922634" name="connsiteX61"/>
              <a:gd fmla="*/ 1095633 h 1507525" name="connsiteY61"/>
              <a:gd fmla="*/ 428366 w 922634" name="connsiteX62"/>
              <a:gd fmla="*/ 1194487 h 1507525" name="connsiteY62"/>
              <a:gd fmla="*/ 329512 w 922634" name="connsiteX63"/>
              <a:gd fmla="*/ 1194487 h 1507525" name="connsiteY63"/>
              <a:gd fmla="*/ 164756 w 922634" name="connsiteX64"/>
              <a:gd fmla="*/ 1095633 h 1507525" name="connsiteY64"/>
              <a:gd fmla="*/ 263610 w 922634" name="connsiteX65"/>
              <a:gd fmla="*/ 1095633 h 1507525" name="connsiteY65"/>
              <a:gd fmla="*/ 263610 w 922634" name="connsiteX66"/>
              <a:gd fmla="*/ 1194487 h 1507525" name="connsiteY66"/>
              <a:gd fmla="*/ 164756 w 922634" name="connsiteX67"/>
              <a:gd fmla="*/ 1194487 h 1507525" name="connsiteY67"/>
              <a:gd fmla="*/ 0 w 922634" name="connsiteX68"/>
              <a:gd fmla="*/ 1095633 h 1507525" name="connsiteY68"/>
              <a:gd fmla="*/ 98854 w 922634" name="connsiteX69"/>
              <a:gd fmla="*/ 1095633 h 1507525" name="connsiteY69"/>
              <a:gd fmla="*/ 98854 w 922634" name="connsiteX70"/>
              <a:gd fmla="*/ 1194487 h 1507525" name="connsiteY70"/>
              <a:gd fmla="*/ 0 w 922634" name="connsiteX71"/>
              <a:gd fmla="*/ 1194487 h 1507525" name="connsiteY71"/>
              <a:gd fmla="*/ 823780 w 922634" name="connsiteX72"/>
              <a:gd fmla="*/ 939114 h 1507525" name="connsiteY72"/>
              <a:gd fmla="*/ 922634 w 922634" name="connsiteX73"/>
              <a:gd fmla="*/ 939114 h 1507525" name="connsiteY73"/>
              <a:gd fmla="*/ 922634 w 922634" name="connsiteX74"/>
              <a:gd fmla="*/ 1037968 h 1507525" name="connsiteY74"/>
              <a:gd fmla="*/ 823780 w 922634" name="connsiteX75"/>
              <a:gd fmla="*/ 1037968 h 1507525" name="connsiteY75"/>
              <a:gd fmla="*/ 659024 w 922634" name="connsiteX76"/>
              <a:gd fmla="*/ 939114 h 1507525" name="connsiteY76"/>
              <a:gd fmla="*/ 757878 w 922634" name="connsiteX77"/>
              <a:gd fmla="*/ 939114 h 1507525" name="connsiteY77"/>
              <a:gd fmla="*/ 757878 w 922634" name="connsiteX78"/>
              <a:gd fmla="*/ 1037968 h 1507525" name="connsiteY78"/>
              <a:gd fmla="*/ 659024 w 922634" name="connsiteX79"/>
              <a:gd fmla="*/ 1037968 h 1507525" name="connsiteY79"/>
              <a:gd fmla="*/ 494268 w 922634" name="connsiteX80"/>
              <a:gd fmla="*/ 939114 h 1507525" name="connsiteY80"/>
              <a:gd fmla="*/ 593122 w 922634" name="connsiteX81"/>
              <a:gd fmla="*/ 939114 h 1507525" name="connsiteY81"/>
              <a:gd fmla="*/ 593122 w 922634" name="connsiteX82"/>
              <a:gd fmla="*/ 1037968 h 1507525" name="connsiteY82"/>
              <a:gd fmla="*/ 494268 w 922634" name="connsiteX83"/>
              <a:gd fmla="*/ 1037968 h 1507525" name="connsiteY83"/>
              <a:gd fmla="*/ 329512 w 922634" name="connsiteX84"/>
              <a:gd fmla="*/ 939114 h 1507525" name="connsiteY84"/>
              <a:gd fmla="*/ 428366 w 922634" name="connsiteX85"/>
              <a:gd fmla="*/ 939114 h 1507525" name="connsiteY85"/>
              <a:gd fmla="*/ 428366 w 922634" name="connsiteX86"/>
              <a:gd fmla="*/ 1037968 h 1507525" name="connsiteY86"/>
              <a:gd fmla="*/ 329512 w 922634" name="connsiteX87"/>
              <a:gd fmla="*/ 1037968 h 1507525" name="connsiteY87"/>
              <a:gd fmla="*/ 164756 w 922634" name="connsiteX88"/>
              <a:gd fmla="*/ 939114 h 1507525" name="connsiteY88"/>
              <a:gd fmla="*/ 263610 w 922634" name="connsiteX89"/>
              <a:gd fmla="*/ 939114 h 1507525" name="connsiteY89"/>
              <a:gd fmla="*/ 263610 w 922634" name="connsiteX90"/>
              <a:gd fmla="*/ 1037968 h 1507525" name="connsiteY90"/>
              <a:gd fmla="*/ 164756 w 922634" name="connsiteX91"/>
              <a:gd fmla="*/ 1037968 h 1507525" name="connsiteY91"/>
              <a:gd fmla="*/ 0 w 922634" name="connsiteX92"/>
              <a:gd fmla="*/ 939114 h 1507525" name="connsiteY92"/>
              <a:gd fmla="*/ 98854 w 922634" name="connsiteX93"/>
              <a:gd fmla="*/ 939114 h 1507525" name="connsiteY93"/>
              <a:gd fmla="*/ 98854 w 922634" name="connsiteX94"/>
              <a:gd fmla="*/ 1037968 h 1507525" name="connsiteY94"/>
              <a:gd fmla="*/ 0 w 922634" name="connsiteX95"/>
              <a:gd fmla="*/ 1037968 h 1507525" name="connsiteY95"/>
              <a:gd fmla="*/ 823780 w 922634" name="connsiteX96"/>
              <a:gd fmla="*/ 782595 h 1507525" name="connsiteY96"/>
              <a:gd fmla="*/ 922634 w 922634" name="connsiteX97"/>
              <a:gd fmla="*/ 782595 h 1507525" name="connsiteY97"/>
              <a:gd fmla="*/ 922634 w 922634" name="connsiteX98"/>
              <a:gd fmla="*/ 881449 h 1507525" name="connsiteY98"/>
              <a:gd fmla="*/ 823780 w 922634" name="connsiteX99"/>
              <a:gd fmla="*/ 881449 h 1507525" name="connsiteY99"/>
              <a:gd fmla="*/ 659024 w 922634" name="connsiteX100"/>
              <a:gd fmla="*/ 782595 h 1507525" name="connsiteY100"/>
              <a:gd fmla="*/ 757878 w 922634" name="connsiteX101"/>
              <a:gd fmla="*/ 782595 h 1507525" name="connsiteY101"/>
              <a:gd fmla="*/ 757878 w 922634" name="connsiteX102"/>
              <a:gd fmla="*/ 881449 h 1507525" name="connsiteY102"/>
              <a:gd fmla="*/ 659024 w 922634" name="connsiteX103"/>
              <a:gd fmla="*/ 881449 h 1507525" name="connsiteY103"/>
              <a:gd fmla="*/ 494268 w 922634" name="connsiteX104"/>
              <a:gd fmla="*/ 782595 h 1507525" name="connsiteY104"/>
              <a:gd fmla="*/ 593122 w 922634" name="connsiteX105"/>
              <a:gd fmla="*/ 782595 h 1507525" name="connsiteY105"/>
              <a:gd fmla="*/ 593122 w 922634" name="connsiteX106"/>
              <a:gd fmla="*/ 881449 h 1507525" name="connsiteY106"/>
              <a:gd fmla="*/ 494268 w 922634" name="connsiteX107"/>
              <a:gd fmla="*/ 881449 h 1507525" name="connsiteY107"/>
              <a:gd fmla="*/ 329512 w 922634" name="connsiteX108"/>
              <a:gd fmla="*/ 782595 h 1507525" name="connsiteY108"/>
              <a:gd fmla="*/ 428366 w 922634" name="connsiteX109"/>
              <a:gd fmla="*/ 782595 h 1507525" name="connsiteY109"/>
              <a:gd fmla="*/ 428366 w 922634" name="connsiteX110"/>
              <a:gd fmla="*/ 881449 h 1507525" name="connsiteY110"/>
              <a:gd fmla="*/ 329512 w 922634" name="connsiteX111"/>
              <a:gd fmla="*/ 881449 h 1507525" name="connsiteY111"/>
              <a:gd fmla="*/ 164756 w 922634" name="connsiteX112"/>
              <a:gd fmla="*/ 782595 h 1507525" name="connsiteY112"/>
              <a:gd fmla="*/ 263610 w 922634" name="connsiteX113"/>
              <a:gd fmla="*/ 782595 h 1507525" name="connsiteY113"/>
              <a:gd fmla="*/ 263610 w 922634" name="connsiteX114"/>
              <a:gd fmla="*/ 881449 h 1507525" name="connsiteY114"/>
              <a:gd fmla="*/ 164756 w 922634" name="connsiteX115"/>
              <a:gd fmla="*/ 881449 h 1507525" name="connsiteY115"/>
              <a:gd fmla="*/ 0 w 922634" name="connsiteX116"/>
              <a:gd fmla="*/ 782595 h 1507525" name="connsiteY116"/>
              <a:gd fmla="*/ 98854 w 922634" name="connsiteX117"/>
              <a:gd fmla="*/ 782595 h 1507525" name="connsiteY117"/>
              <a:gd fmla="*/ 98854 w 922634" name="connsiteX118"/>
              <a:gd fmla="*/ 881449 h 1507525" name="connsiteY118"/>
              <a:gd fmla="*/ 0 w 922634" name="connsiteX119"/>
              <a:gd fmla="*/ 881449 h 1507525" name="connsiteY119"/>
              <a:gd fmla="*/ 823780 w 922634" name="connsiteX120"/>
              <a:gd fmla="*/ 626076 h 1507525" name="connsiteY120"/>
              <a:gd fmla="*/ 922634 w 922634" name="connsiteX121"/>
              <a:gd fmla="*/ 626076 h 1507525" name="connsiteY121"/>
              <a:gd fmla="*/ 922634 w 922634" name="connsiteX122"/>
              <a:gd fmla="*/ 724930 h 1507525" name="connsiteY122"/>
              <a:gd fmla="*/ 823780 w 922634" name="connsiteX123"/>
              <a:gd fmla="*/ 724930 h 1507525" name="connsiteY123"/>
              <a:gd fmla="*/ 659024 w 922634" name="connsiteX124"/>
              <a:gd fmla="*/ 626076 h 1507525" name="connsiteY124"/>
              <a:gd fmla="*/ 757878 w 922634" name="connsiteX125"/>
              <a:gd fmla="*/ 626076 h 1507525" name="connsiteY125"/>
              <a:gd fmla="*/ 757878 w 922634" name="connsiteX126"/>
              <a:gd fmla="*/ 724930 h 1507525" name="connsiteY126"/>
              <a:gd fmla="*/ 659024 w 922634" name="connsiteX127"/>
              <a:gd fmla="*/ 724930 h 1507525" name="connsiteY127"/>
              <a:gd fmla="*/ 494268 w 922634" name="connsiteX128"/>
              <a:gd fmla="*/ 626076 h 1507525" name="connsiteY128"/>
              <a:gd fmla="*/ 593122 w 922634" name="connsiteX129"/>
              <a:gd fmla="*/ 626076 h 1507525" name="connsiteY129"/>
              <a:gd fmla="*/ 593122 w 922634" name="connsiteX130"/>
              <a:gd fmla="*/ 724930 h 1507525" name="connsiteY130"/>
              <a:gd fmla="*/ 494268 w 922634" name="connsiteX131"/>
              <a:gd fmla="*/ 724930 h 1507525" name="connsiteY131"/>
              <a:gd fmla="*/ 329512 w 922634" name="connsiteX132"/>
              <a:gd fmla="*/ 626076 h 1507525" name="connsiteY132"/>
              <a:gd fmla="*/ 428366 w 922634" name="connsiteX133"/>
              <a:gd fmla="*/ 626076 h 1507525" name="connsiteY133"/>
              <a:gd fmla="*/ 428366 w 922634" name="connsiteX134"/>
              <a:gd fmla="*/ 724930 h 1507525" name="connsiteY134"/>
              <a:gd fmla="*/ 329512 w 922634" name="connsiteX135"/>
              <a:gd fmla="*/ 724930 h 1507525" name="connsiteY135"/>
              <a:gd fmla="*/ 164756 w 922634" name="connsiteX136"/>
              <a:gd fmla="*/ 626076 h 1507525" name="connsiteY136"/>
              <a:gd fmla="*/ 263610 w 922634" name="connsiteX137"/>
              <a:gd fmla="*/ 626076 h 1507525" name="connsiteY137"/>
              <a:gd fmla="*/ 263610 w 922634" name="connsiteX138"/>
              <a:gd fmla="*/ 724930 h 1507525" name="connsiteY138"/>
              <a:gd fmla="*/ 164756 w 922634" name="connsiteX139"/>
              <a:gd fmla="*/ 724930 h 1507525" name="connsiteY139"/>
              <a:gd fmla="*/ 0 w 922634" name="connsiteX140"/>
              <a:gd fmla="*/ 626076 h 1507525" name="connsiteY140"/>
              <a:gd fmla="*/ 98854 w 922634" name="connsiteX141"/>
              <a:gd fmla="*/ 626076 h 1507525" name="connsiteY141"/>
              <a:gd fmla="*/ 98854 w 922634" name="connsiteX142"/>
              <a:gd fmla="*/ 724930 h 1507525" name="connsiteY142"/>
              <a:gd fmla="*/ 0 w 922634" name="connsiteX143"/>
              <a:gd fmla="*/ 724930 h 1507525" name="connsiteY143"/>
              <a:gd fmla="*/ 823780 w 922634" name="connsiteX144"/>
              <a:gd fmla="*/ 469557 h 1507525" name="connsiteY144"/>
              <a:gd fmla="*/ 922634 w 922634" name="connsiteX145"/>
              <a:gd fmla="*/ 469557 h 1507525" name="connsiteY145"/>
              <a:gd fmla="*/ 922634 w 922634" name="connsiteX146"/>
              <a:gd fmla="*/ 568411 h 1507525" name="connsiteY146"/>
              <a:gd fmla="*/ 823780 w 922634" name="connsiteX147"/>
              <a:gd fmla="*/ 568411 h 1507525" name="connsiteY147"/>
              <a:gd fmla="*/ 659024 w 922634" name="connsiteX148"/>
              <a:gd fmla="*/ 469557 h 1507525" name="connsiteY148"/>
              <a:gd fmla="*/ 757878 w 922634" name="connsiteX149"/>
              <a:gd fmla="*/ 469557 h 1507525" name="connsiteY149"/>
              <a:gd fmla="*/ 757878 w 922634" name="connsiteX150"/>
              <a:gd fmla="*/ 568411 h 1507525" name="connsiteY150"/>
              <a:gd fmla="*/ 659024 w 922634" name="connsiteX151"/>
              <a:gd fmla="*/ 568411 h 1507525" name="connsiteY151"/>
              <a:gd fmla="*/ 494268 w 922634" name="connsiteX152"/>
              <a:gd fmla="*/ 469557 h 1507525" name="connsiteY152"/>
              <a:gd fmla="*/ 593122 w 922634" name="connsiteX153"/>
              <a:gd fmla="*/ 469557 h 1507525" name="connsiteY153"/>
              <a:gd fmla="*/ 593122 w 922634" name="connsiteX154"/>
              <a:gd fmla="*/ 568411 h 1507525" name="connsiteY154"/>
              <a:gd fmla="*/ 494268 w 922634" name="connsiteX155"/>
              <a:gd fmla="*/ 568411 h 1507525" name="connsiteY155"/>
              <a:gd fmla="*/ 329512 w 922634" name="connsiteX156"/>
              <a:gd fmla="*/ 469557 h 1507525" name="connsiteY156"/>
              <a:gd fmla="*/ 428366 w 922634" name="connsiteX157"/>
              <a:gd fmla="*/ 469557 h 1507525" name="connsiteY157"/>
              <a:gd fmla="*/ 428366 w 922634" name="connsiteX158"/>
              <a:gd fmla="*/ 568411 h 1507525" name="connsiteY158"/>
              <a:gd fmla="*/ 329512 w 922634" name="connsiteX159"/>
              <a:gd fmla="*/ 568411 h 1507525" name="connsiteY159"/>
              <a:gd fmla="*/ 164756 w 922634" name="connsiteX160"/>
              <a:gd fmla="*/ 469557 h 1507525" name="connsiteY160"/>
              <a:gd fmla="*/ 263610 w 922634" name="connsiteX161"/>
              <a:gd fmla="*/ 469557 h 1507525" name="connsiteY161"/>
              <a:gd fmla="*/ 263610 w 922634" name="connsiteX162"/>
              <a:gd fmla="*/ 568411 h 1507525" name="connsiteY162"/>
              <a:gd fmla="*/ 164756 w 922634" name="connsiteX163"/>
              <a:gd fmla="*/ 568411 h 1507525" name="connsiteY163"/>
              <a:gd fmla="*/ 0 w 922634" name="connsiteX164"/>
              <a:gd fmla="*/ 469557 h 1507525" name="connsiteY164"/>
              <a:gd fmla="*/ 98854 w 922634" name="connsiteX165"/>
              <a:gd fmla="*/ 469557 h 1507525" name="connsiteY165"/>
              <a:gd fmla="*/ 98854 w 922634" name="connsiteX166"/>
              <a:gd fmla="*/ 568411 h 1507525" name="connsiteY166"/>
              <a:gd fmla="*/ 0 w 922634" name="connsiteX167"/>
              <a:gd fmla="*/ 568411 h 1507525" name="connsiteY167"/>
              <a:gd fmla="*/ 823780 w 922634" name="connsiteX168"/>
              <a:gd fmla="*/ 313038 h 1507525" name="connsiteY168"/>
              <a:gd fmla="*/ 922634 w 922634" name="connsiteX169"/>
              <a:gd fmla="*/ 313038 h 1507525" name="connsiteY169"/>
              <a:gd fmla="*/ 922634 w 922634" name="connsiteX170"/>
              <a:gd fmla="*/ 411892 h 1507525" name="connsiteY170"/>
              <a:gd fmla="*/ 823780 w 922634" name="connsiteX171"/>
              <a:gd fmla="*/ 411892 h 1507525" name="connsiteY171"/>
              <a:gd fmla="*/ 659024 w 922634" name="connsiteX172"/>
              <a:gd fmla="*/ 313038 h 1507525" name="connsiteY172"/>
              <a:gd fmla="*/ 757878 w 922634" name="connsiteX173"/>
              <a:gd fmla="*/ 313038 h 1507525" name="connsiteY173"/>
              <a:gd fmla="*/ 757878 w 922634" name="connsiteX174"/>
              <a:gd fmla="*/ 411892 h 1507525" name="connsiteY174"/>
              <a:gd fmla="*/ 659024 w 922634" name="connsiteX175"/>
              <a:gd fmla="*/ 411892 h 1507525" name="connsiteY175"/>
              <a:gd fmla="*/ 494268 w 922634" name="connsiteX176"/>
              <a:gd fmla="*/ 313038 h 1507525" name="connsiteY176"/>
              <a:gd fmla="*/ 593122 w 922634" name="connsiteX177"/>
              <a:gd fmla="*/ 313038 h 1507525" name="connsiteY177"/>
              <a:gd fmla="*/ 593122 w 922634" name="connsiteX178"/>
              <a:gd fmla="*/ 411892 h 1507525" name="connsiteY178"/>
              <a:gd fmla="*/ 494268 w 922634" name="connsiteX179"/>
              <a:gd fmla="*/ 411892 h 1507525" name="connsiteY179"/>
              <a:gd fmla="*/ 329512 w 922634" name="connsiteX180"/>
              <a:gd fmla="*/ 313038 h 1507525" name="connsiteY180"/>
              <a:gd fmla="*/ 428366 w 922634" name="connsiteX181"/>
              <a:gd fmla="*/ 313038 h 1507525" name="connsiteY181"/>
              <a:gd fmla="*/ 428366 w 922634" name="connsiteX182"/>
              <a:gd fmla="*/ 411892 h 1507525" name="connsiteY182"/>
              <a:gd fmla="*/ 329512 w 922634" name="connsiteX183"/>
              <a:gd fmla="*/ 411892 h 1507525" name="connsiteY183"/>
              <a:gd fmla="*/ 164756 w 922634" name="connsiteX184"/>
              <a:gd fmla="*/ 313038 h 1507525" name="connsiteY184"/>
              <a:gd fmla="*/ 263610 w 922634" name="connsiteX185"/>
              <a:gd fmla="*/ 313038 h 1507525" name="connsiteY185"/>
              <a:gd fmla="*/ 263610 w 922634" name="connsiteX186"/>
              <a:gd fmla="*/ 411892 h 1507525" name="connsiteY186"/>
              <a:gd fmla="*/ 164756 w 922634" name="connsiteX187"/>
              <a:gd fmla="*/ 411892 h 1507525" name="connsiteY187"/>
              <a:gd fmla="*/ 0 w 922634" name="connsiteX188"/>
              <a:gd fmla="*/ 313038 h 1507525" name="connsiteY188"/>
              <a:gd fmla="*/ 98854 w 922634" name="connsiteX189"/>
              <a:gd fmla="*/ 313038 h 1507525" name="connsiteY189"/>
              <a:gd fmla="*/ 98854 w 922634" name="connsiteX190"/>
              <a:gd fmla="*/ 411892 h 1507525" name="connsiteY190"/>
              <a:gd fmla="*/ 0 w 922634" name="connsiteX191"/>
              <a:gd fmla="*/ 411892 h 1507525" name="connsiteY191"/>
              <a:gd fmla="*/ 823780 w 922634" name="connsiteX192"/>
              <a:gd fmla="*/ 156519 h 1507525" name="connsiteY192"/>
              <a:gd fmla="*/ 922634 w 922634" name="connsiteX193"/>
              <a:gd fmla="*/ 156519 h 1507525" name="connsiteY193"/>
              <a:gd fmla="*/ 922634 w 922634" name="connsiteX194"/>
              <a:gd fmla="*/ 255373 h 1507525" name="connsiteY194"/>
              <a:gd fmla="*/ 823780 w 922634" name="connsiteX195"/>
              <a:gd fmla="*/ 255373 h 1507525" name="connsiteY195"/>
              <a:gd fmla="*/ 659024 w 922634" name="connsiteX196"/>
              <a:gd fmla="*/ 156519 h 1507525" name="connsiteY196"/>
              <a:gd fmla="*/ 757878 w 922634" name="connsiteX197"/>
              <a:gd fmla="*/ 156519 h 1507525" name="connsiteY197"/>
              <a:gd fmla="*/ 757878 w 922634" name="connsiteX198"/>
              <a:gd fmla="*/ 255373 h 1507525" name="connsiteY198"/>
              <a:gd fmla="*/ 659024 w 922634" name="connsiteX199"/>
              <a:gd fmla="*/ 255373 h 1507525" name="connsiteY199"/>
              <a:gd fmla="*/ 494268 w 922634" name="connsiteX200"/>
              <a:gd fmla="*/ 156519 h 1507525" name="connsiteY200"/>
              <a:gd fmla="*/ 593122 w 922634" name="connsiteX201"/>
              <a:gd fmla="*/ 156519 h 1507525" name="connsiteY201"/>
              <a:gd fmla="*/ 593122 w 922634" name="connsiteX202"/>
              <a:gd fmla="*/ 255373 h 1507525" name="connsiteY202"/>
              <a:gd fmla="*/ 494268 w 922634" name="connsiteX203"/>
              <a:gd fmla="*/ 255373 h 1507525" name="connsiteY203"/>
              <a:gd fmla="*/ 329512 w 922634" name="connsiteX204"/>
              <a:gd fmla="*/ 156519 h 1507525" name="connsiteY204"/>
              <a:gd fmla="*/ 428366 w 922634" name="connsiteX205"/>
              <a:gd fmla="*/ 156519 h 1507525" name="connsiteY205"/>
              <a:gd fmla="*/ 428366 w 922634" name="connsiteX206"/>
              <a:gd fmla="*/ 255373 h 1507525" name="connsiteY206"/>
              <a:gd fmla="*/ 329512 w 922634" name="connsiteX207"/>
              <a:gd fmla="*/ 255373 h 1507525" name="connsiteY207"/>
              <a:gd fmla="*/ 164756 w 922634" name="connsiteX208"/>
              <a:gd fmla="*/ 156519 h 1507525" name="connsiteY208"/>
              <a:gd fmla="*/ 263610 w 922634" name="connsiteX209"/>
              <a:gd fmla="*/ 156519 h 1507525" name="connsiteY209"/>
              <a:gd fmla="*/ 263610 w 922634" name="connsiteX210"/>
              <a:gd fmla="*/ 255373 h 1507525" name="connsiteY210"/>
              <a:gd fmla="*/ 164756 w 922634" name="connsiteX211"/>
              <a:gd fmla="*/ 255373 h 1507525" name="connsiteY211"/>
              <a:gd fmla="*/ 0 w 922634" name="connsiteX212"/>
              <a:gd fmla="*/ 156519 h 1507525" name="connsiteY212"/>
              <a:gd fmla="*/ 98854 w 922634" name="connsiteX213"/>
              <a:gd fmla="*/ 156519 h 1507525" name="connsiteY213"/>
              <a:gd fmla="*/ 98854 w 922634" name="connsiteX214"/>
              <a:gd fmla="*/ 255373 h 1507525" name="connsiteY214"/>
              <a:gd fmla="*/ 0 w 922634" name="connsiteX215"/>
              <a:gd fmla="*/ 255373 h 1507525" name="connsiteY215"/>
              <a:gd fmla="*/ 823780 w 922634" name="connsiteX216"/>
              <a:gd fmla="*/ 0 h 1507525" name="connsiteY216"/>
              <a:gd fmla="*/ 922634 w 922634" name="connsiteX217"/>
              <a:gd fmla="*/ 0 h 1507525" name="connsiteY217"/>
              <a:gd fmla="*/ 922634 w 922634" name="connsiteX218"/>
              <a:gd fmla="*/ 98854 h 1507525" name="connsiteY218"/>
              <a:gd fmla="*/ 823780 w 922634" name="connsiteX219"/>
              <a:gd fmla="*/ 98854 h 1507525" name="connsiteY219"/>
              <a:gd fmla="*/ 659024 w 922634" name="connsiteX220"/>
              <a:gd fmla="*/ 0 h 1507525" name="connsiteY220"/>
              <a:gd fmla="*/ 757878 w 922634" name="connsiteX221"/>
              <a:gd fmla="*/ 0 h 1507525" name="connsiteY221"/>
              <a:gd fmla="*/ 757878 w 922634" name="connsiteX222"/>
              <a:gd fmla="*/ 98854 h 1507525" name="connsiteY222"/>
              <a:gd fmla="*/ 659024 w 922634" name="connsiteX223"/>
              <a:gd fmla="*/ 98854 h 1507525" name="connsiteY223"/>
              <a:gd fmla="*/ 494268 w 922634" name="connsiteX224"/>
              <a:gd fmla="*/ 0 h 1507525" name="connsiteY224"/>
              <a:gd fmla="*/ 593122 w 922634" name="connsiteX225"/>
              <a:gd fmla="*/ 0 h 1507525" name="connsiteY225"/>
              <a:gd fmla="*/ 593122 w 922634" name="connsiteX226"/>
              <a:gd fmla="*/ 98854 h 1507525" name="connsiteY226"/>
              <a:gd fmla="*/ 494268 w 922634" name="connsiteX227"/>
              <a:gd fmla="*/ 98854 h 1507525" name="connsiteY227"/>
              <a:gd fmla="*/ 329512 w 922634" name="connsiteX228"/>
              <a:gd fmla="*/ 0 h 1507525" name="connsiteY228"/>
              <a:gd fmla="*/ 428366 w 922634" name="connsiteX229"/>
              <a:gd fmla="*/ 0 h 1507525" name="connsiteY229"/>
              <a:gd fmla="*/ 428366 w 922634" name="connsiteX230"/>
              <a:gd fmla="*/ 98854 h 1507525" name="connsiteY230"/>
              <a:gd fmla="*/ 329512 w 922634" name="connsiteX231"/>
              <a:gd fmla="*/ 98854 h 1507525" name="connsiteY231"/>
              <a:gd fmla="*/ 164756 w 922634" name="connsiteX232"/>
              <a:gd fmla="*/ 0 h 1507525" name="connsiteY232"/>
              <a:gd fmla="*/ 263610 w 922634" name="connsiteX233"/>
              <a:gd fmla="*/ 0 h 1507525" name="connsiteY233"/>
              <a:gd fmla="*/ 263610 w 922634" name="connsiteX234"/>
              <a:gd fmla="*/ 98854 h 1507525" name="connsiteY234"/>
              <a:gd fmla="*/ 164756 w 922634" name="connsiteX235"/>
              <a:gd fmla="*/ 98854 h 1507525" name="connsiteY235"/>
              <a:gd fmla="*/ 0 w 922634" name="connsiteX236"/>
              <a:gd fmla="*/ 0 h 1507525" name="connsiteY236"/>
              <a:gd fmla="*/ 98854 w 922634" name="connsiteX237"/>
              <a:gd fmla="*/ 0 h 1507525" name="connsiteY237"/>
              <a:gd fmla="*/ 98854 w 922634" name="connsiteX238"/>
              <a:gd fmla="*/ 98854 h 1507525" name="connsiteY238"/>
              <a:gd fmla="*/ 0 w 922634" name="connsiteX239"/>
              <a:gd fmla="*/ 98854 h 1507525" name="connsiteY2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b="b" l="l" r="r" t="t"/>
            <a:pathLst>
              <a:path h="1507525" w="922634">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a:p>
        </p:txBody>
      </p:sp>
      <p:sp>
        <p:nvSpPr>
          <p:cNvPr id="24" name="矩形 23"/>
          <p:cNvSpPr/>
          <p:nvPr/>
        </p:nvSpPr>
        <p:spPr>
          <a:xfrm>
            <a:off x="2322513" y="2874963"/>
            <a:ext cx="923925" cy="733425"/>
          </a:xfrm>
          <a:prstGeom prst="rect">
            <a:avLst/>
          </a:prstGeom>
          <a:solidFill>
            <a:srgbClr val="C53D3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r>
              <a:rPr altLang="zh-CN" lang="en-US" sz="2400">
                <a:solidFill>
                  <a:srgbClr val="FFFFFF"/>
                </a:solidFill>
                <a:latin charset="0" panose="020b0a04020102020204" pitchFamily="34" typeface="Arial Black"/>
              </a:rPr>
              <a:t>50%</a:t>
            </a:r>
          </a:p>
        </p:txBody>
      </p:sp>
      <p:sp>
        <p:nvSpPr>
          <p:cNvPr id="15368" name="TextBox 36"/>
          <p:cNvSpPr txBox="1">
            <a:spLocks noChangeArrowheads="1"/>
          </p:cNvSpPr>
          <p:nvPr/>
        </p:nvSpPr>
        <p:spPr bwMode="auto">
          <a:xfrm>
            <a:off x="2352675" y="3852704"/>
            <a:ext cx="86360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1600">
                <a:latin charset="-122" panose="020b0503020204020204" pitchFamily="34" typeface="微软雅黑"/>
                <a:ea charset="-122" panose="020b0503020204020204" pitchFamily="34" typeface="微软雅黑"/>
              </a:rPr>
              <a:t>标题</a:t>
            </a:r>
          </a:p>
        </p:txBody>
      </p:sp>
      <p:sp>
        <p:nvSpPr>
          <p:cNvPr id="26" name="任意多边形 25"/>
          <p:cNvSpPr/>
          <p:nvPr/>
        </p:nvSpPr>
        <p:spPr>
          <a:xfrm>
            <a:off x="3978275" y="2100263"/>
            <a:ext cx="923925" cy="1508125"/>
          </a:xfrm>
          <a:custGeom>
            <a:gdLst>
              <a:gd fmla="*/ 823780 w 922634" name="connsiteX0"/>
              <a:gd fmla="*/ 1408671 h 1507525" name="connsiteY0"/>
              <a:gd fmla="*/ 922634 w 922634" name="connsiteX1"/>
              <a:gd fmla="*/ 1408671 h 1507525" name="connsiteY1"/>
              <a:gd fmla="*/ 922634 w 922634" name="connsiteX2"/>
              <a:gd fmla="*/ 1507525 h 1507525" name="connsiteY2"/>
              <a:gd fmla="*/ 823780 w 922634" name="connsiteX3"/>
              <a:gd fmla="*/ 1507525 h 1507525" name="connsiteY3"/>
              <a:gd fmla="*/ 659024 w 922634" name="connsiteX4"/>
              <a:gd fmla="*/ 1408671 h 1507525" name="connsiteY4"/>
              <a:gd fmla="*/ 757878 w 922634" name="connsiteX5"/>
              <a:gd fmla="*/ 1408671 h 1507525" name="connsiteY5"/>
              <a:gd fmla="*/ 757878 w 922634" name="connsiteX6"/>
              <a:gd fmla="*/ 1507525 h 1507525" name="connsiteY6"/>
              <a:gd fmla="*/ 659024 w 922634" name="connsiteX7"/>
              <a:gd fmla="*/ 1507525 h 1507525" name="connsiteY7"/>
              <a:gd fmla="*/ 494268 w 922634" name="connsiteX8"/>
              <a:gd fmla="*/ 1408671 h 1507525" name="connsiteY8"/>
              <a:gd fmla="*/ 593122 w 922634" name="connsiteX9"/>
              <a:gd fmla="*/ 1408671 h 1507525" name="connsiteY9"/>
              <a:gd fmla="*/ 593122 w 922634" name="connsiteX10"/>
              <a:gd fmla="*/ 1507525 h 1507525" name="connsiteY10"/>
              <a:gd fmla="*/ 494268 w 922634" name="connsiteX11"/>
              <a:gd fmla="*/ 1507525 h 1507525" name="connsiteY11"/>
              <a:gd fmla="*/ 329512 w 922634" name="connsiteX12"/>
              <a:gd fmla="*/ 1408671 h 1507525" name="connsiteY12"/>
              <a:gd fmla="*/ 428366 w 922634" name="connsiteX13"/>
              <a:gd fmla="*/ 1408671 h 1507525" name="connsiteY13"/>
              <a:gd fmla="*/ 428366 w 922634" name="connsiteX14"/>
              <a:gd fmla="*/ 1507525 h 1507525" name="connsiteY14"/>
              <a:gd fmla="*/ 329512 w 922634" name="connsiteX15"/>
              <a:gd fmla="*/ 1507525 h 1507525" name="connsiteY15"/>
              <a:gd fmla="*/ 164756 w 922634" name="connsiteX16"/>
              <a:gd fmla="*/ 1408671 h 1507525" name="connsiteY16"/>
              <a:gd fmla="*/ 263610 w 922634" name="connsiteX17"/>
              <a:gd fmla="*/ 1408671 h 1507525" name="connsiteY17"/>
              <a:gd fmla="*/ 263610 w 922634" name="connsiteX18"/>
              <a:gd fmla="*/ 1507525 h 1507525" name="connsiteY18"/>
              <a:gd fmla="*/ 164756 w 922634" name="connsiteX19"/>
              <a:gd fmla="*/ 1507525 h 1507525" name="connsiteY19"/>
              <a:gd fmla="*/ 0 w 922634" name="connsiteX20"/>
              <a:gd fmla="*/ 1408671 h 1507525" name="connsiteY20"/>
              <a:gd fmla="*/ 98854 w 922634" name="connsiteX21"/>
              <a:gd fmla="*/ 1408671 h 1507525" name="connsiteY21"/>
              <a:gd fmla="*/ 98854 w 922634" name="connsiteX22"/>
              <a:gd fmla="*/ 1507525 h 1507525" name="connsiteY22"/>
              <a:gd fmla="*/ 0 w 922634" name="connsiteX23"/>
              <a:gd fmla="*/ 1507525 h 1507525" name="connsiteY23"/>
              <a:gd fmla="*/ 823780 w 922634" name="connsiteX24"/>
              <a:gd fmla="*/ 1252152 h 1507525" name="connsiteY24"/>
              <a:gd fmla="*/ 922634 w 922634" name="connsiteX25"/>
              <a:gd fmla="*/ 1252152 h 1507525" name="connsiteY25"/>
              <a:gd fmla="*/ 922634 w 922634" name="connsiteX26"/>
              <a:gd fmla="*/ 1351006 h 1507525" name="connsiteY26"/>
              <a:gd fmla="*/ 823780 w 922634" name="connsiteX27"/>
              <a:gd fmla="*/ 1351006 h 1507525" name="connsiteY27"/>
              <a:gd fmla="*/ 659024 w 922634" name="connsiteX28"/>
              <a:gd fmla="*/ 1252152 h 1507525" name="connsiteY28"/>
              <a:gd fmla="*/ 757878 w 922634" name="connsiteX29"/>
              <a:gd fmla="*/ 1252152 h 1507525" name="connsiteY29"/>
              <a:gd fmla="*/ 757878 w 922634" name="connsiteX30"/>
              <a:gd fmla="*/ 1351006 h 1507525" name="connsiteY30"/>
              <a:gd fmla="*/ 659024 w 922634" name="connsiteX31"/>
              <a:gd fmla="*/ 1351006 h 1507525" name="connsiteY31"/>
              <a:gd fmla="*/ 494268 w 922634" name="connsiteX32"/>
              <a:gd fmla="*/ 1252152 h 1507525" name="connsiteY32"/>
              <a:gd fmla="*/ 593122 w 922634" name="connsiteX33"/>
              <a:gd fmla="*/ 1252152 h 1507525" name="connsiteY33"/>
              <a:gd fmla="*/ 593122 w 922634" name="connsiteX34"/>
              <a:gd fmla="*/ 1351006 h 1507525" name="connsiteY34"/>
              <a:gd fmla="*/ 494268 w 922634" name="connsiteX35"/>
              <a:gd fmla="*/ 1351006 h 1507525" name="connsiteY35"/>
              <a:gd fmla="*/ 329512 w 922634" name="connsiteX36"/>
              <a:gd fmla="*/ 1252152 h 1507525" name="connsiteY36"/>
              <a:gd fmla="*/ 428366 w 922634" name="connsiteX37"/>
              <a:gd fmla="*/ 1252152 h 1507525" name="connsiteY37"/>
              <a:gd fmla="*/ 428366 w 922634" name="connsiteX38"/>
              <a:gd fmla="*/ 1351006 h 1507525" name="connsiteY38"/>
              <a:gd fmla="*/ 329512 w 922634" name="connsiteX39"/>
              <a:gd fmla="*/ 1351006 h 1507525" name="connsiteY39"/>
              <a:gd fmla="*/ 164756 w 922634" name="connsiteX40"/>
              <a:gd fmla="*/ 1252152 h 1507525" name="connsiteY40"/>
              <a:gd fmla="*/ 263610 w 922634" name="connsiteX41"/>
              <a:gd fmla="*/ 1252152 h 1507525" name="connsiteY41"/>
              <a:gd fmla="*/ 263610 w 922634" name="connsiteX42"/>
              <a:gd fmla="*/ 1351006 h 1507525" name="connsiteY42"/>
              <a:gd fmla="*/ 164756 w 922634" name="connsiteX43"/>
              <a:gd fmla="*/ 1351006 h 1507525" name="connsiteY43"/>
              <a:gd fmla="*/ 0 w 922634" name="connsiteX44"/>
              <a:gd fmla="*/ 1252152 h 1507525" name="connsiteY44"/>
              <a:gd fmla="*/ 98854 w 922634" name="connsiteX45"/>
              <a:gd fmla="*/ 1252152 h 1507525" name="connsiteY45"/>
              <a:gd fmla="*/ 98854 w 922634" name="connsiteX46"/>
              <a:gd fmla="*/ 1351006 h 1507525" name="connsiteY46"/>
              <a:gd fmla="*/ 0 w 922634" name="connsiteX47"/>
              <a:gd fmla="*/ 1351006 h 1507525" name="connsiteY47"/>
              <a:gd fmla="*/ 823780 w 922634" name="connsiteX48"/>
              <a:gd fmla="*/ 1095633 h 1507525" name="connsiteY48"/>
              <a:gd fmla="*/ 922634 w 922634" name="connsiteX49"/>
              <a:gd fmla="*/ 1095633 h 1507525" name="connsiteY49"/>
              <a:gd fmla="*/ 922634 w 922634" name="connsiteX50"/>
              <a:gd fmla="*/ 1194487 h 1507525" name="connsiteY50"/>
              <a:gd fmla="*/ 823780 w 922634" name="connsiteX51"/>
              <a:gd fmla="*/ 1194487 h 1507525" name="connsiteY51"/>
              <a:gd fmla="*/ 659024 w 922634" name="connsiteX52"/>
              <a:gd fmla="*/ 1095633 h 1507525" name="connsiteY52"/>
              <a:gd fmla="*/ 757878 w 922634" name="connsiteX53"/>
              <a:gd fmla="*/ 1095633 h 1507525" name="connsiteY53"/>
              <a:gd fmla="*/ 757878 w 922634" name="connsiteX54"/>
              <a:gd fmla="*/ 1194487 h 1507525" name="connsiteY54"/>
              <a:gd fmla="*/ 659024 w 922634" name="connsiteX55"/>
              <a:gd fmla="*/ 1194487 h 1507525" name="connsiteY55"/>
              <a:gd fmla="*/ 494268 w 922634" name="connsiteX56"/>
              <a:gd fmla="*/ 1095633 h 1507525" name="connsiteY56"/>
              <a:gd fmla="*/ 593122 w 922634" name="connsiteX57"/>
              <a:gd fmla="*/ 1095633 h 1507525" name="connsiteY57"/>
              <a:gd fmla="*/ 593122 w 922634" name="connsiteX58"/>
              <a:gd fmla="*/ 1194487 h 1507525" name="connsiteY58"/>
              <a:gd fmla="*/ 494268 w 922634" name="connsiteX59"/>
              <a:gd fmla="*/ 1194487 h 1507525" name="connsiteY59"/>
              <a:gd fmla="*/ 329512 w 922634" name="connsiteX60"/>
              <a:gd fmla="*/ 1095633 h 1507525" name="connsiteY60"/>
              <a:gd fmla="*/ 428366 w 922634" name="connsiteX61"/>
              <a:gd fmla="*/ 1095633 h 1507525" name="connsiteY61"/>
              <a:gd fmla="*/ 428366 w 922634" name="connsiteX62"/>
              <a:gd fmla="*/ 1194487 h 1507525" name="connsiteY62"/>
              <a:gd fmla="*/ 329512 w 922634" name="connsiteX63"/>
              <a:gd fmla="*/ 1194487 h 1507525" name="connsiteY63"/>
              <a:gd fmla="*/ 164756 w 922634" name="connsiteX64"/>
              <a:gd fmla="*/ 1095633 h 1507525" name="connsiteY64"/>
              <a:gd fmla="*/ 263610 w 922634" name="connsiteX65"/>
              <a:gd fmla="*/ 1095633 h 1507525" name="connsiteY65"/>
              <a:gd fmla="*/ 263610 w 922634" name="connsiteX66"/>
              <a:gd fmla="*/ 1194487 h 1507525" name="connsiteY66"/>
              <a:gd fmla="*/ 164756 w 922634" name="connsiteX67"/>
              <a:gd fmla="*/ 1194487 h 1507525" name="connsiteY67"/>
              <a:gd fmla="*/ 0 w 922634" name="connsiteX68"/>
              <a:gd fmla="*/ 1095633 h 1507525" name="connsiteY68"/>
              <a:gd fmla="*/ 98854 w 922634" name="connsiteX69"/>
              <a:gd fmla="*/ 1095633 h 1507525" name="connsiteY69"/>
              <a:gd fmla="*/ 98854 w 922634" name="connsiteX70"/>
              <a:gd fmla="*/ 1194487 h 1507525" name="connsiteY70"/>
              <a:gd fmla="*/ 0 w 922634" name="connsiteX71"/>
              <a:gd fmla="*/ 1194487 h 1507525" name="connsiteY71"/>
              <a:gd fmla="*/ 823780 w 922634" name="connsiteX72"/>
              <a:gd fmla="*/ 939114 h 1507525" name="connsiteY72"/>
              <a:gd fmla="*/ 922634 w 922634" name="connsiteX73"/>
              <a:gd fmla="*/ 939114 h 1507525" name="connsiteY73"/>
              <a:gd fmla="*/ 922634 w 922634" name="connsiteX74"/>
              <a:gd fmla="*/ 1037968 h 1507525" name="connsiteY74"/>
              <a:gd fmla="*/ 823780 w 922634" name="connsiteX75"/>
              <a:gd fmla="*/ 1037968 h 1507525" name="connsiteY75"/>
              <a:gd fmla="*/ 659024 w 922634" name="connsiteX76"/>
              <a:gd fmla="*/ 939114 h 1507525" name="connsiteY76"/>
              <a:gd fmla="*/ 757878 w 922634" name="connsiteX77"/>
              <a:gd fmla="*/ 939114 h 1507525" name="connsiteY77"/>
              <a:gd fmla="*/ 757878 w 922634" name="connsiteX78"/>
              <a:gd fmla="*/ 1037968 h 1507525" name="connsiteY78"/>
              <a:gd fmla="*/ 659024 w 922634" name="connsiteX79"/>
              <a:gd fmla="*/ 1037968 h 1507525" name="connsiteY79"/>
              <a:gd fmla="*/ 494268 w 922634" name="connsiteX80"/>
              <a:gd fmla="*/ 939114 h 1507525" name="connsiteY80"/>
              <a:gd fmla="*/ 593122 w 922634" name="connsiteX81"/>
              <a:gd fmla="*/ 939114 h 1507525" name="connsiteY81"/>
              <a:gd fmla="*/ 593122 w 922634" name="connsiteX82"/>
              <a:gd fmla="*/ 1037968 h 1507525" name="connsiteY82"/>
              <a:gd fmla="*/ 494268 w 922634" name="connsiteX83"/>
              <a:gd fmla="*/ 1037968 h 1507525" name="connsiteY83"/>
              <a:gd fmla="*/ 329512 w 922634" name="connsiteX84"/>
              <a:gd fmla="*/ 939114 h 1507525" name="connsiteY84"/>
              <a:gd fmla="*/ 428366 w 922634" name="connsiteX85"/>
              <a:gd fmla="*/ 939114 h 1507525" name="connsiteY85"/>
              <a:gd fmla="*/ 428366 w 922634" name="connsiteX86"/>
              <a:gd fmla="*/ 1037968 h 1507525" name="connsiteY86"/>
              <a:gd fmla="*/ 329512 w 922634" name="connsiteX87"/>
              <a:gd fmla="*/ 1037968 h 1507525" name="connsiteY87"/>
              <a:gd fmla="*/ 164756 w 922634" name="connsiteX88"/>
              <a:gd fmla="*/ 939114 h 1507525" name="connsiteY88"/>
              <a:gd fmla="*/ 263610 w 922634" name="connsiteX89"/>
              <a:gd fmla="*/ 939114 h 1507525" name="connsiteY89"/>
              <a:gd fmla="*/ 263610 w 922634" name="connsiteX90"/>
              <a:gd fmla="*/ 1037968 h 1507525" name="connsiteY90"/>
              <a:gd fmla="*/ 164756 w 922634" name="connsiteX91"/>
              <a:gd fmla="*/ 1037968 h 1507525" name="connsiteY91"/>
              <a:gd fmla="*/ 0 w 922634" name="connsiteX92"/>
              <a:gd fmla="*/ 939114 h 1507525" name="connsiteY92"/>
              <a:gd fmla="*/ 98854 w 922634" name="connsiteX93"/>
              <a:gd fmla="*/ 939114 h 1507525" name="connsiteY93"/>
              <a:gd fmla="*/ 98854 w 922634" name="connsiteX94"/>
              <a:gd fmla="*/ 1037968 h 1507525" name="connsiteY94"/>
              <a:gd fmla="*/ 0 w 922634" name="connsiteX95"/>
              <a:gd fmla="*/ 1037968 h 1507525" name="connsiteY95"/>
              <a:gd fmla="*/ 823780 w 922634" name="connsiteX96"/>
              <a:gd fmla="*/ 782595 h 1507525" name="connsiteY96"/>
              <a:gd fmla="*/ 922634 w 922634" name="connsiteX97"/>
              <a:gd fmla="*/ 782595 h 1507525" name="connsiteY97"/>
              <a:gd fmla="*/ 922634 w 922634" name="connsiteX98"/>
              <a:gd fmla="*/ 881449 h 1507525" name="connsiteY98"/>
              <a:gd fmla="*/ 823780 w 922634" name="connsiteX99"/>
              <a:gd fmla="*/ 881449 h 1507525" name="connsiteY99"/>
              <a:gd fmla="*/ 659024 w 922634" name="connsiteX100"/>
              <a:gd fmla="*/ 782595 h 1507525" name="connsiteY100"/>
              <a:gd fmla="*/ 757878 w 922634" name="connsiteX101"/>
              <a:gd fmla="*/ 782595 h 1507525" name="connsiteY101"/>
              <a:gd fmla="*/ 757878 w 922634" name="connsiteX102"/>
              <a:gd fmla="*/ 881449 h 1507525" name="connsiteY102"/>
              <a:gd fmla="*/ 659024 w 922634" name="connsiteX103"/>
              <a:gd fmla="*/ 881449 h 1507525" name="connsiteY103"/>
              <a:gd fmla="*/ 494268 w 922634" name="connsiteX104"/>
              <a:gd fmla="*/ 782595 h 1507525" name="connsiteY104"/>
              <a:gd fmla="*/ 593122 w 922634" name="connsiteX105"/>
              <a:gd fmla="*/ 782595 h 1507525" name="connsiteY105"/>
              <a:gd fmla="*/ 593122 w 922634" name="connsiteX106"/>
              <a:gd fmla="*/ 881449 h 1507525" name="connsiteY106"/>
              <a:gd fmla="*/ 494268 w 922634" name="connsiteX107"/>
              <a:gd fmla="*/ 881449 h 1507525" name="connsiteY107"/>
              <a:gd fmla="*/ 329512 w 922634" name="connsiteX108"/>
              <a:gd fmla="*/ 782595 h 1507525" name="connsiteY108"/>
              <a:gd fmla="*/ 428366 w 922634" name="connsiteX109"/>
              <a:gd fmla="*/ 782595 h 1507525" name="connsiteY109"/>
              <a:gd fmla="*/ 428366 w 922634" name="connsiteX110"/>
              <a:gd fmla="*/ 881449 h 1507525" name="connsiteY110"/>
              <a:gd fmla="*/ 329512 w 922634" name="connsiteX111"/>
              <a:gd fmla="*/ 881449 h 1507525" name="connsiteY111"/>
              <a:gd fmla="*/ 164756 w 922634" name="connsiteX112"/>
              <a:gd fmla="*/ 782595 h 1507525" name="connsiteY112"/>
              <a:gd fmla="*/ 263610 w 922634" name="connsiteX113"/>
              <a:gd fmla="*/ 782595 h 1507525" name="connsiteY113"/>
              <a:gd fmla="*/ 263610 w 922634" name="connsiteX114"/>
              <a:gd fmla="*/ 881449 h 1507525" name="connsiteY114"/>
              <a:gd fmla="*/ 164756 w 922634" name="connsiteX115"/>
              <a:gd fmla="*/ 881449 h 1507525" name="connsiteY115"/>
              <a:gd fmla="*/ 0 w 922634" name="connsiteX116"/>
              <a:gd fmla="*/ 782595 h 1507525" name="connsiteY116"/>
              <a:gd fmla="*/ 98854 w 922634" name="connsiteX117"/>
              <a:gd fmla="*/ 782595 h 1507525" name="connsiteY117"/>
              <a:gd fmla="*/ 98854 w 922634" name="connsiteX118"/>
              <a:gd fmla="*/ 881449 h 1507525" name="connsiteY118"/>
              <a:gd fmla="*/ 0 w 922634" name="connsiteX119"/>
              <a:gd fmla="*/ 881449 h 1507525" name="connsiteY119"/>
              <a:gd fmla="*/ 823780 w 922634" name="connsiteX120"/>
              <a:gd fmla="*/ 626076 h 1507525" name="connsiteY120"/>
              <a:gd fmla="*/ 922634 w 922634" name="connsiteX121"/>
              <a:gd fmla="*/ 626076 h 1507525" name="connsiteY121"/>
              <a:gd fmla="*/ 922634 w 922634" name="connsiteX122"/>
              <a:gd fmla="*/ 724930 h 1507525" name="connsiteY122"/>
              <a:gd fmla="*/ 823780 w 922634" name="connsiteX123"/>
              <a:gd fmla="*/ 724930 h 1507525" name="connsiteY123"/>
              <a:gd fmla="*/ 659024 w 922634" name="connsiteX124"/>
              <a:gd fmla="*/ 626076 h 1507525" name="connsiteY124"/>
              <a:gd fmla="*/ 757878 w 922634" name="connsiteX125"/>
              <a:gd fmla="*/ 626076 h 1507525" name="connsiteY125"/>
              <a:gd fmla="*/ 757878 w 922634" name="connsiteX126"/>
              <a:gd fmla="*/ 724930 h 1507525" name="connsiteY126"/>
              <a:gd fmla="*/ 659024 w 922634" name="connsiteX127"/>
              <a:gd fmla="*/ 724930 h 1507525" name="connsiteY127"/>
              <a:gd fmla="*/ 494268 w 922634" name="connsiteX128"/>
              <a:gd fmla="*/ 626076 h 1507525" name="connsiteY128"/>
              <a:gd fmla="*/ 593122 w 922634" name="connsiteX129"/>
              <a:gd fmla="*/ 626076 h 1507525" name="connsiteY129"/>
              <a:gd fmla="*/ 593122 w 922634" name="connsiteX130"/>
              <a:gd fmla="*/ 724930 h 1507525" name="connsiteY130"/>
              <a:gd fmla="*/ 494268 w 922634" name="connsiteX131"/>
              <a:gd fmla="*/ 724930 h 1507525" name="connsiteY131"/>
              <a:gd fmla="*/ 329512 w 922634" name="connsiteX132"/>
              <a:gd fmla="*/ 626076 h 1507525" name="connsiteY132"/>
              <a:gd fmla="*/ 428366 w 922634" name="connsiteX133"/>
              <a:gd fmla="*/ 626076 h 1507525" name="connsiteY133"/>
              <a:gd fmla="*/ 428366 w 922634" name="connsiteX134"/>
              <a:gd fmla="*/ 724930 h 1507525" name="connsiteY134"/>
              <a:gd fmla="*/ 329512 w 922634" name="connsiteX135"/>
              <a:gd fmla="*/ 724930 h 1507525" name="connsiteY135"/>
              <a:gd fmla="*/ 164756 w 922634" name="connsiteX136"/>
              <a:gd fmla="*/ 626076 h 1507525" name="connsiteY136"/>
              <a:gd fmla="*/ 263610 w 922634" name="connsiteX137"/>
              <a:gd fmla="*/ 626076 h 1507525" name="connsiteY137"/>
              <a:gd fmla="*/ 263610 w 922634" name="connsiteX138"/>
              <a:gd fmla="*/ 724930 h 1507525" name="connsiteY138"/>
              <a:gd fmla="*/ 164756 w 922634" name="connsiteX139"/>
              <a:gd fmla="*/ 724930 h 1507525" name="connsiteY139"/>
              <a:gd fmla="*/ 0 w 922634" name="connsiteX140"/>
              <a:gd fmla="*/ 626076 h 1507525" name="connsiteY140"/>
              <a:gd fmla="*/ 98854 w 922634" name="connsiteX141"/>
              <a:gd fmla="*/ 626076 h 1507525" name="connsiteY141"/>
              <a:gd fmla="*/ 98854 w 922634" name="connsiteX142"/>
              <a:gd fmla="*/ 724930 h 1507525" name="connsiteY142"/>
              <a:gd fmla="*/ 0 w 922634" name="connsiteX143"/>
              <a:gd fmla="*/ 724930 h 1507525" name="connsiteY143"/>
              <a:gd fmla="*/ 823780 w 922634" name="connsiteX144"/>
              <a:gd fmla="*/ 469557 h 1507525" name="connsiteY144"/>
              <a:gd fmla="*/ 922634 w 922634" name="connsiteX145"/>
              <a:gd fmla="*/ 469557 h 1507525" name="connsiteY145"/>
              <a:gd fmla="*/ 922634 w 922634" name="connsiteX146"/>
              <a:gd fmla="*/ 568411 h 1507525" name="connsiteY146"/>
              <a:gd fmla="*/ 823780 w 922634" name="connsiteX147"/>
              <a:gd fmla="*/ 568411 h 1507525" name="connsiteY147"/>
              <a:gd fmla="*/ 659024 w 922634" name="connsiteX148"/>
              <a:gd fmla="*/ 469557 h 1507525" name="connsiteY148"/>
              <a:gd fmla="*/ 757878 w 922634" name="connsiteX149"/>
              <a:gd fmla="*/ 469557 h 1507525" name="connsiteY149"/>
              <a:gd fmla="*/ 757878 w 922634" name="connsiteX150"/>
              <a:gd fmla="*/ 568411 h 1507525" name="connsiteY150"/>
              <a:gd fmla="*/ 659024 w 922634" name="connsiteX151"/>
              <a:gd fmla="*/ 568411 h 1507525" name="connsiteY151"/>
              <a:gd fmla="*/ 494268 w 922634" name="connsiteX152"/>
              <a:gd fmla="*/ 469557 h 1507525" name="connsiteY152"/>
              <a:gd fmla="*/ 593122 w 922634" name="connsiteX153"/>
              <a:gd fmla="*/ 469557 h 1507525" name="connsiteY153"/>
              <a:gd fmla="*/ 593122 w 922634" name="connsiteX154"/>
              <a:gd fmla="*/ 568411 h 1507525" name="connsiteY154"/>
              <a:gd fmla="*/ 494268 w 922634" name="connsiteX155"/>
              <a:gd fmla="*/ 568411 h 1507525" name="connsiteY155"/>
              <a:gd fmla="*/ 329512 w 922634" name="connsiteX156"/>
              <a:gd fmla="*/ 469557 h 1507525" name="connsiteY156"/>
              <a:gd fmla="*/ 428366 w 922634" name="connsiteX157"/>
              <a:gd fmla="*/ 469557 h 1507525" name="connsiteY157"/>
              <a:gd fmla="*/ 428366 w 922634" name="connsiteX158"/>
              <a:gd fmla="*/ 568411 h 1507525" name="connsiteY158"/>
              <a:gd fmla="*/ 329512 w 922634" name="connsiteX159"/>
              <a:gd fmla="*/ 568411 h 1507525" name="connsiteY159"/>
              <a:gd fmla="*/ 164756 w 922634" name="connsiteX160"/>
              <a:gd fmla="*/ 469557 h 1507525" name="connsiteY160"/>
              <a:gd fmla="*/ 263610 w 922634" name="connsiteX161"/>
              <a:gd fmla="*/ 469557 h 1507525" name="connsiteY161"/>
              <a:gd fmla="*/ 263610 w 922634" name="connsiteX162"/>
              <a:gd fmla="*/ 568411 h 1507525" name="connsiteY162"/>
              <a:gd fmla="*/ 164756 w 922634" name="connsiteX163"/>
              <a:gd fmla="*/ 568411 h 1507525" name="connsiteY163"/>
              <a:gd fmla="*/ 0 w 922634" name="connsiteX164"/>
              <a:gd fmla="*/ 469557 h 1507525" name="connsiteY164"/>
              <a:gd fmla="*/ 98854 w 922634" name="connsiteX165"/>
              <a:gd fmla="*/ 469557 h 1507525" name="connsiteY165"/>
              <a:gd fmla="*/ 98854 w 922634" name="connsiteX166"/>
              <a:gd fmla="*/ 568411 h 1507525" name="connsiteY166"/>
              <a:gd fmla="*/ 0 w 922634" name="connsiteX167"/>
              <a:gd fmla="*/ 568411 h 1507525" name="connsiteY167"/>
              <a:gd fmla="*/ 823780 w 922634" name="connsiteX168"/>
              <a:gd fmla="*/ 313038 h 1507525" name="connsiteY168"/>
              <a:gd fmla="*/ 922634 w 922634" name="connsiteX169"/>
              <a:gd fmla="*/ 313038 h 1507525" name="connsiteY169"/>
              <a:gd fmla="*/ 922634 w 922634" name="connsiteX170"/>
              <a:gd fmla="*/ 411892 h 1507525" name="connsiteY170"/>
              <a:gd fmla="*/ 823780 w 922634" name="connsiteX171"/>
              <a:gd fmla="*/ 411892 h 1507525" name="connsiteY171"/>
              <a:gd fmla="*/ 659024 w 922634" name="connsiteX172"/>
              <a:gd fmla="*/ 313038 h 1507525" name="connsiteY172"/>
              <a:gd fmla="*/ 757878 w 922634" name="connsiteX173"/>
              <a:gd fmla="*/ 313038 h 1507525" name="connsiteY173"/>
              <a:gd fmla="*/ 757878 w 922634" name="connsiteX174"/>
              <a:gd fmla="*/ 411892 h 1507525" name="connsiteY174"/>
              <a:gd fmla="*/ 659024 w 922634" name="connsiteX175"/>
              <a:gd fmla="*/ 411892 h 1507525" name="connsiteY175"/>
              <a:gd fmla="*/ 494268 w 922634" name="connsiteX176"/>
              <a:gd fmla="*/ 313038 h 1507525" name="connsiteY176"/>
              <a:gd fmla="*/ 593122 w 922634" name="connsiteX177"/>
              <a:gd fmla="*/ 313038 h 1507525" name="connsiteY177"/>
              <a:gd fmla="*/ 593122 w 922634" name="connsiteX178"/>
              <a:gd fmla="*/ 411892 h 1507525" name="connsiteY178"/>
              <a:gd fmla="*/ 494268 w 922634" name="connsiteX179"/>
              <a:gd fmla="*/ 411892 h 1507525" name="connsiteY179"/>
              <a:gd fmla="*/ 329512 w 922634" name="connsiteX180"/>
              <a:gd fmla="*/ 313038 h 1507525" name="connsiteY180"/>
              <a:gd fmla="*/ 428366 w 922634" name="connsiteX181"/>
              <a:gd fmla="*/ 313038 h 1507525" name="connsiteY181"/>
              <a:gd fmla="*/ 428366 w 922634" name="connsiteX182"/>
              <a:gd fmla="*/ 411892 h 1507525" name="connsiteY182"/>
              <a:gd fmla="*/ 329512 w 922634" name="connsiteX183"/>
              <a:gd fmla="*/ 411892 h 1507525" name="connsiteY183"/>
              <a:gd fmla="*/ 164756 w 922634" name="connsiteX184"/>
              <a:gd fmla="*/ 313038 h 1507525" name="connsiteY184"/>
              <a:gd fmla="*/ 263610 w 922634" name="connsiteX185"/>
              <a:gd fmla="*/ 313038 h 1507525" name="connsiteY185"/>
              <a:gd fmla="*/ 263610 w 922634" name="connsiteX186"/>
              <a:gd fmla="*/ 411892 h 1507525" name="connsiteY186"/>
              <a:gd fmla="*/ 164756 w 922634" name="connsiteX187"/>
              <a:gd fmla="*/ 411892 h 1507525" name="connsiteY187"/>
              <a:gd fmla="*/ 0 w 922634" name="connsiteX188"/>
              <a:gd fmla="*/ 313038 h 1507525" name="connsiteY188"/>
              <a:gd fmla="*/ 98854 w 922634" name="connsiteX189"/>
              <a:gd fmla="*/ 313038 h 1507525" name="connsiteY189"/>
              <a:gd fmla="*/ 98854 w 922634" name="connsiteX190"/>
              <a:gd fmla="*/ 411892 h 1507525" name="connsiteY190"/>
              <a:gd fmla="*/ 0 w 922634" name="connsiteX191"/>
              <a:gd fmla="*/ 411892 h 1507525" name="connsiteY191"/>
              <a:gd fmla="*/ 823780 w 922634" name="connsiteX192"/>
              <a:gd fmla="*/ 156519 h 1507525" name="connsiteY192"/>
              <a:gd fmla="*/ 922634 w 922634" name="connsiteX193"/>
              <a:gd fmla="*/ 156519 h 1507525" name="connsiteY193"/>
              <a:gd fmla="*/ 922634 w 922634" name="connsiteX194"/>
              <a:gd fmla="*/ 255373 h 1507525" name="connsiteY194"/>
              <a:gd fmla="*/ 823780 w 922634" name="connsiteX195"/>
              <a:gd fmla="*/ 255373 h 1507525" name="connsiteY195"/>
              <a:gd fmla="*/ 659024 w 922634" name="connsiteX196"/>
              <a:gd fmla="*/ 156519 h 1507525" name="connsiteY196"/>
              <a:gd fmla="*/ 757878 w 922634" name="connsiteX197"/>
              <a:gd fmla="*/ 156519 h 1507525" name="connsiteY197"/>
              <a:gd fmla="*/ 757878 w 922634" name="connsiteX198"/>
              <a:gd fmla="*/ 255373 h 1507525" name="connsiteY198"/>
              <a:gd fmla="*/ 659024 w 922634" name="connsiteX199"/>
              <a:gd fmla="*/ 255373 h 1507525" name="connsiteY199"/>
              <a:gd fmla="*/ 494268 w 922634" name="connsiteX200"/>
              <a:gd fmla="*/ 156519 h 1507525" name="connsiteY200"/>
              <a:gd fmla="*/ 593122 w 922634" name="connsiteX201"/>
              <a:gd fmla="*/ 156519 h 1507525" name="connsiteY201"/>
              <a:gd fmla="*/ 593122 w 922634" name="connsiteX202"/>
              <a:gd fmla="*/ 255373 h 1507525" name="connsiteY202"/>
              <a:gd fmla="*/ 494268 w 922634" name="connsiteX203"/>
              <a:gd fmla="*/ 255373 h 1507525" name="connsiteY203"/>
              <a:gd fmla="*/ 329512 w 922634" name="connsiteX204"/>
              <a:gd fmla="*/ 156519 h 1507525" name="connsiteY204"/>
              <a:gd fmla="*/ 428366 w 922634" name="connsiteX205"/>
              <a:gd fmla="*/ 156519 h 1507525" name="connsiteY205"/>
              <a:gd fmla="*/ 428366 w 922634" name="connsiteX206"/>
              <a:gd fmla="*/ 255373 h 1507525" name="connsiteY206"/>
              <a:gd fmla="*/ 329512 w 922634" name="connsiteX207"/>
              <a:gd fmla="*/ 255373 h 1507525" name="connsiteY207"/>
              <a:gd fmla="*/ 164756 w 922634" name="connsiteX208"/>
              <a:gd fmla="*/ 156519 h 1507525" name="connsiteY208"/>
              <a:gd fmla="*/ 263610 w 922634" name="connsiteX209"/>
              <a:gd fmla="*/ 156519 h 1507525" name="connsiteY209"/>
              <a:gd fmla="*/ 263610 w 922634" name="connsiteX210"/>
              <a:gd fmla="*/ 255373 h 1507525" name="connsiteY210"/>
              <a:gd fmla="*/ 164756 w 922634" name="connsiteX211"/>
              <a:gd fmla="*/ 255373 h 1507525" name="connsiteY211"/>
              <a:gd fmla="*/ 0 w 922634" name="connsiteX212"/>
              <a:gd fmla="*/ 156519 h 1507525" name="connsiteY212"/>
              <a:gd fmla="*/ 98854 w 922634" name="connsiteX213"/>
              <a:gd fmla="*/ 156519 h 1507525" name="connsiteY213"/>
              <a:gd fmla="*/ 98854 w 922634" name="connsiteX214"/>
              <a:gd fmla="*/ 255373 h 1507525" name="connsiteY214"/>
              <a:gd fmla="*/ 0 w 922634" name="connsiteX215"/>
              <a:gd fmla="*/ 255373 h 1507525" name="connsiteY215"/>
              <a:gd fmla="*/ 823780 w 922634" name="connsiteX216"/>
              <a:gd fmla="*/ 0 h 1507525" name="connsiteY216"/>
              <a:gd fmla="*/ 922634 w 922634" name="connsiteX217"/>
              <a:gd fmla="*/ 0 h 1507525" name="connsiteY217"/>
              <a:gd fmla="*/ 922634 w 922634" name="connsiteX218"/>
              <a:gd fmla="*/ 98854 h 1507525" name="connsiteY218"/>
              <a:gd fmla="*/ 823780 w 922634" name="connsiteX219"/>
              <a:gd fmla="*/ 98854 h 1507525" name="connsiteY219"/>
              <a:gd fmla="*/ 659024 w 922634" name="connsiteX220"/>
              <a:gd fmla="*/ 0 h 1507525" name="connsiteY220"/>
              <a:gd fmla="*/ 757878 w 922634" name="connsiteX221"/>
              <a:gd fmla="*/ 0 h 1507525" name="connsiteY221"/>
              <a:gd fmla="*/ 757878 w 922634" name="connsiteX222"/>
              <a:gd fmla="*/ 98854 h 1507525" name="connsiteY222"/>
              <a:gd fmla="*/ 659024 w 922634" name="connsiteX223"/>
              <a:gd fmla="*/ 98854 h 1507525" name="connsiteY223"/>
              <a:gd fmla="*/ 494268 w 922634" name="connsiteX224"/>
              <a:gd fmla="*/ 0 h 1507525" name="connsiteY224"/>
              <a:gd fmla="*/ 593122 w 922634" name="connsiteX225"/>
              <a:gd fmla="*/ 0 h 1507525" name="connsiteY225"/>
              <a:gd fmla="*/ 593122 w 922634" name="connsiteX226"/>
              <a:gd fmla="*/ 98854 h 1507525" name="connsiteY226"/>
              <a:gd fmla="*/ 494268 w 922634" name="connsiteX227"/>
              <a:gd fmla="*/ 98854 h 1507525" name="connsiteY227"/>
              <a:gd fmla="*/ 329512 w 922634" name="connsiteX228"/>
              <a:gd fmla="*/ 0 h 1507525" name="connsiteY228"/>
              <a:gd fmla="*/ 428366 w 922634" name="connsiteX229"/>
              <a:gd fmla="*/ 0 h 1507525" name="connsiteY229"/>
              <a:gd fmla="*/ 428366 w 922634" name="connsiteX230"/>
              <a:gd fmla="*/ 98854 h 1507525" name="connsiteY230"/>
              <a:gd fmla="*/ 329512 w 922634" name="connsiteX231"/>
              <a:gd fmla="*/ 98854 h 1507525" name="connsiteY231"/>
              <a:gd fmla="*/ 164756 w 922634" name="connsiteX232"/>
              <a:gd fmla="*/ 0 h 1507525" name="connsiteY232"/>
              <a:gd fmla="*/ 263610 w 922634" name="connsiteX233"/>
              <a:gd fmla="*/ 0 h 1507525" name="connsiteY233"/>
              <a:gd fmla="*/ 263610 w 922634" name="connsiteX234"/>
              <a:gd fmla="*/ 98854 h 1507525" name="connsiteY234"/>
              <a:gd fmla="*/ 164756 w 922634" name="connsiteX235"/>
              <a:gd fmla="*/ 98854 h 1507525" name="connsiteY235"/>
              <a:gd fmla="*/ 0 w 922634" name="connsiteX236"/>
              <a:gd fmla="*/ 0 h 1507525" name="connsiteY236"/>
              <a:gd fmla="*/ 98854 w 922634" name="connsiteX237"/>
              <a:gd fmla="*/ 0 h 1507525" name="connsiteY237"/>
              <a:gd fmla="*/ 98854 w 922634" name="connsiteX238"/>
              <a:gd fmla="*/ 98854 h 1507525" name="connsiteY238"/>
              <a:gd fmla="*/ 0 w 922634" name="connsiteX239"/>
              <a:gd fmla="*/ 98854 h 1507525" name="connsiteY2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b="b" l="l" r="r" t="t"/>
            <a:pathLst>
              <a:path h="1507525" w="922634">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a:p>
        </p:txBody>
      </p:sp>
      <p:sp>
        <p:nvSpPr>
          <p:cNvPr id="27" name="矩形 26"/>
          <p:cNvSpPr/>
          <p:nvPr/>
        </p:nvSpPr>
        <p:spPr>
          <a:xfrm>
            <a:off x="3978275" y="2413000"/>
            <a:ext cx="923925" cy="1195388"/>
          </a:xfrm>
          <a:prstGeom prst="rect">
            <a:avLst/>
          </a:prstGeom>
          <a:solidFill>
            <a:srgbClr val="C53D3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r>
              <a:rPr altLang="zh-CN" lang="en-US" sz="2400">
                <a:solidFill>
                  <a:srgbClr val="FFFFFF"/>
                </a:solidFill>
                <a:latin charset="0" panose="020b0a04020102020204" pitchFamily="34" typeface="Arial Black"/>
              </a:rPr>
              <a:t>80%</a:t>
            </a:r>
          </a:p>
        </p:txBody>
      </p:sp>
      <p:sp>
        <p:nvSpPr>
          <p:cNvPr id="15371" name="TextBox 36"/>
          <p:cNvSpPr txBox="1">
            <a:spLocks noChangeArrowheads="1"/>
          </p:cNvSpPr>
          <p:nvPr/>
        </p:nvSpPr>
        <p:spPr bwMode="auto">
          <a:xfrm>
            <a:off x="4008438" y="3852704"/>
            <a:ext cx="86360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1600">
                <a:latin charset="-122" panose="020b0503020204020204" pitchFamily="34" typeface="微软雅黑"/>
                <a:ea charset="-122" panose="020b0503020204020204" pitchFamily="34" typeface="微软雅黑"/>
              </a:rPr>
              <a:t>标题</a:t>
            </a:r>
          </a:p>
        </p:txBody>
      </p:sp>
      <p:sp>
        <p:nvSpPr>
          <p:cNvPr id="29" name="任意多边形 28"/>
          <p:cNvSpPr/>
          <p:nvPr/>
        </p:nvSpPr>
        <p:spPr>
          <a:xfrm>
            <a:off x="8945563" y="2100263"/>
            <a:ext cx="923925" cy="1508125"/>
          </a:xfrm>
          <a:custGeom>
            <a:gdLst>
              <a:gd fmla="*/ 823780 w 922634" name="connsiteX0"/>
              <a:gd fmla="*/ 1408671 h 1507525" name="connsiteY0"/>
              <a:gd fmla="*/ 922634 w 922634" name="connsiteX1"/>
              <a:gd fmla="*/ 1408671 h 1507525" name="connsiteY1"/>
              <a:gd fmla="*/ 922634 w 922634" name="connsiteX2"/>
              <a:gd fmla="*/ 1507525 h 1507525" name="connsiteY2"/>
              <a:gd fmla="*/ 823780 w 922634" name="connsiteX3"/>
              <a:gd fmla="*/ 1507525 h 1507525" name="connsiteY3"/>
              <a:gd fmla="*/ 659024 w 922634" name="connsiteX4"/>
              <a:gd fmla="*/ 1408671 h 1507525" name="connsiteY4"/>
              <a:gd fmla="*/ 757878 w 922634" name="connsiteX5"/>
              <a:gd fmla="*/ 1408671 h 1507525" name="connsiteY5"/>
              <a:gd fmla="*/ 757878 w 922634" name="connsiteX6"/>
              <a:gd fmla="*/ 1507525 h 1507525" name="connsiteY6"/>
              <a:gd fmla="*/ 659024 w 922634" name="connsiteX7"/>
              <a:gd fmla="*/ 1507525 h 1507525" name="connsiteY7"/>
              <a:gd fmla="*/ 494268 w 922634" name="connsiteX8"/>
              <a:gd fmla="*/ 1408671 h 1507525" name="connsiteY8"/>
              <a:gd fmla="*/ 593122 w 922634" name="connsiteX9"/>
              <a:gd fmla="*/ 1408671 h 1507525" name="connsiteY9"/>
              <a:gd fmla="*/ 593122 w 922634" name="connsiteX10"/>
              <a:gd fmla="*/ 1507525 h 1507525" name="connsiteY10"/>
              <a:gd fmla="*/ 494268 w 922634" name="connsiteX11"/>
              <a:gd fmla="*/ 1507525 h 1507525" name="connsiteY11"/>
              <a:gd fmla="*/ 329512 w 922634" name="connsiteX12"/>
              <a:gd fmla="*/ 1408671 h 1507525" name="connsiteY12"/>
              <a:gd fmla="*/ 428366 w 922634" name="connsiteX13"/>
              <a:gd fmla="*/ 1408671 h 1507525" name="connsiteY13"/>
              <a:gd fmla="*/ 428366 w 922634" name="connsiteX14"/>
              <a:gd fmla="*/ 1507525 h 1507525" name="connsiteY14"/>
              <a:gd fmla="*/ 329512 w 922634" name="connsiteX15"/>
              <a:gd fmla="*/ 1507525 h 1507525" name="connsiteY15"/>
              <a:gd fmla="*/ 164756 w 922634" name="connsiteX16"/>
              <a:gd fmla="*/ 1408671 h 1507525" name="connsiteY16"/>
              <a:gd fmla="*/ 263610 w 922634" name="connsiteX17"/>
              <a:gd fmla="*/ 1408671 h 1507525" name="connsiteY17"/>
              <a:gd fmla="*/ 263610 w 922634" name="connsiteX18"/>
              <a:gd fmla="*/ 1507525 h 1507525" name="connsiteY18"/>
              <a:gd fmla="*/ 164756 w 922634" name="connsiteX19"/>
              <a:gd fmla="*/ 1507525 h 1507525" name="connsiteY19"/>
              <a:gd fmla="*/ 0 w 922634" name="connsiteX20"/>
              <a:gd fmla="*/ 1408671 h 1507525" name="connsiteY20"/>
              <a:gd fmla="*/ 98854 w 922634" name="connsiteX21"/>
              <a:gd fmla="*/ 1408671 h 1507525" name="connsiteY21"/>
              <a:gd fmla="*/ 98854 w 922634" name="connsiteX22"/>
              <a:gd fmla="*/ 1507525 h 1507525" name="connsiteY22"/>
              <a:gd fmla="*/ 0 w 922634" name="connsiteX23"/>
              <a:gd fmla="*/ 1507525 h 1507525" name="connsiteY23"/>
              <a:gd fmla="*/ 823780 w 922634" name="connsiteX24"/>
              <a:gd fmla="*/ 1252152 h 1507525" name="connsiteY24"/>
              <a:gd fmla="*/ 922634 w 922634" name="connsiteX25"/>
              <a:gd fmla="*/ 1252152 h 1507525" name="connsiteY25"/>
              <a:gd fmla="*/ 922634 w 922634" name="connsiteX26"/>
              <a:gd fmla="*/ 1351006 h 1507525" name="connsiteY26"/>
              <a:gd fmla="*/ 823780 w 922634" name="connsiteX27"/>
              <a:gd fmla="*/ 1351006 h 1507525" name="connsiteY27"/>
              <a:gd fmla="*/ 659024 w 922634" name="connsiteX28"/>
              <a:gd fmla="*/ 1252152 h 1507525" name="connsiteY28"/>
              <a:gd fmla="*/ 757878 w 922634" name="connsiteX29"/>
              <a:gd fmla="*/ 1252152 h 1507525" name="connsiteY29"/>
              <a:gd fmla="*/ 757878 w 922634" name="connsiteX30"/>
              <a:gd fmla="*/ 1351006 h 1507525" name="connsiteY30"/>
              <a:gd fmla="*/ 659024 w 922634" name="connsiteX31"/>
              <a:gd fmla="*/ 1351006 h 1507525" name="connsiteY31"/>
              <a:gd fmla="*/ 494268 w 922634" name="connsiteX32"/>
              <a:gd fmla="*/ 1252152 h 1507525" name="connsiteY32"/>
              <a:gd fmla="*/ 593122 w 922634" name="connsiteX33"/>
              <a:gd fmla="*/ 1252152 h 1507525" name="connsiteY33"/>
              <a:gd fmla="*/ 593122 w 922634" name="connsiteX34"/>
              <a:gd fmla="*/ 1351006 h 1507525" name="connsiteY34"/>
              <a:gd fmla="*/ 494268 w 922634" name="connsiteX35"/>
              <a:gd fmla="*/ 1351006 h 1507525" name="connsiteY35"/>
              <a:gd fmla="*/ 329512 w 922634" name="connsiteX36"/>
              <a:gd fmla="*/ 1252152 h 1507525" name="connsiteY36"/>
              <a:gd fmla="*/ 428366 w 922634" name="connsiteX37"/>
              <a:gd fmla="*/ 1252152 h 1507525" name="connsiteY37"/>
              <a:gd fmla="*/ 428366 w 922634" name="connsiteX38"/>
              <a:gd fmla="*/ 1351006 h 1507525" name="connsiteY38"/>
              <a:gd fmla="*/ 329512 w 922634" name="connsiteX39"/>
              <a:gd fmla="*/ 1351006 h 1507525" name="connsiteY39"/>
              <a:gd fmla="*/ 164756 w 922634" name="connsiteX40"/>
              <a:gd fmla="*/ 1252152 h 1507525" name="connsiteY40"/>
              <a:gd fmla="*/ 263610 w 922634" name="connsiteX41"/>
              <a:gd fmla="*/ 1252152 h 1507525" name="connsiteY41"/>
              <a:gd fmla="*/ 263610 w 922634" name="connsiteX42"/>
              <a:gd fmla="*/ 1351006 h 1507525" name="connsiteY42"/>
              <a:gd fmla="*/ 164756 w 922634" name="connsiteX43"/>
              <a:gd fmla="*/ 1351006 h 1507525" name="connsiteY43"/>
              <a:gd fmla="*/ 0 w 922634" name="connsiteX44"/>
              <a:gd fmla="*/ 1252152 h 1507525" name="connsiteY44"/>
              <a:gd fmla="*/ 98854 w 922634" name="connsiteX45"/>
              <a:gd fmla="*/ 1252152 h 1507525" name="connsiteY45"/>
              <a:gd fmla="*/ 98854 w 922634" name="connsiteX46"/>
              <a:gd fmla="*/ 1351006 h 1507525" name="connsiteY46"/>
              <a:gd fmla="*/ 0 w 922634" name="connsiteX47"/>
              <a:gd fmla="*/ 1351006 h 1507525" name="connsiteY47"/>
              <a:gd fmla="*/ 823780 w 922634" name="connsiteX48"/>
              <a:gd fmla="*/ 1095633 h 1507525" name="connsiteY48"/>
              <a:gd fmla="*/ 922634 w 922634" name="connsiteX49"/>
              <a:gd fmla="*/ 1095633 h 1507525" name="connsiteY49"/>
              <a:gd fmla="*/ 922634 w 922634" name="connsiteX50"/>
              <a:gd fmla="*/ 1194487 h 1507525" name="connsiteY50"/>
              <a:gd fmla="*/ 823780 w 922634" name="connsiteX51"/>
              <a:gd fmla="*/ 1194487 h 1507525" name="connsiteY51"/>
              <a:gd fmla="*/ 659024 w 922634" name="connsiteX52"/>
              <a:gd fmla="*/ 1095633 h 1507525" name="connsiteY52"/>
              <a:gd fmla="*/ 757878 w 922634" name="connsiteX53"/>
              <a:gd fmla="*/ 1095633 h 1507525" name="connsiteY53"/>
              <a:gd fmla="*/ 757878 w 922634" name="connsiteX54"/>
              <a:gd fmla="*/ 1194487 h 1507525" name="connsiteY54"/>
              <a:gd fmla="*/ 659024 w 922634" name="connsiteX55"/>
              <a:gd fmla="*/ 1194487 h 1507525" name="connsiteY55"/>
              <a:gd fmla="*/ 494268 w 922634" name="connsiteX56"/>
              <a:gd fmla="*/ 1095633 h 1507525" name="connsiteY56"/>
              <a:gd fmla="*/ 593122 w 922634" name="connsiteX57"/>
              <a:gd fmla="*/ 1095633 h 1507525" name="connsiteY57"/>
              <a:gd fmla="*/ 593122 w 922634" name="connsiteX58"/>
              <a:gd fmla="*/ 1194487 h 1507525" name="connsiteY58"/>
              <a:gd fmla="*/ 494268 w 922634" name="connsiteX59"/>
              <a:gd fmla="*/ 1194487 h 1507525" name="connsiteY59"/>
              <a:gd fmla="*/ 329512 w 922634" name="connsiteX60"/>
              <a:gd fmla="*/ 1095633 h 1507525" name="connsiteY60"/>
              <a:gd fmla="*/ 428366 w 922634" name="connsiteX61"/>
              <a:gd fmla="*/ 1095633 h 1507525" name="connsiteY61"/>
              <a:gd fmla="*/ 428366 w 922634" name="connsiteX62"/>
              <a:gd fmla="*/ 1194487 h 1507525" name="connsiteY62"/>
              <a:gd fmla="*/ 329512 w 922634" name="connsiteX63"/>
              <a:gd fmla="*/ 1194487 h 1507525" name="connsiteY63"/>
              <a:gd fmla="*/ 164756 w 922634" name="connsiteX64"/>
              <a:gd fmla="*/ 1095633 h 1507525" name="connsiteY64"/>
              <a:gd fmla="*/ 263610 w 922634" name="connsiteX65"/>
              <a:gd fmla="*/ 1095633 h 1507525" name="connsiteY65"/>
              <a:gd fmla="*/ 263610 w 922634" name="connsiteX66"/>
              <a:gd fmla="*/ 1194487 h 1507525" name="connsiteY66"/>
              <a:gd fmla="*/ 164756 w 922634" name="connsiteX67"/>
              <a:gd fmla="*/ 1194487 h 1507525" name="connsiteY67"/>
              <a:gd fmla="*/ 0 w 922634" name="connsiteX68"/>
              <a:gd fmla="*/ 1095633 h 1507525" name="connsiteY68"/>
              <a:gd fmla="*/ 98854 w 922634" name="connsiteX69"/>
              <a:gd fmla="*/ 1095633 h 1507525" name="connsiteY69"/>
              <a:gd fmla="*/ 98854 w 922634" name="connsiteX70"/>
              <a:gd fmla="*/ 1194487 h 1507525" name="connsiteY70"/>
              <a:gd fmla="*/ 0 w 922634" name="connsiteX71"/>
              <a:gd fmla="*/ 1194487 h 1507525" name="connsiteY71"/>
              <a:gd fmla="*/ 823780 w 922634" name="connsiteX72"/>
              <a:gd fmla="*/ 939114 h 1507525" name="connsiteY72"/>
              <a:gd fmla="*/ 922634 w 922634" name="connsiteX73"/>
              <a:gd fmla="*/ 939114 h 1507525" name="connsiteY73"/>
              <a:gd fmla="*/ 922634 w 922634" name="connsiteX74"/>
              <a:gd fmla="*/ 1037968 h 1507525" name="connsiteY74"/>
              <a:gd fmla="*/ 823780 w 922634" name="connsiteX75"/>
              <a:gd fmla="*/ 1037968 h 1507525" name="connsiteY75"/>
              <a:gd fmla="*/ 659024 w 922634" name="connsiteX76"/>
              <a:gd fmla="*/ 939114 h 1507525" name="connsiteY76"/>
              <a:gd fmla="*/ 757878 w 922634" name="connsiteX77"/>
              <a:gd fmla="*/ 939114 h 1507525" name="connsiteY77"/>
              <a:gd fmla="*/ 757878 w 922634" name="connsiteX78"/>
              <a:gd fmla="*/ 1037968 h 1507525" name="connsiteY78"/>
              <a:gd fmla="*/ 659024 w 922634" name="connsiteX79"/>
              <a:gd fmla="*/ 1037968 h 1507525" name="connsiteY79"/>
              <a:gd fmla="*/ 494268 w 922634" name="connsiteX80"/>
              <a:gd fmla="*/ 939114 h 1507525" name="connsiteY80"/>
              <a:gd fmla="*/ 593122 w 922634" name="connsiteX81"/>
              <a:gd fmla="*/ 939114 h 1507525" name="connsiteY81"/>
              <a:gd fmla="*/ 593122 w 922634" name="connsiteX82"/>
              <a:gd fmla="*/ 1037968 h 1507525" name="connsiteY82"/>
              <a:gd fmla="*/ 494268 w 922634" name="connsiteX83"/>
              <a:gd fmla="*/ 1037968 h 1507525" name="connsiteY83"/>
              <a:gd fmla="*/ 329512 w 922634" name="connsiteX84"/>
              <a:gd fmla="*/ 939114 h 1507525" name="connsiteY84"/>
              <a:gd fmla="*/ 428366 w 922634" name="connsiteX85"/>
              <a:gd fmla="*/ 939114 h 1507525" name="connsiteY85"/>
              <a:gd fmla="*/ 428366 w 922634" name="connsiteX86"/>
              <a:gd fmla="*/ 1037968 h 1507525" name="connsiteY86"/>
              <a:gd fmla="*/ 329512 w 922634" name="connsiteX87"/>
              <a:gd fmla="*/ 1037968 h 1507525" name="connsiteY87"/>
              <a:gd fmla="*/ 164756 w 922634" name="connsiteX88"/>
              <a:gd fmla="*/ 939114 h 1507525" name="connsiteY88"/>
              <a:gd fmla="*/ 263610 w 922634" name="connsiteX89"/>
              <a:gd fmla="*/ 939114 h 1507525" name="connsiteY89"/>
              <a:gd fmla="*/ 263610 w 922634" name="connsiteX90"/>
              <a:gd fmla="*/ 1037968 h 1507525" name="connsiteY90"/>
              <a:gd fmla="*/ 164756 w 922634" name="connsiteX91"/>
              <a:gd fmla="*/ 1037968 h 1507525" name="connsiteY91"/>
              <a:gd fmla="*/ 0 w 922634" name="connsiteX92"/>
              <a:gd fmla="*/ 939114 h 1507525" name="connsiteY92"/>
              <a:gd fmla="*/ 98854 w 922634" name="connsiteX93"/>
              <a:gd fmla="*/ 939114 h 1507525" name="connsiteY93"/>
              <a:gd fmla="*/ 98854 w 922634" name="connsiteX94"/>
              <a:gd fmla="*/ 1037968 h 1507525" name="connsiteY94"/>
              <a:gd fmla="*/ 0 w 922634" name="connsiteX95"/>
              <a:gd fmla="*/ 1037968 h 1507525" name="connsiteY95"/>
              <a:gd fmla="*/ 823780 w 922634" name="connsiteX96"/>
              <a:gd fmla="*/ 782595 h 1507525" name="connsiteY96"/>
              <a:gd fmla="*/ 922634 w 922634" name="connsiteX97"/>
              <a:gd fmla="*/ 782595 h 1507525" name="connsiteY97"/>
              <a:gd fmla="*/ 922634 w 922634" name="connsiteX98"/>
              <a:gd fmla="*/ 881449 h 1507525" name="connsiteY98"/>
              <a:gd fmla="*/ 823780 w 922634" name="connsiteX99"/>
              <a:gd fmla="*/ 881449 h 1507525" name="connsiteY99"/>
              <a:gd fmla="*/ 659024 w 922634" name="connsiteX100"/>
              <a:gd fmla="*/ 782595 h 1507525" name="connsiteY100"/>
              <a:gd fmla="*/ 757878 w 922634" name="connsiteX101"/>
              <a:gd fmla="*/ 782595 h 1507525" name="connsiteY101"/>
              <a:gd fmla="*/ 757878 w 922634" name="connsiteX102"/>
              <a:gd fmla="*/ 881449 h 1507525" name="connsiteY102"/>
              <a:gd fmla="*/ 659024 w 922634" name="connsiteX103"/>
              <a:gd fmla="*/ 881449 h 1507525" name="connsiteY103"/>
              <a:gd fmla="*/ 494268 w 922634" name="connsiteX104"/>
              <a:gd fmla="*/ 782595 h 1507525" name="connsiteY104"/>
              <a:gd fmla="*/ 593122 w 922634" name="connsiteX105"/>
              <a:gd fmla="*/ 782595 h 1507525" name="connsiteY105"/>
              <a:gd fmla="*/ 593122 w 922634" name="connsiteX106"/>
              <a:gd fmla="*/ 881449 h 1507525" name="connsiteY106"/>
              <a:gd fmla="*/ 494268 w 922634" name="connsiteX107"/>
              <a:gd fmla="*/ 881449 h 1507525" name="connsiteY107"/>
              <a:gd fmla="*/ 329512 w 922634" name="connsiteX108"/>
              <a:gd fmla="*/ 782595 h 1507525" name="connsiteY108"/>
              <a:gd fmla="*/ 428366 w 922634" name="connsiteX109"/>
              <a:gd fmla="*/ 782595 h 1507525" name="connsiteY109"/>
              <a:gd fmla="*/ 428366 w 922634" name="connsiteX110"/>
              <a:gd fmla="*/ 881449 h 1507525" name="connsiteY110"/>
              <a:gd fmla="*/ 329512 w 922634" name="connsiteX111"/>
              <a:gd fmla="*/ 881449 h 1507525" name="connsiteY111"/>
              <a:gd fmla="*/ 164756 w 922634" name="connsiteX112"/>
              <a:gd fmla="*/ 782595 h 1507525" name="connsiteY112"/>
              <a:gd fmla="*/ 263610 w 922634" name="connsiteX113"/>
              <a:gd fmla="*/ 782595 h 1507525" name="connsiteY113"/>
              <a:gd fmla="*/ 263610 w 922634" name="connsiteX114"/>
              <a:gd fmla="*/ 881449 h 1507525" name="connsiteY114"/>
              <a:gd fmla="*/ 164756 w 922634" name="connsiteX115"/>
              <a:gd fmla="*/ 881449 h 1507525" name="connsiteY115"/>
              <a:gd fmla="*/ 0 w 922634" name="connsiteX116"/>
              <a:gd fmla="*/ 782595 h 1507525" name="connsiteY116"/>
              <a:gd fmla="*/ 98854 w 922634" name="connsiteX117"/>
              <a:gd fmla="*/ 782595 h 1507525" name="connsiteY117"/>
              <a:gd fmla="*/ 98854 w 922634" name="connsiteX118"/>
              <a:gd fmla="*/ 881449 h 1507525" name="connsiteY118"/>
              <a:gd fmla="*/ 0 w 922634" name="connsiteX119"/>
              <a:gd fmla="*/ 881449 h 1507525" name="connsiteY119"/>
              <a:gd fmla="*/ 823780 w 922634" name="connsiteX120"/>
              <a:gd fmla="*/ 626076 h 1507525" name="connsiteY120"/>
              <a:gd fmla="*/ 922634 w 922634" name="connsiteX121"/>
              <a:gd fmla="*/ 626076 h 1507525" name="connsiteY121"/>
              <a:gd fmla="*/ 922634 w 922634" name="connsiteX122"/>
              <a:gd fmla="*/ 724930 h 1507525" name="connsiteY122"/>
              <a:gd fmla="*/ 823780 w 922634" name="connsiteX123"/>
              <a:gd fmla="*/ 724930 h 1507525" name="connsiteY123"/>
              <a:gd fmla="*/ 659024 w 922634" name="connsiteX124"/>
              <a:gd fmla="*/ 626076 h 1507525" name="connsiteY124"/>
              <a:gd fmla="*/ 757878 w 922634" name="connsiteX125"/>
              <a:gd fmla="*/ 626076 h 1507525" name="connsiteY125"/>
              <a:gd fmla="*/ 757878 w 922634" name="connsiteX126"/>
              <a:gd fmla="*/ 724930 h 1507525" name="connsiteY126"/>
              <a:gd fmla="*/ 659024 w 922634" name="connsiteX127"/>
              <a:gd fmla="*/ 724930 h 1507525" name="connsiteY127"/>
              <a:gd fmla="*/ 494268 w 922634" name="connsiteX128"/>
              <a:gd fmla="*/ 626076 h 1507525" name="connsiteY128"/>
              <a:gd fmla="*/ 593122 w 922634" name="connsiteX129"/>
              <a:gd fmla="*/ 626076 h 1507525" name="connsiteY129"/>
              <a:gd fmla="*/ 593122 w 922634" name="connsiteX130"/>
              <a:gd fmla="*/ 724930 h 1507525" name="connsiteY130"/>
              <a:gd fmla="*/ 494268 w 922634" name="connsiteX131"/>
              <a:gd fmla="*/ 724930 h 1507525" name="connsiteY131"/>
              <a:gd fmla="*/ 329512 w 922634" name="connsiteX132"/>
              <a:gd fmla="*/ 626076 h 1507525" name="connsiteY132"/>
              <a:gd fmla="*/ 428366 w 922634" name="connsiteX133"/>
              <a:gd fmla="*/ 626076 h 1507525" name="connsiteY133"/>
              <a:gd fmla="*/ 428366 w 922634" name="connsiteX134"/>
              <a:gd fmla="*/ 724930 h 1507525" name="connsiteY134"/>
              <a:gd fmla="*/ 329512 w 922634" name="connsiteX135"/>
              <a:gd fmla="*/ 724930 h 1507525" name="connsiteY135"/>
              <a:gd fmla="*/ 164756 w 922634" name="connsiteX136"/>
              <a:gd fmla="*/ 626076 h 1507525" name="connsiteY136"/>
              <a:gd fmla="*/ 263610 w 922634" name="connsiteX137"/>
              <a:gd fmla="*/ 626076 h 1507525" name="connsiteY137"/>
              <a:gd fmla="*/ 263610 w 922634" name="connsiteX138"/>
              <a:gd fmla="*/ 724930 h 1507525" name="connsiteY138"/>
              <a:gd fmla="*/ 164756 w 922634" name="connsiteX139"/>
              <a:gd fmla="*/ 724930 h 1507525" name="connsiteY139"/>
              <a:gd fmla="*/ 0 w 922634" name="connsiteX140"/>
              <a:gd fmla="*/ 626076 h 1507525" name="connsiteY140"/>
              <a:gd fmla="*/ 98854 w 922634" name="connsiteX141"/>
              <a:gd fmla="*/ 626076 h 1507525" name="connsiteY141"/>
              <a:gd fmla="*/ 98854 w 922634" name="connsiteX142"/>
              <a:gd fmla="*/ 724930 h 1507525" name="connsiteY142"/>
              <a:gd fmla="*/ 0 w 922634" name="connsiteX143"/>
              <a:gd fmla="*/ 724930 h 1507525" name="connsiteY143"/>
              <a:gd fmla="*/ 823780 w 922634" name="connsiteX144"/>
              <a:gd fmla="*/ 469557 h 1507525" name="connsiteY144"/>
              <a:gd fmla="*/ 922634 w 922634" name="connsiteX145"/>
              <a:gd fmla="*/ 469557 h 1507525" name="connsiteY145"/>
              <a:gd fmla="*/ 922634 w 922634" name="connsiteX146"/>
              <a:gd fmla="*/ 568411 h 1507525" name="connsiteY146"/>
              <a:gd fmla="*/ 823780 w 922634" name="connsiteX147"/>
              <a:gd fmla="*/ 568411 h 1507525" name="connsiteY147"/>
              <a:gd fmla="*/ 659024 w 922634" name="connsiteX148"/>
              <a:gd fmla="*/ 469557 h 1507525" name="connsiteY148"/>
              <a:gd fmla="*/ 757878 w 922634" name="connsiteX149"/>
              <a:gd fmla="*/ 469557 h 1507525" name="connsiteY149"/>
              <a:gd fmla="*/ 757878 w 922634" name="connsiteX150"/>
              <a:gd fmla="*/ 568411 h 1507525" name="connsiteY150"/>
              <a:gd fmla="*/ 659024 w 922634" name="connsiteX151"/>
              <a:gd fmla="*/ 568411 h 1507525" name="connsiteY151"/>
              <a:gd fmla="*/ 494268 w 922634" name="connsiteX152"/>
              <a:gd fmla="*/ 469557 h 1507525" name="connsiteY152"/>
              <a:gd fmla="*/ 593122 w 922634" name="connsiteX153"/>
              <a:gd fmla="*/ 469557 h 1507525" name="connsiteY153"/>
              <a:gd fmla="*/ 593122 w 922634" name="connsiteX154"/>
              <a:gd fmla="*/ 568411 h 1507525" name="connsiteY154"/>
              <a:gd fmla="*/ 494268 w 922634" name="connsiteX155"/>
              <a:gd fmla="*/ 568411 h 1507525" name="connsiteY155"/>
              <a:gd fmla="*/ 329512 w 922634" name="connsiteX156"/>
              <a:gd fmla="*/ 469557 h 1507525" name="connsiteY156"/>
              <a:gd fmla="*/ 428366 w 922634" name="connsiteX157"/>
              <a:gd fmla="*/ 469557 h 1507525" name="connsiteY157"/>
              <a:gd fmla="*/ 428366 w 922634" name="connsiteX158"/>
              <a:gd fmla="*/ 568411 h 1507525" name="connsiteY158"/>
              <a:gd fmla="*/ 329512 w 922634" name="connsiteX159"/>
              <a:gd fmla="*/ 568411 h 1507525" name="connsiteY159"/>
              <a:gd fmla="*/ 164756 w 922634" name="connsiteX160"/>
              <a:gd fmla="*/ 469557 h 1507525" name="connsiteY160"/>
              <a:gd fmla="*/ 263610 w 922634" name="connsiteX161"/>
              <a:gd fmla="*/ 469557 h 1507525" name="connsiteY161"/>
              <a:gd fmla="*/ 263610 w 922634" name="connsiteX162"/>
              <a:gd fmla="*/ 568411 h 1507525" name="connsiteY162"/>
              <a:gd fmla="*/ 164756 w 922634" name="connsiteX163"/>
              <a:gd fmla="*/ 568411 h 1507525" name="connsiteY163"/>
              <a:gd fmla="*/ 0 w 922634" name="connsiteX164"/>
              <a:gd fmla="*/ 469557 h 1507525" name="connsiteY164"/>
              <a:gd fmla="*/ 98854 w 922634" name="connsiteX165"/>
              <a:gd fmla="*/ 469557 h 1507525" name="connsiteY165"/>
              <a:gd fmla="*/ 98854 w 922634" name="connsiteX166"/>
              <a:gd fmla="*/ 568411 h 1507525" name="connsiteY166"/>
              <a:gd fmla="*/ 0 w 922634" name="connsiteX167"/>
              <a:gd fmla="*/ 568411 h 1507525" name="connsiteY167"/>
              <a:gd fmla="*/ 823780 w 922634" name="connsiteX168"/>
              <a:gd fmla="*/ 313038 h 1507525" name="connsiteY168"/>
              <a:gd fmla="*/ 922634 w 922634" name="connsiteX169"/>
              <a:gd fmla="*/ 313038 h 1507525" name="connsiteY169"/>
              <a:gd fmla="*/ 922634 w 922634" name="connsiteX170"/>
              <a:gd fmla="*/ 411892 h 1507525" name="connsiteY170"/>
              <a:gd fmla="*/ 823780 w 922634" name="connsiteX171"/>
              <a:gd fmla="*/ 411892 h 1507525" name="connsiteY171"/>
              <a:gd fmla="*/ 659024 w 922634" name="connsiteX172"/>
              <a:gd fmla="*/ 313038 h 1507525" name="connsiteY172"/>
              <a:gd fmla="*/ 757878 w 922634" name="connsiteX173"/>
              <a:gd fmla="*/ 313038 h 1507525" name="connsiteY173"/>
              <a:gd fmla="*/ 757878 w 922634" name="connsiteX174"/>
              <a:gd fmla="*/ 411892 h 1507525" name="connsiteY174"/>
              <a:gd fmla="*/ 659024 w 922634" name="connsiteX175"/>
              <a:gd fmla="*/ 411892 h 1507525" name="connsiteY175"/>
              <a:gd fmla="*/ 494268 w 922634" name="connsiteX176"/>
              <a:gd fmla="*/ 313038 h 1507525" name="connsiteY176"/>
              <a:gd fmla="*/ 593122 w 922634" name="connsiteX177"/>
              <a:gd fmla="*/ 313038 h 1507525" name="connsiteY177"/>
              <a:gd fmla="*/ 593122 w 922634" name="connsiteX178"/>
              <a:gd fmla="*/ 411892 h 1507525" name="connsiteY178"/>
              <a:gd fmla="*/ 494268 w 922634" name="connsiteX179"/>
              <a:gd fmla="*/ 411892 h 1507525" name="connsiteY179"/>
              <a:gd fmla="*/ 329512 w 922634" name="connsiteX180"/>
              <a:gd fmla="*/ 313038 h 1507525" name="connsiteY180"/>
              <a:gd fmla="*/ 428366 w 922634" name="connsiteX181"/>
              <a:gd fmla="*/ 313038 h 1507525" name="connsiteY181"/>
              <a:gd fmla="*/ 428366 w 922634" name="connsiteX182"/>
              <a:gd fmla="*/ 411892 h 1507525" name="connsiteY182"/>
              <a:gd fmla="*/ 329512 w 922634" name="connsiteX183"/>
              <a:gd fmla="*/ 411892 h 1507525" name="connsiteY183"/>
              <a:gd fmla="*/ 164756 w 922634" name="connsiteX184"/>
              <a:gd fmla="*/ 313038 h 1507525" name="connsiteY184"/>
              <a:gd fmla="*/ 263610 w 922634" name="connsiteX185"/>
              <a:gd fmla="*/ 313038 h 1507525" name="connsiteY185"/>
              <a:gd fmla="*/ 263610 w 922634" name="connsiteX186"/>
              <a:gd fmla="*/ 411892 h 1507525" name="connsiteY186"/>
              <a:gd fmla="*/ 164756 w 922634" name="connsiteX187"/>
              <a:gd fmla="*/ 411892 h 1507525" name="connsiteY187"/>
              <a:gd fmla="*/ 0 w 922634" name="connsiteX188"/>
              <a:gd fmla="*/ 313038 h 1507525" name="connsiteY188"/>
              <a:gd fmla="*/ 98854 w 922634" name="connsiteX189"/>
              <a:gd fmla="*/ 313038 h 1507525" name="connsiteY189"/>
              <a:gd fmla="*/ 98854 w 922634" name="connsiteX190"/>
              <a:gd fmla="*/ 411892 h 1507525" name="connsiteY190"/>
              <a:gd fmla="*/ 0 w 922634" name="connsiteX191"/>
              <a:gd fmla="*/ 411892 h 1507525" name="connsiteY191"/>
              <a:gd fmla="*/ 823780 w 922634" name="connsiteX192"/>
              <a:gd fmla="*/ 156519 h 1507525" name="connsiteY192"/>
              <a:gd fmla="*/ 922634 w 922634" name="connsiteX193"/>
              <a:gd fmla="*/ 156519 h 1507525" name="connsiteY193"/>
              <a:gd fmla="*/ 922634 w 922634" name="connsiteX194"/>
              <a:gd fmla="*/ 255373 h 1507525" name="connsiteY194"/>
              <a:gd fmla="*/ 823780 w 922634" name="connsiteX195"/>
              <a:gd fmla="*/ 255373 h 1507525" name="connsiteY195"/>
              <a:gd fmla="*/ 659024 w 922634" name="connsiteX196"/>
              <a:gd fmla="*/ 156519 h 1507525" name="connsiteY196"/>
              <a:gd fmla="*/ 757878 w 922634" name="connsiteX197"/>
              <a:gd fmla="*/ 156519 h 1507525" name="connsiteY197"/>
              <a:gd fmla="*/ 757878 w 922634" name="connsiteX198"/>
              <a:gd fmla="*/ 255373 h 1507525" name="connsiteY198"/>
              <a:gd fmla="*/ 659024 w 922634" name="connsiteX199"/>
              <a:gd fmla="*/ 255373 h 1507525" name="connsiteY199"/>
              <a:gd fmla="*/ 494268 w 922634" name="connsiteX200"/>
              <a:gd fmla="*/ 156519 h 1507525" name="connsiteY200"/>
              <a:gd fmla="*/ 593122 w 922634" name="connsiteX201"/>
              <a:gd fmla="*/ 156519 h 1507525" name="connsiteY201"/>
              <a:gd fmla="*/ 593122 w 922634" name="connsiteX202"/>
              <a:gd fmla="*/ 255373 h 1507525" name="connsiteY202"/>
              <a:gd fmla="*/ 494268 w 922634" name="connsiteX203"/>
              <a:gd fmla="*/ 255373 h 1507525" name="connsiteY203"/>
              <a:gd fmla="*/ 329512 w 922634" name="connsiteX204"/>
              <a:gd fmla="*/ 156519 h 1507525" name="connsiteY204"/>
              <a:gd fmla="*/ 428366 w 922634" name="connsiteX205"/>
              <a:gd fmla="*/ 156519 h 1507525" name="connsiteY205"/>
              <a:gd fmla="*/ 428366 w 922634" name="connsiteX206"/>
              <a:gd fmla="*/ 255373 h 1507525" name="connsiteY206"/>
              <a:gd fmla="*/ 329512 w 922634" name="connsiteX207"/>
              <a:gd fmla="*/ 255373 h 1507525" name="connsiteY207"/>
              <a:gd fmla="*/ 164756 w 922634" name="connsiteX208"/>
              <a:gd fmla="*/ 156519 h 1507525" name="connsiteY208"/>
              <a:gd fmla="*/ 263610 w 922634" name="connsiteX209"/>
              <a:gd fmla="*/ 156519 h 1507525" name="connsiteY209"/>
              <a:gd fmla="*/ 263610 w 922634" name="connsiteX210"/>
              <a:gd fmla="*/ 255373 h 1507525" name="connsiteY210"/>
              <a:gd fmla="*/ 164756 w 922634" name="connsiteX211"/>
              <a:gd fmla="*/ 255373 h 1507525" name="connsiteY211"/>
              <a:gd fmla="*/ 0 w 922634" name="connsiteX212"/>
              <a:gd fmla="*/ 156519 h 1507525" name="connsiteY212"/>
              <a:gd fmla="*/ 98854 w 922634" name="connsiteX213"/>
              <a:gd fmla="*/ 156519 h 1507525" name="connsiteY213"/>
              <a:gd fmla="*/ 98854 w 922634" name="connsiteX214"/>
              <a:gd fmla="*/ 255373 h 1507525" name="connsiteY214"/>
              <a:gd fmla="*/ 0 w 922634" name="connsiteX215"/>
              <a:gd fmla="*/ 255373 h 1507525" name="connsiteY215"/>
              <a:gd fmla="*/ 823780 w 922634" name="connsiteX216"/>
              <a:gd fmla="*/ 0 h 1507525" name="connsiteY216"/>
              <a:gd fmla="*/ 922634 w 922634" name="connsiteX217"/>
              <a:gd fmla="*/ 0 h 1507525" name="connsiteY217"/>
              <a:gd fmla="*/ 922634 w 922634" name="connsiteX218"/>
              <a:gd fmla="*/ 98854 h 1507525" name="connsiteY218"/>
              <a:gd fmla="*/ 823780 w 922634" name="connsiteX219"/>
              <a:gd fmla="*/ 98854 h 1507525" name="connsiteY219"/>
              <a:gd fmla="*/ 659024 w 922634" name="connsiteX220"/>
              <a:gd fmla="*/ 0 h 1507525" name="connsiteY220"/>
              <a:gd fmla="*/ 757878 w 922634" name="connsiteX221"/>
              <a:gd fmla="*/ 0 h 1507525" name="connsiteY221"/>
              <a:gd fmla="*/ 757878 w 922634" name="connsiteX222"/>
              <a:gd fmla="*/ 98854 h 1507525" name="connsiteY222"/>
              <a:gd fmla="*/ 659024 w 922634" name="connsiteX223"/>
              <a:gd fmla="*/ 98854 h 1507525" name="connsiteY223"/>
              <a:gd fmla="*/ 494268 w 922634" name="connsiteX224"/>
              <a:gd fmla="*/ 0 h 1507525" name="connsiteY224"/>
              <a:gd fmla="*/ 593122 w 922634" name="connsiteX225"/>
              <a:gd fmla="*/ 0 h 1507525" name="connsiteY225"/>
              <a:gd fmla="*/ 593122 w 922634" name="connsiteX226"/>
              <a:gd fmla="*/ 98854 h 1507525" name="connsiteY226"/>
              <a:gd fmla="*/ 494268 w 922634" name="connsiteX227"/>
              <a:gd fmla="*/ 98854 h 1507525" name="connsiteY227"/>
              <a:gd fmla="*/ 329512 w 922634" name="connsiteX228"/>
              <a:gd fmla="*/ 0 h 1507525" name="connsiteY228"/>
              <a:gd fmla="*/ 428366 w 922634" name="connsiteX229"/>
              <a:gd fmla="*/ 0 h 1507525" name="connsiteY229"/>
              <a:gd fmla="*/ 428366 w 922634" name="connsiteX230"/>
              <a:gd fmla="*/ 98854 h 1507525" name="connsiteY230"/>
              <a:gd fmla="*/ 329512 w 922634" name="connsiteX231"/>
              <a:gd fmla="*/ 98854 h 1507525" name="connsiteY231"/>
              <a:gd fmla="*/ 164756 w 922634" name="connsiteX232"/>
              <a:gd fmla="*/ 0 h 1507525" name="connsiteY232"/>
              <a:gd fmla="*/ 263610 w 922634" name="connsiteX233"/>
              <a:gd fmla="*/ 0 h 1507525" name="connsiteY233"/>
              <a:gd fmla="*/ 263610 w 922634" name="connsiteX234"/>
              <a:gd fmla="*/ 98854 h 1507525" name="connsiteY234"/>
              <a:gd fmla="*/ 164756 w 922634" name="connsiteX235"/>
              <a:gd fmla="*/ 98854 h 1507525" name="connsiteY235"/>
              <a:gd fmla="*/ 0 w 922634" name="connsiteX236"/>
              <a:gd fmla="*/ 0 h 1507525" name="connsiteY236"/>
              <a:gd fmla="*/ 98854 w 922634" name="connsiteX237"/>
              <a:gd fmla="*/ 0 h 1507525" name="connsiteY237"/>
              <a:gd fmla="*/ 98854 w 922634" name="connsiteX238"/>
              <a:gd fmla="*/ 98854 h 1507525" name="connsiteY238"/>
              <a:gd fmla="*/ 0 w 922634" name="connsiteX239"/>
              <a:gd fmla="*/ 98854 h 1507525" name="connsiteY2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b="b" l="l" r="r" t="t"/>
            <a:pathLst>
              <a:path h="1507525" w="922634">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a:p>
        </p:txBody>
      </p:sp>
      <p:sp>
        <p:nvSpPr>
          <p:cNvPr id="30" name="矩形 29"/>
          <p:cNvSpPr/>
          <p:nvPr/>
        </p:nvSpPr>
        <p:spPr>
          <a:xfrm>
            <a:off x="8945563" y="2249488"/>
            <a:ext cx="923925" cy="1358900"/>
          </a:xfrm>
          <a:prstGeom prst="rect">
            <a:avLst/>
          </a:prstGeom>
          <a:solidFill>
            <a:srgbClr val="C53D3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r>
              <a:rPr altLang="zh-CN" lang="en-US" sz="2400">
                <a:solidFill>
                  <a:srgbClr val="FFFFFF"/>
                </a:solidFill>
                <a:latin charset="0" panose="020b0a04020102020204" pitchFamily="34" typeface="Arial Black"/>
              </a:rPr>
              <a:t>90%</a:t>
            </a:r>
          </a:p>
        </p:txBody>
      </p:sp>
      <p:sp>
        <p:nvSpPr>
          <p:cNvPr id="15374" name="TextBox 36"/>
          <p:cNvSpPr txBox="1">
            <a:spLocks noChangeArrowheads="1"/>
          </p:cNvSpPr>
          <p:nvPr/>
        </p:nvSpPr>
        <p:spPr bwMode="auto">
          <a:xfrm>
            <a:off x="8975724" y="3852704"/>
            <a:ext cx="86360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1600">
                <a:latin charset="-122" panose="020b0503020204020204" pitchFamily="34" typeface="微软雅黑"/>
                <a:ea charset="-122" panose="020b0503020204020204" pitchFamily="34" typeface="微软雅黑"/>
              </a:rPr>
              <a:t>标题</a:t>
            </a:r>
          </a:p>
        </p:txBody>
      </p:sp>
      <p:sp>
        <p:nvSpPr>
          <p:cNvPr id="32" name="任意多边形 31"/>
          <p:cNvSpPr/>
          <p:nvPr/>
        </p:nvSpPr>
        <p:spPr>
          <a:xfrm>
            <a:off x="7289800" y="2100263"/>
            <a:ext cx="923925" cy="1508125"/>
          </a:xfrm>
          <a:custGeom>
            <a:gdLst>
              <a:gd fmla="*/ 823780 w 922634" name="connsiteX0"/>
              <a:gd fmla="*/ 1408671 h 1507525" name="connsiteY0"/>
              <a:gd fmla="*/ 922634 w 922634" name="connsiteX1"/>
              <a:gd fmla="*/ 1408671 h 1507525" name="connsiteY1"/>
              <a:gd fmla="*/ 922634 w 922634" name="connsiteX2"/>
              <a:gd fmla="*/ 1507525 h 1507525" name="connsiteY2"/>
              <a:gd fmla="*/ 823780 w 922634" name="connsiteX3"/>
              <a:gd fmla="*/ 1507525 h 1507525" name="connsiteY3"/>
              <a:gd fmla="*/ 659024 w 922634" name="connsiteX4"/>
              <a:gd fmla="*/ 1408671 h 1507525" name="connsiteY4"/>
              <a:gd fmla="*/ 757878 w 922634" name="connsiteX5"/>
              <a:gd fmla="*/ 1408671 h 1507525" name="connsiteY5"/>
              <a:gd fmla="*/ 757878 w 922634" name="connsiteX6"/>
              <a:gd fmla="*/ 1507525 h 1507525" name="connsiteY6"/>
              <a:gd fmla="*/ 659024 w 922634" name="connsiteX7"/>
              <a:gd fmla="*/ 1507525 h 1507525" name="connsiteY7"/>
              <a:gd fmla="*/ 494268 w 922634" name="connsiteX8"/>
              <a:gd fmla="*/ 1408671 h 1507525" name="connsiteY8"/>
              <a:gd fmla="*/ 593122 w 922634" name="connsiteX9"/>
              <a:gd fmla="*/ 1408671 h 1507525" name="connsiteY9"/>
              <a:gd fmla="*/ 593122 w 922634" name="connsiteX10"/>
              <a:gd fmla="*/ 1507525 h 1507525" name="connsiteY10"/>
              <a:gd fmla="*/ 494268 w 922634" name="connsiteX11"/>
              <a:gd fmla="*/ 1507525 h 1507525" name="connsiteY11"/>
              <a:gd fmla="*/ 329512 w 922634" name="connsiteX12"/>
              <a:gd fmla="*/ 1408671 h 1507525" name="connsiteY12"/>
              <a:gd fmla="*/ 428366 w 922634" name="connsiteX13"/>
              <a:gd fmla="*/ 1408671 h 1507525" name="connsiteY13"/>
              <a:gd fmla="*/ 428366 w 922634" name="connsiteX14"/>
              <a:gd fmla="*/ 1507525 h 1507525" name="connsiteY14"/>
              <a:gd fmla="*/ 329512 w 922634" name="connsiteX15"/>
              <a:gd fmla="*/ 1507525 h 1507525" name="connsiteY15"/>
              <a:gd fmla="*/ 164756 w 922634" name="connsiteX16"/>
              <a:gd fmla="*/ 1408671 h 1507525" name="connsiteY16"/>
              <a:gd fmla="*/ 263610 w 922634" name="connsiteX17"/>
              <a:gd fmla="*/ 1408671 h 1507525" name="connsiteY17"/>
              <a:gd fmla="*/ 263610 w 922634" name="connsiteX18"/>
              <a:gd fmla="*/ 1507525 h 1507525" name="connsiteY18"/>
              <a:gd fmla="*/ 164756 w 922634" name="connsiteX19"/>
              <a:gd fmla="*/ 1507525 h 1507525" name="connsiteY19"/>
              <a:gd fmla="*/ 0 w 922634" name="connsiteX20"/>
              <a:gd fmla="*/ 1408671 h 1507525" name="connsiteY20"/>
              <a:gd fmla="*/ 98854 w 922634" name="connsiteX21"/>
              <a:gd fmla="*/ 1408671 h 1507525" name="connsiteY21"/>
              <a:gd fmla="*/ 98854 w 922634" name="connsiteX22"/>
              <a:gd fmla="*/ 1507525 h 1507525" name="connsiteY22"/>
              <a:gd fmla="*/ 0 w 922634" name="connsiteX23"/>
              <a:gd fmla="*/ 1507525 h 1507525" name="connsiteY23"/>
              <a:gd fmla="*/ 823780 w 922634" name="connsiteX24"/>
              <a:gd fmla="*/ 1252152 h 1507525" name="connsiteY24"/>
              <a:gd fmla="*/ 922634 w 922634" name="connsiteX25"/>
              <a:gd fmla="*/ 1252152 h 1507525" name="connsiteY25"/>
              <a:gd fmla="*/ 922634 w 922634" name="connsiteX26"/>
              <a:gd fmla="*/ 1351006 h 1507525" name="connsiteY26"/>
              <a:gd fmla="*/ 823780 w 922634" name="connsiteX27"/>
              <a:gd fmla="*/ 1351006 h 1507525" name="connsiteY27"/>
              <a:gd fmla="*/ 659024 w 922634" name="connsiteX28"/>
              <a:gd fmla="*/ 1252152 h 1507525" name="connsiteY28"/>
              <a:gd fmla="*/ 757878 w 922634" name="connsiteX29"/>
              <a:gd fmla="*/ 1252152 h 1507525" name="connsiteY29"/>
              <a:gd fmla="*/ 757878 w 922634" name="connsiteX30"/>
              <a:gd fmla="*/ 1351006 h 1507525" name="connsiteY30"/>
              <a:gd fmla="*/ 659024 w 922634" name="connsiteX31"/>
              <a:gd fmla="*/ 1351006 h 1507525" name="connsiteY31"/>
              <a:gd fmla="*/ 494268 w 922634" name="connsiteX32"/>
              <a:gd fmla="*/ 1252152 h 1507525" name="connsiteY32"/>
              <a:gd fmla="*/ 593122 w 922634" name="connsiteX33"/>
              <a:gd fmla="*/ 1252152 h 1507525" name="connsiteY33"/>
              <a:gd fmla="*/ 593122 w 922634" name="connsiteX34"/>
              <a:gd fmla="*/ 1351006 h 1507525" name="connsiteY34"/>
              <a:gd fmla="*/ 494268 w 922634" name="connsiteX35"/>
              <a:gd fmla="*/ 1351006 h 1507525" name="connsiteY35"/>
              <a:gd fmla="*/ 329512 w 922634" name="connsiteX36"/>
              <a:gd fmla="*/ 1252152 h 1507525" name="connsiteY36"/>
              <a:gd fmla="*/ 428366 w 922634" name="connsiteX37"/>
              <a:gd fmla="*/ 1252152 h 1507525" name="connsiteY37"/>
              <a:gd fmla="*/ 428366 w 922634" name="connsiteX38"/>
              <a:gd fmla="*/ 1351006 h 1507525" name="connsiteY38"/>
              <a:gd fmla="*/ 329512 w 922634" name="connsiteX39"/>
              <a:gd fmla="*/ 1351006 h 1507525" name="connsiteY39"/>
              <a:gd fmla="*/ 164756 w 922634" name="connsiteX40"/>
              <a:gd fmla="*/ 1252152 h 1507525" name="connsiteY40"/>
              <a:gd fmla="*/ 263610 w 922634" name="connsiteX41"/>
              <a:gd fmla="*/ 1252152 h 1507525" name="connsiteY41"/>
              <a:gd fmla="*/ 263610 w 922634" name="connsiteX42"/>
              <a:gd fmla="*/ 1351006 h 1507525" name="connsiteY42"/>
              <a:gd fmla="*/ 164756 w 922634" name="connsiteX43"/>
              <a:gd fmla="*/ 1351006 h 1507525" name="connsiteY43"/>
              <a:gd fmla="*/ 0 w 922634" name="connsiteX44"/>
              <a:gd fmla="*/ 1252152 h 1507525" name="connsiteY44"/>
              <a:gd fmla="*/ 98854 w 922634" name="connsiteX45"/>
              <a:gd fmla="*/ 1252152 h 1507525" name="connsiteY45"/>
              <a:gd fmla="*/ 98854 w 922634" name="connsiteX46"/>
              <a:gd fmla="*/ 1351006 h 1507525" name="connsiteY46"/>
              <a:gd fmla="*/ 0 w 922634" name="connsiteX47"/>
              <a:gd fmla="*/ 1351006 h 1507525" name="connsiteY47"/>
              <a:gd fmla="*/ 823780 w 922634" name="connsiteX48"/>
              <a:gd fmla="*/ 1095633 h 1507525" name="connsiteY48"/>
              <a:gd fmla="*/ 922634 w 922634" name="connsiteX49"/>
              <a:gd fmla="*/ 1095633 h 1507525" name="connsiteY49"/>
              <a:gd fmla="*/ 922634 w 922634" name="connsiteX50"/>
              <a:gd fmla="*/ 1194487 h 1507525" name="connsiteY50"/>
              <a:gd fmla="*/ 823780 w 922634" name="connsiteX51"/>
              <a:gd fmla="*/ 1194487 h 1507525" name="connsiteY51"/>
              <a:gd fmla="*/ 659024 w 922634" name="connsiteX52"/>
              <a:gd fmla="*/ 1095633 h 1507525" name="connsiteY52"/>
              <a:gd fmla="*/ 757878 w 922634" name="connsiteX53"/>
              <a:gd fmla="*/ 1095633 h 1507525" name="connsiteY53"/>
              <a:gd fmla="*/ 757878 w 922634" name="connsiteX54"/>
              <a:gd fmla="*/ 1194487 h 1507525" name="connsiteY54"/>
              <a:gd fmla="*/ 659024 w 922634" name="connsiteX55"/>
              <a:gd fmla="*/ 1194487 h 1507525" name="connsiteY55"/>
              <a:gd fmla="*/ 494268 w 922634" name="connsiteX56"/>
              <a:gd fmla="*/ 1095633 h 1507525" name="connsiteY56"/>
              <a:gd fmla="*/ 593122 w 922634" name="connsiteX57"/>
              <a:gd fmla="*/ 1095633 h 1507525" name="connsiteY57"/>
              <a:gd fmla="*/ 593122 w 922634" name="connsiteX58"/>
              <a:gd fmla="*/ 1194487 h 1507525" name="connsiteY58"/>
              <a:gd fmla="*/ 494268 w 922634" name="connsiteX59"/>
              <a:gd fmla="*/ 1194487 h 1507525" name="connsiteY59"/>
              <a:gd fmla="*/ 329512 w 922634" name="connsiteX60"/>
              <a:gd fmla="*/ 1095633 h 1507525" name="connsiteY60"/>
              <a:gd fmla="*/ 428366 w 922634" name="connsiteX61"/>
              <a:gd fmla="*/ 1095633 h 1507525" name="connsiteY61"/>
              <a:gd fmla="*/ 428366 w 922634" name="connsiteX62"/>
              <a:gd fmla="*/ 1194487 h 1507525" name="connsiteY62"/>
              <a:gd fmla="*/ 329512 w 922634" name="connsiteX63"/>
              <a:gd fmla="*/ 1194487 h 1507525" name="connsiteY63"/>
              <a:gd fmla="*/ 164756 w 922634" name="connsiteX64"/>
              <a:gd fmla="*/ 1095633 h 1507525" name="connsiteY64"/>
              <a:gd fmla="*/ 263610 w 922634" name="connsiteX65"/>
              <a:gd fmla="*/ 1095633 h 1507525" name="connsiteY65"/>
              <a:gd fmla="*/ 263610 w 922634" name="connsiteX66"/>
              <a:gd fmla="*/ 1194487 h 1507525" name="connsiteY66"/>
              <a:gd fmla="*/ 164756 w 922634" name="connsiteX67"/>
              <a:gd fmla="*/ 1194487 h 1507525" name="connsiteY67"/>
              <a:gd fmla="*/ 0 w 922634" name="connsiteX68"/>
              <a:gd fmla="*/ 1095633 h 1507525" name="connsiteY68"/>
              <a:gd fmla="*/ 98854 w 922634" name="connsiteX69"/>
              <a:gd fmla="*/ 1095633 h 1507525" name="connsiteY69"/>
              <a:gd fmla="*/ 98854 w 922634" name="connsiteX70"/>
              <a:gd fmla="*/ 1194487 h 1507525" name="connsiteY70"/>
              <a:gd fmla="*/ 0 w 922634" name="connsiteX71"/>
              <a:gd fmla="*/ 1194487 h 1507525" name="connsiteY71"/>
              <a:gd fmla="*/ 823780 w 922634" name="connsiteX72"/>
              <a:gd fmla="*/ 939114 h 1507525" name="connsiteY72"/>
              <a:gd fmla="*/ 922634 w 922634" name="connsiteX73"/>
              <a:gd fmla="*/ 939114 h 1507525" name="connsiteY73"/>
              <a:gd fmla="*/ 922634 w 922634" name="connsiteX74"/>
              <a:gd fmla="*/ 1037968 h 1507525" name="connsiteY74"/>
              <a:gd fmla="*/ 823780 w 922634" name="connsiteX75"/>
              <a:gd fmla="*/ 1037968 h 1507525" name="connsiteY75"/>
              <a:gd fmla="*/ 659024 w 922634" name="connsiteX76"/>
              <a:gd fmla="*/ 939114 h 1507525" name="connsiteY76"/>
              <a:gd fmla="*/ 757878 w 922634" name="connsiteX77"/>
              <a:gd fmla="*/ 939114 h 1507525" name="connsiteY77"/>
              <a:gd fmla="*/ 757878 w 922634" name="connsiteX78"/>
              <a:gd fmla="*/ 1037968 h 1507525" name="connsiteY78"/>
              <a:gd fmla="*/ 659024 w 922634" name="connsiteX79"/>
              <a:gd fmla="*/ 1037968 h 1507525" name="connsiteY79"/>
              <a:gd fmla="*/ 494268 w 922634" name="connsiteX80"/>
              <a:gd fmla="*/ 939114 h 1507525" name="connsiteY80"/>
              <a:gd fmla="*/ 593122 w 922634" name="connsiteX81"/>
              <a:gd fmla="*/ 939114 h 1507525" name="connsiteY81"/>
              <a:gd fmla="*/ 593122 w 922634" name="connsiteX82"/>
              <a:gd fmla="*/ 1037968 h 1507525" name="connsiteY82"/>
              <a:gd fmla="*/ 494268 w 922634" name="connsiteX83"/>
              <a:gd fmla="*/ 1037968 h 1507525" name="connsiteY83"/>
              <a:gd fmla="*/ 329512 w 922634" name="connsiteX84"/>
              <a:gd fmla="*/ 939114 h 1507525" name="connsiteY84"/>
              <a:gd fmla="*/ 428366 w 922634" name="connsiteX85"/>
              <a:gd fmla="*/ 939114 h 1507525" name="connsiteY85"/>
              <a:gd fmla="*/ 428366 w 922634" name="connsiteX86"/>
              <a:gd fmla="*/ 1037968 h 1507525" name="connsiteY86"/>
              <a:gd fmla="*/ 329512 w 922634" name="connsiteX87"/>
              <a:gd fmla="*/ 1037968 h 1507525" name="connsiteY87"/>
              <a:gd fmla="*/ 164756 w 922634" name="connsiteX88"/>
              <a:gd fmla="*/ 939114 h 1507525" name="connsiteY88"/>
              <a:gd fmla="*/ 263610 w 922634" name="connsiteX89"/>
              <a:gd fmla="*/ 939114 h 1507525" name="connsiteY89"/>
              <a:gd fmla="*/ 263610 w 922634" name="connsiteX90"/>
              <a:gd fmla="*/ 1037968 h 1507525" name="connsiteY90"/>
              <a:gd fmla="*/ 164756 w 922634" name="connsiteX91"/>
              <a:gd fmla="*/ 1037968 h 1507525" name="connsiteY91"/>
              <a:gd fmla="*/ 0 w 922634" name="connsiteX92"/>
              <a:gd fmla="*/ 939114 h 1507525" name="connsiteY92"/>
              <a:gd fmla="*/ 98854 w 922634" name="connsiteX93"/>
              <a:gd fmla="*/ 939114 h 1507525" name="connsiteY93"/>
              <a:gd fmla="*/ 98854 w 922634" name="connsiteX94"/>
              <a:gd fmla="*/ 1037968 h 1507525" name="connsiteY94"/>
              <a:gd fmla="*/ 0 w 922634" name="connsiteX95"/>
              <a:gd fmla="*/ 1037968 h 1507525" name="connsiteY95"/>
              <a:gd fmla="*/ 823780 w 922634" name="connsiteX96"/>
              <a:gd fmla="*/ 782595 h 1507525" name="connsiteY96"/>
              <a:gd fmla="*/ 922634 w 922634" name="connsiteX97"/>
              <a:gd fmla="*/ 782595 h 1507525" name="connsiteY97"/>
              <a:gd fmla="*/ 922634 w 922634" name="connsiteX98"/>
              <a:gd fmla="*/ 881449 h 1507525" name="connsiteY98"/>
              <a:gd fmla="*/ 823780 w 922634" name="connsiteX99"/>
              <a:gd fmla="*/ 881449 h 1507525" name="connsiteY99"/>
              <a:gd fmla="*/ 659024 w 922634" name="connsiteX100"/>
              <a:gd fmla="*/ 782595 h 1507525" name="connsiteY100"/>
              <a:gd fmla="*/ 757878 w 922634" name="connsiteX101"/>
              <a:gd fmla="*/ 782595 h 1507525" name="connsiteY101"/>
              <a:gd fmla="*/ 757878 w 922634" name="connsiteX102"/>
              <a:gd fmla="*/ 881449 h 1507525" name="connsiteY102"/>
              <a:gd fmla="*/ 659024 w 922634" name="connsiteX103"/>
              <a:gd fmla="*/ 881449 h 1507525" name="connsiteY103"/>
              <a:gd fmla="*/ 494268 w 922634" name="connsiteX104"/>
              <a:gd fmla="*/ 782595 h 1507525" name="connsiteY104"/>
              <a:gd fmla="*/ 593122 w 922634" name="connsiteX105"/>
              <a:gd fmla="*/ 782595 h 1507525" name="connsiteY105"/>
              <a:gd fmla="*/ 593122 w 922634" name="connsiteX106"/>
              <a:gd fmla="*/ 881449 h 1507525" name="connsiteY106"/>
              <a:gd fmla="*/ 494268 w 922634" name="connsiteX107"/>
              <a:gd fmla="*/ 881449 h 1507525" name="connsiteY107"/>
              <a:gd fmla="*/ 329512 w 922634" name="connsiteX108"/>
              <a:gd fmla="*/ 782595 h 1507525" name="connsiteY108"/>
              <a:gd fmla="*/ 428366 w 922634" name="connsiteX109"/>
              <a:gd fmla="*/ 782595 h 1507525" name="connsiteY109"/>
              <a:gd fmla="*/ 428366 w 922634" name="connsiteX110"/>
              <a:gd fmla="*/ 881449 h 1507525" name="connsiteY110"/>
              <a:gd fmla="*/ 329512 w 922634" name="connsiteX111"/>
              <a:gd fmla="*/ 881449 h 1507525" name="connsiteY111"/>
              <a:gd fmla="*/ 164756 w 922634" name="connsiteX112"/>
              <a:gd fmla="*/ 782595 h 1507525" name="connsiteY112"/>
              <a:gd fmla="*/ 263610 w 922634" name="connsiteX113"/>
              <a:gd fmla="*/ 782595 h 1507525" name="connsiteY113"/>
              <a:gd fmla="*/ 263610 w 922634" name="connsiteX114"/>
              <a:gd fmla="*/ 881449 h 1507525" name="connsiteY114"/>
              <a:gd fmla="*/ 164756 w 922634" name="connsiteX115"/>
              <a:gd fmla="*/ 881449 h 1507525" name="connsiteY115"/>
              <a:gd fmla="*/ 0 w 922634" name="connsiteX116"/>
              <a:gd fmla="*/ 782595 h 1507525" name="connsiteY116"/>
              <a:gd fmla="*/ 98854 w 922634" name="connsiteX117"/>
              <a:gd fmla="*/ 782595 h 1507525" name="connsiteY117"/>
              <a:gd fmla="*/ 98854 w 922634" name="connsiteX118"/>
              <a:gd fmla="*/ 881449 h 1507525" name="connsiteY118"/>
              <a:gd fmla="*/ 0 w 922634" name="connsiteX119"/>
              <a:gd fmla="*/ 881449 h 1507525" name="connsiteY119"/>
              <a:gd fmla="*/ 823780 w 922634" name="connsiteX120"/>
              <a:gd fmla="*/ 626076 h 1507525" name="connsiteY120"/>
              <a:gd fmla="*/ 922634 w 922634" name="connsiteX121"/>
              <a:gd fmla="*/ 626076 h 1507525" name="connsiteY121"/>
              <a:gd fmla="*/ 922634 w 922634" name="connsiteX122"/>
              <a:gd fmla="*/ 724930 h 1507525" name="connsiteY122"/>
              <a:gd fmla="*/ 823780 w 922634" name="connsiteX123"/>
              <a:gd fmla="*/ 724930 h 1507525" name="connsiteY123"/>
              <a:gd fmla="*/ 659024 w 922634" name="connsiteX124"/>
              <a:gd fmla="*/ 626076 h 1507525" name="connsiteY124"/>
              <a:gd fmla="*/ 757878 w 922634" name="connsiteX125"/>
              <a:gd fmla="*/ 626076 h 1507525" name="connsiteY125"/>
              <a:gd fmla="*/ 757878 w 922634" name="connsiteX126"/>
              <a:gd fmla="*/ 724930 h 1507525" name="connsiteY126"/>
              <a:gd fmla="*/ 659024 w 922634" name="connsiteX127"/>
              <a:gd fmla="*/ 724930 h 1507525" name="connsiteY127"/>
              <a:gd fmla="*/ 494268 w 922634" name="connsiteX128"/>
              <a:gd fmla="*/ 626076 h 1507525" name="connsiteY128"/>
              <a:gd fmla="*/ 593122 w 922634" name="connsiteX129"/>
              <a:gd fmla="*/ 626076 h 1507525" name="connsiteY129"/>
              <a:gd fmla="*/ 593122 w 922634" name="connsiteX130"/>
              <a:gd fmla="*/ 724930 h 1507525" name="connsiteY130"/>
              <a:gd fmla="*/ 494268 w 922634" name="connsiteX131"/>
              <a:gd fmla="*/ 724930 h 1507525" name="connsiteY131"/>
              <a:gd fmla="*/ 329512 w 922634" name="connsiteX132"/>
              <a:gd fmla="*/ 626076 h 1507525" name="connsiteY132"/>
              <a:gd fmla="*/ 428366 w 922634" name="connsiteX133"/>
              <a:gd fmla="*/ 626076 h 1507525" name="connsiteY133"/>
              <a:gd fmla="*/ 428366 w 922634" name="connsiteX134"/>
              <a:gd fmla="*/ 724930 h 1507525" name="connsiteY134"/>
              <a:gd fmla="*/ 329512 w 922634" name="connsiteX135"/>
              <a:gd fmla="*/ 724930 h 1507525" name="connsiteY135"/>
              <a:gd fmla="*/ 164756 w 922634" name="connsiteX136"/>
              <a:gd fmla="*/ 626076 h 1507525" name="connsiteY136"/>
              <a:gd fmla="*/ 263610 w 922634" name="connsiteX137"/>
              <a:gd fmla="*/ 626076 h 1507525" name="connsiteY137"/>
              <a:gd fmla="*/ 263610 w 922634" name="connsiteX138"/>
              <a:gd fmla="*/ 724930 h 1507525" name="connsiteY138"/>
              <a:gd fmla="*/ 164756 w 922634" name="connsiteX139"/>
              <a:gd fmla="*/ 724930 h 1507525" name="connsiteY139"/>
              <a:gd fmla="*/ 0 w 922634" name="connsiteX140"/>
              <a:gd fmla="*/ 626076 h 1507525" name="connsiteY140"/>
              <a:gd fmla="*/ 98854 w 922634" name="connsiteX141"/>
              <a:gd fmla="*/ 626076 h 1507525" name="connsiteY141"/>
              <a:gd fmla="*/ 98854 w 922634" name="connsiteX142"/>
              <a:gd fmla="*/ 724930 h 1507525" name="connsiteY142"/>
              <a:gd fmla="*/ 0 w 922634" name="connsiteX143"/>
              <a:gd fmla="*/ 724930 h 1507525" name="connsiteY143"/>
              <a:gd fmla="*/ 823780 w 922634" name="connsiteX144"/>
              <a:gd fmla="*/ 469557 h 1507525" name="connsiteY144"/>
              <a:gd fmla="*/ 922634 w 922634" name="connsiteX145"/>
              <a:gd fmla="*/ 469557 h 1507525" name="connsiteY145"/>
              <a:gd fmla="*/ 922634 w 922634" name="connsiteX146"/>
              <a:gd fmla="*/ 568411 h 1507525" name="connsiteY146"/>
              <a:gd fmla="*/ 823780 w 922634" name="connsiteX147"/>
              <a:gd fmla="*/ 568411 h 1507525" name="connsiteY147"/>
              <a:gd fmla="*/ 659024 w 922634" name="connsiteX148"/>
              <a:gd fmla="*/ 469557 h 1507525" name="connsiteY148"/>
              <a:gd fmla="*/ 757878 w 922634" name="connsiteX149"/>
              <a:gd fmla="*/ 469557 h 1507525" name="connsiteY149"/>
              <a:gd fmla="*/ 757878 w 922634" name="connsiteX150"/>
              <a:gd fmla="*/ 568411 h 1507525" name="connsiteY150"/>
              <a:gd fmla="*/ 659024 w 922634" name="connsiteX151"/>
              <a:gd fmla="*/ 568411 h 1507525" name="connsiteY151"/>
              <a:gd fmla="*/ 494268 w 922634" name="connsiteX152"/>
              <a:gd fmla="*/ 469557 h 1507525" name="connsiteY152"/>
              <a:gd fmla="*/ 593122 w 922634" name="connsiteX153"/>
              <a:gd fmla="*/ 469557 h 1507525" name="connsiteY153"/>
              <a:gd fmla="*/ 593122 w 922634" name="connsiteX154"/>
              <a:gd fmla="*/ 568411 h 1507525" name="connsiteY154"/>
              <a:gd fmla="*/ 494268 w 922634" name="connsiteX155"/>
              <a:gd fmla="*/ 568411 h 1507525" name="connsiteY155"/>
              <a:gd fmla="*/ 329512 w 922634" name="connsiteX156"/>
              <a:gd fmla="*/ 469557 h 1507525" name="connsiteY156"/>
              <a:gd fmla="*/ 428366 w 922634" name="connsiteX157"/>
              <a:gd fmla="*/ 469557 h 1507525" name="connsiteY157"/>
              <a:gd fmla="*/ 428366 w 922634" name="connsiteX158"/>
              <a:gd fmla="*/ 568411 h 1507525" name="connsiteY158"/>
              <a:gd fmla="*/ 329512 w 922634" name="connsiteX159"/>
              <a:gd fmla="*/ 568411 h 1507525" name="connsiteY159"/>
              <a:gd fmla="*/ 164756 w 922634" name="connsiteX160"/>
              <a:gd fmla="*/ 469557 h 1507525" name="connsiteY160"/>
              <a:gd fmla="*/ 263610 w 922634" name="connsiteX161"/>
              <a:gd fmla="*/ 469557 h 1507525" name="connsiteY161"/>
              <a:gd fmla="*/ 263610 w 922634" name="connsiteX162"/>
              <a:gd fmla="*/ 568411 h 1507525" name="connsiteY162"/>
              <a:gd fmla="*/ 164756 w 922634" name="connsiteX163"/>
              <a:gd fmla="*/ 568411 h 1507525" name="connsiteY163"/>
              <a:gd fmla="*/ 0 w 922634" name="connsiteX164"/>
              <a:gd fmla="*/ 469557 h 1507525" name="connsiteY164"/>
              <a:gd fmla="*/ 98854 w 922634" name="connsiteX165"/>
              <a:gd fmla="*/ 469557 h 1507525" name="connsiteY165"/>
              <a:gd fmla="*/ 98854 w 922634" name="connsiteX166"/>
              <a:gd fmla="*/ 568411 h 1507525" name="connsiteY166"/>
              <a:gd fmla="*/ 0 w 922634" name="connsiteX167"/>
              <a:gd fmla="*/ 568411 h 1507525" name="connsiteY167"/>
              <a:gd fmla="*/ 823780 w 922634" name="connsiteX168"/>
              <a:gd fmla="*/ 313038 h 1507525" name="connsiteY168"/>
              <a:gd fmla="*/ 922634 w 922634" name="connsiteX169"/>
              <a:gd fmla="*/ 313038 h 1507525" name="connsiteY169"/>
              <a:gd fmla="*/ 922634 w 922634" name="connsiteX170"/>
              <a:gd fmla="*/ 411892 h 1507525" name="connsiteY170"/>
              <a:gd fmla="*/ 823780 w 922634" name="connsiteX171"/>
              <a:gd fmla="*/ 411892 h 1507525" name="connsiteY171"/>
              <a:gd fmla="*/ 659024 w 922634" name="connsiteX172"/>
              <a:gd fmla="*/ 313038 h 1507525" name="connsiteY172"/>
              <a:gd fmla="*/ 757878 w 922634" name="connsiteX173"/>
              <a:gd fmla="*/ 313038 h 1507525" name="connsiteY173"/>
              <a:gd fmla="*/ 757878 w 922634" name="connsiteX174"/>
              <a:gd fmla="*/ 411892 h 1507525" name="connsiteY174"/>
              <a:gd fmla="*/ 659024 w 922634" name="connsiteX175"/>
              <a:gd fmla="*/ 411892 h 1507525" name="connsiteY175"/>
              <a:gd fmla="*/ 494268 w 922634" name="connsiteX176"/>
              <a:gd fmla="*/ 313038 h 1507525" name="connsiteY176"/>
              <a:gd fmla="*/ 593122 w 922634" name="connsiteX177"/>
              <a:gd fmla="*/ 313038 h 1507525" name="connsiteY177"/>
              <a:gd fmla="*/ 593122 w 922634" name="connsiteX178"/>
              <a:gd fmla="*/ 411892 h 1507525" name="connsiteY178"/>
              <a:gd fmla="*/ 494268 w 922634" name="connsiteX179"/>
              <a:gd fmla="*/ 411892 h 1507525" name="connsiteY179"/>
              <a:gd fmla="*/ 329512 w 922634" name="connsiteX180"/>
              <a:gd fmla="*/ 313038 h 1507525" name="connsiteY180"/>
              <a:gd fmla="*/ 428366 w 922634" name="connsiteX181"/>
              <a:gd fmla="*/ 313038 h 1507525" name="connsiteY181"/>
              <a:gd fmla="*/ 428366 w 922634" name="connsiteX182"/>
              <a:gd fmla="*/ 411892 h 1507525" name="connsiteY182"/>
              <a:gd fmla="*/ 329512 w 922634" name="connsiteX183"/>
              <a:gd fmla="*/ 411892 h 1507525" name="connsiteY183"/>
              <a:gd fmla="*/ 164756 w 922634" name="connsiteX184"/>
              <a:gd fmla="*/ 313038 h 1507525" name="connsiteY184"/>
              <a:gd fmla="*/ 263610 w 922634" name="connsiteX185"/>
              <a:gd fmla="*/ 313038 h 1507525" name="connsiteY185"/>
              <a:gd fmla="*/ 263610 w 922634" name="connsiteX186"/>
              <a:gd fmla="*/ 411892 h 1507525" name="connsiteY186"/>
              <a:gd fmla="*/ 164756 w 922634" name="connsiteX187"/>
              <a:gd fmla="*/ 411892 h 1507525" name="connsiteY187"/>
              <a:gd fmla="*/ 0 w 922634" name="connsiteX188"/>
              <a:gd fmla="*/ 313038 h 1507525" name="connsiteY188"/>
              <a:gd fmla="*/ 98854 w 922634" name="connsiteX189"/>
              <a:gd fmla="*/ 313038 h 1507525" name="connsiteY189"/>
              <a:gd fmla="*/ 98854 w 922634" name="connsiteX190"/>
              <a:gd fmla="*/ 411892 h 1507525" name="connsiteY190"/>
              <a:gd fmla="*/ 0 w 922634" name="connsiteX191"/>
              <a:gd fmla="*/ 411892 h 1507525" name="connsiteY191"/>
              <a:gd fmla="*/ 823780 w 922634" name="connsiteX192"/>
              <a:gd fmla="*/ 156519 h 1507525" name="connsiteY192"/>
              <a:gd fmla="*/ 922634 w 922634" name="connsiteX193"/>
              <a:gd fmla="*/ 156519 h 1507525" name="connsiteY193"/>
              <a:gd fmla="*/ 922634 w 922634" name="connsiteX194"/>
              <a:gd fmla="*/ 255373 h 1507525" name="connsiteY194"/>
              <a:gd fmla="*/ 823780 w 922634" name="connsiteX195"/>
              <a:gd fmla="*/ 255373 h 1507525" name="connsiteY195"/>
              <a:gd fmla="*/ 659024 w 922634" name="connsiteX196"/>
              <a:gd fmla="*/ 156519 h 1507525" name="connsiteY196"/>
              <a:gd fmla="*/ 757878 w 922634" name="connsiteX197"/>
              <a:gd fmla="*/ 156519 h 1507525" name="connsiteY197"/>
              <a:gd fmla="*/ 757878 w 922634" name="connsiteX198"/>
              <a:gd fmla="*/ 255373 h 1507525" name="connsiteY198"/>
              <a:gd fmla="*/ 659024 w 922634" name="connsiteX199"/>
              <a:gd fmla="*/ 255373 h 1507525" name="connsiteY199"/>
              <a:gd fmla="*/ 494268 w 922634" name="connsiteX200"/>
              <a:gd fmla="*/ 156519 h 1507525" name="connsiteY200"/>
              <a:gd fmla="*/ 593122 w 922634" name="connsiteX201"/>
              <a:gd fmla="*/ 156519 h 1507525" name="connsiteY201"/>
              <a:gd fmla="*/ 593122 w 922634" name="connsiteX202"/>
              <a:gd fmla="*/ 255373 h 1507525" name="connsiteY202"/>
              <a:gd fmla="*/ 494268 w 922634" name="connsiteX203"/>
              <a:gd fmla="*/ 255373 h 1507525" name="connsiteY203"/>
              <a:gd fmla="*/ 329512 w 922634" name="connsiteX204"/>
              <a:gd fmla="*/ 156519 h 1507525" name="connsiteY204"/>
              <a:gd fmla="*/ 428366 w 922634" name="connsiteX205"/>
              <a:gd fmla="*/ 156519 h 1507525" name="connsiteY205"/>
              <a:gd fmla="*/ 428366 w 922634" name="connsiteX206"/>
              <a:gd fmla="*/ 255373 h 1507525" name="connsiteY206"/>
              <a:gd fmla="*/ 329512 w 922634" name="connsiteX207"/>
              <a:gd fmla="*/ 255373 h 1507525" name="connsiteY207"/>
              <a:gd fmla="*/ 164756 w 922634" name="connsiteX208"/>
              <a:gd fmla="*/ 156519 h 1507525" name="connsiteY208"/>
              <a:gd fmla="*/ 263610 w 922634" name="connsiteX209"/>
              <a:gd fmla="*/ 156519 h 1507525" name="connsiteY209"/>
              <a:gd fmla="*/ 263610 w 922634" name="connsiteX210"/>
              <a:gd fmla="*/ 255373 h 1507525" name="connsiteY210"/>
              <a:gd fmla="*/ 164756 w 922634" name="connsiteX211"/>
              <a:gd fmla="*/ 255373 h 1507525" name="connsiteY211"/>
              <a:gd fmla="*/ 0 w 922634" name="connsiteX212"/>
              <a:gd fmla="*/ 156519 h 1507525" name="connsiteY212"/>
              <a:gd fmla="*/ 98854 w 922634" name="connsiteX213"/>
              <a:gd fmla="*/ 156519 h 1507525" name="connsiteY213"/>
              <a:gd fmla="*/ 98854 w 922634" name="connsiteX214"/>
              <a:gd fmla="*/ 255373 h 1507525" name="connsiteY214"/>
              <a:gd fmla="*/ 0 w 922634" name="connsiteX215"/>
              <a:gd fmla="*/ 255373 h 1507525" name="connsiteY215"/>
              <a:gd fmla="*/ 823780 w 922634" name="connsiteX216"/>
              <a:gd fmla="*/ 0 h 1507525" name="connsiteY216"/>
              <a:gd fmla="*/ 922634 w 922634" name="connsiteX217"/>
              <a:gd fmla="*/ 0 h 1507525" name="connsiteY217"/>
              <a:gd fmla="*/ 922634 w 922634" name="connsiteX218"/>
              <a:gd fmla="*/ 98854 h 1507525" name="connsiteY218"/>
              <a:gd fmla="*/ 823780 w 922634" name="connsiteX219"/>
              <a:gd fmla="*/ 98854 h 1507525" name="connsiteY219"/>
              <a:gd fmla="*/ 659024 w 922634" name="connsiteX220"/>
              <a:gd fmla="*/ 0 h 1507525" name="connsiteY220"/>
              <a:gd fmla="*/ 757878 w 922634" name="connsiteX221"/>
              <a:gd fmla="*/ 0 h 1507525" name="connsiteY221"/>
              <a:gd fmla="*/ 757878 w 922634" name="connsiteX222"/>
              <a:gd fmla="*/ 98854 h 1507525" name="connsiteY222"/>
              <a:gd fmla="*/ 659024 w 922634" name="connsiteX223"/>
              <a:gd fmla="*/ 98854 h 1507525" name="connsiteY223"/>
              <a:gd fmla="*/ 494268 w 922634" name="connsiteX224"/>
              <a:gd fmla="*/ 0 h 1507525" name="connsiteY224"/>
              <a:gd fmla="*/ 593122 w 922634" name="connsiteX225"/>
              <a:gd fmla="*/ 0 h 1507525" name="connsiteY225"/>
              <a:gd fmla="*/ 593122 w 922634" name="connsiteX226"/>
              <a:gd fmla="*/ 98854 h 1507525" name="connsiteY226"/>
              <a:gd fmla="*/ 494268 w 922634" name="connsiteX227"/>
              <a:gd fmla="*/ 98854 h 1507525" name="connsiteY227"/>
              <a:gd fmla="*/ 329512 w 922634" name="connsiteX228"/>
              <a:gd fmla="*/ 0 h 1507525" name="connsiteY228"/>
              <a:gd fmla="*/ 428366 w 922634" name="connsiteX229"/>
              <a:gd fmla="*/ 0 h 1507525" name="connsiteY229"/>
              <a:gd fmla="*/ 428366 w 922634" name="connsiteX230"/>
              <a:gd fmla="*/ 98854 h 1507525" name="connsiteY230"/>
              <a:gd fmla="*/ 329512 w 922634" name="connsiteX231"/>
              <a:gd fmla="*/ 98854 h 1507525" name="connsiteY231"/>
              <a:gd fmla="*/ 164756 w 922634" name="connsiteX232"/>
              <a:gd fmla="*/ 0 h 1507525" name="connsiteY232"/>
              <a:gd fmla="*/ 263610 w 922634" name="connsiteX233"/>
              <a:gd fmla="*/ 0 h 1507525" name="connsiteY233"/>
              <a:gd fmla="*/ 263610 w 922634" name="connsiteX234"/>
              <a:gd fmla="*/ 98854 h 1507525" name="connsiteY234"/>
              <a:gd fmla="*/ 164756 w 922634" name="connsiteX235"/>
              <a:gd fmla="*/ 98854 h 1507525" name="connsiteY235"/>
              <a:gd fmla="*/ 0 w 922634" name="connsiteX236"/>
              <a:gd fmla="*/ 0 h 1507525" name="connsiteY236"/>
              <a:gd fmla="*/ 98854 w 922634" name="connsiteX237"/>
              <a:gd fmla="*/ 0 h 1507525" name="connsiteY237"/>
              <a:gd fmla="*/ 98854 w 922634" name="connsiteX238"/>
              <a:gd fmla="*/ 98854 h 1507525" name="connsiteY238"/>
              <a:gd fmla="*/ 0 w 922634" name="connsiteX239"/>
              <a:gd fmla="*/ 98854 h 1507525" name="connsiteY2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b="b" l="l" r="r" t="t"/>
            <a:pathLst>
              <a:path h="1507525" w="922634">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a:p>
        </p:txBody>
      </p:sp>
      <p:sp>
        <p:nvSpPr>
          <p:cNvPr id="33" name="矩形 32"/>
          <p:cNvSpPr/>
          <p:nvPr/>
        </p:nvSpPr>
        <p:spPr>
          <a:xfrm>
            <a:off x="7289800" y="2562225"/>
            <a:ext cx="923925" cy="1046163"/>
          </a:xfrm>
          <a:prstGeom prst="rect">
            <a:avLst/>
          </a:prstGeom>
          <a:solidFill>
            <a:srgbClr val="C53D3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r>
              <a:rPr altLang="zh-CN" lang="en-US" sz="2400">
                <a:solidFill>
                  <a:srgbClr val="FFFFFF"/>
                </a:solidFill>
                <a:latin charset="0" panose="020b0a04020102020204" pitchFamily="34" typeface="Arial Black"/>
              </a:rPr>
              <a:t>70%</a:t>
            </a:r>
          </a:p>
        </p:txBody>
      </p:sp>
      <p:sp>
        <p:nvSpPr>
          <p:cNvPr id="15377" name="TextBox 36"/>
          <p:cNvSpPr txBox="1">
            <a:spLocks noChangeArrowheads="1"/>
          </p:cNvSpPr>
          <p:nvPr/>
        </p:nvSpPr>
        <p:spPr bwMode="auto">
          <a:xfrm>
            <a:off x="7319964" y="3852704"/>
            <a:ext cx="86360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1600">
                <a:latin charset="-122" panose="020b0503020204020204" pitchFamily="34" typeface="微软雅黑"/>
                <a:ea charset="-122" panose="020b0503020204020204" pitchFamily="34" typeface="微软雅黑"/>
              </a:rPr>
              <a:t>标题</a:t>
            </a:r>
          </a:p>
        </p:txBody>
      </p:sp>
      <p:cxnSp>
        <p:nvCxnSpPr>
          <p:cNvPr id="35" name="直接连接符 34"/>
          <p:cNvCxnSpPr/>
          <p:nvPr/>
        </p:nvCxnSpPr>
        <p:spPr>
          <a:xfrm flipH="1">
            <a:off x="3611563" y="2100263"/>
            <a:ext cx="0" cy="1985962"/>
          </a:xfrm>
          <a:prstGeom prst="line">
            <a:avLst/>
          </a:prstGeom>
          <a:ln>
            <a:solidFill>
              <a:srgbClr val="DCDCDC"/>
            </a:solidFill>
            <a:prstDash val="sys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5267325" y="2100263"/>
            <a:ext cx="0" cy="1985962"/>
          </a:xfrm>
          <a:prstGeom prst="line">
            <a:avLst/>
          </a:prstGeom>
          <a:ln>
            <a:solidFill>
              <a:srgbClr val="DCDCDC"/>
            </a:solidFill>
            <a:prstDash val="sysDash"/>
          </a:ln>
        </p:spPr>
        <p:style>
          <a:lnRef idx="1">
            <a:schemeClr val="accent1"/>
          </a:lnRef>
          <a:fillRef idx="0">
            <a:schemeClr val="accent1"/>
          </a:fillRef>
          <a:effectRef idx="0">
            <a:schemeClr val="accent1"/>
          </a:effectRef>
          <a:fontRef idx="minor">
            <a:schemeClr val="tx1"/>
          </a:fontRef>
        </p:style>
      </p:cxnSp>
      <p:sp>
        <p:nvSpPr>
          <p:cNvPr id="37" name="任意多边形 36"/>
          <p:cNvSpPr/>
          <p:nvPr/>
        </p:nvSpPr>
        <p:spPr>
          <a:xfrm>
            <a:off x="5634038" y="2100263"/>
            <a:ext cx="923925" cy="1508125"/>
          </a:xfrm>
          <a:custGeom>
            <a:gdLst>
              <a:gd fmla="*/ 823780 w 922634" name="connsiteX0"/>
              <a:gd fmla="*/ 1408671 h 1507525" name="connsiteY0"/>
              <a:gd fmla="*/ 922634 w 922634" name="connsiteX1"/>
              <a:gd fmla="*/ 1408671 h 1507525" name="connsiteY1"/>
              <a:gd fmla="*/ 922634 w 922634" name="connsiteX2"/>
              <a:gd fmla="*/ 1507525 h 1507525" name="connsiteY2"/>
              <a:gd fmla="*/ 823780 w 922634" name="connsiteX3"/>
              <a:gd fmla="*/ 1507525 h 1507525" name="connsiteY3"/>
              <a:gd fmla="*/ 659024 w 922634" name="connsiteX4"/>
              <a:gd fmla="*/ 1408671 h 1507525" name="connsiteY4"/>
              <a:gd fmla="*/ 757878 w 922634" name="connsiteX5"/>
              <a:gd fmla="*/ 1408671 h 1507525" name="connsiteY5"/>
              <a:gd fmla="*/ 757878 w 922634" name="connsiteX6"/>
              <a:gd fmla="*/ 1507525 h 1507525" name="connsiteY6"/>
              <a:gd fmla="*/ 659024 w 922634" name="connsiteX7"/>
              <a:gd fmla="*/ 1507525 h 1507525" name="connsiteY7"/>
              <a:gd fmla="*/ 494268 w 922634" name="connsiteX8"/>
              <a:gd fmla="*/ 1408671 h 1507525" name="connsiteY8"/>
              <a:gd fmla="*/ 593122 w 922634" name="connsiteX9"/>
              <a:gd fmla="*/ 1408671 h 1507525" name="connsiteY9"/>
              <a:gd fmla="*/ 593122 w 922634" name="connsiteX10"/>
              <a:gd fmla="*/ 1507525 h 1507525" name="connsiteY10"/>
              <a:gd fmla="*/ 494268 w 922634" name="connsiteX11"/>
              <a:gd fmla="*/ 1507525 h 1507525" name="connsiteY11"/>
              <a:gd fmla="*/ 329512 w 922634" name="connsiteX12"/>
              <a:gd fmla="*/ 1408671 h 1507525" name="connsiteY12"/>
              <a:gd fmla="*/ 428366 w 922634" name="connsiteX13"/>
              <a:gd fmla="*/ 1408671 h 1507525" name="connsiteY13"/>
              <a:gd fmla="*/ 428366 w 922634" name="connsiteX14"/>
              <a:gd fmla="*/ 1507525 h 1507525" name="connsiteY14"/>
              <a:gd fmla="*/ 329512 w 922634" name="connsiteX15"/>
              <a:gd fmla="*/ 1507525 h 1507525" name="connsiteY15"/>
              <a:gd fmla="*/ 164756 w 922634" name="connsiteX16"/>
              <a:gd fmla="*/ 1408671 h 1507525" name="connsiteY16"/>
              <a:gd fmla="*/ 263610 w 922634" name="connsiteX17"/>
              <a:gd fmla="*/ 1408671 h 1507525" name="connsiteY17"/>
              <a:gd fmla="*/ 263610 w 922634" name="connsiteX18"/>
              <a:gd fmla="*/ 1507525 h 1507525" name="connsiteY18"/>
              <a:gd fmla="*/ 164756 w 922634" name="connsiteX19"/>
              <a:gd fmla="*/ 1507525 h 1507525" name="connsiteY19"/>
              <a:gd fmla="*/ 0 w 922634" name="connsiteX20"/>
              <a:gd fmla="*/ 1408671 h 1507525" name="connsiteY20"/>
              <a:gd fmla="*/ 98854 w 922634" name="connsiteX21"/>
              <a:gd fmla="*/ 1408671 h 1507525" name="connsiteY21"/>
              <a:gd fmla="*/ 98854 w 922634" name="connsiteX22"/>
              <a:gd fmla="*/ 1507525 h 1507525" name="connsiteY22"/>
              <a:gd fmla="*/ 0 w 922634" name="connsiteX23"/>
              <a:gd fmla="*/ 1507525 h 1507525" name="connsiteY23"/>
              <a:gd fmla="*/ 823780 w 922634" name="connsiteX24"/>
              <a:gd fmla="*/ 1252152 h 1507525" name="connsiteY24"/>
              <a:gd fmla="*/ 922634 w 922634" name="connsiteX25"/>
              <a:gd fmla="*/ 1252152 h 1507525" name="connsiteY25"/>
              <a:gd fmla="*/ 922634 w 922634" name="connsiteX26"/>
              <a:gd fmla="*/ 1351006 h 1507525" name="connsiteY26"/>
              <a:gd fmla="*/ 823780 w 922634" name="connsiteX27"/>
              <a:gd fmla="*/ 1351006 h 1507525" name="connsiteY27"/>
              <a:gd fmla="*/ 659024 w 922634" name="connsiteX28"/>
              <a:gd fmla="*/ 1252152 h 1507525" name="connsiteY28"/>
              <a:gd fmla="*/ 757878 w 922634" name="connsiteX29"/>
              <a:gd fmla="*/ 1252152 h 1507525" name="connsiteY29"/>
              <a:gd fmla="*/ 757878 w 922634" name="connsiteX30"/>
              <a:gd fmla="*/ 1351006 h 1507525" name="connsiteY30"/>
              <a:gd fmla="*/ 659024 w 922634" name="connsiteX31"/>
              <a:gd fmla="*/ 1351006 h 1507525" name="connsiteY31"/>
              <a:gd fmla="*/ 494268 w 922634" name="connsiteX32"/>
              <a:gd fmla="*/ 1252152 h 1507525" name="connsiteY32"/>
              <a:gd fmla="*/ 593122 w 922634" name="connsiteX33"/>
              <a:gd fmla="*/ 1252152 h 1507525" name="connsiteY33"/>
              <a:gd fmla="*/ 593122 w 922634" name="connsiteX34"/>
              <a:gd fmla="*/ 1351006 h 1507525" name="connsiteY34"/>
              <a:gd fmla="*/ 494268 w 922634" name="connsiteX35"/>
              <a:gd fmla="*/ 1351006 h 1507525" name="connsiteY35"/>
              <a:gd fmla="*/ 329512 w 922634" name="connsiteX36"/>
              <a:gd fmla="*/ 1252152 h 1507525" name="connsiteY36"/>
              <a:gd fmla="*/ 428366 w 922634" name="connsiteX37"/>
              <a:gd fmla="*/ 1252152 h 1507525" name="connsiteY37"/>
              <a:gd fmla="*/ 428366 w 922634" name="connsiteX38"/>
              <a:gd fmla="*/ 1351006 h 1507525" name="connsiteY38"/>
              <a:gd fmla="*/ 329512 w 922634" name="connsiteX39"/>
              <a:gd fmla="*/ 1351006 h 1507525" name="connsiteY39"/>
              <a:gd fmla="*/ 164756 w 922634" name="connsiteX40"/>
              <a:gd fmla="*/ 1252152 h 1507525" name="connsiteY40"/>
              <a:gd fmla="*/ 263610 w 922634" name="connsiteX41"/>
              <a:gd fmla="*/ 1252152 h 1507525" name="connsiteY41"/>
              <a:gd fmla="*/ 263610 w 922634" name="connsiteX42"/>
              <a:gd fmla="*/ 1351006 h 1507525" name="connsiteY42"/>
              <a:gd fmla="*/ 164756 w 922634" name="connsiteX43"/>
              <a:gd fmla="*/ 1351006 h 1507525" name="connsiteY43"/>
              <a:gd fmla="*/ 0 w 922634" name="connsiteX44"/>
              <a:gd fmla="*/ 1252152 h 1507525" name="connsiteY44"/>
              <a:gd fmla="*/ 98854 w 922634" name="connsiteX45"/>
              <a:gd fmla="*/ 1252152 h 1507525" name="connsiteY45"/>
              <a:gd fmla="*/ 98854 w 922634" name="connsiteX46"/>
              <a:gd fmla="*/ 1351006 h 1507525" name="connsiteY46"/>
              <a:gd fmla="*/ 0 w 922634" name="connsiteX47"/>
              <a:gd fmla="*/ 1351006 h 1507525" name="connsiteY47"/>
              <a:gd fmla="*/ 823780 w 922634" name="connsiteX48"/>
              <a:gd fmla="*/ 1095633 h 1507525" name="connsiteY48"/>
              <a:gd fmla="*/ 922634 w 922634" name="connsiteX49"/>
              <a:gd fmla="*/ 1095633 h 1507525" name="connsiteY49"/>
              <a:gd fmla="*/ 922634 w 922634" name="connsiteX50"/>
              <a:gd fmla="*/ 1194487 h 1507525" name="connsiteY50"/>
              <a:gd fmla="*/ 823780 w 922634" name="connsiteX51"/>
              <a:gd fmla="*/ 1194487 h 1507525" name="connsiteY51"/>
              <a:gd fmla="*/ 659024 w 922634" name="connsiteX52"/>
              <a:gd fmla="*/ 1095633 h 1507525" name="connsiteY52"/>
              <a:gd fmla="*/ 757878 w 922634" name="connsiteX53"/>
              <a:gd fmla="*/ 1095633 h 1507525" name="connsiteY53"/>
              <a:gd fmla="*/ 757878 w 922634" name="connsiteX54"/>
              <a:gd fmla="*/ 1194487 h 1507525" name="connsiteY54"/>
              <a:gd fmla="*/ 659024 w 922634" name="connsiteX55"/>
              <a:gd fmla="*/ 1194487 h 1507525" name="connsiteY55"/>
              <a:gd fmla="*/ 494268 w 922634" name="connsiteX56"/>
              <a:gd fmla="*/ 1095633 h 1507525" name="connsiteY56"/>
              <a:gd fmla="*/ 593122 w 922634" name="connsiteX57"/>
              <a:gd fmla="*/ 1095633 h 1507525" name="connsiteY57"/>
              <a:gd fmla="*/ 593122 w 922634" name="connsiteX58"/>
              <a:gd fmla="*/ 1194487 h 1507525" name="connsiteY58"/>
              <a:gd fmla="*/ 494268 w 922634" name="connsiteX59"/>
              <a:gd fmla="*/ 1194487 h 1507525" name="connsiteY59"/>
              <a:gd fmla="*/ 329512 w 922634" name="connsiteX60"/>
              <a:gd fmla="*/ 1095633 h 1507525" name="connsiteY60"/>
              <a:gd fmla="*/ 428366 w 922634" name="connsiteX61"/>
              <a:gd fmla="*/ 1095633 h 1507525" name="connsiteY61"/>
              <a:gd fmla="*/ 428366 w 922634" name="connsiteX62"/>
              <a:gd fmla="*/ 1194487 h 1507525" name="connsiteY62"/>
              <a:gd fmla="*/ 329512 w 922634" name="connsiteX63"/>
              <a:gd fmla="*/ 1194487 h 1507525" name="connsiteY63"/>
              <a:gd fmla="*/ 164756 w 922634" name="connsiteX64"/>
              <a:gd fmla="*/ 1095633 h 1507525" name="connsiteY64"/>
              <a:gd fmla="*/ 263610 w 922634" name="connsiteX65"/>
              <a:gd fmla="*/ 1095633 h 1507525" name="connsiteY65"/>
              <a:gd fmla="*/ 263610 w 922634" name="connsiteX66"/>
              <a:gd fmla="*/ 1194487 h 1507525" name="connsiteY66"/>
              <a:gd fmla="*/ 164756 w 922634" name="connsiteX67"/>
              <a:gd fmla="*/ 1194487 h 1507525" name="connsiteY67"/>
              <a:gd fmla="*/ 0 w 922634" name="connsiteX68"/>
              <a:gd fmla="*/ 1095633 h 1507525" name="connsiteY68"/>
              <a:gd fmla="*/ 98854 w 922634" name="connsiteX69"/>
              <a:gd fmla="*/ 1095633 h 1507525" name="connsiteY69"/>
              <a:gd fmla="*/ 98854 w 922634" name="connsiteX70"/>
              <a:gd fmla="*/ 1194487 h 1507525" name="connsiteY70"/>
              <a:gd fmla="*/ 0 w 922634" name="connsiteX71"/>
              <a:gd fmla="*/ 1194487 h 1507525" name="connsiteY71"/>
              <a:gd fmla="*/ 823780 w 922634" name="connsiteX72"/>
              <a:gd fmla="*/ 939114 h 1507525" name="connsiteY72"/>
              <a:gd fmla="*/ 922634 w 922634" name="connsiteX73"/>
              <a:gd fmla="*/ 939114 h 1507525" name="connsiteY73"/>
              <a:gd fmla="*/ 922634 w 922634" name="connsiteX74"/>
              <a:gd fmla="*/ 1037968 h 1507525" name="connsiteY74"/>
              <a:gd fmla="*/ 823780 w 922634" name="connsiteX75"/>
              <a:gd fmla="*/ 1037968 h 1507525" name="connsiteY75"/>
              <a:gd fmla="*/ 659024 w 922634" name="connsiteX76"/>
              <a:gd fmla="*/ 939114 h 1507525" name="connsiteY76"/>
              <a:gd fmla="*/ 757878 w 922634" name="connsiteX77"/>
              <a:gd fmla="*/ 939114 h 1507525" name="connsiteY77"/>
              <a:gd fmla="*/ 757878 w 922634" name="connsiteX78"/>
              <a:gd fmla="*/ 1037968 h 1507525" name="connsiteY78"/>
              <a:gd fmla="*/ 659024 w 922634" name="connsiteX79"/>
              <a:gd fmla="*/ 1037968 h 1507525" name="connsiteY79"/>
              <a:gd fmla="*/ 494268 w 922634" name="connsiteX80"/>
              <a:gd fmla="*/ 939114 h 1507525" name="connsiteY80"/>
              <a:gd fmla="*/ 593122 w 922634" name="connsiteX81"/>
              <a:gd fmla="*/ 939114 h 1507525" name="connsiteY81"/>
              <a:gd fmla="*/ 593122 w 922634" name="connsiteX82"/>
              <a:gd fmla="*/ 1037968 h 1507525" name="connsiteY82"/>
              <a:gd fmla="*/ 494268 w 922634" name="connsiteX83"/>
              <a:gd fmla="*/ 1037968 h 1507525" name="connsiteY83"/>
              <a:gd fmla="*/ 329512 w 922634" name="connsiteX84"/>
              <a:gd fmla="*/ 939114 h 1507525" name="connsiteY84"/>
              <a:gd fmla="*/ 428366 w 922634" name="connsiteX85"/>
              <a:gd fmla="*/ 939114 h 1507525" name="connsiteY85"/>
              <a:gd fmla="*/ 428366 w 922634" name="connsiteX86"/>
              <a:gd fmla="*/ 1037968 h 1507525" name="connsiteY86"/>
              <a:gd fmla="*/ 329512 w 922634" name="connsiteX87"/>
              <a:gd fmla="*/ 1037968 h 1507525" name="connsiteY87"/>
              <a:gd fmla="*/ 164756 w 922634" name="connsiteX88"/>
              <a:gd fmla="*/ 939114 h 1507525" name="connsiteY88"/>
              <a:gd fmla="*/ 263610 w 922634" name="connsiteX89"/>
              <a:gd fmla="*/ 939114 h 1507525" name="connsiteY89"/>
              <a:gd fmla="*/ 263610 w 922634" name="connsiteX90"/>
              <a:gd fmla="*/ 1037968 h 1507525" name="connsiteY90"/>
              <a:gd fmla="*/ 164756 w 922634" name="connsiteX91"/>
              <a:gd fmla="*/ 1037968 h 1507525" name="connsiteY91"/>
              <a:gd fmla="*/ 0 w 922634" name="connsiteX92"/>
              <a:gd fmla="*/ 939114 h 1507525" name="connsiteY92"/>
              <a:gd fmla="*/ 98854 w 922634" name="connsiteX93"/>
              <a:gd fmla="*/ 939114 h 1507525" name="connsiteY93"/>
              <a:gd fmla="*/ 98854 w 922634" name="connsiteX94"/>
              <a:gd fmla="*/ 1037968 h 1507525" name="connsiteY94"/>
              <a:gd fmla="*/ 0 w 922634" name="connsiteX95"/>
              <a:gd fmla="*/ 1037968 h 1507525" name="connsiteY95"/>
              <a:gd fmla="*/ 823780 w 922634" name="connsiteX96"/>
              <a:gd fmla="*/ 782595 h 1507525" name="connsiteY96"/>
              <a:gd fmla="*/ 922634 w 922634" name="connsiteX97"/>
              <a:gd fmla="*/ 782595 h 1507525" name="connsiteY97"/>
              <a:gd fmla="*/ 922634 w 922634" name="connsiteX98"/>
              <a:gd fmla="*/ 881449 h 1507525" name="connsiteY98"/>
              <a:gd fmla="*/ 823780 w 922634" name="connsiteX99"/>
              <a:gd fmla="*/ 881449 h 1507525" name="connsiteY99"/>
              <a:gd fmla="*/ 659024 w 922634" name="connsiteX100"/>
              <a:gd fmla="*/ 782595 h 1507525" name="connsiteY100"/>
              <a:gd fmla="*/ 757878 w 922634" name="connsiteX101"/>
              <a:gd fmla="*/ 782595 h 1507525" name="connsiteY101"/>
              <a:gd fmla="*/ 757878 w 922634" name="connsiteX102"/>
              <a:gd fmla="*/ 881449 h 1507525" name="connsiteY102"/>
              <a:gd fmla="*/ 659024 w 922634" name="connsiteX103"/>
              <a:gd fmla="*/ 881449 h 1507525" name="connsiteY103"/>
              <a:gd fmla="*/ 494268 w 922634" name="connsiteX104"/>
              <a:gd fmla="*/ 782595 h 1507525" name="connsiteY104"/>
              <a:gd fmla="*/ 593122 w 922634" name="connsiteX105"/>
              <a:gd fmla="*/ 782595 h 1507525" name="connsiteY105"/>
              <a:gd fmla="*/ 593122 w 922634" name="connsiteX106"/>
              <a:gd fmla="*/ 881449 h 1507525" name="connsiteY106"/>
              <a:gd fmla="*/ 494268 w 922634" name="connsiteX107"/>
              <a:gd fmla="*/ 881449 h 1507525" name="connsiteY107"/>
              <a:gd fmla="*/ 329512 w 922634" name="connsiteX108"/>
              <a:gd fmla="*/ 782595 h 1507525" name="connsiteY108"/>
              <a:gd fmla="*/ 428366 w 922634" name="connsiteX109"/>
              <a:gd fmla="*/ 782595 h 1507525" name="connsiteY109"/>
              <a:gd fmla="*/ 428366 w 922634" name="connsiteX110"/>
              <a:gd fmla="*/ 881449 h 1507525" name="connsiteY110"/>
              <a:gd fmla="*/ 329512 w 922634" name="connsiteX111"/>
              <a:gd fmla="*/ 881449 h 1507525" name="connsiteY111"/>
              <a:gd fmla="*/ 164756 w 922634" name="connsiteX112"/>
              <a:gd fmla="*/ 782595 h 1507525" name="connsiteY112"/>
              <a:gd fmla="*/ 263610 w 922634" name="connsiteX113"/>
              <a:gd fmla="*/ 782595 h 1507525" name="connsiteY113"/>
              <a:gd fmla="*/ 263610 w 922634" name="connsiteX114"/>
              <a:gd fmla="*/ 881449 h 1507525" name="connsiteY114"/>
              <a:gd fmla="*/ 164756 w 922634" name="connsiteX115"/>
              <a:gd fmla="*/ 881449 h 1507525" name="connsiteY115"/>
              <a:gd fmla="*/ 0 w 922634" name="connsiteX116"/>
              <a:gd fmla="*/ 782595 h 1507525" name="connsiteY116"/>
              <a:gd fmla="*/ 98854 w 922634" name="connsiteX117"/>
              <a:gd fmla="*/ 782595 h 1507525" name="connsiteY117"/>
              <a:gd fmla="*/ 98854 w 922634" name="connsiteX118"/>
              <a:gd fmla="*/ 881449 h 1507525" name="connsiteY118"/>
              <a:gd fmla="*/ 0 w 922634" name="connsiteX119"/>
              <a:gd fmla="*/ 881449 h 1507525" name="connsiteY119"/>
              <a:gd fmla="*/ 823780 w 922634" name="connsiteX120"/>
              <a:gd fmla="*/ 626076 h 1507525" name="connsiteY120"/>
              <a:gd fmla="*/ 922634 w 922634" name="connsiteX121"/>
              <a:gd fmla="*/ 626076 h 1507525" name="connsiteY121"/>
              <a:gd fmla="*/ 922634 w 922634" name="connsiteX122"/>
              <a:gd fmla="*/ 724930 h 1507525" name="connsiteY122"/>
              <a:gd fmla="*/ 823780 w 922634" name="connsiteX123"/>
              <a:gd fmla="*/ 724930 h 1507525" name="connsiteY123"/>
              <a:gd fmla="*/ 659024 w 922634" name="connsiteX124"/>
              <a:gd fmla="*/ 626076 h 1507525" name="connsiteY124"/>
              <a:gd fmla="*/ 757878 w 922634" name="connsiteX125"/>
              <a:gd fmla="*/ 626076 h 1507525" name="connsiteY125"/>
              <a:gd fmla="*/ 757878 w 922634" name="connsiteX126"/>
              <a:gd fmla="*/ 724930 h 1507525" name="connsiteY126"/>
              <a:gd fmla="*/ 659024 w 922634" name="connsiteX127"/>
              <a:gd fmla="*/ 724930 h 1507525" name="connsiteY127"/>
              <a:gd fmla="*/ 494268 w 922634" name="connsiteX128"/>
              <a:gd fmla="*/ 626076 h 1507525" name="connsiteY128"/>
              <a:gd fmla="*/ 593122 w 922634" name="connsiteX129"/>
              <a:gd fmla="*/ 626076 h 1507525" name="connsiteY129"/>
              <a:gd fmla="*/ 593122 w 922634" name="connsiteX130"/>
              <a:gd fmla="*/ 724930 h 1507525" name="connsiteY130"/>
              <a:gd fmla="*/ 494268 w 922634" name="connsiteX131"/>
              <a:gd fmla="*/ 724930 h 1507525" name="connsiteY131"/>
              <a:gd fmla="*/ 329512 w 922634" name="connsiteX132"/>
              <a:gd fmla="*/ 626076 h 1507525" name="connsiteY132"/>
              <a:gd fmla="*/ 428366 w 922634" name="connsiteX133"/>
              <a:gd fmla="*/ 626076 h 1507525" name="connsiteY133"/>
              <a:gd fmla="*/ 428366 w 922634" name="connsiteX134"/>
              <a:gd fmla="*/ 724930 h 1507525" name="connsiteY134"/>
              <a:gd fmla="*/ 329512 w 922634" name="connsiteX135"/>
              <a:gd fmla="*/ 724930 h 1507525" name="connsiteY135"/>
              <a:gd fmla="*/ 164756 w 922634" name="connsiteX136"/>
              <a:gd fmla="*/ 626076 h 1507525" name="connsiteY136"/>
              <a:gd fmla="*/ 263610 w 922634" name="connsiteX137"/>
              <a:gd fmla="*/ 626076 h 1507525" name="connsiteY137"/>
              <a:gd fmla="*/ 263610 w 922634" name="connsiteX138"/>
              <a:gd fmla="*/ 724930 h 1507525" name="connsiteY138"/>
              <a:gd fmla="*/ 164756 w 922634" name="connsiteX139"/>
              <a:gd fmla="*/ 724930 h 1507525" name="connsiteY139"/>
              <a:gd fmla="*/ 0 w 922634" name="connsiteX140"/>
              <a:gd fmla="*/ 626076 h 1507525" name="connsiteY140"/>
              <a:gd fmla="*/ 98854 w 922634" name="connsiteX141"/>
              <a:gd fmla="*/ 626076 h 1507525" name="connsiteY141"/>
              <a:gd fmla="*/ 98854 w 922634" name="connsiteX142"/>
              <a:gd fmla="*/ 724930 h 1507525" name="connsiteY142"/>
              <a:gd fmla="*/ 0 w 922634" name="connsiteX143"/>
              <a:gd fmla="*/ 724930 h 1507525" name="connsiteY143"/>
              <a:gd fmla="*/ 823780 w 922634" name="connsiteX144"/>
              <a:gd fmla="*/ 469557 h 1507525" name="connsiteY144"/>
              <a:gd fmla="*/ 922634 w 922634" name="connsiteX145"/>
              <a:gd fmla="*/ 469557 h 1507525" name="connsiteY145"/>
              <a:gd fmla="*/ 922634 w 922634" name="connsiteX146"/>
              <a:gd fmla="*/ 568411 h 1507525" name="connsiteY146"/>
              <a:gd fmla="*/ 823780 w 922634" name="connsiteX147"/>
              <a:gd fmla="*/ 568411 h 1507525" name="connsiteY147"/>
              <a:gd fmla="*/ 659024 w 922634" name="connsiteX148"/>
              <a:gd fmla="*/ 469557 h 1507525" name="connsiteY148"/>
              <a:gd fmla="*/ 757878 w 922634" name="connsiteX149"/>
              <a:gd fmla="*/ 469557 h 1507525" name="connsiteY149"/>
              <a:gd fmla="*/ 757878 w 922634" name="connsiteX150"/>
              <a:gd fmla="*/ 568411 h 1507525" name="connsiteY150"/>
              <a:gd fmla="*/ 659024 w 922634" name="connsiteX151"/>
              <a:gd fmla="*/ 568411 h 1507525" name="connsiteY151"/>
              <a:gd fmla="*/ 494268 w 922634" name="connsiteX152"/>
              <a:gd fmla="*/ 469557 h 1507525" name="connsiteY152"/>
              <a:gd fmla="*/ 593122 w 922634" name="connsiteX153"/>
              <a:gd fmla="*/ 469557 h 1507525" name="connsiteY153"/>
              <a:gd fmla="*/ 593122 w 922634" name="connsiteX154"/>
              <a:gd fmla="*/ 568411 h 1507525" name="connsiteY154"/>
              <a:gd fmla="*/ 494268 w 922634" name="connsiteX155"/>
              <a:gd fmla="*/ 568411 h 1507525" name="connsiteY155"/>
              <a:gd fmla="*/ 329512 w 922634" name="connsiteX156"/>
              <a:gd fmla="*/ 469557 h 1507525" name="connsiteY156"/>
              <a:gd fmla="*/ 428366 w 922634" name="connsiteX157"/>
              <a:gd fmla="*/ 469557 h 1507525" name="connsiteY157"/>
              <a:gd fmla="*/ 428366 w 922634" name="connsiteX158"/>
              <a:gd fmla="*/ 568411 h 1507525" name="connsiteY158"/>
              <a:gd fmla="*/ 329512 w 922634" name="connsiteX159"/>
              <a:gd fmla="*/ 568411 h 1507525" name="connsiteY159"/>
              <a:gd fmla="*/ 164756 w 922634" name="connsiteX160"/>
              <a:gd fmla="*/ 469557 h 1507525" name="connsiteY160"/>
              <a:gd fmla="*/ 263610 w 922634" name="connsiteX161"/>
              <a:gd fmla="*/ 469557 h 1507525" name="connsiteY161"/>
              <a:gd fmla="*/ 263610 w 922634" name="connsiteX162"/>
              <a:gd fmla="*/ 568411 h 1507525" name="connsiteY162"/>
              <a:gd fmla="*/ 164756 w 922634" name="connsiteX163"/>
              <a:gd fmla="*/ 568411 h 1507525" name="connsiteY163"/>
              <a:gd fmla="*/ 0 w 922634" name="connsiteX164"/>
              <a:gd fmla="*/ 469557 h 1507525" name="connsiteY164"/>
              <a:gd fmla="*/ 98854 w 922634" name="connsiteX165"/>
              <a:gd fmla="*/ 469557 h 1507525" name="connsiteY165"/>
              <a:gd fmla="*/ 98854 w 922634" name="connsiteX166"/>
              <a:gd fmla="*/ 568411 h 1507525" name="connsiteY166"/>
              <a:gd fmla="*/ 0 w 922634" name="connsiteX167"/>
              <a:gd fmla="*/ 568411 h 1507525" name="connsiteY167"/>
              <a:gd fmla="*/ 823780 w 922634" name="connsiteX168"/>
              <a:gd fmla="*/ 313038 h 1507525" name="connsiteY168"/>
              <a:gd fmla="*/ 922634 w 922634" name="connsiteX169"/>
              <a:gd fmla="*/ 313038 h 1507525" name="connsiteY169"/>
              <a:gd fmla="*/ 922634 w 922634" name="connsiteX170"/>
              <a:gd fmla="*/ 411892 h 1507525" name="connsiteY170"/>
              <a:gd fmla="*/ 823780 w 922634" name="connsiteX171"/>
              <a:gd fmla="*/ 411892 h 1507525" name="connsiteY171"/>
              <a:gd fmla="*/ 659024 w 922634" name="connsiteX172"/>
              <a:gd fmla="*/ 313038 h 1507525" name="connsiteY172"/>
              <a:gd fmla="*/ 757878 w 922634" name="connsiteX173"/>
              <a:gd fmla="*/ 313038 h 1507525" name="connsiteY173"/>
              <a:gd fmla="*/ 757878 w 922634" name="connsiteX174"/>
              <a:gd fmla="*/ 411892 h 1507525" name="connsiteY174"/>
              <a:gd fmla="*/ 659024 w 922634" name="connsiteX175"/>
              <a:gd fmla="*/ 411892 h 1507525" name="connsiteY175"/>
              <a:gd fmla="*/ 494268 w 922634" name="connsiteX176"/>
              <a:gd fmla="*/ 313038 h 1507525" name="connsiteY176"/>
              <a:gd fmla="*/ 593122 w 922634" name="connsiteX177"/>
              <a:gd fmla="*/ 313038 h 1507525" name="connsiteY177"/>
              <a:gd fmla="*/ 593122 w 922634" name="connsiteX178"/>
              <a:gd fmla="*/ 411892 h 1507525" name="connsiteY178"/>
              <a:gd fmla="*/ 494268 w 922634" name="connsiteX179"/>
              <a:gd fmla="*/ 411892 h 1507525" name="connsiteY179"/>
              <a:gd fmla="*/ 329512 w 922634" name="connsiteX180"/>
              <a:gd fmla="*/ 313038 h 1507525" name="connsiteY180"/>
              <a:gd fmla="*/ 428366 w 922634" name="connsiteX181"/>
              <a:gd fmla="*/ 313038 h 1507525" name="connsiteY181"/>
              <a:gd fmla="*/ 428366 w 922634" name="connsiteX182"/>
              <a:gd fmla="*/ 411892 h 1507525" name="connsiteY182"/>
              <a:gd fmla="*/ 329512 w 922634" name="connsiteX183"/>
              <a:gd fmla="*/ 411892 h 1507525" name="connsiteY183"/>
              <a:gd fmla="*/ 164756 w 922634" name="connsiteX184"/>
              <a:gd fmla="*/ 313038 h 1507525" name="connsiteY184"/>
              <a:gd fmla="*/ 263610 w 922634" name="connsiteX185"/>
              <a:gd fmla="*/ 313038 h 1507525" name="connsiteY185"/>
              <a:gd fmla="*/ 263610 w 922634" name="connsiteX186"/>
              <a:gd fmla="*/ 411892 h 1507525" name="connsiteY186"/>
              <a:gd fmla="*/ 164756 w 922634" name="connsiteX187"/>
              <a:gd fmla="*/ 411892 h 1507525" name="connsiteY187"/>
              <a:gd fmla="*/ 0 w 922634" name="connsiteX188"/>
              <a:gd fmla="*/ 313038 h 1507525" name="connsiteY188"/>
              <a:gd fmla="*/ 98854 w 922634" name="connsiteX189"/>
              <a:gd fmla="*/ 313038 h 1507525" name="connsiteY189"/>
              <a:gd fmla="*/ 98854 w 922634" name="connsiteX190"/>
              <a:gd fmla="*/ 411892 h 1507525" name="connsiteY190"/>
              <a:gd fmla="*/ 0 w 922634" name="connsiteX191"/>
              <a:gd fmla="*/ 411892 h 1507525" name="connsiteY191"/>
              <a:gd fmla="*/ 823780 w 922634" name="connsiteX192"/>
              <a:gd fmla="*/ 156519 h 1507525" name="connsiteY192"/>
              <a:gd fmla="*/ 922634 w 922634" name="connsiteX193"/>
              <a:gd fmla="*/ 156519 h 1507525" name="connsiteY193"/>
              <a:gd fmla="*/ 922634 w 922634" name="connsiteX194"/>
              <a:gd fmla="*/ 255373 h 1507525" name="connsiteY194"/>
              <a:gd fmla="*/ 823780 w 922634" name="connsiteX195"/>
              <a:gd fmla="*/ 255373 h 1507525" name="connsiteY195"/>
              <a:gd fmla="*/ 659024 w 922634" name="connsiteX196"/>
              <a:gd fmla="*/ 156519 h 1507525" name="connsiteY196"/>
              <a:gd fmla="*/ 757878 w 922634" name="connsiteX197"/>
              <a:gd fmla="*/ 156519 h 1507525" name="connsiteY197"/>
              <a:gd fmla="*/ 757878 w 922634" name="connsiteX198"/>
              <a:gd fmla="*/ 255373 h 1507525" name="connsiteY198"/>
              <a:gd fmla="*/ 659024 w 922634" name="connsiteX199"/>
              <a:gd fmla="*/ 255373 h 1507525" name="connsiteY199"/>
              <a:gd fmla="*/ 494268 w 922634" name="connsiteX200"/>
              <a:gd fmla="*/ 156519 h 1507525" name="connsiteY200"/>
              <a:gd fmla="*/ 593122 w 922634" name="connsiteX201"/>
              <a:gd fmla="*/ 156519 h 1507525" name="connsiteY201"/>
              <a:gd fmla="*/ 593122 w 922634" name="connsiteX202"/>
              <a:gd fmla="*/ 255373 h 1507525" name="connsiteY202"/>
              <a:gd fmla="*/ 494268 w 922634" name="connsiteX203"/>
              <a:gd fmla="*/ 255373 h 1507525" name="connsiteY203"/>
              <a:gd fmla="*/ 329512 w 922634" name="connsiteX204"/>
              <a:gd fmla="*/ 156519 h 1507525" name="connsiteY204"/>
              <a:gd fmla="*/ 428366 w 922634" name="connsiteX205"/>
              <a:gd fmla="*/ 156519 h 1507525" name="connsiteY205"/>
              <a:gd fmla="*/ 428366 w 922634" name="connsiteX206"/>
              <a:gd fmla="*/ 255373 h 1507525" name="connsiteY206"/>
              <a:gd fmla="*/ 329512 w 922634" name="connsiteX207"/>
              <a:gd fmla="*/ 255373 h 1507525" name="connsiteY207"/>
              <a:gd fmla="*/ 164756 w 922634" name="connsiteX208"/>
              <a:gd fmla="*/ 156519 h 1507525" name="connsiteY208"/>
              <a:gd fmla="*/ 263610 w 922634" name="connsiteX209"/>
              <a:gd fmla="*/ 156519 h 1507525" name="connsiteY209"/>
              <a:gd fmla="*/ 263610 w 922634" name="connsiteX210"/>
              <a:gd fmla="*/ 255373 h 1507525" name="connsiteY210"/>
              <a:gd fmla="*/ 164756 w 922634" name="connsiteX211"/>
              <a:gd fmla="*/ 255373 h 1507525" name="connsiteY211"/>
              <a:gd fmla="*/ 0 w 922634" name="connsiteX212"/>
              <a:gd fmla="*/ 156519 h 1507525" name="connsiteY212"/>
              <a:gd fmla="*/ 98854 w 922634" name="connsiteX213"/>
              <a:gd fmla="*/ 156519 h 1507525" name="connsiteY213"/>
              <a:gd fmla="*/ 98854 w 922634" name="connsiteX214"/>
              <a:gd fmla="*/ 255373 h 1507525" name="connsiteY214"/>
              <a:gd fmla="*/ 0 w 922634" name="connsiteX215"/>
              <a:gd fmla="*/ 255373 h 1507525" name="connsiteY215"/>
              <a:gd fmla="*/ 823780 w 922634" name="connsiteX216"/>
              <a:gd fmla="*/ 0 h 1507525" name="connsiteY216"/>
              <a:gd fmla="*/ 922634 w 922634" name="connsiteX217"/>
              <a:gd fmla="*/ 0 h 1507525" name="connsiteY217"/>
              <a:gd fmla="*/ 922634 w 922634" name="connsiteX218"/>
              <a:gd fmla="*/ 98854 h 1507525" name="connsiteY218"/>
              <a:gd fmla="*/ 823780 w 922634" name="connsiteX219"/>
              <a:gd fmla="*/ 98854 h 1507525" name="connsiteY219"/>
              <a:gd fmla="*/ 659024 w 922634" name="connsiteX220"/>
              <a:gd fmla="*/ 0 h 1507525" name="connsiteY220"/>
              <a:gd fmla="*/ 757878 w 922634" name="connsiteX221"/>
              <a:gd fmla="*/ 0 h 1507525" name="connsiteY221"/>
              <a:gd fmla="*/ 757878 w 922634" name="connsiteX222"/>
              <a:gd fmla="*/ 98854 h 1507525" name="connsiteY222"/>
              <a:gd fmla="*/ 659024 w 922634" name="connsiteX223"/>
              <a:gd fmla="*/ 98854 h 1507525" name="connsiteY223"/>
              <a:gd fmla="*/ 494268 w 922634" name="connsiteX224"/>
              <a:gd fmla="*/ 0 h 1507525" name="connsiteY224"/>
              <a:gd fmla="*/ 593122 w 922634" name="connsiteX225"/>
              <a:gd fmla="*/ 0 h 1507525" name="connsiteY225"/>
              <a:gd fmla="*/ 593122 w 922634" name="connsiteX226"/>
              <a:gd fmla="*/ 98854 h 1507525" name="connsiteY226"/>
              <a:gd fmla="*/ 494268 w 922634" name="connsiteX227"/>
              <a:gd fmla="*/ 98854 h 1507525" name="connsiteY227"/>
              <a:gd fmla="*/ 329512 w 922634" name="connsiteX228"/>
              <a:gd fmla="*/ 0 h 1507525" name="connsiteY228"/>
              <a:gd fmla="*/ 428366 w 922634" name="connsiteX229"/>
              <a:gd fmla="*/ 0 h 1507525" name="connsiteY229"/>
              <a:gd fmla="*/ 428366 w 922634" name="connsiteX230"/>
              <a:gd fmla="*/ 98854 h 1507525" name="connsiteY230"/>
              <a:gd fmla="*/ 329512 w 922634" name="connsiteX231"/>
              <a:gd fmla="*/ 98854 h 1507525" name="connsiteY231"/>
              <a:gd fmla="*/ 164756 w 922634" name="connsiteX232"/>
              <a:gd fmla="*/ 0 h 1507525" name="connsiteY232"/>
              <a:gd fmla="*/ 263610 w 922634" name="connsiteX233"/>
              <a:gd fmla="*/ 0 h 1507525" name="connsiteY233"/>
              <a:gd fmla="*/ 263610 w 922634" name="connsiteX234"/>
              <a:gd fmla="*/ 98854 h 1507525" name="connsiteY234"/>
              <a:gd fmla="*/ 164756 w 922634" name="connsiteX235"/>
              <a:gd fmla="*/ 98854 h 1507525" name="connsiteY235"/>
              <a:gd fmla="*/ 0 w 922634" name="connsiteX236"/>
              <a:gd fmla="*/ 0 h 1507525" name="connsiteY236"/>
              <a:gd fmla="*/ 98854 w 922634" name="connsiteX237"/>
              <a:gd fmla="*/ 0 h 1507525" name="connsiteY237"/>
              <a:gd fmla="*/ 98854 w 922634" name="connsiteX238"/>
              <a:gd fmla="*/ 98854 h 1507525" name="connsiteY238"/>
              <a:gd fmla="*/ 0 w 922634" name="connsiteX239"/>
              <a:gd fmla="*/ 98854 h 1507525" name="connsiteY2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b="b" l="l" r="r" t="t"/>
            <a:pathLst>
              <a:path h="1507525" w="922634">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rgbClr val="2B2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a:p>
        </p:txBody>
      </p:sp>
      <p:sp>
        <p:nvSpPr>
          <p:cNvPr id="38" name="矩形 37"/>
          <p:cNvSpPr/>
          <p:nvPr/>
        </p:nvSpPr>
        <p:spPr>
          <a:xfrm>
            <a:off x="5634038" y="3200400"/>
            <a:ext cx="923925" cy="407988"/>
          </a:xfrm>
          <a:prstGeom prst="rect">
            <a:avLst/>
          </a:prstGeom>
          <a:solidFill>
            <a:srgbClr val="C53D3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r>
              <a:rPr altLang="zh-CN" lang="en-US" sz="2400">
                <a:solidFill>
                  <a:srgbClr val="FFFFFF"/>
                </a:solidFill>
                <a:latin charset="0" panose="020b0a04020102020204" pitchFamily="34" typeface="Arial Black"/>
              </a:rPr>
              <a:t>30%</a:t>
            </a:r>
          </a:p>
        </p:txBody>
      </p:sp>
      <p:sp>
        <p:nvSpPr>
          <p:cNvPr id="15382" name="TextBox 36"/>
          <p:cNvSpPr txBox="1">
            <a:spLocks noChangeArrowheads="1"/>
          </p:cNvSpPr>
          <p:nvPr/>
        </p:nvSpPr>
        <p:spPr bwMode="auto">
          <a:xfrm>
            <a:off x="5664200" y="3852704"/>
            <a:ext cx="86360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1600">
                <a:latin charset="-122" panose="020b0503020204020204" pitchFamily="34" typeface="微软雅黑"/>
                <a:ea charset="-122" panose="020b0503020204020204" pitchFamily="34" typeface="微软雅黑"/>
              </a:rPr>
              <a:t>标题</a:t>
            </a:r>
          </a:p>
        </p:txBody>
      </p:sp>
      <p:sp>
        <p:nvSpPr>
          <p:cNvPr id="40" name="文本框 47"/>
          <p:cNvSpPr txBox="1">
            <a:spLocks noChangeArrowheads="1"/>
          </p:cNvSpPr>
          <p:nvPr/>
        </p:nvSpPr>
        <p:spPr bwMode="auto">
          <a:xfrm>
            <a:off x="3330575" y="4760913"/>
            <a:ext cx="5951538" cy="10112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just" eaLnBrk="1" fontAlgn="auto" hangingPunct="1">
              <a:lnSpc>
                <a:spcPct val="150000"/>
              </a:lnSpc>
              <a:spcBef>
                <a:spcPct val="0"/>
              </a:spcBef>
              <a:spcAft>
                <a:spcPct val="0"/>
              </a:spcAft>
              <a:buFont charset="0" panose="020b0604020202020204" pitchFamily="34" typeface="Arial"/>
              <a:buNone/>
              <a:defRPr/>
            </a:pPr>
            <a:r>
              <a:rPr altLang="en-US" lang="zh-CN" smtClean="0"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请在此处输入您的文本请在此输入您的文本请在此处输入您的文本请在此输入您的文本请在此处输入您的文本请在此输入您的文本请在此处输入您的文本请在此输入您的文本</a:t>
            </a:r>
          </a:p>
        </p:txBody>
      </p:sp>
    </p:spTree>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386"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6387" name="矩形 5"/>
          <p:cNvSpPr>
            <a:spLocks noChangeArrowheads="1"/>
          </p:cNvSpPr>
          <p:nvPr/>
        </p:nvSpPr>
        <p:spPr bwMode="auto">
          <a:xfrm>
            <a:off x="0" y="6494463"/>
            <a:ext cx="12192000" cy="363537"/>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6388" name="矩形 2"/>
          <p:cNvSpPr>
            <a:spLocks noChangeArrowheads="1"/>
          </p:cNvSpPr>
          <p:nvPr/>
        </p:nvSpPr>
        <p:spPr bwMode="auto">
          <a:xfrm>
            <a:off x="3324225" y="4805363"/>
            <a:ext cx="1044575" cy="179387"/>
          </a:xfrm>
          <a:prstGeom prst="rect">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6389" name="矩形 7"/>
          <p:cNvSpPr>
            <a:spLocks noChangeArrowheads="1"/>
          </p:cNvSpPr>
          <p:nvPr/>
        </p:nvSpPr>
        <p:spPr bwMode="auto">
          <a:xfrm>
            <a:off x="2030413" y="1749425"/>
            <a:ext cx="32054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a:solidFill>
                  <a:srgbClr val="2B2A2A"/>
                </a:solidFill>
                <a:latin charset="-122" panose="02010609060101010101" pitchFamily="49" typeface="黑体"/>
                <a:ea charset="-122" panose="02010609060101010101" pitchFamily="49" typeface="黑体"/>
              </a:rPr>
              <a:t>分析数据 得出结论</a:t>
            </a:r>
          </a:p>
        </p:txBody>
      </p:sp>
      <p:cxnSp>
        <p:nvCxnSpPr>
          <p:cNvPr id="16390" name="直接连接符 12"/>
          <p:cNvCxnSpPr>
            <a:cxnSpLocks noChangeShapeType="1"/>
          </p:cNvCxnSpPr>
          <p:nvPr/>
        </p:nvCxnSpPr>
        <p:spPr bwMode="auto">
          <a:xfrm flipH="1">
            <a:off x="6335713" y="2346325"/>
            <a:ext cx="0" cy="2992438"/>
          </a:xfrm>
          <a:prstGeom prst="line">
            <a:avLst/>
          </a:prstGeom>
          <a:noFill/>
          <a:ln w="9525">
            <a:solidFill>
              <a:srgbClr val="A6A6A6"/>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pic>
        <p:nvPicPr>
          <p:cNvPr id="16391" name="图片 2"/>
          <p:cNvPicPr>
            <a:picLocks noChangeAspect="1"/>
          </p:cNvPicPr>
          <p:nvPr/>
        </p:nvPicPr>
        <p:blipFill>
          <a:blip r:embed="rId2">
            <a:extLst>
              <a:ext uri="{28A0092B-C50C-407E-A947-70E740481C1C}">
                <a14:useLocalDpi val="0"/>
              </a:ext>
            </a:extLst>
          </a:blip>
          <a:stretch>
            <a:fillRect/>
          </a:stretch>
        </p:blipFill>
        <p:spPr bwMode="auto">
          <a:xfrm>
            <a:off x="2011363" y="2587625"/>
            <a:ext cx="3565525" cy="22177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6392" name="文本框 47"/>
          <p:cNvSpPr txBox="1">
            <a:spLocks noChangeArrowheads="1"/>
          </p:cNvSpPr>
          <p:nvPr/>
        </p:nvSpPr>
        <p:spPr bwMode="auto">
          <a:xfrm>
            <a:off x="6880225" y="2597150"/>
            <a:ext cx="4108450" cy="10128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indent="-285750" marL="285750">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p:txBody>
      </p:sp>
      <p:sp>
        <p:nvSpPr>
          <p:cNvPr id="12" name="文本框 47"/>
          <p:cNvSpPr txBox="1">
            <a:spLocks noChangeArrowheads="1"/>
          </p:cNvSpPr>
          <p:nvPr/>
        </p:nvSpPr>
        <p:spPr bwMode="auto">
          <a:xfrm>
            <a:off x="6880225" y="4157663"/>
            <a:ext cx="4108450" cy="10112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just" eaLnBrk="1" fontAlgn="auto" hangingPunct="1" indent="-285750" marL="285750">
              <a:lnSpc>
                <a:spcPct val="150000"/>
              </a:lnSpc>
              <a:spcBef>
                <a:spcPct val="0"/>
              </a:spcBef>
              <a:spcAft>
                <a:spcPct val="0"/>
              </a:spcAft>
              <a:buFont charset="0" panose="020b0604020202020204" pitchFamily="34" typeface="Arial"/>
              <a:buChar char="•"/>
              <a:defRPr/>
            </a:pPr>
            <a:r>
              <a:rPr altLang="en-US" lang="zh-CN" smtClean="0"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fontAlgn="auto" hangingPunct="1" indent="-285750" marL="285750">
              <a:lnSpc>
                <a:spcPct val="150000"/>
              </a:lnSpc>
              <a:spcBef>
                <a:spcPct val="0"/>
              </a:spcBef>
              <a:spcAft>
                <a:spcPct val="0"/>
              </a:spcAft>
              <a:buFont charset="0" panose="020b0604020202020204" pitchFamily="34" typeface="Arial"/>
              <a:buChar char="•"/>
              <a:defRPr/>
            </a:pPr>
            <a:r>
              <a:rPr altLang="en-US" lang="zh-CN" smtClean="0"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p:txBody>
      </p:sp>
    </p:spTree>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410" name="任意多边形 9"/>
          <p:cNvSpPr/>
          <p:nvPr/>
        </p:nvSpPr>
        <p:spPr bwMode="auto">
          <a:xfrm rot="5400000">
            <a:off x="4111625" y="-417512"/>
            <a:ext cx="3787775" cy="7032625"/>
          </a:xfrm>
          <a:custGeom>
            <a:gdLst>
              <a:gd fmla="*/ 4741648 w 3571254" name="T0"/>
              <a:gd fmla="*/ 5496123 h 6858000" name="T1"/>
              <a:gd fmla="*/ 5083950 w 3571254" name="T2"/>
              <a:gd fmla="*/ 5810682 h 6858000" name="T3"/>
              <a:gd fmla="*/ 4741648 w 3571254" name="T4"/>
              <a:gd fmla="*/ 6125240 h 6858000" name="T5"/>
              <a:gd fmla="*/ 4741648 w 3571254" name="T6"/>
              <a:gd fmla="*/ 5496123 h 6858000" name="T7"/>
              <a:gd fmla="*/ 4741648 w 3571254" name="T8"/>
              <a:gd fmla="*/ 4480595 h 6858000" name="T9"/>
              <a:gd fmla="*/ 5083950 w 3571254" name="T10"/>
              <a:gd fmla="*/ 4795152 h 6858000" name="T11"/>
              <a:gd fmla="*/ 4741648 w 3571254" name="T12"/>
              <a:gd fmla="*/ 5109710 h 6858000" name="T13"/>
              <a:gd fmla="*/ 4741648 w 3571254" name="T14"/>
              <a:gd fmla="*/ 4480595 h 6858000" name="T15"/>
              <a:gd fmla="*/ 4741648 w 3571254" name="T16"/>
              <a:gd fmla="*/ 3465066 h 6858000" name="T17"/>
              <a:gd fmla="*/ 5083950 w 3571254" name="T18"/>
              <a:gd fmla="*/ 3779625 h 6858000" name="T19"/>
              <a:gd fmla="*/ 4741648 w 3571254" name="T20"/>
              <a:gd fmla="*/ 4094182 h 6858000" name="T21"/>
              <a:gd fmla="*/ 4741648 w 3571254" name="T22"/>
              <a:gd fmla="*/ 3465066 h 6858000" name="T23"/>
              <a:gd fmla="*/ 4741648 w 3571254" name="T24"/>
              <a:gd fmla="*/ 2449538 h 6858000" name="T25"/>
              <a:gd fmla="*/ 5083950 w 3571254" name="T26"/>
              <a:gd fmla="*/ 2764096 h 6858000" name="T27"/>
              <a:gd fmla="*/ 4741648 w 3571254" name="T28"/>
              <a:gd fmla="*/ 3078656 h 6858000" name="T29"/>
              <a:gd fmla="*/ 4741648 w 3571254" name="T30"/>
              <a:gd fmla="*/ 2449538 h 6858000" name="T31"/>
              <a:gd fmla="*/ 4741648 w 3571254" name="T32"/>
              <a:gd fmla="*/ 1434009 h 6858000" name="T33"/>
              <a:gd fmla="*/ 5083950 w 3571254" name="T34"/>
              <a:gd fmla="*/ 1748570 h 6858000" name="T35"/>
              <a:gd fmla="*/ 4741648 w 3571254" name="T36"/>
              <a:gd fmla="*/ 2063128 h 6858000" name="T37"/>
              <a:gd fmla="*/ 4741648 w 3571254" name="T38"/>
              <a:gd fmla="*/ 1434009 h 6858000" name="T39"/>
              <a:gd fmla="*/ 0 w 3571254" name="T40"/>
              <a:gd fmla="*/ 0 h 6858000" name="T41"/>
              <a:gd fmla="*/ 4741648 w 3571254" name="T42"/>
              <a:gd fmla="*/ 0 h 6858000" name="T43"/>
              <a:gd fmla="*/ 4741648 w 3571254" name="T44"/>
              <a:gd fmla="*/ 1434009 h 6858000" name="T45"/>
              <a:gd fmla="*/ 4399346 w 3571254" name="T46"/>
              <a:gd fmla="*/ 1748570 h 6858000" name="T47"/>
              <a:gd fmla="*/ 4741648 w 3571254" name="T48"/>
              <a:gd fmla="*/ 2063128 h 6858000" name="T49"/>
              <a:gd fmla="*/ 4741648 w 3571254" name="T50"/>
              <a:gd fmla="*/ 2449538 h 6858000" name="T51"/>
              <a:gd fmla="*/ 4399346 w 3571254" name="T52"/>
              <a:gd fmla="*/ 2764096 h 6858000" name="T53"/>
              <a:gd fmla="*/ 4741648 w 3571254" name="T54"/>
              <a:gd fmla="*/ 3078656 h 6858000" name="T55"/>
              <a:gd fmla="*/ 4741648 w 3571254" name="T56"/>
              <a:gd fmla="*/ 3465066 h 6858000" name="T57"/>
              <a:gd fmla="*/ 4399346 w 3571254" name="T58"/>
              <a:gd fmla="*/ 3779625 h 6858000" name="T59"/>
              <a:gd fmla="*/ 4741648 w 3571254" name="T60"/>
              <a:gd fmla="*/ 4094182 h 6858000" name="T61"/>
              <a:gd fmla="*/ 4741648 w 3571254" name="T62"/>
              <a:gd fmla="*/ 4480595 h 6858000" name="T63"/>
              <a:gd fmla="*/ 4399346 w 3571254" name="T64"/>
              <a:gd fmla="*/ 4795152 h 6858000" name="T65"/>
              <a:gd fmla="*/ 4741648 w 3571254" name="T66"/>
              <a:gd fmla="*/ 5109710 h 6858000" name="T67"/>
              <a:gd fmla="*/ 4741648 w 3571254" name="T68"/>
              <a:gd fmla="*/ 5496123 h 6858000" name="T69"/>
              <a:gd fmla="*/ 4399346 w 3571254" name="T70"/>
              <a:gd fmla="*/ 5810682 h 6858000" name="T71"/>
              <a:gd fmla="*/ 4741648 w 3571254" name="T72"/>
              <a:gd fmla="*/ 6125240 h 6858000" name="T73"/>
              <a:gd fmla="*/ 4741648 w 3571254" name="T74"/>
              <a:gd fmla="*/ 7974755 h 6858000" name="T75"/>
              <a:gd fmla="*/ 0 w 3571254" name="T76"/>
              <a:gd fmla="*/ 7974755 h 6858000" name="T77"/>
              <a:gd fmla="*/ 0 w 3571254" name="T78"/>
              <a:gd fmla="*/ 0 h 6858000"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6858000" w="3571254">
                <a:moveTo>
                  <a:pt x="3330802" y="4726466"/>
                </a:moveTo>
                <a:cubicBezTo>
                  <a:pt x="3463600" y="4726466"/>
                  <a:pt x="3571254" y="4847577"/>
                  <a:pt x="3571254" y="4996975"/>
                </a:cubicBezTo>
                <a:cubicBezTo>
                  <a:pt x="3571254" y="5146373"/>
                  <a:pt x="3463600" y="5267484"/>
                  <a:pt x="3330802" y="5267484"/>
                </a:cubicBezTo>
                <a:lnTo>
                  <a:pt x="3330802" y="4726466"/>
                </a:lnTo>
                <a:close/>
                <a:moveTo>
                  <a:pt x="3330802" y="3853148"/>
                </a:moveTo>
                <a:cubicBezTo>
                  <a:pt x="3463600" y="3853148"/>
                  <a:pt x="3571254" y="3974259"/>
                  <a:pt x="3571254" y="4123657"/>
                </a:cubicBezTo>
                <a:cubicBezTo>
                  <a:pt x="3571254" y="4273055"/>
                  <a:pt x="3463600" y="4394166"/>
                  <a:pt x="3330802" y="4394166"/>
                </a:cubicBezTo>
                <a:lnTo>
                  <a:pt x="3330802" y="3853148"/>
                </a:lnTo>
                <a:close/>
                <a:moveTo>
                  <a:pt x="3330802" y="2979831"/>
                </a:moveTo>
                <a:cubicBezTo>
                  <a:pt x="3463600" y="2979831"/>
                  <a:pt x="3571254" y="3100942"/>
                  <a:pt x="3571254" y="3250340"/>
                </a:cubicBezTo>
                <a:cubicBezTo>
                  <a:pt x="3571254" y="3399738"/>
                  <a:pt x="3463600" y="3520849"/>
                  <a:pt x="3330802" y="3520849"/>
                </a:cubicBezTo>
                <a:lnTo>
                  <a:pt x="3330802" y="2979831"/>
                </a:lnTo>
                <a:close/>
                <a:moveTo>
                  <a:pt x="3330802" y="2106514"/>
                </a:moveTo>
                <a:cubicBezTo>
                  <a:pt x="3463600" y="2106514"/>
                  <a:pt x="3571254" y="2227625"/>
                  <a:pt x="3571254" y="2377023"/>
                </a:cubicBezTo>
                <a:cubicBezTo>
                  <a:pt x="3571254" y="2526421"/>
                  <a:pt x="3463600" y="2647532"/>
                  <a:pt x="3330802" y="2647532"/>
                </a:cubicBezTo>
                <a:lnTo>
                  <a:pt x="3330802" y="2106514"/>
                </a:lnTo>
                <a:close/>
                <a:moveTo>
                  <a:pt x="3330802" y="1233197"/>
                </a:moveTo>
                <a:cubicBezTo>
                  <a:pt x="3463600" y="1233197"/>
                  <a:pt x="3571254" y="1354308"/>
                  <a:pt x="3571254" y="1503706"/>
                </a:cubicBezTo>
                <a:cubicBezTo>
                  <a:pt x="3571254" y="1653104"/>
                  <a:pt x="3463600" y="1774215"/>
                  <a:pt x="3330802" y="1774215"/>
                </a:cubicBezTo>
                <a:lnTo>
                  <a:pt x="3330802" y="1233197"/>
                </a:lnTo>
                <a:close/>
                <a:moveTo>
                  <a:pt x="0" y="0"/>
                </a:moveTo>
                <a:lnTo>
                  <a:pt x="3330802" y="0"/>
                </a:lnTo>
                <a:lnTo>
                  <a:pt x="3330802" y="1233197"/>
                </a:lnTo>
                <a:cubicBezTo>
                  <a:pt x="3198004" y="1233197"/>
                  <a:pt x="3090350" y="1354308"/>
                  <a:pt x="3090350" y="1503706"/>
                </a:cubicBezTo>
                <a:cubicBezTo>
                  <a:pt x="3090350" y="1653104"/>
                  <a:pt x="3198004" y="1774215"/>
                  <a:pt x="3330802" y="1774215"/>
                </a:cubicBezTo>
                <a:lnTo>
                  <a:pt x="3330802" y="2106514"/>
                </a:lnTo>
                <a:cubicBezTo>
                  <a:pt x="3198004" y="2106514"/>
                  <a:pt x="3090350" y="2227625"/>
                  <a:pt x="3090350" y="2377023"/>
                </a:cubicBezTo>
                <a:cubicBezTo>
                  <a:pt x="3090350" y="2526421"/>
                  <a:pt x="3198004" y="2647532"/>
                  <a:pt x="3330802" y="2647532"/>
                </a:cubicBezTo>
                <a:lnTo>
                  <a:pt x="3330802" y="2979831"/>
                </a:lnTo>
                <a:cubicBezTo>
                  <a:pt x="3198004" y="2979831"/>
                  <a:pt x="3090350" y="3100942"/>
                  <a:pt x="3090350" y="3250340"/>
                </a:cubicBezTo>
                <a:cubicBezTo>
                  <a:pt x="3090350" y="3399738"/>
                  <a:pt x="3198004" y="3520849"/>
                  <a:pt x="3330802" y="3520849"/>
                </a:cubicBezTo>
                <a:lnTo>
                  <a:pt x="3330802" y="3853148"/>
                </a:lnTo>
                <a:cubicBezTo>
                  <a:pt x="3198004" y="3853148"/>
                  <a:pt x="3090350" y="3974259"/>
                  <a:pt x="3090350" y="4123657"/>
                </a:cubicBezTo>
                <a:cubicBezTo>
                  <a:pt x="3090350" y="4273055"/>
                  <a:pt x="3198004" y="4394166"/>
                  <a:pt x="3330802" y="4394166"/>
                </a:cubicBezTo>
                <a:lnTo>
                  <a:pt x="3330802" y="4726466"/>
                </a:lnTo>
                <a:cubicBezTo>
                  <a:pt x="3198004" y="4726466"/>
                  <a:pt x="3090350" y="4847577"/>
                  <a:pt x="3090350" y="4996975"/>
                </a:cubicBezTo>
                <a:cubicBezTo>
                  <a:pt x="3090350" y="5146373"/>
                  <a:pt x="3198004" y="5267484"/>
                  <a:pt x="3330802" y="5267484"/>
                </a:cubicBezTo>
                <a:lnTo>
                  <a:pt x="3330802" y="6858000"/>
                </a:lnTo>
                <a:lnTo>
                  <a:pt x="0" y="6858000"/>
                </a:lnTo>
                <a:lnTo>
                  <a:pt x="0" y="0"/>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7411" name="文本框 10"/>
          <p:cNvSpPr txBox="1">
            <a:spLocks noChangeArrowheads="1"/>
          </p:cNvSpPr>
          <p:nvPr/>
        </p:nvSpPr>
        <p:spPr bwMode="auto">
          <a:xfrm>
            <a:off x="5434012" y="2166938"/>
            <a:ext cx="294640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4800">
                <a:solidFill>
                  <a:schemeClr val="bg1"/>
                </a:solidFill>
                <a:latin charset="-122" panose="02010800040101010101" pitchFamily="2" typeface="华文琥珀"/>
                <a:ea charset="-122" panose="02010800040101010101" pitchFamily="2" typeface="华文琥珀"/>
              </a:rPr>
              <a:t> 结 语 篇</a:t>
            </a:r>
          </a:p>
        </p:txBody>
      </p:sp>
      <p:sp>
        <p:nvSpPr>
          <p:cNvPr id="17412" name="文本框 12"/>
          <p:cNvSpPr txBox="1">
            <a:spLocks noChangeArrowheads="1"/>
          </p:cNvSpPr>
          <p:nvPr/>
        </p:nvSpPr>
        <p:spPr bwMode="auto">
          <a:xfrm>
            <a:off x="5675314" y="2994025"/>
            <a:ext cx="2163762"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400">
                <a:solidFill>
                  <a:srgbClr val="D9D9D9"/>
                </a:solidFill>
                <a:latin charset="-122" panose="02010609060101010101" pitchFamily="49" typeface="黑体"/>
                <a:ea charset="-122" panose="02010609060101010101" pitchFamily="49" typeface="黑体"/>
              </a:rPr>
              <a:t>补 充 说 明| 输入文本</a:t>
            </a:r>
          </a:p>
        </p:txBody>
      </p:sp>
      <p:sp>
        <p:nvSpPr>
          <p:cNvPr id="17413" name="KSO_Shape"/>
          <p:cNvSpPr/>
          <p:nvPr/>
        </p:nvSpPr>
        <p:spPr bwMode="auto">
          <a:xfrm>
            <a:off x="3511550" y="1985963"/>
            <a:ext cx="1905000" cy="1603375"/>
          </a:xfrm>
          <a:custGeom>
            <a:gdLst>
              <a:gd fmla="*/ 441786 w 2300288" name="T0"/>
              <a:gd fmla="*/ 376764 h 1936750" name="T1"/>
              <a:gd fmla="*/ 473216 w 2300288" name="T2"/>
              <a:gd fmla="*/ 407938 h 1936750" name="T3"/>
              <a:gd fmla="*/ 474038 w 2300288" name="T4"/>
              <a:gd fmla="*/ 413969 h 1936750" name="T5"/>
              <a:gd fmla="*/ 448462 w 2300288" name="T6"/>
              <a:gd fmla="*/ 441772 h 1936750" name="T7"/>
              <a:gd fmla="*/ 460788 w 2300288" name="T8"/>
              <a:gd fmla="*/ 485008 h 1936750" name="T9"/>
              <a:gd fmla="*/ 469108 w 2300288" name="T10"/>
              <a:gd fmla="*/ 549710 h 1936750" name="T11"/>
              <a:gd fmla="*/ 407479 w 2300288" name="T12"/>
              <a:gd fmla="*/ 529472 h 1936750" name="T13"/>
              <a:gd fmla="*/ 417237 w 2300288" name="T14"/>
              <a:gd fmla="*/ 470187 h 1936750" name="T15"/>
              <a:gd fmla="*/ 402653 w 2300288" name="T16"/>
              <a:gd fmla="*/ 418160 h 1936750" name="T17"/>
              <a:gd fmla="*/ 400494 w 2300288" name="T18"/>
              <a:gd fmla="*/ 412232 h 1936750" name="T19"/>
              <a:gd fmla="*/ 402653 w 2300288" name="T20"/>
              <a:gd fmla="*/ 406406 h 1936750" name="T21"/>
              <a:gd fmla="*/ 434802 w 2300288" name="T22"/>
              <a:gd fmla="*/ 376049 h 1936750" name="T23"/>
              <a:gd fmla="*/ 551603 w 2300288" name="T24"/>
              <a:gd fmla="*/ 335562 h 1936750" name="T25"/>
              <a:gd fmla="*/ 620054 w 2300288" name="T26"/>
              <a:gd fmla="*/ 359358 h 1936750" name="T27"/>
              <a:gd fmla="*/ 687068 w 2300288" name="T28"/>
              <a:gd fmla="*/ 382440 h 1936750" name="T29"/>
              <a:gd fmla="*/ 704589 w 2300288" name="T30"/>
              <a:gd fmla="*/ 392448 h 1936750" name="T31"/>
              <a:gd fmla="*/ 715349 w 2300288" name="T32"/>
              <a:gd fmla="*/ 404908 h 1936750" name="T33"/>
              <a:gd fmla="*/ 728671 w 2300288" name="T34"/>
              <a:gd fmla="*/ 433504 h 1936750" name="T35"/>
              <a:gd fmla="*/ 737790 w 2300288" name="T36"/>
              <a:gd fmla="*/ 471496 h 1936750" name="T37"/>
              <a:gd fmla="*/ 742093 w 2300288" name="T38"/>
              <a:gd fmla="*/ 519395 h 1936750" name="T39"/>
              <a:gd fmla="*/ 740045 w 2300288" name="T40"/>
              <a:gd fmla="*/ 530017 h 1936750" name="T41"/>
              <a:gd fmla="*/ 730208 w 2300288" name="T42"/>
              <a:gd fmla="*/ 538084 h 1936750" name="T43"/>
              <a:gd fmla="*/ 694138 w 2300288" name="T44"/>
              <a:gd fmla="*/ 551770 h 1936750" name="T45"/>
              <a:gd fmla="*/ 633374 w 2300288" name="T46"/>
              <a:gd fmla="*/ 562903 h 1936750" name="T47"/>
              <a:gd fmla="*/ 547299 w 2300288" name="T48"/>
              <a:gd fmla="*/ 569643 h 1936750" name="T49"/>
              <a:gd fmla="*/ 369650 w 2300288" name="T50"/>
              <a:gd fmla="*/ 596099 h 1936750" name="T51"/>
              <a:gd fmla="*/ 37682 w 2300288" name="T52"/>
              <a:gd fmla="*/ 324852 h 1936750" name="T53"/>
              <a:gd fmla="*/ 449010 w 2300288" name="T54"/>
              <a:gd fmla="*/ 613 h 1936750" name="T55"/>
              <a:gd fmla="*/ 468703 w 2300288" name="T56"/>
              <a:gd fmla="*/ 4905 h 1936750" name="T57"/>
              <a:gd fmla="*/ 486858 w 2300288" name="T58"/>
              <a:gd fmla="*/ 12773 h 1936750" name="T59"/>
              <a:gd fmla="*/ 503473 w 2300288" name="T60"/>
              <a:gd fmla="*/ 24116 h 1936750" name="T61"/>
              <a:gd fmla="*/ 528807 w 2300288" name="T62"/>
              <a:gd fmla="*/ 52421 h 1936750" name="T63"/>
              <a:gd fmla="*/ 546449 w 2300288" name="T64"/>
              <a:gd fmla="*/ 91763 h 1936750" name="T65"/>
              <a:gd fmla="*/ 550961 w 2300288" name="T66"/>
              <a:gd fmla="*/ 117207 h 1936750" name="T67"/>
              <a:gd fmla="*/ 551064 w 2300288" name="T68"/>
              <a:gd fmla="*/ 142856 h 1936750" name="T69"/>
              <a:gd fmla="*/ 546449 w 2300288" name="T70"/>
              <a:gd fmla="*/ 172694 h 1936750" name="T71"/>
              <a:gd fmla="*/ 537422 w 2300288" name="T72"/>
              <a:gd fmla="*/ 202737 h 1936750" name="T73"/>
              <a:gd fmla="*/ 524396 w 2300288" name="T74"/>
              <a:gd fmla="*/ 231451 h 1936750" name="T75"/>
              <a:gd fmla="*/ 508089 w 2300288" name="T76"/>
              <a:gd fmla="*/ 257101 h 1936750" name="T77"/>
              <a:gd fmla="*/ 476806 w 2300288" name="T78"/>
              <a:gd fmla="*/ 336806 h 1936750" name="T79"/>
              <a:gd fmla="*/ 446548 w 2300288" name="T80"/>
              <a:gd fmla="*/ 363375 h 1936750" name="T81"/>
              <a:gd fmla="*/ 436599 w 2300288" name="T82"/>
              <a:gd fmla="*/ 367360 h 1936750" name="T83"/>
              <a:gd fmla="*/ 423266 w 2300288" name="T84"/>
              <a:gd fmla="*/ 360003 h 1936750" name="T85"/>
              <a:gd fmla="*/ 387060 w 2300288" name="T86"/>
              <a:gd fmla="*/ 325565 h 1936750" name="T87"/>
              <a:gd fmla="*/ 361624 w 2300288" name="T88"/>
              <a:gd fmla="*/ 250152 h 1936750" name="T89"/>
              <a:gd fmla="*/ 346136 w 2300288" name="T90"/>
              <a:gd fmla="*/ 223379 h 1936750" name="T91"/>
              <a:gd fmla="*/ 334238 w 2300288" name="T92"/>
              <a:gd fmla="*/ 194154 h 1936750" name="T93"/>
              <a:gd fmla="*/ 326340 w 2300288" name="T94"/>
              <a:gd fmla="*/ 164008 h 1936750" name="T95"/>
              <a:gd fmla="*/ 323161 w 2300288" name="T96"/>
              <a:gd fmla="*/ 134579 h 1936750" name="T97"/>
              <a:gd fmla="*/ 324392 w 2300288" name="T98"/>
              <a:gd fmla="*/ 110771 h 1936750" name="T99"/>
              <a:gd fmla="*/ 332085 w 2300288" name="T100"/>
              <a:gd fmla="*/ 79706 h 1936750" name="T101"/>
              <a:gd fmla="*/ 352803 w 2300288" name="T102"/>
              <a:gd fmla="*/ 42714 h 1936750" name="T103"/>
              <a:gd fmla="*/ 375778 w 2300288" name="T104"/>
              <a:gd fmla="*/ 20539 h 1936750" name="T105"/>
              <a:gd fmla="*/ 392907 w 2300288" name="T106"/>
              <a:gd fmla="*/ 10218 h 1936750" name="T107"/>
              <a:gd fmla="*/ 411573 w 2300288" name="T108"/>
              <a:gd fmla="*/ 3371 h 1936750" name="T109"/>
              <a:gd fmla="*/ 431472 w 2300288" name="T110"/>
              <a:gd fmla="*/ 102 h 1936750"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1936750" w="2300288">
                <a:moveTo>
                  <a:pt x="1352860" y="1166813"/>
                </a:moveTo>
                <a:lnTo>
                  <a:pt x="1355725" y="1166813"/>
                </a:lnTo>
                <a:lnTo>
                  <a:pt x="1358272" y="1166813"/>
                </a:lnTo>
                <a:lnTo>
                  <a:pt x="1361456" y="1167131"/>
                </a:lnTo>
                <a:lnTo>
                  <a:pt x="1364003" y="1168083"/>
                </a:lnTo>
                <a:lnTo>
                  <a:pt x="1366869" y="1168718"/>
                </a:lnTo>
                <a:lnTo>
                  <a:pt x="1369416" y="1170306"/>
                </a:lnTo>
                <a:lnTo>
                  <a:pt x="1371644" y="1171258"/>
                </a:lnTo>
                <a:lnTo>
                  <a:pt x="1374192" y="1173163"/>
                </a:lnTo>
                <a:lnTo>
                  <a:pt x="1376420" y="1175386"/>
                </a:lnTo>
                <a:lnTo>
                  <a:pt x="1461429" y="1260158"/>
                </a:lnTo>
                <a:lnTo>
                  <a:pt x="1463339" y="1262381"/>
                </a:lnTo>
                <a:lnTo>
                  <a:pt x="1465249" y="1264603"/>
                </a:lnTo>
                <a:lnTo>
                  <a:pt x="1466841" y="1267143"/>
                </a:lnTo>
                <a:lnTo>
                  <a:pt x="1467797" y="1269683"/>
                </a:lnTo>
                <a:lnTo>
                  <a:pt x="1469070" y="1272223"/>
                </a:lnTo>
                <a:lnTo>
                  <a:pt x="1469388" y="1275081"/>
                </a:lnTo>
                <a:lnTo>
                  <a:pt x="1469707" y="1277938"/>
                </a:lnTo>
                <a:lnTo>
                  <a:pt x="1470025" y="1280478"/>
                </a:lnTo>
                <a:lnTo>
                  <a:pt x="1469707" y="1283336"/>
                </a:lnTo>
                <a:lnTo>
                  <a:pt x="1469388" y="1285876"/>
                </a:lnTo>
                <a:lnTo>
                  <a:pt x="1469070" y="1289051"/>
                </a:lnTo>
                <a:lnTo>
                  <a:pt x="1467797" y="1291591"/>
                </a:lnTo>
                <a:lnTo>
                  <a:pt x="1466841" y="1294131"/>
                </a:lnTo>
                <a:lnTo>
                  <a:pt x="1465249" y="1296671"/>
                </a:lnTo>
                <a:lnTo>
                  <a:pt x="1463339" y="1298893"/>
                </a:lnTo>
                <a:lnTo>
                  <a:pt x="1461429" y="1301116"/>
                </a:lnTo>
                <a:lnTo>
                  <a:pt x="1390111" y="1372236"/>
                </a:lnTo>
                <a:lnTo>
                  <a:pt x="1396160" y="1386206"/>
                </a:lnTo>
                <a:lnTo>
                  <a:pt x="1401573" y="1402081"/>
                </a:lnTo>
                <a:lnTo>
                  <a:pt x="1407304" y="1420178"/>
                </a:lnTo>
                <a:lnTo>
                  <a:pt x="1412716" y="1439228"/>
                </a:lnTo>
                <a:lnTo>
                  <a:pt x="1418447" y="1460501"/>
                </a:lnTo>
                <a:lnTo>
                  <a:pt x="1423541" y="1483043"/>
                </a:lnTo>
                <a:lnTo>
                  <a:pt x="1428317" y="1506538"/>
                </a:lnTo>
                <a:lnTo>
                  <a:pt x="1433093" y="1531938"/>
                </a:lnTo>
                <a:lnTo>
                  <a:pt x="1437550" y="1558608"/>
                </a:lnTo>
                <a:lnTo>
                  <a:pt x="1441689" y="1586231"/>
                </a:lnTo>
                <a:lnTo>
                  <a:pt x="1445191" y="1614806"/>
                </a:lnTo>
                <a:lnTo>
                  <a:pt x="1448693" y="1644651"/>
                </a:lnTo>
                <a:lnTo>
                  <a:pt x="1451559" y="1675448"/>
                </a:lnTo>
                <a:lnTo>
                  <a:pt x="1454106" y="1707516"/>
                </a:lnTo>
                <a:lnTo>
                  <a:pt x="1456016" y="1739901"/>
                </a:lnTo>
                <a:lnTo>
                  <a:pt x="1457608" y="1773238"/>
                </a:lnTo>
                <a:lnTo>
                  <a:pt x="1254161" y="1773238"/>
                </a:lnTo>
                <a:lnTo>
                  <a:pt x="1255753" y="1739901"/>
                </a:lnTo>
                <a:lnTo>
                  <a:pt x="1257344" y="1707516"/>
                </a:lnTo>
                <a:lnTo>
                  <a:pt x="1260210" y="1675448"/>
                </a:lnTo>
                <a:lnTo>
                  <a:pt x="1263075" y="1644651"/>
                </a:lnTo>
                <a:lnTo>
                  <a:pt x="1266259" y="1614806"/>
                </a:lnTo>
                <a:lnTo>
                  <a:pt x="1270080" y="1586231"/>
                </a:lnTo>
                <a:lnTo>
                  <a:pt x="1274219" y="1558608"/>
                </a:lnTo>
                <a:lnTo>
                  <a:pt x="1278676" y="1531938"/>
                </a:lnTo>
                <a:lnTo>
                  <a:pt x="1283452" y="1506538"/>
                </a:lnTo>
                <a:lnTo>
                  <a:pt x="1288228" y="1483043"/>
                </a:lnTo>
                <a:lnTo>
                  <a:pt x="1293322" y="1460501"/>
                </a:lnTo>
                <a:lnTo>
                  <a:pt x="1298734" y="1439228"/>
                </a:lnTo>
                <a:lnTo>
                  <a:pt x="1304465" y="1419861"/>
                </a:lnTo>
                <a:lnTo>
                  <a:pt x="1309878" y="1402081"/>
                </a:lnTo>
                <a:lnTo>
                  <a:pt x="1315609" y="1386206"/>
                </a:lnTo>
                <a:lnTo>
                  <a:pt x="1321340" y="1371918"/>
                </a:lnTo>
                <a:lnTo>
                  <a:pt x="1250022" y="1301116"/>
                </a:lnTo>
                <a:lnTo>
                  <a:pt x="1248111" y="1298893"/>
                </a:lnTo>
                <a:lnTo>
                  <a:pt x="1246519" y="1296671"/>
                </a:lnTo>
                <a:lnTo>
                  <a:pt x="1244927" y="1294131"/>
                </a:lnTo>
                <a:lnTo>
                  <a:pt x="1243654" y="1291591"/>
                </a:lnTo>
                <a:lnTo>
                  <a:pt x="1242699" y="1289051"/>
                </a:lnTo>
                <a:lnTo>
                  <a:pt x="1242380" y="1285876"/>
                </a:lnTo>
                <a:lnTo>
                  <a:pt x="1242062" y="1283336"/>
                </a:lnTo>
                <a:lnTo>
                  <a:pt x="1241425" y="1280478"/>
                </a:lnTo>
                <a:lnTo>
                  <a:pt x="1242062" y="1277938"/>
                </a:lnTo>
                <a:lnTo>
                  <a:pt x="1242380" y="1275081"/>
                </a:lnTo>
                <a:lnTo>
                  <a:pt x="1243017" y="1272223"/>
                </a:lnTo>
                <a:lnTo>
                  <a:pt x="1243654" y="1269683"/>
                </a:lnTo>
                <a:lnTo>
                  <a:pt x="1244927" y="1267143"/>
                </a:lnTo>
                <a:lnTo>
                  <a:pt x="1246519" y="1264603"/>
                </a:lnTo>
                <a:lnTo>
                  <a:pt x="1248111" y="1262381"/>
                </a:lnTo>
                <a:lnTo>
                  <a:pt x="1250340" y="1260158"/>
                </a:lnTo>
                <a:lnTo>
                  <a:pt x="1335030" y="1175386"/>
                </a:lnTo>
                <a:lnTo>
                  <a:pt x="1337259" y="1173163"/>
                </a:lnTo>
                <a:lnTo>
                  <a:pt x="1339806" y="1171258"/>
                </a:lnTo>
                <a:lnTo>
                  <a:pt x="1342035" y="1170306"/>
                </a:lnTo>
                <a:lnTo>
                  <a:pt x="1344582" y="1168718"/>
                </a:lnTo>
                <a:lnTo>
                  <a:pt x="1347766" y="1168083"/>
                </a:lnTo>
                <a:lnTo>
                  <a:pt x="1350313" y="1167131"/>
                </a:lnTo>
                <a:lnTo>
                  <a:pt x="1352860" y="1166813"/>
                </a:lnTo>
                <a:close/>
                <a:moveTo>
                  <a:pt x="1634223" y="1009650"/>
                </a:moveTo>
                <a:lnTo>
                  <a:pt x="1652963" y="1018533"/>
                </a:lnTo>
                <a:lnTo>
                  <a:pt x="1672339" y="1027098"/>
                </a:lnTo>
                <a:lnTo>
                  <a:pt x="1691079" y="1034712"/>
                </a:lnTo>
                <a:lnTo>
                  <a:pt x="1709819" y="1042326"/>
                </a:lnTo>
                <a:lnTo>
                  <a:pt x="1728241" y="1049939"/>
                </a:lnTo>
                <a:lnTo>
                  <a:pt x="1746663" y="1057236"/>
                </a:lnTo>
                <a:lnTo>
                  <a:pt x="1783191" y="1070560"/>
                </a:lnTo>
                <a:lnTo>
                  <a:pt x="1819083" y="1082932"/>
                </a:lnTo>
                <a:lnTo>
                  <a:pt x="1854022" y="1094670"/>
                </a:lnTo>
                <a:lnTo>
                  <a:pt x="1888325" y="1105773"/>
                </a:lnTo>
                <a:lnTo>
                  <a:pt x="1921994" y="1116242"/>
                </a:lnTo>
                <a:lnTo>
                  <a:pt x="1986155" y="1136545"/>
                </a:lnTo>
                <a:lnTo>
                  <a:pt x="2017282" y="1146379"/>
                </a:lnTo>
                <a:lnTo>
                  <a:pt x="2046821" y="1156213"/>
                </a:lnTo>
                <a:lnTo>
                  <a:pt x="2075408" y="1166682"/>
                </a:lnTo>
                <a:lnTo>
                  <a:pt x="2103042" y="1176834"/>
                </a:lnTo>
                <a:lnTo>
                  <a:pt x="2116700" y="1182544"/>
                </a:lnTo>
                <a:lnTo>
                  <a:pt x="2129722" y="1187937"/>
                </a:lnTo>
                <a:lnTo>
                  <a:pt x="2142427" y="1193965"/>
                </a:lnTo>
                <a:lnTo>
                  <a:pt x="2155132" y="1199675"/>
                </a:lnTo>
                <a:lnTo>
                  <a:pt x="2161167" y="1203164"/>
                </a:lnTo>
                <a:lnTo>
                  <a:pt x="2166885" y="1206337"/>
                </a:lnTo>
                <a:lnTo>
                  <a:pt x="2172920" y="1210461"/>
                </a:lnTo>
                <a:lnTo>
                  <a:pt x="2178319" y="1214585"/>
                </a:lnTo>
                <a:lnTo>
                  <a:pt x="2184037" y="1219026"/>
                </a:lnTo>
                <a:lnTo>
                  <a:pt x="2189119" y="1223785"/>
                </a:lnTo>
                <a:lnTo>
                  <a:pt x="2194201" y="1228861"/>
                </a:lnTo>
                <a:lnTo>
                  <a:pt x="2198965" y="1233936"/>
                </a:lnTo>
                <a:lnTo>
                  <a:pt x="2203729" y="1239647"/>
                </a:lnTo>
                <a:lnTo>
                  <a:pt x="2208494" y="1245357"/>
                </a:lnTo>
                <a:lnTo>
                  <a:pt x="2212941" y="1251384"/>
                </a:lnTo>
                <a:lnTo>
                  <a:pt x="2217387" y="1257729"/>
                </a:lnTo>
                <a:lnTo>
                  <a:pt x="2221517" y="1264391"/>
                </a:lnTo>
                <a:lnTo>
                  <a:pt x="2225646" y="1271053"/>
                </a:lnTo>
                <a:lnTo>
                  <a:pt x="2233269" y="1285011"/>
                </a:lnTo>
                <a:lnTo>
                  <a:pt x="2240257" y="1299287"/>
                </a:lnTo>
                <a:lnTo>
                  <a:pt x="2246927" y="1314832"/>
                </a:lnTo>
                <a:lnTo>
                  <a:pt x="2253279" y="1330693"/>
                </a:lnTo>
                <a:lnTo>
                  <a:pt x="2258679" y="1346555"/>
                </a:lnTo>
                <a:lnTo>
                  <a:pt x="2264079" y="1363052"/>
                </a:lnTo>
                <a:lnTo>
                  <a:pt x="2268843" y="1379865"/>
                </a:lnTo>
                <a:lnTo>
                  <a:pt x="2273290" y="1396996"/>
                </a:lnTo>
                <a:lnTo>
                  <a:pt x="2277101" y="1413809"/>
                </a:lnTo>
                <a:lnTo>
                  <a:pt x="2280595" y="1430940"/>
                </a:lnTo>
                <a:lnTo>
                  <a:pt x="2283772" y="1447754"/>
                </a:lnTo>
                <a:lnTo>
                  <a:pt x="2286948" y="1464567"/>
                </a:lnTo>
                <a:lnTo>
                  <a:pt x="2288854" y="1481381"/>
                </a:lnTo>
                <a:lnTo>
                  <a:pt x="2291077" y="1497243"/>
                </a:lnTo>
                <a:lnTo>
                  <a:pt x="2293300" y="1513104"/>
                </a:lnTo>
                <a:lnTo>
                  <a:pt x="2296477" y="1542925"/>
                </a:lnTo>
                <a:lnTo>
                  <a:pt x="2298382" y="1570207"/>
                </a:lnTo>
                <a:lnTo>
                  <a:pt x="2299653" y="1593682"/>
                </a:lnTo>
                <a:lnTo>
                  <a:pt x="2300288" y="1613351"/>
                </a:lnTo>
                <a:lnTo>
                  <a:pt x="2300288" y="1627944"/>
                </a:lnTo>
                <a:lnTo>
                  <a:pt x="2300288" y="1630799"/>
                </a:lnTo>
                <a:lnTo>
                  <a:pt x="2299653" y="1633971"/>
                </a:lnTo>
                <a:lnTo>
                  <a:pt x="2299018" y="1636827"/>
                </a:lnTo>
                <a:lnTo>
                  <a:pt x="2297430" y="1639999"/>
                </a:lnTo>
                <a:lnTo>
                  <a:pt x="2296159" y="1643171"/>
                </a:lnTo>
                <a:lnTo>
                  <a:pt x="2293936" y="1646344"/>
                </a:lnTo>
                <a:lnTo>
                  <a:pt x="2291077" y="1649199"/>
                </a:lnTo>
                <a:lnTo>
                  <a:pt x="2288536" y="1652688"/>
                </a:lnTo>
                <a:lnTo>
                  <a:pt x="2285360" y="1655544"/>
                </a:lnTo>
                <a:lnTo>
                  <a:pt x="2281548" y="1659033"/>
                </a:lnTo>
                <a:lnTo>
                  <a:pt x="2278054" y="1661888"/>
                </a:lnTo>
                <a:lnTo>
                  <a:pt x="2273608" y="1665061"/>
                </a:lnTo>
                <a:lnTo>
                  <a:pt x="2263443" y="1671405"/>
                </a:lnTo>
                <a:lnTo>
                  <a:pt x="2252644" y="1677750"/>
                </a:lnTo>
                <a:lnTo>
                  <a:pt x="2239621" y="1684095"/>
                </a:lnTo>
                <a:lnTo>
                  <a:pt x="2225328" y="1690122"/>
                </a:lnTo>
                <a:lnTo>
                  <a:pt x="2208811" y="1696150"/>
                </a:lnTo>
                <a:lnTo>
                  <a:pt x="2191660" y="1701860"/>
                </a:lnTo>
                <a:lnTo>
                  <a:pt x="2172602" y="1707888"/>
                </a:lnTo>
                <a:lnTo>
                  <a:pt x="2151639" y="1713915"/>
                </a:lnTo>
                <a:lnTo>
                  <a:pt x="2129722" y="1719308"/>
                </a:lnTo>
                <a:lnTo>
                  <a:pt x="2105900" y="1724384"/>
                </a:lnTo>
                <a:lnTo>
                  <a:pt x="2080490" y="1730094"/>
                </a:lnTo>
                <a:lnTo>
                  <a:pt x="2053809" y="1734853"/>
                </a:lnTo>
                <a:lnTo>
                  <a:pt x="2025223" y="1739611"/>
                </a:lnTo>
                <a:lnTo>
                  <a:pt x="1995048" y="1744052"/>
                </a:lnTo>
                <a:lnTo>
                  <a:pt x="1963285" y="1748494"/>
                </a:lnTo>
                <a:lnTo>
                  <a:pt x="1930252" y="1752618"/>
                </a:lnTo>
                <a:lnTo>
                  <a:pt x="1895313" y="1756107"/>
                </a:lnTo>
                <a:lnTo>
                  <a:pt x="1858786" y="1759597"/>
                </a:lnTo>
                <a:lnTo>
                  <a:pt x="1820671" y="1762452"/>
                </a:lnTo>
                <a:lnTo>
                  <a:pt x="1780967" y="1765307"/>
                </a:lnTo>
                <a:lnTo>
                  <a:pt x="1739676" y="1767528"/>
                </a:lnTo>
                <a:lnTo>
                  <a:pt x="1696478" y="1769431"/>
                </a:lnTo>
                <a:lnTo>
                  <a:pt x="1652011" y="1771335"/>
                </a:lnTo>
                <a:lnTo>
                  <a:pt x="1605955" y="1772287"/>
                </a:lnTo>
                <a:lnTo>
                  <a:pt x="1557993" y="1773238"/>
                </a:lnTo>
                <a:lnTo>
                  <a:pt x="1508125" y="1773238"/>
                </a:lnTo>
                <a:lnTo>
                  <a:pt x="1634223" y="1009650"/>
                </a:lnTo>
                <a:close/>
                <a:moveTo>
                  <a:pt x="969658" y="942975"/>
                </a:moveTo>
                <a:lnTo>
                  <a:pt x="1145815" y="1851606"/>
                </a:lnTo>
                <a:lnTo>
                  <a:pt x="1263254" y="1851606"/>
                </a:lnTo>
                <a:lnTo>
                  <a:pt x="2020888" y="1851606"/>
                </a:lnTo>
                <a:lnTo>
                  <a:pt x="2020888" y="1936750"/>
                </a:lnTo>
                <a:lnTo>
                  <a:pt x="1163907" y="1936750"/>
                </a:lnTo>
                <a:lnTo>
                  <a:pt x="194249" y="1936750"/>
                </a:lnTo>
                <a:lnTo>
                  <a:pt x="0" y="1009057"/>
                </a:lnTo>
                <a:lnTo>
                  <a:pt x="116804" y="1009057"/>
                </a:lnTo>
                <a:lnTo>
                  <a:pt x="969658" y="942975"/>
                </a:lnTo>
                <a:close/>
                <a:moveTo>
                  <a:pt x="1346346" y="0"/>
                </a:moveTo>
                <a:lnTo>
                  <a:pt x="1355566" y="0"/>
                </a:lnTo>
                <a:lnTo>
                  <a:pt x="1364786" y="0"/>
                </a:lnTo>
                <a:lnTo>
                  <a:pt x="1373688" y="317"/>
                </a:lnTo>
                <a:lnTo>
                  <a:pt x="1382908" y="952"/>
                </a:lnTo>
                <a:lnTo>
                  <a:pt x="1391810" y="1904"/>
                </a:lnTo>
                <a:lnTo>
                  <a:pt x="1400712" y="3174"/>
                </a:lnTo>
                <a:lnTo>
                  <a:pt x="1409613" y="4444"/>
                </a:lnTo>
                <a:lnTo>
                  <a:pt x="1418515" y="6348"/>
                </a:lnTo>
                <a:lnTo>
                  <a:pt x="1426782" y="8252"/>
                </a:lnTo>
                <a:lnTo>
                  <a:pt x="1435684" y="10474"/>
                </a:lnTo>
                <a:lnTo>
                  <a:pt x="1444268" y="12379"/>
                </a:lnTo>
                <a:lnTo>
                  <a:pt x="1452852" y="15236"/>
                </a:lnTo>
                <a:lnTo>
                  <a:pt x="1460800" y="18092"/>
                </a:lnTo>
                <a:lnTo>
                  <a:pt x="1469384" y="21266"/>
                </a:lnTo>
                <a:lnTo>
                  <a:pt x="1477650" y="24758"/>
                </a:lnTo>
                <a:lnTo>
                  <a:pt x="1485598" y="27932"/>
                </a:lnTo>
                <a:lnTo>
                  <a:pt x="1493228" y="31741"/>
                </a:lnTo>
                <a:lnTo>
                  <a:pt x="1501495" y="35867"/>
                </a:lnTo>
                <a:lnTo>
                  <a:pt x="1509125" y="39676"/>
                </a:lnTo>
                <a:lnTo>
                  <a:pt x="1517073" y="44120"/>
                </a:lnTo>
                <a:lnTo>
                  <a:pt x="1524385" y="48881"/>
                </a:lnTo>
                <a:lnTo>
                  <a:pt x="1531698" y="53960"/>
                </a:lnTo>
                <a:lnTo>
                  <a:pt x="1539010" y="58721"/>
                </a:lnTo>
                <a:lnTo>
                  <a:pt x="1546640" y="63800"/>
                </a:lnTo>
                <a:lnTo>
                  <a:pt x="1553635" y="69196"/>
                </a:lnTo>
                <a:lnTo>
                  <a:pt x="1560629" y="74909"/>
                </a:lnTo>
                <a:lnTo>
                  <a:pt x="1567624" y="80305"/>
                </a:lnTo>
                <a:lnTo>
                  <a:pt x="1580976" y="92684"/>
                </a:lnTo>
                <a:lnTo>
                  <a:pt x="1593694" y="105380"/>
                </a:lnTo>
                <a:lnTo>
                  <a:pt x="1606093" y="118712"/>
                </a:lnTo>
                <a:lnTo>
                  <a:pt x="1617856" y="132678"/>
                </a:lnTo>
                <a:lnTo>
                  <a:pt x="1628984" y="147596"/>
                </a:lnTo>
                <a:lnTo>
                  <a:pt x="1639157" y="162832"/>
                </a:lnTo>
                <a:lnTo>
                  <a:pt x="1649331" y="178703"/>
                </a:lnTo>
                <a:lnTo>
                  <a:pt x="1658551" y="195525"/>
                </a:lnTo>
                <a:lnTo>
                  <a:pt x="1666817" y="212348"/>
                </a:lnTo>
                <a:lnTo>
                  <a:pt x="1674765" y="229806"/>
                </a:lnTo>
                <a:lnTo>
                  <a:pt x="1682078" y="247581"/>
                </a:lnTo>
                <a:lnTo>
                  <a:pt x="1688436" y="266308"/>
                </a:lnTo>
                <a:lnTo>
                  <a:pt x="1693841" y="285036"/>
                </a:lnTo>
                <a:lnTo>
                  <a:pt x="1698610" y="304080"/>
                </a:lnTo>
                <a:lnTo>
                  <a:pt x="1700517" y="314237"/>
                </a:lnTo>
                <a:lnTo>
                  <a:pt x="1702743" y="324077"/>
                </a:lnTo>
                <a:lnTo>
                  <a:pt x="1704332" y="333917"/>
                </a:lnTo>
                <a:lnTo>
                  <a:pt x="1705604" y="344074"/>
                </a:lnTo>
                <a:lnTo>
                  <a:pt x="1706876" y="353914"/>
                </a:lnTo>
                <a:lnTo>
                  <a:pt x="1707830" y="364071"/>
                </a:lnTo>
                <a:lnTo>
                  <a:pt x="1708466" y="374546"/>
                </a:lnTo>
                <a:lnTo>
                  <a:pt x="1709419" y="385020"/>
                </a:lnTo>
                <a:lnTo>
                  <a:pt x="1709737" y="395178"/>
                </a:lnTo>
                <a:lnTo>
                  <a:pt x="1709737" y="405652"/>
                </a:lnTo>
                <a:lnTo>
                  <a:pt x="1709737" y="418031"/>
                </a:lnTo>
                <a:lnTo>
                  <a:pt x="1709101" y="431045"/>
                </a:lnTo>
                <a:lnTo>
                  <a:pt x="1708148" y="443742"/>
                </a:lnTo>
                <a:lnTo>
                  <a:pt x="1707194" y="456755"/>
                </a:lnTo>
                <a:lnTo>
                  <a:pt x="1705604" y="470087"/>
                </a:lnTo>
                <a:lnTo>
                  <a:pt x="1703697" y="482783"/>
                </a:lnTo>
                <a:lnTo>
                  <a:pt x="1702107" y="496114"/>
                </a:lnTo>
                <a:lnTo>
                  <a:pt x="1699881" y="509446"/>
                </a:lnTo>
                <a:lnTo>
                  <a:pt x="1696702" y="522777"/>
                </a:lnTo>
                <a:lnTo>
                  <a:pt x="1693841" y="536426"/>
                </a:lnTo>
                <a:lnTo>
                  <a:pt x="1690979" y="549757"/>
                </a:lnTo>
                <a:lnTo>
                  <a:pt x="1687164" y="562771"/>
                </a:lnTo>
                <a:lnTo>
                  <a:pt x="1683667" y="576420"/>
                </a:lnTo>
                <a:lnTo>
                  <a:pt x="1679534" y="589751"/>
                </a:lnTo>
                <a:lnTo>
                  <a:pt x="1675401" y="603082"/>
                </a:lnTo>
                <a:lnTo>
                  <a:pt x="1670632" y="616414"/>
                </a:lnTo>
                <a:lnTo>
                  <a:pt x="1665863" y="629745"/>
                </a:lnTo>
                <a:lnTo>
                  <a:pt x="1661094" y="642441"/>
                </a:lnTo>
                <a:lnTo>
                  <a:pt x="1655372" y="655773"/>
                </a:lnTo>
                <a:lnTo>
                  <a:pt x="1650285" y="668787"/>
                </a:lnTo>
                <a:lnTo>
                  <a:pt x="1644244" y="681166"/>
                </a:lnTo>
                <a:lnTo>
                  <a:pt x="1638521" y="693862"/>
                </a:lnTo>
                <a:lnTo>
                  <a:pt x="1632163" y="706241"/>
                </a:lnTo>
                <a:lnTo>
                  <a:pt x="1625486" y="718938"/>
                </a:lnTo>
                <a:lnTo>
                  <a:pt x="1618810" y="730682"/>
                </a:lnTo>
                <a:lnTo>
                  <a:pt x="1612133" y="742744"/>
                </a:lnTo>
                <a:lnTo>
                  <a:pt x="1605139" y="754170"/>
                </a:lnTo>
                <a:lnTo>
                  <a:pt x="1597827" y="765597"/>
                </a:lnTo>
                <a:lnTo>
                  <a:pt x="1590514" y="777024"/>
                </a:lnTo>
                <a:lnTo>
                  <a:pt x="1582566" y="787816"/>
                </a:lnTo>
                <a:lnTo>
                  <a:pt x="1574936" y="798608"/>
                </a:lnTo>
                <a:lnTo>
                  <a:pt x="1566988" y="808765"/>
                </a:lnTo>
                <a:lnTo>
                  <a:pt x="1566988" y="950966"/>
                </a:lnTo>
                <a:lnTo>
                  <a:pt x="1559357" y="959219"/>
                </a:lnTo>
                <a:lnTo>
                  <a:pt x="1539964" y="980485"/>
                </a:lnTo>
                <a:lnTo>
                  <a:pt x="1511350" y="1011274"/>
                </a:lnTo>
                <a:lnTo>
                  <a:pt x="1495136" y="1028415"/>
                </a:lnTo>
                <a:lnTo>
                  <a:pt x="1477968" y="1046190"/>
                </a:lnTo>
                <a:lnTo>
                  <a:pt x="1459846" y="1063965"/>
                </a:lnTo>
                <a:lnTo>
                  <a:pt x="1441724" y="1081105"/>
                </a:lnTo>
                <a:lnTo>
                  <a:pt x="1423920" y="1096976"/>
                </a:lnTo>
                <a:lnTo>
                  <a:pt x="1407388" y="1111576"/>
                </a:lnTo>
                <a:lnTo>
                  <a:pt x="1399122" y="1118242"/>
                </a:lnTo>
                <a:lnTo>
                  <a:pt x="1391492" y="1123638"/>
                </a:lnTo>
                <a:lnTo>
                  <a:pt x="1384179" y="1128717"/>
                </a:lnTo>
                <a:lnTo>
                  <a:pt x="1377503" y="1133160"/>
                </a:lnTo>
                <a:lnTo>
                  <a:pt x="1371144" y="1136652"/>
                </a:lnTo>
                <a:lnTo>
                  <a:pt x="1365104" y="1139191"/>
                </a:lnTo>
                <a:lnTo>
                  <a:pt x="1360017" y="1140461"/>
                </a:lnTo>
                <a:lnTo>
                  <a:pt x="1357791" y="1141096"/>
                </a:lnTo>
                <a:lnTo>
                  <a:pt x="1355566" y="1141413"/>
                </a:lnTo>
                <a:lnTo>
                  <a:pt x="1353340" y="1141096"/>
                </a:lnTo>
                <a:lnTo>
                  <a:pt x="1351115" y="1140461"/>
                </a:lnTo>
                <a:lnTo>
                  <a:pt x="1346028" y="1139191"/>
                </a:lnTo>
                <a:lnTo>
                  <a:pt x="1340305" y="1136652"/>
                </a:lnTo>
                <a:lnTo>
                  <a:pt x="1333947" y="1133160"/>
                </a:lnTo>
                <a:lnTo>
                  <a:pt x="1327270" y="1128717"/>
                </a:lnTo>
                <a:lnTo>
                  <a:pt x="1319958" y="1123638"/>
                </a:lnTo>
                <a:lnTo>
                  <a:pt x="1312010" y="1118242"/>
                </a:lnTo>
                <a:lnTo>
                  <a:pt x="1304061" y="1111576"/>
                </a:lnTo>
                <a:lnTo>
                  <a:pt x="1287211" y="1096976"/>
                </a:lnTo>
                <a:lnTo>
                  <a:pt x="1269725" y="1081105"/>
                </a:lnTo>
                <a:lnTo>
                  <a:pt x="1251603" y="1063965"/>
                </a:lnTo>
                <a:lnTo>
                  <a:pt x="1233482" y="1046190"/>
                </a:lnTo>
                <a:lnTo>
                  <a:pt x="1215996" y="1028415"/>
                </a:lnTo>
                <a:lnTo>
                  <a:pt x="1199781" y="1011274"/>
                </a:lnTo>
                <a:lnTo>
                  <a:pt x="1171486" y="980485"/>
                </a:lnTo>
                <a:lnTo>
                  <a:pt x="1151774" y="959219"/>
                </a:lnTo>
                <a:lnTo>
                  <a:pt x="1144462" y="950966"/>
                </a:lnTo>
                <a:lnTo>
                  <a:pt x="1144462" y="808765"/>
                </a:lnTo>
                <a:lnTo>
                  <a:pt x="1136196" y="798608"/>
                </a:lnTo>
                <a:lnTo>
                  <a:pt x="1128565" y="787816"/>
                </a:lnTo>
                <a:lnTo>
                  <a:pt x="1120935" y="777024"/>
                </a:lnTo>
                <a:lnTo>
                  <a:pt x="1113305" y="765597"/>
                </a:lnTo>
                <a:lnTo>
                  <a:pt x="1105993" y="754170"/>
                </a:lnTo>
                <a:lnTo>
                  <a:pt x="1098998" y="742744"/>
                </a:lnTo>
                <a:lnTo>
                  <a:pt x="1092322" y="730682"/>
                </a:lnTo>
                <a:lnTo>
                  <a:pt x="1085645" y="718938"/>
                </a:lnTo>
                <a:lnTo>
                  <a:pt x="1078969" y="706241"/>
                </a:lnTo>
                <a:lnTo>
                  <a:pt x="1072928" y="693862"/>
                </a:lnTo>
                <a:lnTo>
                  <a:pt x="1066887" y="681166"/>
                </a:lnTo>
                <a:lnTo>
                  <a:pt x="1061165" y="668787"/>
                </a:lnTo>
                <a:lnTo>
                  <a:pt x="1055442" y="655773"/>
                </a:lnTo>
                <a:lnTo>
                  <a:pt x="1050355" y="642441"/>
                </a:lnTo>
                <a:lnTo>
                  <a:pt x="1045268" y="629745"/>
                </a:lnTo>
                <a:lnTo>
                  <a:pt x="1040499" y="616414"/>
                </a:lnTo>
                <a:lnTo>
                  <a:pt x="1036048" y="603082"/>
                </a:lnTo>
                <a:lnTo>
                  <a:pt x="1031915" y="589751"/>
                </a:lnTo>
                <a:lnTo>
                  <a:pt x="1027782" y="576420"/>
                </a:lnTo>
                <a:lnTo>
                  <a:pt x="1023967" y="562771"/>
                </a:lnTo>
                <a:lnTo>
                  <a:pt x="1020470" y="549757"/>
                </a:lnTo>
                <a:lnTo>
                  <a:pt x="1016973" y="536426"/>
                </a:lnTo>
                <a:lnTo>
                  <a:pt x="1014429" y="522777"/>
                </a:lnTo>
                <a:lnTo>
                  <a:pt x="1011568" y="509446"/>
                </a:lnTo>
                <a:lnTo>
                  <a:pt x="1009343" y="496114"/>
                </a:lnTo>
                <a:lnTo>
                  <a:pt x="1007435" y="482783"/>
                </a:lnTo>
                <a:lnTo>
                  <a:pt x="1005527" y="470087"/>
                </a:lnTo>
                <a:lnTo>
                  <a:pt x="1004256" y="456755"/>
                </a:lnTo>
                <a:lnTo>
                  <a:pt x="1002984" y="443742"/>
                </a:lnTo>
                <a:lnTo>
                  <a:pt x="1002348" y="431045"/>
                </a:lnTo>
                <a:lnTo>
                  <a:pt x="1001712" y="418031"/>
                </a:lnTo>
                <a:lnTo>
                  <a:pt x="1001712" y="405652"/>
                </a:lnTo>
                <a:lnTo>
                  <a:pt x="1001712" y="395178"/>
                </a:lnTo>
                <a:lnTo>
                  <a:pt x="1002030" y="385020"/>
                </a:lnTo>
                <a:lnTo>
                  <a:pt x="1002666" y="374546"/>
                </a:lnTo>
                <a:lnTo>
                  <a:pt x="1003302" y="364071"/>
                </a:lnTo>
                <a:lnTo>
                  <a:pt x="1004574" y="353914"/>
                </a:lnTo>
                <a:lnTo>
                  <a:pt x="1005527" y="344074"/>
                </a:lnTo>
                <a:lnTo>
                  <a:pt x="1007117" y="333917"/>
                </a:lnTo>
                <a:lnTo>
                  <a:pt x="1008707" y="324077"/>
                </a:lnTo>
                <a:lnTo>
                  <a:pt x="1010296" y="314237"/>
                </a:lnTo>
                <a:lnTo>
                  <a:pt x="1012522" y="304080"/>
                </a:lnTo>
                <a:lnTo>
                  <a:pt x="1017609" y="285036"/>
                </a:lnTo>
                <a:lnTo>
                  <a:pt x="1023013" y="266308"/>
                </a:lnTo>
                <a:lnTo>
                  <a:pt x="1029372" y="247581"/>
                </a:lnTo>
                <a:lnTo>
                  <a:pt x="1036366" y="229806"/>
                </a:lnTo>
                <a:lnTo>
                  <a:pt x="1044315" y="212348"/>
                </a:lnTo>
                <a:lnTo>
                  <a:pt x="1052899" y="195525"/>
                </a:lnTo>
                <a:lnTo>
                  <a:pt x="1062119" y="178703"/>
                </a:lnTo>
                <a:lnTo>
                  <a:pt x="1071656" y="162832"/>
                </a:lnTo>
                <a:lnTo>
                  <a:pt x="1082466" y="147596"/>
                </a:lnTo>
                <a:lnTo>
                  <a:pt x="1093593" y="132678"/>
                </a:lnTo>
                <a:lnTo>
                  <a:pt x="1105357" y="118712"/>
                </a:lnTo>
                <a:lnTo>
                  <a:pt x="1117438" y="105380"/>
                </a:lnTo>
                <a:lnTo>
                  <a:pt x="1130473" y="92684"/>
                </a:lnTo>
                <a:lnTo>
                  <a:pt x="1143826" y="80305"/>
                </a:lnTo>
                <a:lnTo>
                  <a:pt x="1150820" y="74909"/>
                </a:lnTo>
                <a:lnTo>
                  <a:pt x="1157815" y="69196"/>
                </a:lnTo>
                <a:lnTo>
                  <a:pt x="1164809" y="63800"/>
                </a:lnTo>
                <a:lnTo>
                  <a:pt x="1172121" y="58721"/>
                </a:lnTo>
                <a:lnTo>
                  <a:pt x="1179434" y="53960"/>
                </a:lnTo>
                <a:lnTo>
                  <a:pt x="1187064" y="48881"/>
                </a:lnTo>
                <a:lnTo>
                  <a:pt x="1194376" y="44120"/>
                </a:lnTo>
                <a:lnTo>
                  <a:pt x="1202007" y="39676"/>
                </a:lnTo>
                <a:lnTo>
                  <a:pt x="1209955" y="35867"/>
                </a:lnTo>
                <a:lnTo>
                  <a:pt x="1217903" y="31741"/>
                </a:lnTo>
                <a:lnTo>
                  <a:pt x="1225851" y="27932"/>
                </a:lnTo>
                <a:lnTo>
                  <a:pt x="1233799" y="24758"/>
                </a:lnTo>
                <a:lnTo>
                  <a:pt x="1242066" y="21266"/>
                </a:lnTo>
                <a:lnTo>
                  <a:pt x="1250332" y="18092"/>
                </a:lnTo>
                <a:lnTo>
                  <a:pt x="1258916" y="15236"/>
                </a:lnTo>
                <a:lnTo>
                  <a:pt x="1267182" y="12379"/>
                </a:lnTo>
                <a:lnTo>
                  <a:pt x="1275766" y="10474"/>
                </a:lnTo>
                <a:lnTo>
                  <a:pt x="1284350" y="8252"/>
                </a:lnTo>
                <a:lnTo>
                  <a:pt x="1292934" y="6348"/>
                </a:lnTo>
                <a:lnTo>
                  <a:pt x="1301836" y="4444"/>
                </a:lnTo>
                <a:lnTo>
                  <a:pt x="1310738" y="3174"/>
                </a:lnTo>
                <a:lnTo>
                  <a:pt x="1319322" y="1904"/>
                </a:lnTo>
                <a:lnTo>
                  <a:pt x="1328224" y="952"/>
                </a:lnTo>
                <a:lnTo>
                  <a:pt x="1337444" y="317"/>
                </a:lnTo>
                <a:lnTo>
                  <a:pt x="1346346" y="0"/>
                </a:lnTo>
                <a:close/>
              </a:path>
            </a:pathLst>
          </a:custGeom>
          <a:solidFill>
            <a:srgbClr val="C53D3D"/>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Tree>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434" name="KSO_Shape"/>
          <p:cNvSpPr/>
          <p:nvPr/>
        </p:nvSpPr>
        <p:spPr bwMode="auto">
          <a:xfrm>
            <a:off x="6969125" y="6245225"/>
            <a:ext cx="361950" cy="415925"/>
          </a:xfrm>
          <a:custGeom>
            <a:gdLst>
              <a:gd fmla="*/ 2147483646 w 12314" name="T0"/>
              <a:gd fmla="*/ 2147483646 h 13689" name="T1"/>
              <a:gd fmla="*/ 2147483646 w 12314" name="T2"/>
              <a:gd fmla="*/ 2147483646 h 13689" name="T3"/>
              <a:gd fmla="*/ 2147483646 w 12314" name="T4"/>
              <a:gd fmla="*/ 2147483646 h 13689" name="T5"/>
              <a:gd fmla="*/ 2147483646 w 12314" name="T6"/>
              <a:gd fmla="*/ 2147483646 h 13689" name="T7"/>
              <a:gd fmla="*/ 2147483646 w 12314" name="T8"/>
              <a:gd fmla="*/ 2147483646 h 13689" name="T9"/>
              <a:gd fmla="*/ 2147483646 w 12314" name="T10"/>
              <a:gd fmla="*/ 2147483646 h 13689" name="T11"/>
              <a:gd fmla="*/ 2147483646 w 12314" name="T12"/>
              <a:gd fmla="*/ 2147483646 h 13689" name="T13"/>
              <a:gd fmla="*/ 2147483646 w 12314" name="T14"/>
              <a:gd fmla="*/ 2147483646 h 13689" name="T15"/>
              <a:gd fmla="*/ 2147483646 w 12314" name="T16"/>
              <a:gd fmla="*/ 2147483646 h 13689" name="T17"/>
              <a:gd fmla="*/ 2147483646 w 12314" name="T18"/>
              <a:gd fmla="*/ 2147483646 h 13689" name="T19"/>
              <a:gd fmla="*/ 2147483646 w 12314" name="T20"/>
              <a:gd fmla="*/ 2147483646 h 13689" name="T21"/>
              <a:gd fmla="*/ 2147483646 w 12314" name="T22"/>
              <a:gd fmla="*/ 2147483646 h 13689" name="T23"/>
              <a:gd fmla="*/ 2147483646 w 12314" name="T24"/>
              <a:gd fmla="*/ 2147483646 h 13689" name="T25"/>
              <a:gd fmla="*/ 2147483646 w 12314" name="T26"/>
              <a:gd fmla="*/ 2147483646 h 13689" name="T27"/>
              <a:gd fmla="*/ 2147483646 w 12314" name="T28"/>
              <a:gd fmla="*/ 2147483646 h 13689" name="T29"/>
              <a:gd fmla="*/ 2147483646 w 12314" name="T30"/>
              <a:gd fmla="*/ 2147483646 h 13689" name="T31"/>
              <a:gd fmla="*/ 2147483646 w 12314" name="T32"/>
              <a:gd fmla="*/ 2147483646 h 13689" name="T33"/>
              <a:gd fmla="*/ 2147483646 w 12314" name="T34"/>
              <a:gd fmla="*/ 2147483646 h 13689" name="T35"/>
              <a:gd fmla="*/ 2147483646 w 12314" name="T36"/>
              <a:gd fmla="*/ 2147483646 h 13689" name="T37"/>
              <a:gd fmla="*/ 2147483646 w 12314" name="T38"/>
              <a:gd fmla="*/ 2147483646 h 13689" name="T39"/>
              <a:gd fmla="*/ 2147483646 w 12314" name="T40"/>
              <a:gd fmla="*/ 2147483646 h 13689" name="T41"/>
              <a:gd fmla="*/ 2147483646 w 12314" name="T42"/>
              <a:gd fmla="*/ 2147483646 h 13689" name="T43"/>
              <a:gd fmla="*/ 2147483646 w 12314" name="T44"/>
              <a:gd fmla="*/ 2147483646 h 13689" name="T45"/>
              <a:gd fmla="*/ 2147483646 w 12314" name="T46"/>
              <a:gd fmla="*/ 2147483646 h 13689" name="T47"/>
              <a:gd fmla="*/ 2147483646 w 12314" name="T48"/>
              <a:gd fmla="*/ 2147483646 h 13689" name="T49"/>
              <a:gd fmla="*/ 2147483646 w 12314" name="T50"/>
              <a:gd fmla="*/ 2147483646 h 13689" name="T51"/>
              <a:gd fmla="*/ 2147483646 w 12314" name="T52"/>
              <a:gd fmla="*/ 2147483646 h 13689" name="T53"/>
              <a:gd fmla="*/ 2147483646 w 12314" name="T54"/>
              <a:gd fmla="*/ 2147483646 h 13689" name="T55"/>
              <a:gd fmla="*/ 2147483646 w 12314" name="T56"/>
              <a:gd fmla="*/ 2147483646 h 13689" name="T57"/>
              <a:gd fmla="*/ 2147483646 w 12314" name="T58"/>
              <a:gd fmla="*/ 2147483646 h 13689" name="T59"/>
              <a:gd fmla="*/ 2147483646 w 12314" name="T60"/>
              <a:gd fmla="*/ 2147483646 h 13689" name="T61"/>
              <a:gd fmla="*/ 2147483646 w 12314" name="T62"/>
              <a:gd fmla="*/ 1579232192 h 13689" name="T63"/>
              <a:gd fmla="*/ 2147483646 w 12314" name="T64"/>
              <a:gd fmla="*/ 2147483646 h 13689" name="T65"/>
              <a:gd fmla="*/ 2147483646 w 12314" name="T66"/>
              <a:gd fmla="*/ 2147483646 h 13689" name="T67"/>
              <a:gd fmla="*/ 2147483646 w 12314" name="T68"/>
              <a:gd fmla="*/ 2147483646 h 13689" name="T69"/>
              <a:gd fmla="*/ 2147483646 w 12314" name="T70"/>
              <a:gd fmla="*/ 2147483646 h 13689" name="T71"/>
              <a:gd fmla="*/ 2147483646 w 12314" name="T72"/>
              <a:gd fmla="*/ 2147483646 h 13689" name="T73"/>
              <a:gd fmla="*/ 2147483646 w 12314" name="T74"/>
              <a:gd fmla="*/ 2147483646 h 13689" name="T75"/>
              <a:gd fmla="*/ 2147483646 w 12314" name="T76"/>
              <a:gd fmla="*/ 2147483646 h 13689" name="T77"/>
              <a:gd fmla="*/ 2147483646 w 12314" name="T78"/>
              <a:gd fmla="*/ 2147483646 h 13689" name="T79"/>
              <a:gd fmla="*/ 2147483646 w 12314" name="T80"/>
              <a:gd fmla="*/ 2147483646 h 13689" name="T81"/>
              <a:gd fmla="*/ 2147483646 w 12314" name="T82"/>
              <a:gd fmla="*/ 2147483646 h 13689" name="T83"/>
              <a:gd fmla="*/ 2147483646 w 12314" name="T84"/>
              <a:gd fmla="*/ 2147483646 h 13689" name="T85"/>
              <a:gd fmla="*/ 2147483646 w 12314" name="T86"/>
              <a:gd fmla="*/ 2147483646 h 13689" name="T87"/>
              <a:gd fmla="*/ 2147483646 w 12314" name="T88"/>
              <a:gd fmla="*/ 2147483646 h 13689" name="T89"/>
              <a:gd fmla="*/ 2147483646 w 12314" name="T90"/>
              <a:gd fmla="*/ 2147483646 h 13689" name="T91"/>
              <a:gd fmla="*/ 2147483646 w 12314" name="T92"/>
              <a:gd fmla="*/ 2147483646 h 13689" name="T93"/>
              <a:gd fmla="*/ 2147483646 w 12314" name="T94"/>
              <a:gd fmla="*/ 2147483646 h 13689" name="T95"/>
              <a:gd fmla="*/ 2147483646 w 12314" name="T96"/>
              <a:gd fmla="*/ 2147483646 h 13689" name="T97"/>
              <a:gd fmla="*/ 2147483646 w 12314" name="T98"/>
              <a:gd fmla="*/ 2147483646 h 13689" name="T99"/>
              <a:gd fmla="*/ 2147483646 w 12314" name="T100"/>
              <a:gd fmla="*/ 2147483646 h 13689" name="T101"/>
              <a:gd fmla="*/ 2147483646 w 12314" name="T102"/>
              <a:gd fmla="*/ 2147483646 h 13689" name="T103"/>
              <a:gd fmla="*/ 2147483646 w 12314" name="T104"/>
              <a:gd fmla="*/ 2147483646 h 13689" name="T105"/>
              <a:gd fmla="*/ 2147483646 w 12314" name="T106"/>
              <a:gd fmla="*/ 2147483646 h 13689" name="T107"/>
              <a:gd fmla="*/ 2147483646 w 12314" name="T108"/>
              <a:gd fmla="*/ 2147483646 h 13689" name="T109"/>
              <a:gd fmla="*/ 2147483646 w 12314" name="T110"/>
              <a:gd fmla="*/ 2147483646 h 13689" name="T111"/>
              <a:gd fmla="*/ 2147483646 w 12314" name="T112"/>
              <a:gd fmla="*/ 2147483646 h 13689" name="T113"/>
              <a:gd fmla="*/ 2147483646 w 12314" name="T114"/>
              <a:gd fmla="*/ 2147483646 h 13689" name="T115"/>
              <a:gd fmla="*/ 2147483646 w 12314" name="T116"/>
              <a:gd fmla="*/ 2147483646 h 13689" name="T117"/>
              <a:gd fmla="*/ 2147483646 w 12314" name="T118"/>
              <a:gd fmla="*/ 2147483646 h 13689" name="T119"/>
              <a:gd fmla="*/ 2147483646 w 12314" name="T120"/>
              <a:gd fmla="*/ 2147483646 h 13689"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13689" w="12314">
                <a:moveTo>
                  <a:pt x="4134" y="8848"/>
                </a:moveTo>
                <a:lnTo>
                  <a:pt x="4134" y="8848"/>
                </a:lnTo>
                <a:lnTo>
                  <a:pt x="3874" y="9264"/>
                </a:lnTo>
                <a:lnTo>
                  <a:pt x="3297" y="10196"/>
                </a:lnTo>
                <a:lnTo>
                  <a:pt x="2982" y="10704"/>
                </a:lnTo>
                <a:lnTo>
                  <a:pt x="2702" y="11160"/>
                </a:lnTo>
                <a:lnTo>
                  <a:pt x="2587" y="11349"/>
                </a:lnTo>
                <a:lnTo>
                  <a:pt x="2493" y="11504"/>
                </a:lnTo>
                <a:lnTo>
                  <a:pt x="2428" y="11615"/>
                </a:lnTo>
                <a:lnTo>
                  <a:pt x="2406" y="11651"/>
                </a:lnTo>
                <a:lnTo>
                  <a:pt x="2393" y="11675"/>
                </a:lnTo>
                <a:lnTo>
                  <a:pt x="2374" y="11716"/>
                </a:lnTo>
                <a:lnTo>
                  <a:pt x="2349" y="11770"/>
                </a:lnTo>
                <a:lnTo>
                  <a:pt x="2320" y="11838"/>
                </a:lnTo>
                <a:lnTo>
                  <a:pt x="2288" y="11916"/>
                </a:lnTo>
                <a:lnTo>
                  <a:pt x="2216" y="12095"/>
                </a:lnTo>
                <a:lnTo>
                  <a:pt x="2140" y="12288"/>
                </a:lnTo>
                <a:lnTo>
                  <a:pt x="2066" y="12480"/>
                </a:lnTo>
                <a:lnTo>
                  <a:pt x="2032" y="12571"/>
                </a:lnTo>
                <a:lnTo>
                  <a:pt x="2002" y="12654"/>
                </a:lnTo>
                <a:lnTo>
                  <a:pt x="1975" y="12728"/>
                </a:lnTo>
                <a:lnTo>
                  <a:pt x="1954" y="12793"/>
                </a:lnTo>
                <a:lnTo>
                  <a:pt x="1939" y="12843"/>
                </a:lnTo>
                <a:lnTo>
                  <a:pt x="1933" y="12863"/>
                </a:lnTo>
                <a:lnTo>
                  <a:pt x="1929" y="12879"/>
                </a:lnTo>
                <a:lnTo>
                  <a:pt x="1924" y="12905"/>
                </a:lnTo>
                <a:lnTo>
                  <a:pt x="1917" y="12928"/>
                </a:lnTo>
                <a:lnTo>
                  <a:pt x="1904" y="12968"/>
                </a:lnTo>
                <a:lnTo>
                  <a:pt x="1898" y="12986"/>
                </a:lnTo>
                <a:lnTo>
                  <a:pt x="1894" y="13002"/>
                </a:lnTo>
                <a:lnTo>
                  <a:pt x="1892" y="13017"/>
                </a:lnTo>
                <a:lnTo>
                  <a:pt x="1890" y="13031"/>
                </a:lnTo>
                <a:lnTo>
                  <a:pt x="1892" y="13038"/>
                </a:lnTo>
                <a:lnTo>
                  <a:pt x="1893" y="13044"/>
                </a:lnTo>
                <a:lnTo>
                  <a:pt x="1895" y="13051"/>
                </a:lnTo>
                <a:lnTo>
                  <a:pt x="1898" y="13057"/>
                </a:lnTo>
                <a:lnTo>
                  <a:pt x="1902" y="13064"/>
                </a:lnTo>
                <a:lnTo>
                  <a:pt x="1907" y="13070"/>
                </a:lnTo>
                <a:lnTo>
                  <a:pt x="1912" y="13076"/>
                </a:lnTo>
                <a:lnTo>
                  <a:pt x="1918" y="13083"/>
                </a:lnTo>
                <a:lnTo>
                  <a:pt x="1936" y="13096"/>
                </a:lnTo>
                <a:lnTo>
                  <a:pt x="1957" y="13110"/>
                </a:lnTo>
                <a:lnTo>
                  <a:pt x="1984" y="13124"/>
                </a:lnTo>
                <a:lnTo>
                  <a:pt x="2016" y="13140"/>
                </a:lnTo>
                <a:lnTo>
                  <a:pt x="2052" y="13155"/>
                </a:lnTo>
                <a:lnTo>
                  <a:pt x="2086" y="13169"/>
                </a:lnTo>
                <a:lnTo>
                  <a:pt x="2120" y="13181"/>
                </a:lnTo>
                <a:lnTo>
                  <a:pt x="2155" y="13190"/>
                </a:lnTo>
                <a:lnTo>
                  <a:pt x="2189" y="13199"/>
                </a:lnTo>
                <a:lnTo>
                  <a:pt x="2222" y="13206"/>
                </a:lnTo>
                <a:lnTo>
                  <a:pt x="2257" y="13213"/>
                </a:lnTo>
                <a:lnTo>
                  <a:pt x="2290" y="13217"/>
                </a:lnTo>
                <a:lnTo>
                  <a:pt x="2323" y="13223"/>
                </a:lnTo>
                <a:lnTo>
                  <a:pt x="2357" y="13226"/>
                </a:lnTo>
                <a:lnTo>
                  <a:pt x="2422" y="13231"/>
                </a:lnTo>
                <a:lnTo>
                  <a:pt x="2552" y="13242"/>
                </a:lnTo>
                <a:lnTo>
                  <a:pt x="2584" y="13244"/>
                </a:lnTo>
                <a:lnTo>
                  <a:pt x="2616" y="13244"/>
                </a:lnTo>
                <a:lnTo>
                  <a:pt x="2674" y="13244"/>
                </a:lnTo>
                <a:lnTo>
                  <a:pt x="2726" y="13244"/>
                </a:lnTo>
                <a:lnTo>
                  <a:pt x="2750" y="13244"/>
                </a:lnTo>
                <a:lnTo>
                  <a:pt x="2772" y="13245"/>
                </a:lnTo>
                <a:lnTo>
                  <a:pt x="2792" y="13247"/>
                </a:lnTo>
                <a:lnTo>
                  <a:pt x="2810" y="13250"/>
                </a:lnTo>
                <a:lnTo>
                  <a:pt x="2826" y="13255"/>
                </a:lnTo>
                <a:lnTo>
                  <a:pt x="2834" y="13258"/>
                </a:lnTo>
                <a:lnTo>
                  <a:pt x="2840" y="13261"/>
                </a:lnTo>
                <a:lnTo>
                  <a:pt x="2847" y="13266"/>
                </a:lnTo>
                <a:lnTo>
                  <a:pt x="2852" y="13271"/>
                </a:lnTo>
                <a:lnTo>
                  <a:pt x="2857" y="13276"/>
                </a:lnTo>
                <a:lnTo>
                  <a:pt x="2862" y="13282"/>
                </a:lnTo>
                <a:lnTo>
                  <a:pt x="2865" y="13289"/>
                </a:lnTo>
                <a:lnTo>
                  <a:pt x="2868" y="13297"/>
                </a:lnTo>
                <a:lnTo>
                  <a:pt x="2870" y="13304"/>
                </a:lnTo>
                <a:lnTo>
                  <a:pt x="2872" y="13314"/>
                </a:lnTo>
                <a:lnTo>
                  <a:pt x="2876" y="13332"/>
                </a:lnTo>
                <a:lnTo>
                  <a:pt x="2880" y="13349"/>
                </a:lnTo>
                <a:lnTo>
                  <a:pt x="2890" y="13380"/>
                </a:lnTo>
                <a:lnTo>
                  <a:pt x="2898" y="13407"/>
                </a:lnTo>
                <a:lnTo>
                  <a:pt x="2901" y="13420"/>
                </a:lnTo>
                <a:lnTo>
                  <a:pt x="2902" y="13432"/>
                </a:lnTo>
                <a:lnTo>
                  <a:pt x="2902" y="13443"/>
                </a:lnTo>
                <a:lnTo>
                  <a:pt x="2900" y="13453"/>
                </a:lnTo>
                <a:lnTo>
                  <a:pt x="2897" y="13459"/>
                </a:lnTo>
                <a:lnTo>
                  <a:pt x="2895" y="13464"/>
                </a:lnTo>
                <a:lnTo>
                  <a:pt x="2891" y="13470"/>
                </a:lnTo>
                <a:lnTo>
                  <a:pt x="2886" y="13475"/>
                </a:lnTo>
                <a:lnTo>
                  <a:pt x="2875" y="13486"/>
                </a:lnTo>
                <a:lnTo>
                  <a:pt x="2858" y="13495"/>
                </a:lnTo>
                <a:lnTo>
                  <a:pt x="2839" y="13506"/>
                </a:lnTo>
                <a:lnTo>
                  <a:pt x="2814" y="13517"/>
                </a:lnTo>
                <a:lnTo>
                  <a:pt x="2766" y="13536"/>
                </a:lnTo>
                <a:lnTo>
                  <a:pt x="2730" y="13552"/>
                </a:lnTo>
                <a:lnTo>
                  <a:pt x="2697" y="13566"/>
                </a:lnTo>
                <a:lnTo>
                  <a:pt x="2664" y="13579"/>
                </a:lnTo>
                <a:lnTo>
                  <a:pt x="2626" y="13592"/>
                </a:lnTo>
                <a:lnTo>
                  <a:pt x="2576" y="13607"/>
                </a:lnTo>
                <a:lnTo>
                  <a:pt x="2510" y="13625"/>
                </a:lnTo>
                <a:lnTo>
                  <a:pt x="2422" y="13647"/>
                </a:lnTo>
                <a:lnTo>
                  <a:pt x="2377" y="13658"/>
                </a:lnTo>
                <a:lnTo>
                  <a:pt x="2336" y="13667"/>
                </a:lnTo>
                <a:lnTo>
                  <a:pt x="2299" y="13674"/>
                </a:lnTo>
                <a:lnTo>
                  <a:pt x="2263" y="13679"/>
                </a:lnTo>
                <a:lnTo>
                  <a:pt x="2230" y="13683"/>
                </a:lnTo>
                <a:lnTo>
                  <a:pt x="2199" y="13687"/>
                </a:lnTo>
                <a:lnTo>
                  <a:pt x="2168" y="13688"/>
                </a:lnTo>
                <a:lnTo>
                  <a:pt x="2139" y="13689"/>
                </a:lnTo>
                <a:lnTo>
                  <a:pt x="2109" y="13688"/>
                </a:lnTo>
                <a:lnTo>
                  <a:pt x="2078" y="13687"/>
                </a:lnTo>
                <a:lnTo>
                  <a:pt x="2046" y="13683"/>
                </a:lnTo>
                <a:lnTo>
                  <a:pt x="2014" y="13680"/>
                </a:lnTo>
                <a:lnTo>
                  <a:pt x="1941" y="13672"/>
                </a:lnTo>
                <a:lnTo>
                  <a:pt x="1856" y="13662"/>
                </a:lnTo>
                <a:lnTo>
                  <a:pt x="1808" y="13655"/>
                </a:lnTo>
                <a:lnTo>
                  <a:pt x="1756" y="13646"/>
                </a:lnTo>
                <a:lnTo>
                  <a:pt x="1701" y="13635"/>
                </a:lnTo>
                <a:lnTo>
                  <a:pt x="1646" y="13622"/>
                </a:lnTo>
                <a:lnTo>
                  <a:pt x="1531" y="13595"/>
                </a:lnTo>
                <a:lnTo>
                  <a:pt x="1421" y="13568"/>
                </a:lnTo>
                <a:lnTo>
                  <a:pt x="1369" y="13557"/>
                </a:lnTo>
                <a:lnTo>
                  <a:pt x="1321" y="13547"/>
                </a:lnTo>
                <a:lnTo>
                  <a:pt x="1278" y="13539"/>
                </a:lnTo>
                <a:lnTo>
                  <a:pt x="1241" y="13535"/>
                </a:lnTo>
                <a:lnTo>
                  <a:pt x="1224" y="13534"/>
                </a:lnTo>
                <a:lnTo>
                  <a:pt x="1209" y="13534"/>
                </a:lnTo>
                <a:lnTo>
                  <a:pt x="1196" y="13535"/>
                </a:lnTo>
                <a:lnTo>
                  <a:pt x="1186" y="13537"/>
                </a:lnTo>
                <a:lnTo>
                  <a:pt x="1177" y="13540"/>
                </a:lnTo>
                <a:lnTo>
                  <a:pt x="1170" y="13545"/>
                </a:lnTo>
                <a:lnTo>
                  <a:pt x="1167" y="13547"/>
                </a:lnTo>
                <a:lnTo>
                  <a:pt x="1165" y="13550"/>
                </a:lnTo>
                <a:lnTo>
                  <a:pt x="1164" y="13553"/>
                </a:lnTo>
                <a:lnTo>
                  <a:pt x="1163" y="13557"/>
                </a:lnTo>
                <a:lnTo>
                  <a:pt x="1162" y="13563"/>
                </a:lnTo>
                <a:lnTo>
                  <a:pt x="1161" y="13571"/>
                </a:lnTo>
                <a:lnTo>
                  <a:pt x="1158" y="13576"/>
                </a:lnTo>
                <a:lnTo>
                  <a:pt x="1154" y="13582"/>
                </a:lnTo>
                <a:lnTo>
                  <a:pt x="1149" y="13588"/>
                </a:lnTo>
                <a:lnTo>
                  <a:pt x="1144" y="13593"/>
                </a:lnTo>
                <a:lnTo>
                  <a:pt x="1137" y="13598"/>
                </a:lnTo>
                <a:lnTo>
                  <a:pt x="1131" y="13603"/>
                </a:lnTo>
                <a:lnTo>
                  <a:pt x="1115" y="13610"/>
                </a:lnTo>
                <a:lnTo>
                  <a:pt x="1096" y="13618"/>
                </a:lnTo>
                <a:lnTo>
                  <a:pt x="1075" y="13623"/>
                </a:lnTo>
                <a:lnTo>
                  <a:pt x="1053" y="13626"/>
                </a:lnTo>
                <a:lnTo>
                  <a:pt x="1027" y="13630"/>
                </a:lnTo>
                <a:lnTo>
                  <a:pt x="1001" y="13631"/>
                </a:lnTo>
                <a:lnTo>
                  <a:pt x="973" y="13631"/>
                </a:lnTo>
                <a:lnTo>
                  <a:pt x="944" y="13629"/>
                </a:lnTo>
                <a:lnTo>
                  <a:pt x="915" y="13625"/>
                </a:lnTo>
                <a:lnTo>
                  <a:pt x="884" y="13621"/>
                </a:lnTo>
                <a:lnTo>
                  <a:pt x="854" y="13616"/>
                </a:lnTo>
                <a:lnTo>
                  <a:pt x="823" y="13608"/>
                </a:lnTo>
                <a:lnTo>
                  <a:pt x="793" y="13600"/>
                </a:lnTo>
                <a:lnTo>
                  <a:pt x="762" y="13590"/>
                </a:lnTo>
                <a:lnTo>
                  <a:pt x="732" y="13578"/>
                </a:lnTo>
                <a:lnTo>
                  <a:pt x="704" y="13565"/>
                </a:lnTo>
                <a:lnTo>
                  <a:pt x="677" y="13551"/>
                </a:lnTo>
                <a:lnTo>
                  <a:pt x="651" y="13536"/>
                </a:lnTo>
                <a:lnTo>
                  <a:pt x="626" y="13519"/>
                </a:lnTo>
                <a:lnTo>
                  <a:pt x="603" y="13500"/>
                </a:lnTo>
                <a:lnTo>
                  <a:pt x="593" y="13490"/>
                </a:lnTo>
                <a:lnTo>
                  <a:pt x="583" y="13480"/>
                </a:lnTo>
                <a:lnTo>
                  <a:pt x="574" y="13470"/>
                </a:lnTo>
                <a:lnTo>
                  <a:pt x="566" y="13459"/>
                </a:lnTo>
                <a:lnTo>
                  <a:pt x="557" y="13447"/>
                </a:lnTo>
                <a:lnTo>
                  <a:pt x="550" y="13435"/>
                </a:lnTo>
                <a:lnTo>
                  <a:pt x="543" y="13423"/>
                </a:lnTo>
                <a:lnTo>
                  <a:pt x="538" y="13412"/>
                </a:lnTo>
                <a:lnTo>
                  <a:pt x="533" y="13399"/>
                </a:lnTo>
                <a:lnTo>
                  <a:pt x="528" y="13386"/>
                </a:lnTo>
                <a:lnTo>
                  <a:pt x="525" y="13372"/>
                </a:lnTo>
                <a:lnTo>
                  <a:pt x="523" y="13358"/>
                </a:lnTo>
                <a:lnTo>
                  <a:pt x="521" y="13344"/>
                </a:lnTo>
                <a:lnTo>
                  <a:pt x="521" y="13329"/>
                </a:lnTo>
                <a:lnTo>
                  <a:pt x="521" y="13315"/>
                </a:lnTo>
                <a:lnTo>
                  <a:pt x="522" y="13299"/>
                </a:lnTo>
                <a:lnTo>
                  <a:pt x="525" y="13282"/>
                </a:lnTo>
                <a:lnTo>
                  <a:pt x="532" y="13258"/>
                </a:lnTo>
                <a:lnTo>
                  <a:pt x="540" y="13230"/>
                </a:lnTo>
                <a:lnTo>
                  <a:pt x="551" y="13199"/>
                </a:lnTo>
                <a:lnTo>
                  <a:pt x="579" y="13123"/>
                </a:lnTo>
                <a:lnTo>
                  <a:pt x="614" y="13032"/>
                </a:lnTo>
                <a:lnTo>
                  <a:pt x="656" y="12930"/>
                </a:lnTo>
                <a:lnTo>
                  <a:pt x="703" y="12820"/>
                </a:lnTo>
                <a:lnTo>
                  <a:pt x="754" y="12702"/>
                </a:lnTo>
                <a:lnTo>
                  <a:pt x="808" y="12579"/>
                </a:lnTo>
                <a:lnTo>
                  <a:pt x="1020" y="12096"/>
                </a:lnTo>
                <a:lnTo>
                  <a:pt x="1111" y="11890"/>
                </a:lnTo>
                <a:lnTo>
                  <a:pt x="1146" y="11804"/>
                </a:lnTo>
                <a:lnTo>
                  <a:pt x="1175" y="11733"/>
                </a:lnTo>
                <a:lnTo>
                  <a:pt x="1203" y="11664"/>
                </a:lnTo>
                <a:lnTo>
                  <a:pt x="1238" y="11582"/>
                </a:lnTo>
                <a:lnTo>
                  <a:pt x="1279" y="11490"/>
                </a:lnTo>
                <a:lnTo>
                  <a:pt x="1326" y="11388"/>
                </a:lnTo>
                <a:lnTo>
                  <a:pt x="1378" y="11278"/>
                </a:lnTo>
                <a:lnTo>
                  <a:pt x="1433" y="11162"/>
                </a:lnTo>
                <a:lnTo>
                  <a:pt x="1550" y="10920"/>
                </a:lnTo>
                <a:lnTo>
                  <a:pt x="1672" y="10669"/>
                </a:lnTo>
                <a:lnTo>
                  <a:pt x="1793" y="10426"/>
                </a:lnTo>
                <a:lnTo>
                  <a:pt x="2002" y="10008"/>
                </a:lnTo>
                <a:lnTo>
                  <a:pt x="2024" y="9961"/>
                </a:lnTo>
                <a:lnTo>
                  <a:pt x="2046" y="9911"/>
                </a:lnTo>
                <a:lnTo>
                  <a:pt x="2070" y="9856"/>
                </a:lnTo>
                <a:lnTo>
                  <a:pt x="2094" y="9798"/>
                </a:lnTo>
                <a:lnTo>
                  <a:pt x="2117" y="9736"/>
                </a:lnTo>
                <a:lnTo>
                  <a:pt x="2142" y="9670"/>
                </a:lnTo>
                <a:lnTo>
                  <a:pt x="2167" y="9603"/>
                </a:lnTo>
                <a:lnTo>
                  <a:pt x="2191" y="9532"/>
                </a:lnTo>
                <a:lnTo>
                  <a:pt x="2241" y="9386"/>
                </a:lnTo>
                <a:lnTo>
                  <a:pt x="2290" y="9233"/>
                </a:lnTo>
                <a:lnTo>
                  <a:pt x="2338" y="9080"/>
                </a:lnTo>
                <a:lnTo>
                  <a:pt x="2386" y="8925"/>
                </a:lnTo>
                <a:lnTo>
                  <a:pt x="2431" y="8775"/>
                </a:lnTo>
                <a:lnTo>
                  <a:pt x="2474" y="8630"/>
                </a:lnTo>
                <a:lnTo>
                  <a:pt x="2548" y="8370"/>
                </a:lnTo>
                <a:lnTo>
                  <a:pt x="2605" y="8169"/>
                </a:lnTo>
                <a:lnTo>
                  <a:pt x="2639" y="8050"/>
                </a:lnTo>
                <a:lnTo>
                  <a:pt x="2649" y="8014"/>
                </a:lnTo>
                <a:lnTo>
                  <a:pt x="2658" y="7979"/>
                </a:lnTo>
                <a:lnTo>
                  <a:pt x="2663" y="7942"/>
                </a:lnTo>
                <a:lnTo>
                  <a:pt x="2666" y="7906"/>
                </a:lnTo>
                <a:lnTo>
                  <a:pt x="2668" y="7869"/>
                </a:lnTo>
                <a:lnTo>
                  <a:pt x="2669" y="7833"/>
                </a:lnTo>
                <a:lnTo>
                  <a:pt x="2668" y="7796"/>
                </a:lnTo>
                <a:lnTo>
                  <a:pt x="2667" y="7760"/>
                </a:lnTo>
                <a:lnTo>
                  <a:pt x="2665" y="7723"/>
                </a:lnTo>
                <a:lnTo>
                  <a:pt x="2662" y="7686"/>
                </a:lnTo>
                <a:lnTo>
                  <a:pt x="2654" y="7613"/>
                </a:lnTo>
                <a:lnTo>
                  <a:pt x="2647" y="7540"/>
                </a:lnTo>
                <a:lnTo>
                  <a:pt x="2639" y="7470"/>
                </a:lnTo>
                <a:lnTo>
                  <a:pt x="2630" y="7334"/>
                </a:lnTo>
                <a:lnTo>
                  <a:pt x="2620" y="7203"/>
                </a:lnTo>
                <a:lnTo>
                  <a:pt x="2617" y="7135"/>
                </a:lnTo>
                <a:lnTo>
                  <a:pt x="2613" y="7063"/>
                </a:lnTo>
                <a:lnTo>
                  <a:pt x="2611" y="6987"/>
                </a:lnTo>
                <a:lnTo>
                  <a:pt x="2611" y="6905"/>
                </a:lnTo>
                <a:lnTo>
                  <a:pt x="2612" y="6858"/>
                </a:lnTo>
                <a:lnTo>
                  <a:pt x="2616" y="6810"/>
                </a:lnTo>
                <a:lnTo>
                  <a:pt x="2621" y="6760"/>
                </a:lnTo>
                <a:lnTo>
                  <a:pt x="2629" y="6706"/>
                </a:lnTo>
                <a:lnTo>
                  <a:pt x="2639" y="6652"/>
                </a:lnTo>
                <a:lnTo>
                  <a:pt x="2651" y="6596"/>
                </a:lnTo>
                <a:lnTo>
                  <a:pt x="2664" y="6540"/>
                </a:lnTo>
                <a:lnTo>
                  <a:pt x="2680" y="6486"/>
                </a:lnTo>
                <a:lnTo>
                  <a:pt x="2697" y="6431"/>
                </a:lnTo>
                <a:lnTo>
                  <a:pt x="2716" y="6377"/>
                </a:lnTo>
                <a:lnTo>
                  <a:pt x="2736" y="6327"/>
                </a:lnTo>
                <a:lnTo>
                  <a:pt x="2757" y="6278"/>
                </a:lnTo>
                <a:lnTo>
                  <a:pt x="2769" y="6255"/>
                </a:lnTo>
                <a:lnTo>
                  <a:pt x="2781" y="6232"/>
                </a:lnTo>
                <a:lnTo>
                  <a:pt x="2793" y="6212"/>
                </a:lnTo>
                <a:lnTo>
                  <a:pt x="2805" y="6191"/>
                </a:lnTo>
                <a:lnTo>
                  <a:pt x="2818" y="6172"/>
                </a:lnTo>
                <a:lnTo>
                  <a:pt x="2830" y="6154"/>
                </a:lnTo>
                <a:lnTo>
                  <a:pt x="2843" y="6137"/>
                </a:lnTo>
                <a:lnTo>
                  <a:pt x="2857" y="6120"/>
                </a:lnTo>
                <a:lnTo>
                  <a:pt x="2883" y="6091"/>
                </a:lnTo>
                <a:lnTo>
                  <a:pt x="2905" y="6065"/>
                </a:lnTo>
                <a:lnTo>
                  <a:pt x="2923" y="6038"/>
                </a:lnTo>
                <a:lnTo>
                  <a:pt x="2938" y="6013"/>
                </a:lnTo>
                <a:lnTo>
                  <a:pt x="2950" y="5988"/>
                </a:lnTo>
                <a:lnTo>
                  <a:pt x="2958" y="5965"/>
                </a:lnTo>
                <a:lnTo>
                  <a:pt x="2965" y="5942"/>
                </a:lnTo>
                <a:lnTo>
                  <a:pt x="2968" y="5920"/>
                </a:lnTo>
                <a:lnTo>
                  <a:pt x="2969" y="5897"/>
                </a:lnTo>
                <a:lnTo>
                  <a:pt x="2967" y="5874"/>
                </a:lnTo>
                <a:lnTo>
                  <a:pt x="2963" y="5852"/>
                </a:lnTo>
                <a:lnTo>
                  <a:pt x="2957" y="5829"/>
                </a:lnTo>
                <a:lnTo>
                  <a:pt x="2950" y="5806"/>
                </a:lnTo>
                <a:lnTo>
                  <a:pt x="2940" y="5781"/>
                </a:lnTo>
                <a:lnTo>
                  <a:pt x="2928" y="5756"/>
                </a:lnTo>
                <a:lnTo>
                  <a:pt x="2915" y="5729"/>
                </a:lnTo>
                <a:lnTo>
                  <a:pt x="2892" y="5681"/>
                </a:lnTo>
                <a:lnTo>
                  <a:pt x="2872" y="5640"/>
                </a:lnTo>
                <a:lnTo>
                  <a:pt x="2858" y="5606"/>
                </a:lnTo>
                <a:lnTo>
                  <a:pt x="2847" y="5574"/>
                </a:lnTo>
                <a:lnTo>
                  <a:pt x="2836" y="5539"/>
                </a:lnTo>
                <a:lnTo>
                  <a:pt x="2826" y="5501"/>
                </a:lnTo>
                <a:lnTo>
                  <a:pt x="2799" y="5395"/>
                </a:lnTo>
                <a:lnTo>
                  <a:pt x="2796" y="5377"/>
                </a:lnTo>
                <a:lnTo>
                  <a:pt x="2793" y="5356"/>
                </a:lnTo>
                <a:lnTo>
                  <a:pt x="2791" y="5331"/>
                </a:lnTo>
                <a:lnTo>
                  <a:pt x="2789" y="5302"/>
                </a:lnTo>
                <a:lnTo>
                  <a:pt x="2788" y="5237"/>
                </a:lnTo>
                <a:lnTo>
                  <a:pt x="2788" y="5163"/>
                </a:lnTo>
                <a:lnTo>
                  <a:pt x="2791" y="5083"/>
                </a:lnTo>
                <a:lnTo>
                  <a:pt x="2794" y="4998"/>
                </a:lnTo>
                <a:lnTo>
                  <a:pt x="2799" y="4911"/>
                </a:lnTo>
                <a:lnTo>
                  <a:pt x="2805" y="4823"/>
                </a:lnTo>
                <a:lnTo>
                  <a:pt x="2818" y="4656"/>
                </a:lnTo>
                <a:lnTo>
                  <a:pt x="2830" y="4515"/>
                </a:lnTo>
                <a:lnTo>
                  <a:pt x="2843" y="4380"/>
                </a:lnTo>
                <a:lnTo>
                  <a:pt x="2740" y="4565"/>
                </a:lnTo>
                <a:lnTo>
                  <a:pt x="2633" y="4756"/>
                </a:lnTo>
                <a:lnTo>
                  <a:pt x="2507" y="4976"/>
                </a:lnTo>
                <a:lnTo>
                  <a:pt x="2379" y="5201"/>
                </a:lnTo>
                <a:lnTo>
                  <a:pt x="2318" y="5306"/>
                </a:lnTo>
                <a:lnTo>
                  <a:pt x="2262" y="5402"/>
                </a:lnTo>
                <a:lnTo>
                  <a:pt x="2212" y="5486"/>
                </a:lnTo>
                <a:lnTo>
                  <a:pt x="2170" y="5553"/>
                </a:lnTo>
                <a:lnTo>
                  <a:pt x="2138" y="5602"/>
                </a:lnTo>
                <a:lnTo>
                  <a:pt x="2127" y="5618"/>
                </a:lnTo>
                <a:lnTo>
                  <a:pt x="2118" y="5627"/>
                </a:lnTo>
                <a:lnTo>
                  <a:pt x="2036" y="5708"/>
                </a:lnTo>
                <a:lnTo>
                  <a:pt x="1924" y="5814"/>
                </a:lnTo>
                <a:lnTo>
                  <a:pt x="1784" y="5946"/>
                </a:lnTo>
                <a:lnTo>
                  <a:pt x="1734" y="5989"/>
                </a:lnTo>
                <a:lnTo>
                  <a:pt x="1677" y="6036"/>
                </a:lnTo>
                <a:lnTo>
                  <a:pt x="1605" y="6091"/>
                </a:lnTo>
                <a:lnTo>
                  <a:pt x="1523" y="6154"/>
                </a:lnTo>
                <a:lnTo>
                  <a:pt x="1479" y="6185"/>
                </a:lnTo>
                <a:lnTo>
                  <a:pt x="1435" y="6216"/>
                </a:lnTo>
                <a:lnTo>
                  <a:pt x="1391" y="6246"/>
                </a:lnTo>
                <a:lnTo>
                  <a:pt x="1347" y="6274"/>
                </a:lnTo>
                <a:lnTo>
                  <a:pt x="1304" y="6301"/>
                </a:lnTo>
                <a:lnTo>
                  <a:pt x="1262" y="6323"/>
                </a:lnTo>
                <a:lnTo>
                  <a:pt x="1242" y="6335"/>
                </a:lnTo>
                <a:lnTo>
                  <a:pt x="1222" y="6347"/>
                </a:lnTo>
                <a:lnTo>
                  <a:pt x="1204" y="6360"/>
                </a:lnTo>
                <a:lnTo>
                  <a:pt x="1186" y="6374"/>
                </a:lnTo>
                <a:lnTo>
                  <a:pt x="1169" y="6388"/>
                </a:lnTo>
                <a:lnTo>
                  <a:pt x="1151" y="6402"/>
                </a:lnTo>
                <a:lnTo>
                  <a:pt x="1135" y="6417"/>
                </a:lnTo>
                <a:lnTo>
                  <a:pt x="1119" y="6433"/>
                </a:lnTo>
                <a:lnTo>
                  <a:pt x="1089" y="6464"/>
                </a:lnTo>
                <a:lnTo>
                  <a:pt x="1061" y="6496"/>
                </a:lnTo>
                <a:lnTo>
                  <a:pt x="1035" y="6530"/>
                </a:lnTo>
                <a:lnTo>
                  <a:pt x="1012" y="6562"/>
                </a:lnTo>
                <a:lnTo>
                  <a:pt x="969" y="6623"/>
                </a:lnTo>
                <a:lnTo>
                  <a:pt x="931" y="6677"/>
                </a:lnTo>
                <a:lnTo>
                  <a:pt x="915" y="6699"/>
                </a:lnTo>
                <a:lnTo>
                  <a:pt x="899" y="6719"/>
                </a:lnTo>
                <a:lnTo>
                  <a:pt x="884" y="6734"/>
                </a:lnTo>
                <a:lnTo>
                  <a:pt x="877" y="6740"/>
                </a:lnTo>
                <a:lnTo>
                  <a:pt x="871" y="6744"/>
                </a:lnTo>
                <a:lnTo>
                  <a:pt x="863" y="6749"/>
                </a:lnTo>
                <a:lnTo>
                  <a:pt x="856" y="6755"/>
                </a:lnTo>
                <a:lnTo>
                  <a:pt x="838" y="6770"/>
                </a:lnTo>
                <a:lnTo>
                  <a:pt x="818" y="6790"/>
                </a:lnTo>
                <a:lnTo>
                  <a:pt x="797" y="6811"/>
                </a:lnTo>
                <a:lnTo>
                  <a:pt x="749" y="6860"/>
                </a:lnTo>
                <a:lnTo>
                  <a:pt x="722" y="6886"/>
                </a:lnTo>
                <a:lnTo>
                  <a:pt x="695" y="6911"/>
                </a:lnTo>
                <a:lnTo>
                  <a:pt x="667" y="6935"/>
                </a:lnTo>
                <a:lnTo>
                  <a:pt x="638" y="6956"/>
                </a:lnTo>
                <a:lnTo>
                  <a:pt x="623" y="6966"/>
                </a:lnTo>
                <a:lnTo>
                  <a:pt x="608" y="6974"/>
                </a:lnTo>
                <a:lnTo>
                  <a:pt x="594" y="6982"/>
                </a:lnTo>
                <a:lnTo>
                  <a:pt x="579" y="6989"/>
                </a:lnTo>
                <a:lnTo>
                  <a:pt x="564" y="6995"/>
                </a:lnTo>
                <a:lnTo>
                  <a:pt x="550" y="6999"/>
                </a:lnTo>
                <a:lnTo>
                  <a:pt x="535" y="7001"/>
                </a:lnTo>
                <a:lnTo>
                  <a:pt x="521" y="7003"/>
                </a:lnTo>
                <a:lnTo>
                  <a:pt x="507" y="7002"/>
                </a:lnTo>
                <a:lnTo>
                  <a:pt x="492" y="7000"/>
                </a:lnTo>
                <a:lnTo>
                  <a:pt x="478" y="6997"/>
                </a:lnTo>
                <a:lnTo>
                  <a:pt x="465" y="6990"/>
                </a:lnTo>
                <a:lnTo>
                  <a:pt x="451" y="6985"/>
                </a:lnTo>
                <a:lnTo>
                  <a:pt x="437" y="6980"/>
                </a:lnTo>
                <a:lnTo>
                  <a:pt x="423" y="6975"/>
                </a:lnTo>
                <a:lnTo>
                  <a:pt x="408" y="6972"/>
                </a:lnTo>
                <a:lnTo>
                  <a:pt x="394" y="6969"/>
                </a:lnTo>
                <a:lnTo>
                  <a:pt x="379" y="6967"/>
                </a:lnTo>
                <a:lnTo>
                  <a:pt x="351" y="6966"/>
                </a:lnTo>
                <a:lnTo>
                  <a:pt x="322" y="6966"/>
                </a:lnTo>
                <a:lnTo>
                  <a:pt x="293" y="6967"/>
                </a:lnTo>
                <a:lnTo>
                  <a:pt x="239" y="6971"/>
                </a:lnTo>
                <a:lnTo>
                  <a:pt x="215" y="6972"/>
                </a:lnTo>
                <a:lnTo>
                  <a:pt x="191" y="6973"/>
                </a:lnTo>
                <a:lnTo>
                  <a:pt x="169" y="6972"/>
                </a:lnTo>
                <a:lnTo>
                  <a:pt x="160" y="6971"/>
                </a:lnTo>
                <a:lnTo>
                  <a:pt x="150" y="6969"/>
                </a:lnTo>
                <a:lnTo>
                  <a:pt x="142" y="6966"/>
                </a:lnTo>
                <a:lnTo>
                  <a:pt x="134" y="6963"/>
                </a:lnTo>
                <a:lnTo>
                  <a:pt x="126" y="6957"/>
                </a:lnTo>
                <a:lnTo>
                  <a:pt x="120" y="6952"/>
                </a:lnTo>
                <a:lnTo>
                  <a:pt x="114" y="6945"/>
                </a:lnTo>
                <a:lnTo>
                  <a:pt x="109" y="6938"/>
                </a:lnTo>
                <a:lnTo>
                  <a:pt x="105" y="6929"/>
                </a:lnTo>
                <a:lnTo>
                  <a:pt x="102" y="6918"/>
                </a:lnTo>
                <a:lnTo>
                  <a:pt x="95" y="6897"/>
                </a:lnTo>
                <a:lnTo>
                  <a:pt x="87" y="6876"/>
                </a:lnTo>
                <a:lnTo>
                  <a:pt x="77" y="6853"/>
                </a:lnTo>
                <a:lnTo>
                  <a:pt x="66" y="6831"/>
                </a:lnTo>
                <a:lnTo>
                  <a:pt x="43" y="6787"/>
                </a:lnTo>
                <a:lnTo>
                  <a:pt x="32" y="6766"/>
                </a:lnTo>
                <a:lnTo>
                  <a:pt x="22" y="6744"/>
                </a:lnTo>
                <a:lnTo>
                  <a:pt x="14" y="6723"/>
                </a:lnTo>
                <a:lnTo>
                  <a:pt x="6" y="6700"/>
                </a:lnTo>
                <a:lnTo>
                  <a:pt x="2" y="6679"/>
                </a:lnTo>
                <a:lnTo>
                  <a:pt x="1" y="6668"/>
                </a:lnTo>
                <a:lnTo>
                  <a:pt x="0" y="6657"/>
                </a:lnTo>
                <a:lnTo>
                  <a:pt x="0" y="6647"/>
                </a:lnTo>
                <a:lnTo>
                  <a:pt x="1" y="6636"/>
                </a:lnTo>
                <a:lnTo>
                  <a:pt x="3" y="6624"/>
                </a:lnTo>
                <a:lnTo>
                  <a:pt x="6" y="6613"/>
                </a:lnTo>
                <a:lnTo>
                  <a:pt x="10" y="6603"/>
                </a:lnTo>
                <a:lnTo>
                  <a:pt x="16" y="6592"/>
                </a:lnTo>
                <a:lnTo>
                  <a:pt x="22" y="6581"/>
                </a:lnTo>
                <a:lnTo>
                  <a:pt x="30" y="6570"/>
                </a:lnTo>
                <a:lnTo>
                  <a:pt x="37" y="6560"/>
                </a:lnTo>
                <a:lnTo>
                  <a:pt x="44" y="6548"/>
                </a:lnTo>
                <a:lnTo>
                  <a:pt x="50" y="6536"/>
                </a:lnTo>
                <a:lnTo>
                  <a:pt x="56" y="6525"/>
                </a:lnTo>
                <a:lnTo>
                  <a:pt x="64" y="6502"/>
                </a:lnTo>
                <a:lnTo>
                  <a:pt x="72" y="6477"/>
                </a:lnTo>
                <a:lnTo>
                  <a:pt x="78" y="6452"/>
                </a:lnTo>
                <a:lnTo>
                  <a:pt x="84" y="6429"/>
                </a:lnTo>
                <a:lnTo>
                  <a:pt x="89" y="6404"/>
                </a:lnTo>
                <a:lnTo>
                  <a:pt x="96" y="6380"/>
                </a:lnTo>
                <a:lnTo>
                  <a:pt x="105" y="6357"/>
                </a:lnTo>
                <a:lnTo>
                  <a:pt x="109" y="6345"/>
                </a:lnTo>
                <a:lnTo>
                  <a:pt x="115" y="6334"/>
                </a:lnTo>
                <a:lnTo>
                  <a:pt x="121" y="6322"/>
                </a:lnTo>
                <a:lnTo>
                  <a:pt x="129" y="6312"/>
                </a:lnTo>
                <a:lnTo>
                  <a:pt x="136" y="6301"/>
                </a:lnTo>
                <a:lnTo>
                  <a:pt x="146" y="6291"/>
                </a:lnTo>
                <a:lnTo>
                  <a:pt x="155" y="6282"/>
                </a:lnTo>
                <a:lnTo>
                  <a:pt x="166" y="6272"/>
                </a:lnTo>
                <a:lnTo>
                  <a:pt x="179" y="6262"/>
                </a:lnTo>
                <a:lnTo>
                  <a:pt x="192" y="6254"/>
                </a:lnTo>
                <a:lnTo>
                  <a:pt x="207" y="6245"/>
                </a:lnTo>
                <a:lnTo>
                  <a:pt x="223" y="6237"/>
                </a:lnTo>
                <a:lnTo>
                  <a:pt x="241" y="6230"/>
                </a:lnTo>
                <a:lnTo>
                  <a:pt x="261" y="6222"/>
                </a:lnTo>
                <a:lnTo>
                  <a:pt x="335" y="6199"/>
                </a:lnTo>
                <a:lnTo>
                  <a:pt x="396" y="6181"/>
                </a:lnTo>
                <a:lnTo>
                  <a:pt x="449" y="6163"/>
                </a:lnTo>
                <a:lnTo>
                  <a:pt x="473" y="6154"/>
                </a:lnTo>
                <a:lnTo>
                  <a:pt x="497" y="6144"/>
                </a:lnTo>
                <a:lnTo>
                  <a:pt x="520" y="6133"/>
                </a:lnTo>
                <a:lnTo>
                  <a:pt x="543" y="6121"/>
                </a:lnTo>
                <a:lnTo>
                  <a:pt x="567" y="6106"/>
                </a:lnTo>
                <a:lnTo>
                  <a:pt x="592" y="6090"/>
                </a:lnTo>
                <a:lnTo>
                  <a:pt x="617" y="6070"/>
                </a:lnTo>
                <a:lnTo>
                  <a:pt x="646" y="6047"/>
                </a:lnTo>
                <a:lnTo>
                  <a:pt x="678" y="6021"/>
                </a:lnTo>
                <a:lnTo>
                  <a:pt x="711" y="5990"/>
                </a:lnTo>
                <a:lnTo>
                  <a:pt x="730" y="5971"/>
                </a:lnTo>
                <a:lnTo>
                  <a:pt x="754" y="5949"/>
                </a:lnTo>
                <a:lnTo>
                  <a:pt x="811" y="5888"/>
                </a:lnTo>
                <a:lnTo>
                  <a:pt x="879" y="5814"/>
                </a:lnTo>
                <a:lnTo>
                  <a:pt x="956" y="5728"/>
                </a:lnTo>
                <a:lnTo>
                  <a:pt x="1041" y="5632"/>
                </a:lnTo>
                <a:lnTo>
                  <a:pt x="1130" y="5527"/>
                </a:lnTo>
                <a:lnTo>
                  <a:pt x="1222" y="5419"/>
                </a:lnTo>
                <a:lnTo>
                  <a:pt x="1315" y="5307"/>
                </a:lnTo>
                <a:lnTo>
                  <a:pt x="1405" y="5194"/>
                </a:lnTo>
                <a:lnTo>
                  <a:pt x="1492" y="5085"/>
                </a:lnTo>
                <a:lnTo>
                  <a:pt x="1571" y="4981"/>
                </a:lnTo>
                <a:lnTo>
                  <a:pt x="1608" y="4930"/>
                </a:lnTo>
                <a:lnTo>
                  <a:pt x="1643" y="4883"/>
                </a:lnTo>
                <a:lnTo>
                  <a:pt x="1675" y="4838"/>
                </a:lnTo>
                <a:lnTo>
                  <a:pt x="1704" y="4795"/>
                </a:lnTo>
                <a:lnTo>
                  <a:pt x="1729" y="4755"/>
                </a:lnTo>
                <a:lnTo>
                  <a:pt x="1751" y="4719"/>
                </a:lnTo>
                <a:lnTo>
                  <a:pt x="1769" y="4686"/>
                </a:lnTo>
                <a:lnTo>
                  <a:pt x="1784" y="4657"/>
                </a:lnTo>
                <a:lnTo>
                  <a:pt x="1790" y="4645"/>
                </a:lnTo>
                <a:lnTo>
                  <a:pt x="1794" y="4633"/>
                </a:lnTo>
                <a:lnTo>
                  <a:pt x="1797" y="4622"/>
                </a:lnTo>
                <a:lnTo>
                  <a:pt x="1799" y="4612"/>
                </a:lnTo>
                <a:lnTo>
                  <a:pt x="1802" y="4594"/>
                </a:lnTo>
                <a:lnTo>
                  <a:pt x="1807" y="4576"/>
                </a:lnTo>
                <a:lnTo>
                  <a:pt x="1813" y="4556"/>
                </a:lnTo>
                <a:lnTo>
                  <a:pt x="1821" y="4536"/>
                </a:lnTo>
                <a:lnTo>
                  <a:pt x="1829" y="4515"/>
                </a:lnTo>
                <a:lnTo>
                  <a:pt x="1840" y="4492"/>
                </a:lnTo>
                <a:lnTo>
                  <a:pt x="1851" y="4469"/>
                </a:lnTo>
                <a:lnTo>
                  <a:pt x="1864" y="4446"/>
                </a:lnTo>
                <a:lnTo>
                  <a:pt x="1893" y="4395"/>
                </a:lnTo>
                <a:lnTo>
                  <a:pt x="1926" y="4343"/>
                </a:lnTo>
                <a:lnTo>
                  <a:pt x="1964" y="4286"/>
                </a:lnTo>
                <a:lnTo>
                  <a:pt x="2005" y="4225"/>
                </a:lnTo>
                <a:lnTo>
                  <a:pt x="2051" y="4160"/>
                </a:lnTo>
                <a:lnTo>
                  <a:pt x="2099" y="4092"/>
                </a:lnTo>
                <a:lnTo>
                  <a:pt x="2206" y="3944"/>
                </a:lnTo>
                <a:lnTo>
                  <a:pt x="2325" y="3779"/>
                </a:lnTo>
                <a:lnTo>
                  <a:pt x="2387" y="3691"/>
                </a:lnTo>
                <a:lnTo>
                  <a:pt x="2451" y="3597"/>
                </a:lnTo>
                <a:lnTo>
                  <a:pt x="2513" y="3507"/>
                </a:lnTo>
                <a:lnTo>
                  <a:pt x="2566" y="3425"/>
                </a:lnTo>
                <a:lnTo>
                  <a:pt x="2612" y="3351"/>
                </a:lnTo>
                <a:lnTo>
                  <a:pt x="2652" y="3285"/>
                </a:lnTo>
                <a:lnTo>
                  <a:pt x="2687" y="3226"/>
                </a:lnTo>
                <a:lnTo>
                  <a:pt x="2716" y="3171"/>
                </a:lnTo>
                <a:lnTo>
                  <a:pt x="2741" y="3122"/>
                </a:lnTo>
                <a:lnTo>
                  <a:pt x="2763" y="3077"/>
                </a:lnTo>
                <a:lnTo>
                  <a:pt x="2782" y="3037"/>
                </a:lnTo>
                <a:lnTo>
                  <a:pt x="2799" y="2998"/>
                </a:lnTo>
                <a:lnTo>
                  <a:pt x="2830" y="2927"/>
                </a:lnTo>
                <a:lnTo>
                  <a:pt x="2847" y="2893"/>
                </a:lnTo>
                <a:lnTo>
                  <a:pt x="2863" y="2857"/>
                </a:lnTo>
                <a:lnTo>
                  <a:pt x="2881" y="2823"/>
                </a:lnTo>
                <a:lnTo>
                  <a:pt x="2901" y="2785"/>
                </a:lnTo>
                <a:lnTo>
                  <a:pt x="2913" y="2766"/>
                </a:lnTo>
                <a:lnTo>
                  <a:pt x="2927" y="2745"/>
                </a:lnTo>
                <a:lnTo>
                  <a:pt x="2942" y="2724"/>
                </a:lnTo>
                <a:lnTo>
                  <a:pt x="2960" y="2701"/>
                </a:lnTo>
                <a:lnTo>
                  <a:pt x="2980" y="2678"/>
                </a:lnTo>
                <a:lnTo>
                  <a:pt x="3000" y="2654"/>
                </a:lnTo>
                <a:lnTo>
                  <a:pt x="3045" y="2605"/>
                </a:lnTo>
                <a:lnTo>
                  <a:pt x="3096" y="2553"/>
                </a:lnTo>
                <a:lnTo>
                  <a:pt x="3151" y="2502"/>
                </a:lnTo>
                <a:lnTo>
                  <a:pt x="3207" y="2448"/>
                </a:lnTo>
                <a:lnTo>
                  <a:pt x="3266" y="2395"/>
                </a:lnTo>
                <a:lnTo>
                  <a:pt x="3325" y="2344"/>
                </a:lnTo>
                <a:lnTo>
                  <a:pt x="3384" y="2293"/>
                </a:lnTo>
                <a:lnTo>
                  <a:pt x="3443" y="2245"/>
                </a:lnTo>
                <a:lnTo>
                  <a:pt x="3499" y="2200"/>
                </a:lnTo>
                <a:lnTo>
                  <a:pt x="3552" y="2158"/>
                </a:lnTo>
                <a:lnTo>
                  <a:pt x="3602" y="2120"/>
                </a:lnTo>
                <a:lnTo>
                  <a:pt x="3646" y="2088"/>
                </a:lnTo>
                <a:lnTo>
                  <a:pt x="3685" y="2060"/>
                </a:lnTo>
                <a:lnTo>
                  <a:pt x="3702" y="2048"/>
                </a:lnTo>
                <a:lnTo>
                  <a:pt x="3718" y="2035"/>
                </a:lnTo>
                <a:lnTo>
                  <a:pt x="3734" y="2023"/>
                </a:lnTo>
                <a:lnTo>
                  <a:pt x="3749" y="2009"/>
                </a:lnTo>
                <a:lnTo>
                  <a:pt x="3763" y="1996"/>
                </a:lnTo>
                <a:lnTo>
                  <a:pt x="3777" y="1982"/>
                </a:lnTo>
                <a:lnTo>
                  <a:pt x="3790" y="1968"/>
                </a:lnTo>
                <a:lnTo>
                  <a:pt x="3802" y="1954"/>
                </a:lnTo>
                <a:lnTo>
                  <a:pt x="3812" y="1940"/>
                </a:lnTo>
                <a:lnTo>
                  <a:pt x="3823" y="1926"/>
                </a:lnTo>
                <a:lnTo>
                  <a:pt x="3841" y="1898"/>
                </a:lnTo>
                <a:lnTo>
                  <a:pt x="3856" y="1870"/>
                </a:lnTo>
                <a:lnTo>
                  <a:pt x="3864" y="1856"/>
                </a:lnTo>
                <a:lnTo>
                  <a:pt x="3869" y="1843"/>
                </a:lnTo>
                <a:lnTo>
                  <a:pt x="3875" y="1829"/>
                </a:lnTo>
                <a:lnTo>
                  <a:pt x="3879" y="1816"/>
                </a:lnTo>
                <a:lnTo>
                  <a:pt x="3882" y="1803"/>
                </a:lnTo>
                <a:lnTo>
                  <a:pt x="3884" y="1791"/>
                </a:lnTo>
                <a:lnTo>
                  <a:pt x="3887" y="1778"/>
                </a:lnTo>
                <a:lnTo>
                  <a:pt x="3888" y="1766"/>
                </a:lnTo>
                <a:lnTo>
                  <a:pt x="3889" y="1754"/>
                </a:lnTo>
                <a:lnTo>
                  <a:pt x="3889" y="1742"/>
                </a:lnTo>
                <a:lnTo>
                  <a:pt x="3888" y="1731"/>
                </a:lnTo>
                <a:lnTo>
                  <a:pt x="3885" y="1721"/>
                </a:lnTo>
                <a:lnTo>
                  <a:pt x="3882" y="1711"/>
                </a:lnTo>
                <a:lnTo>
                  <a:pt x="3879" y="1701"/>
                </a:lnTo>
                <a:lnTo>
                  <a:pt x="3875" y="1692"/>
                </a:lnTo>
                <a:lnTo>
                  <a:pt x="3870" y="1684"/>
                </a:lnTo>
                <a:lnTo>
                  <a:pt x="3865" y="1676"/>
                </a:lnTo>
                <a:lnTo>
                  <a:pt x="3859" y="1669"/>
                </a:lnTo>
                <a:lnTo>
                  <a:pt x="3783" y="1596"/>
                </a:lnTo>
                <a:lnTo>
                  <a:pt x="3736" y="1548"/>
                </a:lnTo>
                <a:lnTo>
                  <a:pt x="3711" y="1521"/>
                </a:lnTo>
                <a:lnTo>
                  <a:pt x="3686" y="1493"/>
                </a:lnTo>
                <a:lnTo>
                  <a:pt x="3661" y="1463"/>
                </a:lnTo>
                <a:lnTo>
                  <a:pt x="3636" y="1432"/>
                </a:lnTo>
                <a:lnTo>
                  <a:pt x="3614" y="1399"/>
                </a:lnTo>
                <a:lnTo>
                  <a:pt x="3591" y="1365"/>
                </a:lnTo>
                <a:lnTo>
                  <a:pt x="3571" y="1330"/>
                </a:lnTo>
                <a:lnTo>
                  <a:pt x="3562" y="1312"/>
                </a:lnTo>
                <a:lnTo>
                  <a:pt x="3554" y="1293"/>
                </a:lnTo>
                <a:lnTo>
                  <a:pt x="3545" y="1275"/>
                </a:lnTo>
                <a:lnTo>
                  <a:pt x="3537" y="1257"/>
                </a:lnTo>
                <a:lnTo>
                  <a:pt x="3531" y="1237"/>
                </a:lnTo>
                <a:lnTo>
                  <a:pt x="3526" y="1219"/>
                </a:lnTo>
                <a:lnTo>
                  <a:pt x="3514" y="1177"/>
                </a:lnTo>
                <a:lnTo>
                  <a:pt x="3503" y="1130"/>
                </a:lnTo>
                <a:lnTo>
                  <a:pt x="3493" y="1076"/>
                </a:lnTo>
                <a:lnTo>
                  <a:pt x="3485" y="1019"/>
                </a:lnTo>
                <a:lnTo>
                  <a:pt x="3477" y="958"/>
                </a:lnTo>
                <a:lnTo>
                  <a:pt x="3475" y="926"/>
                </a:lnTo>
                <a:lnTo>
                  <a:pt x="3473" y="894"/>
                </a:lnTo>
                <a:lnTo>
                  <a:pt x="3472" y="860"/>
                </a:lnTo>
                <a:lnTo>
                  <a:pt x="3472" y="828"/>
                </a:lnTo>
                <a:lnTo>
                  <a:pt x="3473" y="794"/>
                </a:lnTo>
                <a:lnTo>
                  <a:pt x="3474" y="760"/>
                </a:lnTo>
                <a:lnTo>
                  <a:pt x="3476" y="727"/>
                </a:lnTo>
                <a:lnTo>
                  <a:pt x="3480" y="694"/>
                </a:lnTo>
                <a:lnTo>
                  <a:pt x="3485" y="660"/>
                </a:lnTo>
                <a:lnTo>
                  <a:pt x="3491" y="627"/>
                </a:lnTo>
                <a:lnTo>
                  <a:pt x="3499" y="594"/>
                </a:lnTo>
                <a:lnTo>
                  <a:pt x="3507" y="562"/>
                </a:lnTo>
                <a:lnTo>
                  <a:pt x="3517" y="531"/>
                </a:lnTo>
                <a:lnTo>
                  <a:pt x="3529" y="499"/>
                </a:lnTo>
                <a:lnTo>
                  <a:pt x="3542" y="469"/>
                </a:lnTo>
                <a:lnTo>
                  <a:pt x="3557" y="440"/>
                </a:lnTo>
                <a:lnTo>
                  <a:pt x="3574" y="412"/>
                </a:lnTo>
                <a:lnTo>
                  <a:pt x="3592" y="386"/>
                </a:lnTo>
                <a:lnTo>
                  <a:pt x="3612" y="360"/>
                </a:lnTo>
                <a:lnTo>
                  <a:pt x="3634" y="335"/>
                </a:lnTo>
                <a:lnTo>
                  <a:pt x="3658" y="313"/>
                </a:lnTo>
                <a:lnTo>
                  <a:pt x="3671" y="302"/>
                </a:lnTo>
                <a:lnTo>
                  <a:pt x="3685" y="291"/>
                </a:lnTo>
                <a:lnTo>
                  <a:pt x="3784" y="216"/>
                </a:lnTo>
                <a:lnTo>
                  <a:pt x="3830" y="183"/>
                </a:lnTo>
                <a:lnTo>
                  <a:pt x="3873" y="153"/>
                </a:lnTo>
                <a:lnTo>
                  <a:pt x="3913" y="125"/>
                </a:lnTo>
                <a:lnTo>
                  <a:pt x="3953" y="100"/>
                </a:lnTo>
                <a:lnTo>
                  <a:pt x="3974" y="89"/>
                </a:lnTo>
                <a:lnTo>
                  <a:pt x="3993" y="78"/>
                </a:lnTo>
                <a:lnTo>
                  <a:pt x="4013" y="69"/>
                </a:lnTo>
                <a:lnTo>
                  <a:pt x="4034" y="59"/>
                </a:lnTo>
                <a:lnTo>
                  <a:pt x="4055" y="50"/>
                </a:lnTo>
                <a:lnTo>
                  <a:pt x="4077" y="43"/>
                </a:lnTo>
                <a:lnTo>
                  <a:pt x="4098" y="35"/>
                </a:lnTo>
                <a:lnTo>
                  <a:pt x="4121" y="29"/>
                </a:lnTo>
                <a:lnTo>
                  <a:pt x="4144" y="24"/>
                </a:lnTo>
                <a:lnTo>
                  <a:pt x="4169" y="18"/>
                </a:lnTo>
                <a:lnTo>
                  <a:pt x="4194" y="14"/>
                </a:lnTo>
                <a:lnTo>
                  <a:pt x="4221" y="10"/>
                </a:lnTo>
                <a:lnTo>
                  <a:pt x="4249" y="6"/>
                </a:lnTo>
                <a:lnTo>
                  <a:pt x="4277" y="4"/>
                </a:lnTo>
                <a:lnTo>
                  <a:pt x="4308" y="2"/>
                </a:lnTo>
                <a:lnTo>
                  <a:pt x="4339" y="0"/>
                </a:lnTo>
                <a:lnTo>
                  <a:pt x="4406" y="0"/>
                </a:lnTo>
                <a:lnTo>
                  <a:pt x="4482" y="1"/>
                </a:lnTo>
                <a:lnTo>
                  <a:pt x="4626" y="6"/>
                </a:lnTo>
                <a:lnTo>
                  <a:pt x="4743" y="11"/>
                </a:lnTo>
                <a:lnTo>
                  <a:pt x="4792" y="14"/>
                </a:lnTo>
                <a:lnTo>
                  <a:pt x="4836" y="17"/>
                </a:lnTo>
                <a:lnTo>
                  <a:pt x="4876" y="20"/>
                </a:lnTo>
                <a:lnTo>
                  <a:pt x="4911" y="25"/>
                </a:lnTo>
                <a:lnTo>
                  <a:pt x="4943" y="30"/>
                </a:lnTo>
                <a:lnTo>
                  <a:pt x="4972" y="37"/>
                </a:lnTo>
                <a:lnTo>
                  <a:pt x="4996" y="44"/>
                </a:lnTo>
                <a:lnTo>
                  <a:pt x="5019" y="53"/>
                </a:lnTo>
                <a:lnTo>
                  <a:pt x="5038" y="62"/>
                </a:lnTo>
                <a:lnTo>
                  <a:pt x="5058" y="74"/>
                </a:lnTo>
                <a:lnTo>
                  <a:pt x="5075" y="88"/>
                </a:lnTo>
                <a:lnTo>
                  <a:pt x="5091" y="103"/>
                </a:lnTo>
                <a:lnTo>
                  <a:pt x="5120" y="133"/>
                </a:lnTo>
                <a:lnTo>
                  <a:pt x="5132" y="147"/>
                </a:lnTo>
                <a:lnTo>
                  <a:pt x="5141" y="160"/>
                </a:lnTo>
                <a:lnTo>
                  <a:pt x="5150" y="172"/>
                </a:lnTo>
                <a:lnTo>
                  <a:pt x="5156" y="185"/>
                </a:lnTo>
                <a:lnTo>
                  <a:pt x="5163" y="197"/>
                </a:lnTo>
                <a:lnTo>
                  <a:pt x="5167" y="209"/>
                </a:lnTo>
                <a:lnTo>
                  <a:pt x="5170" y="223"/>
                </a:lnTo>
                <a:lnTo>
                  <a:pt x="5174" y="237"/>
                </a:lnTo>
                <a:lnTo>
                  <a:pt x="5176" y="251"/>
                </a:lnTo>
                <a:lnTo>
                  <a:pt x="5177" y="269"/>
                </a:lnTo>
                <a:lnTo>
                  <a:pt x="5178" y="305"/>
                </a:lnTo>
                <a:lnTo>
                  <a:pt x="5178" y="349"/>
                </a:lnTo>
                <a:lnTo>
                  <a:pt x="5178" y="373"/>
                </a:lnTo>
                <a:lnTo>
                  <a:pt x="5177" y="395"/>
                </a:lnTo>
                <a:lnTo>
                  <a:pt x="5172" y="436"/>
                </a:lnTo>
                <a:lnTo>
                  <a:pt x="5167" y="473"/>
                </a:lnTo>
                <a:lnTo>
                  <a:pt x="5164" y="509"/>
                </a:lnTo>
                <a:lnTo>
                  <a:pt x="5163" y="526"/>
                </a:lnTo>
                <a:lnTo>
                  <a:pt x="5163" y="545"/>
                </a:lnTo>
                <a:lnTo>
                  <a:pt x="5164" y="563"/>
                </a:lnTo>
                <a:lnTo>
                  <a:pt x="5166" y="582"/>
                </a:lnTo>
                <a:lnTo>
                  <a:pt x="5169" y="602"/>
                </a:lnTo>
                <a:lnTo>
                  <a:pt x="5176" y="623"/>
                </a:lnTo>
                <a:lnTo>
                  <a:pt x="5183" y="644"/>
                </a:lnTo>
                <a:lnTo>
                  <a:pt x="5193" y="668"/>
                </a:lnTo>
                <a:lnTo>
                  <a:pt x="5203" y="694"/>
                </a:lnTo>
                <a:lnTo>
                  <a:pt x="5210" y="720"/>
                </a:lnTo>
                <a:lnTo>
                  <a:pt x="5217" y="747"/>
                </a:lnTo>
                <a:lnTo>
                  <a:pt x="5221" y="774"/>
                </a:lnTo>
                <a:lnTo>
                  <a:pt x="5225" y="802"/>
                </a:lnTo>
                <a:lnTo>
                  <a:pt x="5227" y="830"/>
                </a:lnTo>
                <a:lnTo>
                  <a:pt x="5232" y="886"/>
                </a:lnTo>
                <a:lnTo>
                  <a:pt x="5234" y="939"/>
                </a:lnTo>
                <a:lnTo>
                  <a:pt x="5236" y="963"/>
                </a:lnTo>
                <a:lnTo>
                  <a:pt x="5239" y="986"/>
                </a:lnTo>
                <a:lnTo>
                  <a:pt x="5242" y="1008"/>
                </a:lnTo>
                <a:lnTo>
                  <a:pt x="5248" y="1028"/>
                </a:lnTo>
                <a:lnTo>
                  <a:pt x="5253" y="1045"/>
                </a:lnTo>
                <a:lnTo>
                  <a:pt x="5257" y="1053"/>
                </a:lnTo>
                <a:lnTo>
                  <a:pt x="5262" y="1060"/>
                </a:lnTo>
                <a:lnTo>
                  <a:pt x="5276" y="1081"/>
                </a:lnTo>
                <a:lnTo>
                  <a:pt x="5293" y="1102"/>
                </a:lnTo>
                <a:lnTo>
                  <a:pt x="5329" y="1145"/>
                </a:lnTo>
                <a:lnTo>
                  <a:pt x="5347" y="1168"/>
                </a:lnTo>
                <a:lnTo>
                  <a:pt x="5362" y="1190"/>
                </a:lnTo>
                <a:lnTo>
                  <a:pt x="5368" y="1201"/>
                </a:lnTo>
                <a:lnTo>
                  <a:pt x="5373" y="1212"/>
                </a:lnTo>
                <a:lnTo>
                  <a:pt x="5378" y="1222"/>
                </a:lnTo>
                <a:lnTo>
                  <a:pt x="5381" y="1234"/>
                </a:lnTo>
                <a:lnTo>
                  <a:pt x="5386" y="1256"/>
                </a:lnTo>
                <a:lnTo>
                  <a:pt x="5388" y="1276"/>
                </a:lnTo>
                <a:lnTo>
                  <a:pt x="5389" y="1287"/>
                </a:lnTo>
                <a:lnTo>
                  <a:pt x="5389" y="1296"/>
                </a:lnTo>
                <a:lnTo>
                  <a:pt x="5387" y="1306"/>
                </a:lnTo>
                <a:lnTo>
                  <a:pt x="5385" y="1316"/>
                </a:lnTo>
                <a:lnTo>
                  <a:pt x="5383" y="1324"/>
                </a:lnTo>
                <a:lnTo>
                  <a:pt x="5379" y="1333"/>
                </a:lnTo>
                <a:lnTo>
                  <a:pt x="5372" y="1342"/>
                </a:lnTo>
                <a:lnTo>
                  <a:pt x="5366" y="1350"/>
                </a:lnTo>
                <a:lnTo>
                  <a:pt x="5357" y="1358"/>
                </a:lnTo>
                <a:lnTo>
                  <a:pt x="5348" y="1365"/>
                </a:lnTo>
                <a:lnTo>
                  <a:pt x="5336" y="1373"/>
                </a:lnTo>
                <a:lnTo>
                  <a:pt x="5323" y="1379"/>
                </a:lnTo>
                <a:lnTo>
                  <a:pt x="5309" y="1386"/>
                </a:lnTo>
                <a:lnTo>
                  <a:pt x="5297" y="1394"/>
                </a:lnTo>
                <a:lnTo>
                  <a:pt x="5286" y="1404"/>
                </a:lnTo>
                <a:lnTo>
                  <a:pt x="5278" y="1414"/>
                </a:lnTo>
                <a:lnTo>
                  <a:pt x="5271" y="1424"/>
                </a:lnTo>
                <a:lnTo>
                  <a:pt x="5265" y="1435"/>
                </a:lnTo>
                <a:lnTo>
                  <a:pt x="5261" y="1447"/>
                </a:lnTo>
                <a:lnTo>
                  <a:pt x="5257" y="1460"/>
                </a:lnTo>
                <a:lnTo>
                  <a:pt x="5254" y="1473"/>
                </a:lnTo>
                <a:lnTo>
                  <a:pt x="5252" y="1486"/>
                </a:lnTo>
                <a:lnTo>
                  <a:pt x="5251" y="1512"/>
                </a:lnTo>
                <a:lnTo>
                  <a:pt x="5251" y="1540"/>
                </a:lnTo>
                <a:lnTo>
                  <a:pt x="5251" y="1567"/>
                </a:lnTo>
                <a:lnTo>
                  <a:pt x="5251" y="1600"/>
                </a:lnTo>
                <a:lnTo>
                  <a:pt x="5253" y="1640"/>
                </a:lnTo>
                <a:lnTo>
                  <a:pt x="5257" y="1730"/>
                </a:lnTo>
                <a:lnTo>
                  <a:pt x="5265" y="1839"/>
                </a:lnTo>
                <a:lnTo>
                  <a:pt x="5264" y="1844"/>
                </a:lnTo>
                <a:lnTo>
                  <a:pt x="5259" y="1857"/>
                </a:lnTo>
                <a:lnTo>
                  <a:pt x="5255" y="1867"/>
                </a:lnTo>
                <a:lnTo>
                  <a:pt x="5250" y="1877"/>
                </a:lnTo>
                <a:lnTo>
                  <a:pt x="5242" y="1888"/>
                </a:lnTo>
                <a:lnTo>
                  <a:pt x="5233" y="1899"/>
                </a:lnTo>
                <a:lnTo>
                  <a:pt x="5221" y="1911"/>
                </a:lnTo>
                <a:lnTo>
                  <a:pt x="5206" y="1923"/>
                </a:lnTo>
                <a:lnTo>
                  <a:pt x="5188" y="1935"/>
                </a:lnTo>
                <a:lnTo>
                  <a:pt x="5167" y="1945"/>
                </a:lnTo>
                <a:lnTo>
                  <a:pt x="5143" y="1954"/>
                </a:lnTo>
                <a:lnTo>
                  <a:pt x="5129" y="1958"/>
                </a:lnTo>
                <a:lnTo>
                  <a:pt x="5116" y="1962"/>
                </a:lnTo>
                <a:lnTo>
                  <a:pt x="5100" y="1966"/>
                </a:lnTo>
                <a:lnTo>
                  <a:pt x="5083" y="1969"/>
                </a:lnTo>
                <a:lnTo>
                  <a:pt x="5066" y="1971"/>
                </a:lnTo>
                <a:lnTo>
                  <a:pt x="5048" y="1973"/>
                </a:lnTo>
                <a:lnTo>
                  <a:pt x="5026" y="1974"/>
                </a:lnTo>
                <a:lnTo>
                  <a:pt x="5006" y="1975"/>
                </a:lnTo>
                <a:lnTo>
                  <a:pt x="4969" y="1974"/>
                </a:lnTo>
                <a:lnTo>
                  <a:pt x="4953" y="1974"/>
                </a:lnTo>
                <a:lnTo>
                  <a:pt x="4938" y="1975"/>
                </a:lnTo>
                <a:lnTo>
                  <a:pt x="4925" y="1977"/>
                </a:lnTo>
                <a:lnTo>
                  <a:pt x="4914" y="1981"/>
                </a:lnTo>
                <a:lnTo>
                  <a:pt x="4908" y="1984"/>
                </a:lnTo>
                <a:lnTo>
                  <a:pt x="4904" y="1987"/>
                </a:lnTo>
                <a:lnTo>
                  <a:pt x="4900" y="1991"/>
                </a:lnTo>
                <a:lnTo>
                  <a:pt x="4895" y="1996"/>
                </a:lnTo>
                <a:lnTo>
                  <a:pt x="4892" y="2001"/>
                </a:lnTo>
                <a:lnTo>
                  <a:pt x="4889" y="2008"/>
                </a:lnTo>
                <a:lnTo>
                  <a:pt x="4887" y="2015"/>
                </a:lnTo>
                <a:lnTo>
                  <a:pt x="4885" y="2024"/>
                </a:lnTo>
                <a:lnTo>
                  <a:pt x="4882" y="2033"/>
                </a:lnTo>
                <a:lnTo>
                  <a:pt x="4882" y="2044"/>
                </a:lnTo>
                <a:lnTo>
                  <a:pt x="4881" y="2068"/>
                </a:lnTo>
                <a:lnTo>
                  <a:pt x="4883" y="2098"/>
                </a:lnTo>
                <a:lnTo>
                  <a:pt x="4888" y="2133"/>
                </a:lnTo>
                <a:lnTo>
                  <a:pt x="4891" y="2151"/>
                </a:lnTo>
                <a:lnTo>
                  <a:pt x="4896" y="2171"/>
                </a:lnTo>
                <a:lnTo>
                  <a:pt x="4903" y="2190"/>
                </a:lnTo>
                <a:lnTo>
                  <a:pt x="4911" y="2208"/>
                </a:lnTo>
                <a:lnTo>
                  <a:pt x="4921" y="2228"/>
                </a:lnTo>
                <a:lnTo>
                  <a:pt x="4932" y="2246"/>
                </a:lnTo>
                <a:lnTo>
                  <a:pt x="4944" y="2265"/>
                </a:lnTo>
                <a:lnTo>
                  <a:pt x="4957" y="2284"/>
                </a:lnTo>
                <a:lnTo>
                  <a:pt x="4971" y="2303"/>
                </a:lnTo>
                <a:lnTo>
                  <a:pt x="4986" y="2321"/>
                </a:lnTo>
                <a:lnTo>
                  <a:pt x="5018" y="2360"/>
                </a:lnTo>
                <a:lnTo>
                  <a:pt x="5052" y="2399"/>
                </a:lnTo>
                <a:lnTo>
                  <a:pt x="5090" y="2437"/>
                </a:lnTo>
                <a:lnTo>
                  <a:pt x="5166" y="2518"/>
                </a:lnTo>
                <a:lnTo>
                  <a:pt x="5204" y="2560"/>
                </a:lnTo>
                <a:lnTo>
                  <a:pt x="5241" y="2602"/>
                </a:lnTo>
                <a:lnTo>
                  <a:pt x="5277" y="2646"/>
                </a:lnTo>
                <a:lnTo>
                  <a:pt x="5294" y="2668"/>
                </a:lnTo>
                <a:lnTo>
                  <a:pt x="5310" y="2691"/>
                </a:lnTo>
                <a:lnTo>
                  <a:pt x="5325" y="2713"/>
                </a:lnTo>
                <a:lnTo>
                  <a:pt x="5340" y="2737"/>
                </a:lnTo>
                <a:lnTo>
                  <a:pt x="5354" y="2761"/>
                </a:lnTo>
                <a:lnTo>
                  <a:pt x="5367" y="2785"/>
                </a:lnTo>
                <a:lnTo>
                  <a:pt x="5380" y="2811"/>
                </a:lnTo>
                <a:lnTo>
                  <a:pt x="5396" y="2841"/>
                </a:lnTo>
                <a:lnTo>
                  <a:pt x="5435" y="2909"/>
                </a:lnTo>
                <a:lnTo>
                  <a:pt x="5482" y="2986"/>
                </a:lnTo>
                <a:lnTo>
                  <a:pt x="5535" y="3072"/>
                </a:lnTo>
                <a:lnTo>
                  <a:pt x="5594" y="3163"/>
                </a:lnTo>
                <a:lnTo>
                  <a:pt x="5656" y="3259"/>
                </a:lnTo>
                <a:lnTo>
                  <a:pt x="5720" y="3358"/>
                </a:lnTo>
                <a:lnTo>
                  <a:pt x="5787" y="3455"/>
                </a:lnTo>
                <a:lnTo>
                  <a:pt x="5854" y="3552"/>
                </a:lnTo>
                <a:lnTo>
                  <a:pt x="5919" y="3646"/>
                </a:lnTo>
                <a:lnTo>
                  <a:pt x="5981" y="3734"/>
                </a:lnTo>
                <a:lnTo>
                  <a:pt x="6039" y="3813"/>
                </a:lnTo>
                <a:lnTo>
                  <a:pt x="6093" y="3883"/>
                </a:lnTo>
                <a:lnTo>
                  <a:pt x="6139" y="3942"/>
                </a:lnTo>
                <a:lnTo>
                  <a:pt x="6160" y="3967"/>
                </a:lnTo>
                <a:lnTo>
                  <a:pt x="6178" y="3988"/>
                </a:lnTo>
                <a:lnTo>
                  <a:pt x="6194" y="4005"/>
                </a:lnTo>
                <a:lnTo>
                  <a:pt x="6208" y="4018"/>
                </a:lnTo>
                <a:lnTo>
                  <a:pt x="6222" y="4029"/>
                </a:lnTo>
                <a:lnTo>
                  <a:pt x="6237" y="4042"/>
                </a:lnTo>
                <a:lnTo>
                  <a:pt x="6277" y="4070"/>
                </a:lnTo>
                <a:lnTo>
                  <a:pt x="6324" y="4100"/>
                </a:lnTo>
                <a:lnTo>
                  <a:pt x="6378" y="4133"/>
                </a:lnTo>
                <a:lnTo>
                  <a:pt x="6438" y="4168"/>
                </a:lnTo>
                <a:lnTo>
                  <a:pt x="6502" y="4204"/>
                </a:lnTo>
                <a:lnTo>
                  <a:pt x="6571" y="4240"/>
                </a:lnTo>
                <a:lnTo>
                  <a:pt x="6641" y="4275"/>
                </a:lnTo>
                <a:lnTo>
                  <a:pt x="6713" y="4310"/>
                </a:lnTo>
                <a:lnTo>
                  <a:pt x="6785" y="4343"/>
                </a:lnTo>
                <a:lnTo>
                  <a:pt x="6856" y="4374"/>
                </a:lnTo>
                <a:lnTo>
                  <a:pt x="6924" y="4402"/>
                </a:lnTo>
                <a:lnTo>
                  <a:pt x="6989" y="4425"/>
                </a:lnTo>
                <a:lnTo>
                  <a:pt x="7019" y="4436"/>
                </a:lnTo>
                <a:lnTo>
                  <a:pt x="7049" y="4445"/>
                </a:lnTo>
                <a:lnTo>
                  <a:pt x="7077" y="4452"/>
                </a:lnTo>
                <a:lnTo>
                  <a:pt x="7103" y="4459"/>
                </a:lnTo>
                <a:lnTo>
                  <a:pt x="7128" y="4464"/>
                </a:lnTo>
                <a:lnTo>
                  <a:pt x="7150" y="4467"/>
                </a:lnTo>
                <a:lnTo>
                  <a:pt x="7175" y="4472"/>
                </a:lnTo>
                <a:lnTo>
                  <a:pt x="7203" y="4476"/>
                </a:lnTo>
                <a:lnTo>
                  <a:pt x="7273" y="4490"/>
                </a:lnTo>
                <a:lnTo>
                  <a:pt x="7357" y="4509"/>
                </a:lnTo>
                <a:lnTo>
                  <a:pt x="7452" y="4532"/>
                </a:lnTo>
                <a:lnTo>
                  <a:pt x="7667" y="4584"/>
                </a:lnTo>
                <a:lnTo>
                  <a:pt x="7896" y="4641"/>
                </a:lnTo>
                <a:lnTo>
                  <a:pt x="8119" y="4696"/>
                </a:lnTo>
                <a:lnTo>
                  <a:pt x="8222" y="4720"/>
                </a:lnTo>
                <a:lnTo>
                  <a:pt x="8316" y="4741"/>
                </a:lnTo>
                <a:lnTo>
                  <a:pt x="8396" y="4757"/>
                </a:lnTo>
                <a:lnTo>
                  <a:pt x="8432" y="4764"/>
                </a:lnTo>
                <a:lnTo>
                  <a:pt x="8463" y="4769"/>
                </a:lnTo>
                <a:lnTo>
                  <a:pt x="8491" y="4772"/>
                </a:lnTo>
                <a:lnTo>
                  <a:pt x="8514" y="4775"/>
                </a:lnTo>
                <a:lnTo>
                  <a:pt x="8531" y="4775"/>
                </a:lnTo>
                <a:lnTo>
                  <a:pt x="8537" y="4773"/>
                </a:lnTo>
                <a:lnTo>
                  <a:pt x="8543" y="4772"/>
                </a:lnTo>
                <a:lnTo>
                  <a:pt x="8560" y="4767"/>
                </a:lnTo>
                <a:lnTo>
                  <a:pt x="8573" y="4761"/>
                </a:lnTo>
                <a:lnTo>
                  <a:pt x="8583" y="4753"/>
                </a:lnTo>
                <a:lnTo>
                  <a:pt x="8591" y="4746"/>
                </a:lnTo>
                <a:lnTo>
                  <a:pt x="8596" y="4738"/>
                </a:lnTo>
                <a:lnTo>
                  <a:pt x="8601" y="4730"/>
                </a:lnTo>
                <a:lnTo>
                  <a:pt x="8608" y="4714"/>
                </a:lnTo>
                <a:lnTo>
                  <a:pt x="8612" y="4706"/>
                </a:lnTo>
                <a:lnTo>
                  <a:pt x="8619" y="4698"/>
                </a:lnTo>
                <a:lnTo>
                  <a:pt x="8626" y="4690"/>
                </a:lnTo>
                <a:lnTo>
                  <a:pt x="8637" y="4682"/>
                </a:lnTo>
                <a:lnTo>
                  <a:pt x="8651" y="4675"/>
                </a:lnTo>
                <a:lnTo>
                  <a:pt x="8668" y="4668"/>
                </a:lnTo>
                <a:lnTo>
                  <a:pt x="8690" y="4662"/>
                </a:lnTo>
                <a:lnTo>
                  <a:pt x="8718" y="4656"/>
                </a:lnTo>
                <a:lnTo>
                  <a:pt x="8751" y="4651"/>
                </a:lnTo>
                <a:lnTo>
                  <a:pt x="8791" y="4648"/>
                </a:lnTo>
                <a:lnTo>
                  <a:pt x="8837" y="4646"/>
                </a:lnTo>
                <a:lnTo>
                  <a:pt x="8887" y="4643"/>
                </a:lnTo>
                <a:lnTo>
                  <a:pt x="8995" y="4641"/>
                </a:lnTo>
                <a:lnTo>
                  <a:pt x="9107" y="4640"/>
                </a:lnTo>
                <a:lnTo>
                  <a:pt x="9213" y="4638"/>
                </a:lnTo>
                <a:lnTo>
                  <a:pt x="9260" y="4636"/>
                </a:lnTo>
                <a:lnTo>
                  <a:pt x="9302" y="4634"/>
                </a:lnTo>
                <a:lnTo>
                  <a:pt x="9339" y="4631"/>
                </a:lnTo>
                <a:lnTo>
                  <a:pt x="9368" y="4626"/>
                </a:lnTo>
                <a:lnTo>
                  <a:pt x="9379" y="4623"/>
                </a:lnTo>
                <a:lnTo>
                  <a:pt x="9388" y="4620"/>
                </a:lnTo>
                <a:lnTo>
                  <a:pt x="9394" y="4617"/>
                </a:lnTo>
                <a:lnTo>
                  <a:pt x="9399" y="4612"/>
                </a:lnTo>
                <a:lnTo>
                  <a:pt x="9407" y="4596"/>
                </a:lnTo>
                <a:lnTo>
                  <a:pt x="9420" y="4566"/>
                </a:lnTo>
                <a:lnTo>
                  <a:pt x="9459" y="4469"/>
                </a:lnTo>
                <a:lnTo>
                  <a:pt x="9508" y="4342"/>
                </a:lnTo>
                <a:lnTo>
                  <a:pt x="9562" y="4198"/>
                </a:lnTo>
                <a:lnTo>
                  <a:pt x="9660" y="3933"/>
                </a:lnTo>
                <a:lnTo>
                  <a:pt x="9704" y="3815"/>
                </a:lnTo>
                <a:lnTo>
                  <a:pt x="12314" y="4670"/>
                </a:lnTo>
                <a:lnTo>
                  <a:pt x="11400" y="7630"/>
                </a:lnTo>
                <a:lnTo>
                  <a:pt x="8747" y="6860"/>
                </a:lnTo>
                <a:lnTo>
                  <a:pt x="9066" y="5946"/>
                </a:lnTo>
                <a:lnTo>
                  <a:pt x="9211" y="5424"/>
                </a:lnTo>
                <a:lnTo>
                  <a:pt x="9190" y="5414"/>
                </a:lnTo>
                <a:lnTo>
                  <a:pt x="9169" y="5402"/>
                </a:lnTo>
                <a:lnTo>
                  <a:pt x="9140" y="5389"/>
                </a:lnTo>
                <a:lnTo>
                  <a:pt x="9107" y="5375"/>
                </a:lnTo>
                <a:lnTo>
                  <a:pt x="9088" y="5370"/>
                </a:lnTo>
                <a:lnTo>
                  <a:pt x="9070" y="5363"/>
                </a:lnTo>
                <a:lnTo>
                  <a:pt x="9051" y="5359"/>
                </a:lnTo>
                <a:lnTo>
                  <a:pt x="9031" y="5356"/>
                </a:lnTo>
                <a:lnTo>
                  <a:pt x="9012" y="5353"/>
                </a:lnTo>
                <a:lnTo>
                  <a:pt x="8993" y="5352"/>
                </a:lnTo>
                <a:lnTo>
                  <a:pt x="8971" y="5351"/>
                </a:lnTo>
                <a:lnTo>
                  <a:pt x="8943" y="5350"/>
                </a:lnTo>
                <a:lnTo>
                  <a:pt x="8878" y="5343"/>
                </a:lnTo>
                <a:lnTo>
                  <a:pt x="8801" y="5334"/>
                </a:lnTo>
                <a:lnTo>
                  <a:pt x="8723" y="5323"/>
                </a:lnTo>
                <a:lnTo>
                  <a:pt x="8587" y="5303"/>
                </a:lnTo>
                <a:lnTo>
                  <a:pt x="8529" y="5294"/>
                </a:lnTo>
                <a:lnTo>
                  <a:pt x="8511" y="5319"/>
                </a:lnTo>
                <a:lnTo>
                  <a:pt x="8493" y="5345"/>
                </a:lnTo>
                <a:lnTo>
                  <a:pt x="8471" y="5374"/>
                </a:lnTo>
                <a:lnTo>
                  <a:pt x="8458" y="5389"/>
                </a:lnTo>
                <a:lnTo>
                  <a:pt x="8445" y="5403"/>
                </a:lnTo>
                <a:lnTo>
                  <a:pt x="8432" y="5417"/>
                </a:lnTo>
                <a:lnTo>
                  <a:pt x="8418" y="5429"/>
                </a:lnTo>
                <a:lnTo>
                  <a:pt x="8405" y="5439"/>
                </a:lnTo>
                <a:lnTo>
                  <a:pt x="8392" y="5447"/>
                </a:lnTo>
                <a:lnTo>
                  <a:pt x="8387" y="5450"/>
                </a:lnTo>
                <a:lnTo>
                  <a:pt x="8380" y="5452"/>
                </a:lnTo>
                <a:lnTo>
                  <a:pt x="8375" y="5453"/>
                </a:lnTo>
                <a:lnTo>
                  <a:pt x="8369" y="5453"/>
                </a:lnTo>
                <a:lnTo>
                  <a:pt x="8337" y="5459"/>
                </a:lnTo>
                <a:lnTo>
                  <a:pt x="8300" y="5463"/>
                </a:lnTo>
                <a:lnTo>
                  <a:pt x="8252" y="5468"/>
                </a:lnTo>
                <a:lnTo>
                  <a:pt x="8198" y="5474"/>
                </a:lnTo>
                <a:lnTo>
                  <a:pt x="8136" y="5478"/>
                </a:lnTo>
                <a:lnTo>
                  <a:pt x="8072" y="5481"/>
                </a:lnTo>
                <a:lnTo>
                  <a:pt x="8006" y="5482"/>
                </a:lnTo>
                <a:lnTo>
                  <a:pt x="7972" y="5483"/>
                </a:lnTo>
                <a:lnTo>
                  <a:pt x="7934" y="5486"/>
                </a:lnTo>
                <a:lnTo>
                  <a:pt x="7852" y="5490"/>
                </a:lnTo>
                <a:lnTo>
                  <a:pt x="7759" y="5495"/>
                </a:lnTo>
                <a:lnTo>
                  <a:pt x="7711" y="5497"/>
                </a:lnTo>
                <a:lnTo>
                  <a:pt x="7661" y="5498"/>
                </a:lnTo>
                <a:lnTo>
                  <a:pt x="7609" y="5498"/>
                </a:lnTo>
                <a:lnTo>
                  <a:pt x="7556" y="5497"/>
                </a:lnTo>
                <a:lnTo>
                  <a:pt x="7503" y="5494"/>
                </a:lnTo>
                <a:lnTo>
                  <a:pt x="7450" y="5489"/>
                </a:lnTo>
                <a:lnTo>
                  <a:pt x="7423" y="5486"/>
                </a:lnTo>
                <a:lnTo>
                  <a:pt x="7396" y="5481"/>
                </a:lnTo>
                <a:lnTo>
                  <a:pt x="7369" y="5476"/>
                </a:lnTo>
                <a:lnTo>
                  <a:pt x="7343" y="5471"/>
                </a:lnTo>
                <a:lnTo>
                  <a:pt x="7317" y="5464"/>
                </a:lnTo>
                <a:lnTo>
                  <a:pt x="7290" y="5457"/>
                </a:lnTo>
                <a:lnTo>
                  <a:pt x="7264" y="5448"/>
                </a:lnTo>
                <a:lnTo>
                  <a:pt x="7237" y="5439"/>
                </a:lnTo>
                <a:lnTo>
                  <a:pt x="7005" y="5355"/>
                </a:lnTo>
                <a:lnTo>
                  <a:pt x="6748" y="5262"/>
                </a:lnTo>
                <a:lnTo>
                  <a:pt x="6508" y="5174"/>
                </a:lnTo>
                <a:lnTo>
                  <a:pt x="6406" y="5136"/>
                </a:lnTo>
                <a:lnTo>
                  <a:pt x="6324" y="5105"/>
                </a:lnTo>
                <a:lnTo>
                  <a:pt x="6281" y="5088"/>
                </a:lnTo>
                <a:lnTo>
                  <a:pt x="6224" y="5062"/>
                </a:lnTo>
                <a:lnTo>
                  <a:pt x="6157" y="5030"/>
                </a:lnTo>
                <a:lnTo>
                  <a:pt x="6079" y="4994"/>
                </a:lnTo>
                <a:lnTo>
                  <a:pt x="5906" y="4909"/>
                </a:lnTo>
                <a:lnTo>
                  <a:pt x="5724" y="4817"/>
                </a:lnTo>
                <a:lnTo>
                  <a:pt x="5551" y="4729"/>
                </a:lnTo>
                <a:lnTo>
                  <a:pt x="5405" y="4655"/>
                </a:lnTo>
                <a:lnTo>
                  <a:pt x="5265" y="4583"/>
                </a:lnTo>
                <a:lnTo>
                  <a:pt x="5249" y="4692"/>
                </a:lnTo>
                <a:lnTo>
                  <a:pt x="5211" y="4937"/>
                </a:lnTo>
                <a:lnTo>
                  <a:pt x="5189" y="5074"/>
                </a:lnTo>
                <a:lnTo>
                  <a:pt x="5167" y="5202"/>
                </a:lnTo>
                <a:lnTo>
                  <a:pt x="5149" y="5304"/>
                </a:lnTo>
                <a:lnTo>
                  <a:pt x="5140" y="5342"/>
                </a:lnTo>
                <a:lnTo>
                  <a:pt x="5134" y="5367"/>
                </a:lnTo>
                <a:lnTo>
                  <a:pt x="5128" y="5390"/>
                </a:lnTo>
                <a:lnTo>
                  <a:pt x="5122" y="5420"/>
                </a:lnTo>
                <a:lnTo>
                  <a:pt x="5107" y="5497"/>
                </a:lnTo>
                <a:lnTo>
                  <a:pt x="5090" y="5592"/>
                </a:lnTo>
                <a:lnTo>
                  <a:pt x="5069" y="5695"/>
                </a:lnTo>
                <a:lnTo>
                  <a:pt x="5059" y="5748"/>
                </a:lnTo>
                <a:lnTo>
                  <a:pt x="5047" y="5798"/>
                </a:lnTo>
                <a:lnTo>
                  <a:pt x="5034" y="5849"/>
                </a:lnTo>
                <a:lnTo>
                  <a:pt x="5020" y="5895"/>
                </a:lnTo>
                <a:lnTo>
                  <a:pt x="5006" y="5938"/>
                </a:lnTo>
                <a:lnTo>
                  <a:pt x="5000" y="5957"/>
                </a:lnTo>
                <a:lnTo>
                  <a:pt x="4992" y="5976"/>
                </a:lnTo>
                <a:lnTo>
                  <a:pt x="4984" y="5993"/>
                </a:lnTo>
                <a:lnTo>
                  <a:pt x="4976" y="6009"/>
                </a:lnTo>
                <a:lnTo>
                  <a:pt x="4968" y="6022"/>
                </a:lnTo>
                <a:lnTo>
                  <a:pt x="4961" y="6033"/>
                </a:lnTo>
                <a:lnTo>
                  <a:pt x="4931" y="6073"/>
                </a:lnTo>
                <a:lnTo>
                  <a:pt x="4908" y="6105"/>
                </a:lnTo>
                <a:lnTo>
                  <a:pt x="4890" y="6132"/>
                </a:lnTo>
                <a:lnTo>
                  <a:pt x="4883" y="6145"/>
                </a:lnTo>
                <a:lnTo>
                  <a:pt x="4877" y="6157"/>
                </a:lnTo>
                <a:lnTo>
                  <a:pt x="4873" y="6170"/>
                </a:lnTo>
                <a:lnTo>
                  <a:pt x="4868" y="6182"/>
                </a:lnTo>
                <a:lnTo>
                  <a:pt x="4865" y="6196"/>
                </a:lnTo>
                <a:lnTo>
                  <a:pt x="4863" y="6210"/>
                </a:lnTo>
                <a:lnTo>
                  <a:pt x="4861" y="6225"/>
                </a:lnTo>
                <a:lnTo>
                  <a:pt x="4860" y="6242"/>
                </a:lnTo>
                <a:lnTo>
                  <a:pt x="4859" y="6280"/>
                </a:lnTo>
                <a:lnTo>
                  <a:pt x="4860" y="6292"/>
                </a:lnTo>
                <a:lnTo>
                  <a:pt x="4861" y="6304"/>
                </a:lnTo>
                <a:lnTo>
                  <a:pt x="4864" y="6317"/>
                </a:lnTo>
                <a:lnTo>
                  <a:pt x="4867" y="6331"/>
                </a:lnTo>
                <a:lnTo>
                  <a:pt x="4877" y="6361"/>
                </a:lnTo>
                <a:lnTo>
                  <a:pt x="4890" y="6394"/>
                </a:lnTo>
                <a:lnTo>
                  <a:pt x="4905" y="6430"/>
                </a:lnTo>
                <a:lnTo>
                  <a:pt x="4922" y="6467"/>
                </a:lnTo>
                <a:lnTo>
                  <a:pt x="4961" y="6549"/>
                </a:lnTo>
                <a:lnTo>
                  <a:pt x="5003" y="6635"/>
                </a:lnTo>
                <a:lnTo>
                  <a:pt x="5023" y="6680"/>
                </a:lnTo>
                <a:lnTo>
                  <a:pt x="5042" y="6725"/>
                </a:lnTo>
                <a:lnTo>
                  <a:pt x="5062" y="6770"/>
                </a:lnTo>
                <a:lnTo>
                  <a:pt x="5079" y="6815"/>
                </a:lnTo>
                <a:lnTo>
                  <a:pt x="5093" y="6860"/>
                </a:lnTo>
                <a:lnTo>
                  <a:pt x="5106" y="6905"/>
                </a:lnTo>
                <a:lnTo>
                  <a:pt x="5113" y="6930"/>
                </a:lnTo>
                <a:lnTo>
                  <a:pt x="5124" y="6965"/>
                </a:lnTo>
                <a:lnTo>
                  <a:pt x="5139" y="7008"/>
                </a:lnTo>
                <a:lnTo>
                  <a:pt x="5157" y="7058"/>
                </a:lnTo>
                <a:lnTo>
                  <a:pt x="5203" y="7179"/>
                </a:lnTo>
                <a:lnTo>
                  <a:pt x="5258" y="7323"/>
                </a:lnTo>
                <a:lnTo>
                  <a:pt x="5322" y="7486"/>
                </a:lnTo>
                <a:lnTo>
                  <a:pt x="5392" y="7662"/>
                </a:lnTo>
                <a:lnTo>
                  <a:pt x="5543" y="8039"/>
                </a:lnTo>
                <a:lnTo>
                  <a:pt x="5694" y="8417"/>
                </a:lnTo>
                <a:lnTo>
                  <a:pt x="5830" y="8760"/>
                </a:lnTo>
                <a:lnTo>
                  <a:pt x="5887" y="8907"/>
                </a:lnTo>
                <a:lnTo>
                  <a:pt x="5934" y="9031"/>
                </a:lnTo>
                <a:lnTo>
                  <a:pt x="5970" y="9129"/>
                </a:lnTo>
                <a:lnTo>
                  <a:pt x="5981" y="9167"/>
                </a:lnTo>
                <a:lnTo>
                  <a:pt x="5990" y="9196"/>
                </a:lnTo>
                <a:lnTo>
                  <a:pt x="6035" y="9352"/>
                </a:lnTo>
                <a:lnTo>
                  <a:pt x="6107" y="9606"/>
                </a:lnTo>
                <a:lnTo>
                  <a:pt x="6152" y="9757"/>
                </a:lnTo>
                <a:lnTo>
                  <a:pt x="6201" y="9922"/>
                </a:lnTo>
                <a:lnTo>
                  <a:pt x="6252" y="10094"/>
                </a:lnTo>
                <a:lnTo>
                  <a:pt x="6306" y="10269"/>
                </a:lnTo>
                <a:lnTo>
                  <a:pt x="6361" y="10443"/>
                </a:lnTo>
                <a:lnTo>
                  <a:pt x="6415" y="10612"/>
                </a:lnTo>
                <a:lnTo>
                  <a:pt x="6469" y="10772"/>
                </a:lnTo>
                <a:lnTo>
                  <a:pt x="6495" y="10849"/>
                </a:lnTo>
                <a:lnTo>
                  <a:pt x="6521" y="10921"/>
                </a:lnTo>
                <a:lnTo>
                  <a:pt x="6545" y="10988"/>
                </a:lnTo>
                <a:lnTo>
                  <a:pt x="6569" y="11051"/>
                </a:lnTo>
                <a:lnTo>
                  <a:pt x="6592" y="11109"/>
                </a:lnTo>
                <a:lnTo>
                  <a:pt x="6614" y="11160"/>
                </a:lnTo>
                <a:lnTo>
                  <a:pt x="6635" y="11205"/>
                </a:lnTo>
                <a:lnTo>
                  <a:pt x="6653" y="11244"/>
                </a:lnTo>
                <a:lnTo>
                  <a:pt x="6671" y="11275"/>
                </a:lnTo>
                <a:lnTo>
                  <a:pt x="6679" y="11287"/>
                </a:lnTo>
                <a:lnTo>
                  <a:pt x="6686" y="11298"/>
                </a:lnTo>
                <a:lnTo>
                  <a:pt x="6701" y="11317"/>
                </a:lnTo>
                <a:lnTo>
                  <a:pt x="6715" y="11337"/>
                </a:lnTo>
                <a:lnTo>
                  <a:pt x="6729" y="11359"/>
                </a:lnTo>
                <a:lnTo>
                  <a:pt x="6742" y="11380"/>
                </a:lnTo>
                <a:lnTo>
                  <a:pt x="6755" y="11403"/>
                </a:lnTo>
                <a:lnTo>
                  <a:pt x="6767" y="11427"/>
                </a:lnTo>
                <a:lnTo>
                  <a:pt x="6789" y="11474"/>
                </a:lnTo>
                <a:lnTo>
                  <a:pt x="6812" y="11522"/>
                </a:lnTo>
                <a:lnTo>
                  <a:pt x="6832" y="11571"/>
                </a:lnTo>
                <a:lnTo>
                  <a:pt x="6871" y="11668"/>
                </a:lnTo>
                <a:lnTo>
                  <a:pt x="6890" y="11714"/>
                </a:lnTo>
                <a:lnTo>
                  <a:pt x="6910" y="11760"/>
                </a:lnTo>
                <a:lnTo>
                  <a:pt x="6928" y="11801"/>
                </a:lnTo>
                <a:lnTo>
                  <a:pt x="6947" y="11840"/>
                </a:lnTo>
                <a:lnTo>
                  <a:pt x="6958" y="11858"/>
                </a:lnTo>
                <a:lnTo>
                  <a:pt x="6968" y="11876"/>
                </a:lnTo>
                <a:lnTo>
                  <a:pt x="6978" y="11892"/>
                </a:lnTo>
                <a:lnTo>
                  <a:pt x="6989" y="11906"/>
                </a:lnTo>
                <a:lnTo>
                  <a:pt x="7000" y="11920"/>
                </a:lnTo>
                <a:lnTo>
                  <a:pt x="7011" y="11931"/>
                </a:lnTo>
                <a:lnTo>
                  <a:pt x="7022" y="11942"/>
                </a:lnTo>
                <a:lnTo>
                  <a:pt x="7034" y="11951"/>
                </a:lnTo>
                <a:lnTo>
                  <a:pt x="7085" y="11984"/>
                </a:lnTo>
                <a:lnTo>
                  <a:pt x="7112" y="12000"/>
                </a:lnTo>
                <a:lnTo>
                  <a:pt x="7141" y="12017"/>
                </a:lnTo>
                <a:lnTo>
                  <a:pt x="7170" y="12033"/>
                </a:lnTo>
                <a:lnTo>
                  <a:pt x="7202" y="12050"/>
                </a:lnTo>
                <a:lnTo>
                  <a:pt x="7235" y="12065"/>
                </a:lnTo>
                <a:lnTo>
                  <a:pt x="7271" y="12080"/>
                </a:lnTo>
                <a:lnTo>
                  <a:pt x="7308" y="12094"/>
                </a:lnTo>
                <a:lnTo>
                  <a:pt x="7349" y="12105"/>
                </a:lnTo>
                <a:lnTo>
                  <a:pt x="7392" y="12117"/>
                </a:lnTo>
                <a:lnTo>
                  <a:pt x="7438" y="12128"/>
                </a:lnTo>
                <a:lnTo>
                  <a:pt x="7488" y="12137"/>
                </a:lnTo>
                <a:lnTo>
                  <a:pt x="7541" y="12144"/>
                </a:lnTo>
                <a:lnTo>
                  <a:pt x="7597" y="12149"/>
                </a:lnTo>
                <a:lnTo>
                  <a:pt x="7658" y="12154"/>
                </a:lnTo>
                <a:lnTo>
                  <a:pt x="7717" y="12156"/>
                </a:lnTo>
                <a:lnTo>
                  <a:pt x="7772" y="12157"/>
                </a:lnTo>
                <a:lnTo>
                  <a:pt x="7822" y="12156"/>
                </a:lnTo>
                <a:lnTo>
                  <a:pt x="7867" y="12154"/>
                </a:lnTo>
                <a:lnTo>
                  <a:pt x="7908" y="12152"/>
                </a:lnTo>
                <a:lnTo>
                  <a:pt x="7945" y="12147"/>
                </a:lnTo>
                <a:lnTo>
                  <a:pt x="7980" y="12142"/>
                </a:lnTo>
                <a:lnTo>
                  <a:pt x="8012" y="12136"/>
                </a:lnTo>
                <a:lnTo>
                  <a:pt x="8041" y="12128"/>
                </a:lnTo>
                <a:lnTo>
                  <a:pt x="8069" y="12119"/>
                </a:lnTo>
                <a:lnTo>
                  <a:pt x="8096" y="12111"/>
                </a:lnTo>
                <a:lnTo>
                  <a:pt x="8121" y="12100"/>
                </a:lnTo>
                <a:lnTo>
                  <a:pt x="8146" y="12089"/>
                </a:lnTo>
                <a:lnTo>
                  <a:pt x="8172" y="12078"/>
                </a:lnTo>
                <a:lnTo>
                  <a:pt x="8225" y="12052"/>
                </a:lnTo>
                <a:lnTo>
                  <a:pt x="8277" y="12026"/>
                </a:lnTo>
                <a:lnTo>
                  <a:pt x="8327" y="12004"/>
                </a:lnTo>
                <a:lnTo>
                  <a:pt x="8350" y="11995"/>
                </a:lnTo>
                <a:lnTo>
                  <a:pt x="8373" y="11986"/>
                </a:lnTo>
                <a:lnTo>
                  <a:pt x="8395" y="11979"/>
                </a:lnTo>
                <a:lnTo>
                  <a:pt x="8416" y="11972"/>
                </a:lnTo>
                <a:lnTo>
                  <a:pt x="8436" y="11968"/>
                </a:lnTo>
                <a:lnTo>
                  <a:pt x="8454" y="11965"/>
                </a:lnTo>
                <a:lnTo>
                  <a:pt x="8473" y="11963"/>
                </a:lnTo>
                <a:lnTo>
                  <a:pt x="8489" y="11963"/>
                </a:lnTo>
                <a:lnTo>
                  <a:pt x="8504" y="11964"/>
                </a:lnTo>
                <a:lnTo>
                  <a:pt x="8519" y="11967"/>
                </a:lnTo>
                <a:lnTo>
                  <a:pt x="8532" y="11972"/>
                </a:lnTo>
                <a:lnTo>
                  <a:pt x="8543" y="11980"/>
                </a:lnTo>
                <a:lnTo>
                  <a:pt x="8553" y="11988"/>
                </a:lnTo>
                <a:lnTo>
                  <a:pt x="8563" y="11997"/>
                </a:lnTo>
                <a:lnTo>
                  <a:pt x="8570" y="12008"/>
                </a:lnTo>
                <a:lnTo>
                  <a:pt x="8577" y="12017"/>
                </a:lnTo>
                <a:lnTo>
                  <a:pt x="8582" y="12029"/>
                </a:lnTo>
                <a:lnTo>
                  <a:pt x="8587" y="12041"/>
                </a:lnTo>
                <a:lnTo>
                  <a:pt x="8588" y="12055"/>
                </a:lnTo>
                <a:lnTo>
                  <a:pt x="8589" y="12068"/>
                </a:lnTo>
                <a:lnTo>
                  <a:pt x="8587" y="12083"/>
                </a:lnTo>
                <a:lnTo>
                  <a:pt x="8583" y="12099"/>
                </a:lnTo>
                <a:lnTo>
                  <a:pt x="8578" y="12115"/>
                </a:lnTo>
                <a:lnTo>
                  <a:pt x="8569" y="12132"/>
                </a:lnTo>
                <a:lnTo>
                  <a:pt x="8560" y="12151"/>
                </a:lnTo>
                <a:lnTo>
                  <a:pt x="8547" y="12170"/>
                </a:lnTo>
                <a:lnTo>
                  <a:pt x="8532" y="12190"/>
                </a:lnTo>
                <a:lnTo>
                  <a:pt x="8515" y="12212"/>
                </a:lnTo>
                <a:lnTo>
                  <a:pt x="8493" y="12235"/>
                </a:lnTo>
                <a:lnTo>
                  <a:pt x="8466" y="12261"/>
                </a:lnTo>
                <a:lnTo>
                  <a:pt x="8436" y="12290"/>
                </a:lnTo>
                <a:lnTo>
                  <a:pt x="8403" y="12321"/>
                </a:lnTo>
                <a:lnTo>
                  <a:pt x="8366" y="12354"/>
                </a:lnTo>
                <a:lnTo>
                  <a:pt x="8328" y="12387"/>
                </a:lnTo>
                <a:lnTo>
                  <a:pt x="8286" y="12420"/>
                </a:lnTo>
                <a:lnTo>
                  <a:pt x="8244" y="12455"/>
                </a:lnTo>
                <a:lnTo>
                  <a:pt x="8201" y="12488"/>
                </a:lnTo>
                <a:lnTo>
                  <a:pt x="8157" y="12521"/>
                </a:lnTo>
                <a:lnTo>
                  <a:pt x="8114" y="12553"/>
                </a:lnTo>
                <a:lnTo>
                  <a:pt x="8072" y="12582"/>
                </a:lnTo>
                <a:lnTo>
                  <a:pt x="8030" y="12610"/>
                </a:lnTo>
                <a:lnTo>
                  <a:pt x="7991" y="12636"/>
                </a:lnTo>
                <a:lnTo>
                  <a:pt x="7954" y="12658"/>
                </a:lnTo>
                <a:lnTo>
                  <a:pt x="7919" y="12676"/>
                </a:lnTo>
                <a:lnTo>
                  <a:pt x="7884" y="12692"/>
                </a:lnTo>
                <a:lnTo>
                  <a:pt x="7841" y="12709"/>
                </a:lnTo>
                <a:lnTo>
                  <a:pt x="7795" y="12726"/>
                </a:lnTo>
                <a:lnTo>
                  <a:pt x="7744" y="12745"/>
                </a:lnTo>
                <a:lnTo>
                  <a:pt x="7691" y="12762"/>
                </a:lnTo>
                <a:lnTo>
                  <a:pt x="7636" y="12778"/>
                </a:lnTo>
                <a:lnTo>
                  <a:pt x="7527" y="12810"/>
                </a:lnTo>
                <a:lnTo>
                  <a:pt x="7427" y="12837"/>
                </a:lnTo>
                <a:lnTo>
                  <a:pt x="7344" y="12859"/>
                </a:lnTo>
                <a:lnTo>
                  <a:pt x="7266" y="12879"/>
                </a:lnTo>
                <a:lnTo>
                  <a:pt x="7281" y="12980"/>
                </a:lnTo>
                <a:lnTo>
                  <a:pt x="7189" y="13022"/>
                </a:lnTo>
                <a:lnTo>
                  <a:pt x="6982" y="13113"/>
                </a:lnTo>
                <a:lnTo>
                  <a:pt x="6867" y="13162"/>
                </a:lnTo>
                <a:lnTo>
                  <a:pt x="6761" y="13206"/>
                </a:lnTo>
                <a:lnTo>
                  <a:pt x="6716" y="13225"/>
                </a:lnTo>
                <a:lnTo>
                  <a:pt x="6678" y="13240"/>
                </a:lnTo>
                <a:lnTo>
                  <a:pt x="6647" y="13250"/>
                </a:lnTo>
                <a:lnTo>
                  <a:pt x="6628" y="13256"/>
                </a:lnTo>
                <a:lnTo>
                  <a:pt x="6622" y="13257"/>
                </a:lnTo>
                <a:lnTo>
                  <a:pt x="6615" y="13257"/>
                </a:lnTo>
                <a:lnTo>
                  <a:pt x="6610" y="13256"/>
                </a:lnTo>
                <a:lnTo>
                  <a:pt x="6603" y="13254"/>
                </a:lnTo>
                <a:lnTo>
                  <a:pt x="6598" y="13250"/>
                </a:lnTo>
                <a:lnTo>
                  <a:pt x="6593" y="13247"/>
                </a:lnTo>
                <a:lnTo>
                  <a:pt x="6588" y="13243"/>
                </a:lnTo>
                <a:lnTo>
                  <a:pt x="6583" y="13238"/>
                </a:lnTo>
                <a:lnTo>
                  <a:pt x="6574" y="13226"/>
                </a:lnTo>
                <a:lnTo>
                  <a:pt x="6566" y="13211"/>
                </a:lnTo>
                <a:lnTo>
                  <a:pt x="6557" y="13195"/>
                </a:lnTo>
                <a:lnTo>
                  <a:pt x="6549" y="13176"/>
                </a:lnTo>
                <a:lnTo>
                  <a:pt x="6533" y="13136"/>
                </a:lnTo>
                <a:lnTo>
                  <a:pt x="6514" y="13093"/>
                </a:lnTo>
                <a:lnTo>
                  <a:pt x="6505" y="13071"/>
                </a:lnTo>
                <a:lnTo>
                  <a:pt x="6494" y="13050"/>
                </a:lnTo>
                <a:lnTo>
                  <a:pt x="6482" y="13029"/>
                </a:lnTo>
                <a:lnTo>
                  <a:pt x="6469" y="13009"/>
                </a:lnTo>
                <a:lnTo>
                  <a:pt x="6463" y="12999"/>
                </a:lnTo>
                <a:lnTo>
                  <a:pt x="6456" y="12988"/>
                </a:lnTo>
                <a:lnTo>
                  <a:pt x="6444" y="12965"/>
                </a:lnTo>
                <a:lnTo>
                  <a:pt x="6434" y="12938"/>
                </a:lnTo>
                <a:lnTo>
                  <a:pt x="6425" y="12910"/>
                </a:lnTo>
                <a:lnTo>
                  <a:pt x="6417" y="12880"/>
                </a:lnTo>
                <a:lnTo>
                  <a:pt x="6409" y="12850"/>
                </a:lnTo>
                <a:lnTo>
                  <a:pt x="6404" y="12820"/>
                </a:lnTo>
                <a:lnTo>
                  <a:pt x="6398" y="12790"/>
                </a:lnTo>
                <a:lnTo>
                  <a:pt x="6391" y="12735"/>
                </a:lnTo>
                <a:lnTo>
                  <a:pt x="6385" y="12689"/>
                </a:lnTo>
                <a:lnTo>
                  <a:pt x="6382" y="12647"/>
                </a:lnTo>
                <a:lnTo>
                  <a:pt x="6237" y="12632"/>
                </a:lnTo>
                <a:lnTo>
                  <a:pt x="4134" y="8848"/>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8435" name="矩形 3"/>
          <p:cNvSpPr>
            <a:spLocks noChangeArrowheads="1"/>
          </p:cNvSpPr>
          <p:nvPr/>
        </p:nvSpPr>
        <p:spPr bwMode="auto">
          <a:xfrm>
            <a:off x="4857750" y="4087813"/>
            <a:ext cx="300038" cy="2406650"/>
          </a:xfrm>
          <a:prstGeom prst="rect">
            <a:avLst/>
          </a:prstGeom>
          <a:solidFill>
            <a:srgbClr val="C53D3D"/>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8436" name="矩形 20"/>
          <p:cNvSpPr>
            <a:spLocks noChangeArrowheads="1"/>
          </p:cNvSpPr>
          <p:nvPr/>
        </p:nvSpPr>
        <p:spPr bwMode="auto">
          <a:xfrm>
            <a:off x="7358063" y="4087813"/>
            <a:ext cx="269875" cy="2406650"/>
          </a:xfrm>
          <a:prstGeom prst="rect">
            <a:avLst/>
          </a:prstGeom>
          <a:solidFill>
            <a:srgbClr val="C53D3D"/>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8437"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8438" name="矩形 5"/>
          <p:cNvSpPr>
            <a:spLocks noChangeArrowheads="1"/>
          </p:cNvSpPr>
          <p:nvPr/>
        </p:nvSpPr>
        <p:spPr bwMode="auto">
          <a:xfrm>
            <a:off x="0" y="6494463"/>
            <a:ext cx="12192000" cy="363537"/>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8439" name="文本框 2"/>
          <p:cNvSpPr txBox="1">
            <a:spLocks noChangeArrowheads="1"/>
          </p:cNvSpPr>
          <p:nvPr/>
        </p:nvSpPr>
        <p:spPr bwMode="auto">
          <a:xfrm>
            <a:off x="4594225" y="1116013"/>
            <a:ext cx="390683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2400">
                <a:latin charset="-122" panose="02010800040101010101" pitchFamily="2" typeface="华文琥珀"/>
                <a:ea charset="-122" panose="02010800040101010101" pitchFamily="2" typeface="华文琥珀"/>
              </a:rPr>
              <a:t>请在这里输入主要结论</a:t>
            </a:r>
          </a:p>
        </p:txBody>
      </p:sp>
      <p:sp>
        <p:nvSpPr>
          <p:cNvPr id="18440" name="KSO_Shape"/>
          <p:cNvSpPr/>
          <p:nvPr/>
        </p:nvSpPr>
        <p:spPr bwMode="auto">
          <a:xfrm>
            <a:off x="6056313" y="6078538"/>
            <a:ext cx="361950" cy="415925"/>
          </a:xfrm>
          <a:custGeom>
            <a:gdLst>
              <a:gd fmla="*/ 2147483646 w 12314" name="T0"/>
              <a:gd fmla="*/ 2147483646 h 13689" name="T1"/>
              <a:gd fmla="*/ 2147483646 w 12314" name="T2"/>
              <a:gd fmla="*/ 2147483646 h 13689" name="T3"/>
              <a:gd fmla="*/ 2147483646 w 12314" name="T4"/>
              <a:gd fmla="*/ 2147483646 h 13689" name="T5"/>
              <a:gd fmla="*/ 2147483646 w 12314" name="T6"/>
              <a:gd fmla="*/ 2147483646 h 13689" name="T7"/>
              <a:gd fmla="*/ 2147483646 w 12314" name="T8"/>
              <a:gd fmla="*/ 2147483646 h 13689" name="T9"/>
              <a:gd fmla="*/ 2147483646 w 12314" name="T10"/>
              <a:gd fmla="*/ 2147483646 h 13689" name="T11"/>
              <a:gd fmla="*/ 2147483646 w 12314" name="T12"/>
              <a:gd fmla="*/ 2147483646 h 13689" name="T13"/>
              <a:gd fmla="*/ 2147483646 w 12314" name="T14"/>
              <a:gd fmla="*/ 2147483646 h 13689" name="T15"/>
              <a:gd fmla="*/ 2147483646 w 12314" name="T16"/>
              <a:gd fmla="*/ 2147483646 h 13689" name="T17"/>
              <a:gd fmla="*/ 2147483646 w 12314" name="T18"/>
              <a:gd fmla="*/ 2147483646 h 13689" name="T19"/>
              <a:gd fmla="*/ 2147483646 w 12314" name="T20"/>
              <a:gd fmla="*/ 2147483646 h 13689" name="T21"/>
              <a:gd fmla="*/ 2147483646 w 12314" name="T22"/>
              <a:gd fmla="*/ 2147483646 h 13689" name="T23"/>
              <a:gd fmla="*/ 2147483646 w 12314" name="T24"/>
              <a:gd fmla="*/ 2147483646 h 13689" name="T25"/>
              <a:gd fmla="*/ 2147483646 w 12314" name="T26"/>
              <a:gd fmla="*/ 2147483646 h 13689" name="T27"/>
              <a:gd fmla="*/ 2147483646 w 12314" name="T28"/>
              <a:gd fmla="*/ 2147483646 h 13689" name="T29"/>
              <a:gd fmla="*/ 2147483646 w 12314" name="T30"/>
              <a:gd fmla="*/ 2147483646 h 13689" name="T31"/>
              <a:gd fmla="*/ 2147483646 w 12314" name="T32"/>
              <a:gd fmla="*/ 2147483646 h 13689" name="T33"/>
              <a:gd fmla="*/ 2147483646 w 12314" name="T34"/>
              <a:gd fmla="*/ 2147483646 h 13689" name="T35"/>
              <a:gd fmla="*/ 2147483646 w 12314" name="T36"/>
              <a:gd fmla="*/ 2147483646 h 13689" name="T37"/>
              <a:gd fmla="*/ 2147483646 w 12314" name="T38"/>
              <a:gd fmla="*/ 2147483646 h 13689" name="T39"/>
              <a:gd fmla="*/ 2147483646 w 12314" name="T40"/>
              <a:gd fmla="*/ 2147483646 h 13689" name="T41"/>
              <a:gd fmla="*/ 2147483646 w 12314" name="T42"/>
              <a:gd fmla="*/ 2147483646 h 13689" name="T43"/>
              <a:gd fmla="*/ 2147483646 w 12314" name="T44"/>
              <a:gd fmla="*/ 2147483646 h 13689" name="T45"/>
              <a:gd fmla="*/ 2147483646 w 12314" name="T46"/>
              <a:gd fmla="*/ 2147483646 h 13689" name="T47"/>
              <a:gd fmla="*/ 2147483646 w 12314" name="T48"/>
              <a:gd fmla="*/ 2147483646 h 13689" name="T49"/>
              <a:gd fmla="*/ 2147483646 w 12314" name="T50"/>
              <a:gd fmla="*/ 2147483646 h 13689" name="T51"/>
              <a:gd fmla="*/ 2147483646 w 12314" name="T52"/>
              <a:gd fmla="*/ 2147483646 h 13689" name="T53"/>
              <a:gd fmla="*/ 2147483646 w 12314" name="T54"/>
              <a:gd fmla="*/ 2147483646 h 13689" name="T55"/>
              <a:gd fmla="*/ 2147483646 w 12314" name="T56"/>
              <a:gd fmla="*/ 2147483646 h 13689" name="T57"/>
              <a:gd fmla="*/ 2147483646 w 12314" name="T58"/>
              <a:gd fmla="*/ 2147483646 h 13689" name="T59"/>
              <a:gd fmla="*/ 2147483646 w 12314" name="T60"/>
              <a:gd fmla="*/ 2147483646 h 13689" name="T61"/>
              <a:gd fmla="*/ 2147483646 w 12314" name="T62"/>
              <a:gd fmla="*/ 1579232192 h 13689" name="T63"/>
              <a:gd fmla="*/ 2147483646 w 12314" name="T64"/>
              <a:gd fmla="*/ 2147483646 h 13689" name="T65"/>
              <a:gd fmla="*/ 2147483646 w 12314" name="T66"/>
              <a:gd fmla="*/ 2147483646 h 13689" name="T67"/>
              <a:gd fmla="*/ 2147483646 w 12314" name="T68"/>
              <a:gd fmla="*/ 2147483646 h 13689" name="T69"/>
              <a:gd fmla="*/ 2147483646 w 12314" name="T70"/>
              <a:gd fmla="*/ 2147483646 h 13689" name="T71"/>
              <a:gd fmla="*/ 2147483646 w 12314" name="T72"/>
              <a:gd fmla="*/ 2147483646 h 13689" name="T73"/>
              <a:gd fmla="*/ 2147483646 w 12314" name="T74"/>
              <a:gd fmla="*/ 2147483646 h 13689" name="T75"/>
              <a:gd fmla="*/ 2147483646 w 12314" name="T76"/>
              <a:gd fmla="*/ 2147483646 h 13689" name="T77"/>
              <a:gd fmla="*/ 2147483646 w 12314" name="T78"/>
              <a:gd fmla="*/ 2147483646 h 13689" name="T79"/>
              <a:gd fmla="*/ 2147483646 w 12314" name="T80"/>
              <a:gd fmla="*/ 2147483646 h 13689" name="T81"/>
              <a:gd fmla="*/ 2147483646 w 12314" name="T82"/>
              <a:gd fmla="*/ 2147483646 h 13689" name="T83"/>
              <a:gd fmla="*/ 2147483646 w 12314" name="T84"/>
              <a:gd fmla="*/ 2147483646 h 13689" name="T85"/>
              <a:gd fmla="*/ 2147483646 w 12314" name="T86"/>
              <a:gd fmla="*/ 2147483646 h 13689" name="T87"/>
              <a:gd fmla="*/ 2147483646 w 12314" name="T88"/>
              <a:gd fmla="*/ 2147483646 h 13689" name="T89"/>
              <a:gd fmla="*/ 2147483646 w 12314" name="T90"/>
              <a:gd fmla="*/ 2147483646 h 13689" name="T91"/>
              <a:gd fmla="*/ 2147483646 w 12314" name="T92"/>
              <a:gd fmla="*/ 2147483646 h 13689" name="T93"/>
              <a:gd fmla="*/ 2147483646 w 12314" name="T94"/>
              <a:gd fmla="*/ 2147483646 h 13689" name="T95"/>
              <a:gd fmla="*/ 2147483646 w 12314" name="T96"/>
              <a:gd fmla="*/ 2147483646 h 13689" name="T97"/>
              <a:gd fmla="*/ 2147483646 w 12314" name="T98"/>
              <a:gd fmla="*/ 2147483646 h 13689" name="T99"/>
              <a:gd fmla="*/ 2147483646 w 12314" name="T100"/>
              <a:gd fmla="*/ 2147483646 h 13689" name="T101"/>
              <a:gd fmla="*/ 2147483646 w 12314" name="T102"/>
              <a:gd fmla="*/ 2147483646 h 13689" name="T103"/>
              <a:gd fmla="*/ 2147483646 w 12314" name="T104"/>
              <a:gd fmla="*/ 2147483646 h 13689" name="T105"/>
              <a:gd fmla="*/ 2147483646 w 12314" name="T106"/>
              <a:gd fmla="*/ 2147483646 h 13689" name="T107"/>
              <a:gd fmla="*/ 2147483646 w 12314" name="T108"/>
              <a:gd fmla="*/ 2147483646 h 13689" name="T109"/>
              <a:gd fmla="*/ 2147483646 w 12314" name="T110"/>
              <a:gd fmla="*/ 2147483646 h 13689" name="T111"/>
              <a:gd fmla="*/ 2147483646 w 12314" name="T112"/>
              <a:gd fmla="*/ 2147483646 h 13689" name="T113"/>
              <a:gd fmla="*/ 2147483646 w 12314" name="T114"/>
              <a:gd fmla="*/ 2147483646 h 13689" name="T115"/>
              <a:gd fmla="*/ 2147483646 w 12314" name="T116"/>
              <a:gd fmla="*/ 2147483646 h 13689" name="T117"/>
              <a:gd fmla="*/ 2147483646 w 12314" name="T118"/>
              <a:gd fmla="*/ 2147483646 h 13689" name="T119"/>
              <a:gd fmla="*/ 2147483646 w 12314" name="T120"/>
              <a:gd fmla="*/ 2147483646 h 13689"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13689" w="12314">
                <a:moveTo>
                  <a:pt x="4134" y="8848"/>
                </a:moveTo>
                <a:lnTo>
                  <a:pt x="4134" y="8848"/>
                </a:lnTo>
                <a:lnTo>
                  <a:pt x="3874" y="9264"/>
                </a:lnTo>
                <a:lnTo>
                  <a:pt x="3297" y="10196"/>
                </a:lnTo>
                <a:lnTo>
                  <a:pt x="2982" y="10704"/>
                </a:lnTo>
                <a:lnTo>
                  <a:pt x="2702" y="11160"/>
                </a:lnTo>
                <a:lnTo>
                  <a:pt x="2587" y="11349"/>
                </a:lnTo>
                <a:lnTo>
                  <a:pt x="2493" y="11504"/>
                </a:lnTo>
                <a:lnTo>
                  <a:pt x="2428" y="11615"/>
                </a:lnTo>
                <a:lnTo>
                  <a:pt x="2406" y="11651"/>
                </a:lnTo>
                <a:lnTo>
                  <a:pt x="2393" y="11675"/>
                </a:lnTo>
                <a:lnTo>
                  <a:pt x="2374" y="11716"/>
                </a:lnTo>
                <a:lnTo>
                  <a:pt x="2349" y="11770"/>
                </a:lnTo>
                <a:lnTo>
                  <a:pt x="2320" y="11838"/>
                </a:lnTo>
                <a:lnTo>
                  <a:pt x="2288" y="11916"/>
                </a:lnTo>
                <a:lnTo>
                  <a:pt x="2216" y="12095"/>
                </a:lnTo>
                <a:lnTo>
                  <a:pt x="2140" y="12288"/>
                </a:lnTo>
                <a:lnTo>
                  <a:pt x="2066" y="12480"/>
                </a:lnTo>
                <a:lnTo>
                  <a:pt x="2032" y="12571"/>
                </a:lnTo>
                <a:lnTo>
                  <a:pt x="2002" y="12654"/>
                </a:lnTo>
                <a:lnTo>
                  <a:pt x="1975" y="12728"/>
                </a:lnTo>
                <a:lnTo>
                  <a:pt x="1954" y="12793"/>
                </a:lnTo>
                <a:lnTo>
                  <a:pt x="1939" y="12843"/>
                </a:lnTo>
                <a:lnTo>
                  <a:pt x="1933" y="12863"/>
                </a:lnTo>
                <a:lnTo>
                  <a:pt x="1929" y="12879"/>
                </a:lnTo>
                <a:lnTo>
                  <a:pt x="1924" y="12905"/>
                </a:lnTo>
                <a:lnTo>
                  <a:pt x="1917" y="12928"/>
                </a:lnTo>
                <a:lnTo>
                  <a:pt x="1904" y="12968"/>
                </a:lnTo>
                <a:lnTo>
                  <a:pt x="1898" y="12986"/>
                </a:lnTo>
                <a:lnTo>
                  <a:pt x="1894" y="13002"/>
                </a:lnTo>
                <a:lnTo>
                  <a:pt x="1892" y="13017"/>
                </a:lnTo>
                <a:lnTo>
                  <a:pt x="1890" y="13031"/>
                </a:lnTo>
                <a:lnTo>
                  <a:pt x="1892" y="13038"/>
                </a:lnTo>
                <a:lnTo>
                  <a:pt x="1893" y="13044"/>
                </a:lnTo>
                <a:lnTo>
                  <a:pt x="1895" y="13051"/>
                </a:lnTo>
                <a:lnTo>
                  <a:pt x="1898" y="13057"/>
                </a:lnTo>
                <a:lnTo>
                  <a:pt x="1902" y="13064"/>
                </a:lnTo>
                <a:lnTo>
                  <a:pt x="1907" y="13070"/>
                </a:lnTo>
                <a:lnTo>
                  <a:pt x="1912" y="13076"/>
                </a:lnTo>
                <a:lnTo>
                  <a:pt x="1918" y="13083"/>
                </a:lnTo>
                <a:lnTo>
                  <a:pt x="1936" y="13096"/>
                </a:lnTo>
                <a:lnTo>
                  <a:pt x="1957" y="13110"/>
                </a:lnTo>
                <a:lnTo>
                  <a:pt x="1984" y="13124"/>
                </a:lnTo>
                <a:lnTo>
                  <a:pt x="2016" y="13140"/>
                </a:lnTo>
                <a:lnTo>
                  <a:pt x="2052" y="13155"/>
                </a:lnTo>
                <a:lnTo>
                  <a:pt x="2086" y="13169"/>
                </a:lnTo>
                <a:lnTo>
                  <a:pt x="2120" y="13181"/>
                </a:lnTo>
                <a:lnTo>
                  <a:pt x="2155" y="13190"/>
                </a:lnTo>
                <a:lnTo>
                  <a:pt x="2189" y="13199"/>
                </a:lnTo>
                <a:lnTo>
                  <a:pt x="2222" y="13206"/>
                </a:lnTo>
                <a:lnTo>
                  <a:pt x="2257" y="13213"/>
                </a:lnTo>
                <a:lnTo>
                  <a:pt x="2290" y="13217"/>
                </a:lnTo>
                <a:lnTo>
                  <a:pt x="2323" y="13223"/>
                </a:lnTo>
                <a:lnTo>
                  <a:pt x="2357" y="13226"/>
                </a:lnTo>
                <a:lnTo>
                  <a:pt x="2422" y="13231"/>
                </a:lnTo>
                <a:lnTo>
                  <a:pt x="2552" y="13242"/>
                </a:lnTo>
                <a:lnTo>
                  <a:pt x="2584" y="13244"/>
                </a:lnTo>
                <a:lnTo>
                  <a:pt x="2616" y="13244"/>
                </a:lnTo>
                <a:lnTo>
                  <a:pt x="2674" y="13244"/>
                </a:lnTo>
                <a:lnTo>
                  <a:pt x="2726" y="13244"/>
                </a:lnTo>
                <a:lnTo>
                  <a:pt x="2750" y="13244"/>
                </a:lnTo>
                <a:lnTo>
                  <a:pt x="2772" y="13245"/>
                </a:lnTo>
                <a:lnTo>
                  <a:pt x="2792" y="13247"/>
                </a:lnTo>
                <a:lnTo>
                  <a:pt x="2810" y="13250"/>
                </a:lnTo>
                <a:lnTo>
                  <a:pt x="2826" y="13255"/>
                </a:lnTo>
                <a:lnTo>
                  <a:pt x="2834" y="13258"/>
                </a:lnTo>
                <a:lnTo>
                  <a:pt x="2840" y="13261"/>
                </a:lnTo>
                <a:lnTo>
                  <a:pt x="2847" y="13266"/>
                </a:lnTo>
                <a:lnTo>
                  <a:pt x="2852" y="13271"/>
                </a:lnTo>
                <a:lnTo>
                  <a:pt x="2857" y="13276"/>
                </a:lnTo>
                <a:lnTo>
                  <a:pt x="2862" y="13282"/>
                </a:lnTo>
                <a:lnTo>
                  <a:pt x="2865" y="13289"/>
                </a:lnTo>
                <a:lnTo>
                  <a:pt x="2868" y="13297"/>
                </a:lnTo>
                <a:lnTo>
                  <a:pt x="2870" y="13304"/>
                </a:lnTo>
                <a:lnTo>
                  <a:pt x="2872" y="13314"/>
                </a:lnTo>
                <a:lnTo>
                  <a:pt x="2876" y="13332"/>
                </a:lnTo>
                <a:lnTo>
                  <a:pt x="2880" y="13349"/>
                </a:lnTo>
                <a:lnTo>
                  <a:pt x="2890" y="13380"/>
                </a:lnTo>
                <a:lnTo>
                  <a:pt x="2898" y="13407"/>
                </a:lnTo>
                <a:lnTo>
                  <a:pt x="2901" y="13420"/>
                </a:lnTo>
                <a:lnTo>
                  <a:pt x="2902" y="13432"/>
                </a:lnTo>
                <a:lnTo>
                  <a:pt x="2902" y="13443"/>
                </a:lnTo>
                <a:lnTo>
                  <a:pt x="2900" y="13453"/>
                </a:lnTo>
                <a:lnTo>
                  <a:pt x="2897" y="13459"/>
                </a:lnTo>
                <a:lnTo>
                  <a:pt x="2895" y="13464"/>
                </a:lnTo>
                <a:lnTo>
                  <a:pt x="2891" y="13470"/>
                </a:lnTo>
                <a:lnTo>
                  <a:pt x="2886" y="13475"/>
                </a:lnTo>
                <a:lnTo>
                  <a:pt x="2875" y="13486"/>
                </a:lnTo>
                <a:lnTo>
                  <a:pt x="2858" y="13495"/>
                </a:lnTo>
                <a:lnTo>
                  <a:pt x="2839" y="13506"/>
                </a:lnTo>
                <a:lnTo>
                  <a:pt x="2814" y="13517"/>
                </a:lnTo>
                <a:lnTo>
                  <a:pt x="2766" y="13536"/>
                </a:lnTo>
                <a:lnTo>
                  <a:pt x="2730" y="13552"/>
                </a:lnTo>
                <a:lnTo>
                  <a:pt x="2697" y="13566"/>
                </a:lnTo>
                <a:lnTo>
                  <a:pt x="2664" y="13579"/>
                </a:lnTo>
                <a:lnTo>
                  <a:pt x="2626" y="13592"/>
                </a:lnTo>
                <a:lnTo>
                  <a:pt x="2576" y="13607"/>
                </a:lnTo>
                <a:lnTo>
                  <a:pt x="2510" y="13625"/>
                </a:lnTo>
                <a:lnTo>
                  <a:pt x="2422" y="13647"/>
                </a:lnTo>
                <a:lnTo>
                  <a:pt x="2377" y="13658"/>
                </a:lnTo>
                <a:lnTo>
                  <a:pt x="2336" y="13667"/>
                </a:lnTo>
                <a:lnTo>
                  <a:pt x="2299" y="13674"/>
                </a:lnTo>
                <a:lnTo>
                  <a:pt x="2263" y="13679"/>
                </a:lnTo>
                <a:lnTo>
                  <a:pt x="2230" y="13683"/>
                </a:lnTo>
                <a:lnTo>
                  <a:pt x="2199" y="13687"/>
                </a:lnTo>
                <a:lnTo>
                  <a:pt x="2168" y="13688"/>
                </a:lnTo>
                <a:lnTo>
                  <a:pt x="2139" y="13689"/>
                </a:lnTo>
                <a:lnTo>
                  <a:pt x="2109" y="13688"/>
                </a:lnTo>
                <a:lnTo>
                  <a:pt x="2078" y="13687"/>
                </a:lnTo>
                <a:lnTo>
                  <a:pt x="2046" y="13683"/>
                </a:lnTo>
                <a:lnTo>
                  <a:pt x="2014" y="13680"/>
                </a:lnTo>
                <a:lnTo>
                  <a:pt x="1941" y="13672"/>
                </a:lnTo>
                <a:lnTo>
                  <a:pt x="1856" y="13662"/>
                </a:lnTo>
                <a:lnTo>
                  <a:pt x="1808" y="13655"/>
                </a:lnTo>
                <a:lnTo>
                  <a:pt x="1756" y="13646"/>
                </a:lnTo>
                <a:lnTo>
                  <a:pt x="1701" y="13635"/>
                </a:lnTo>
                <a:lnTo>
                  <a:pt x="1646" y="13622"/>
                </a:lnTo>
                <a:lnTo>
                  <a:pt x="1531" y="13595"/>
                </a:lnTo>
                <a:lnTo>
                  <a:pt x="1421" y="13568"/>
                </a:lnTo>
                <a:lnTo>
                  <a:pt x="1369" y="13557"/>
                </a:lnTo>
                <a:lnTo>
                  <a:pt x="1321" y="13547"/>
                </a:lnTo>
                <a:lnTo>
                  <a:pt x="1278" y="13539"/>
                </a:lnTo>
                <a:lnTo>
                  <a:pt x="1241" y="13535"/>
                </a:lnTo>
                <a:lnTo>
                  <a:pt x="1224" y="13534"/>
                </a:lnTo>
                <a:lnTo>
                  <a:pt x="1209" y="13534"/>
                </a:lnTo>
                <a:lnTo>
                  <a:pt x="1196" y="13535"/>
                </a:lnTo>
                <a:lnTo>
                  <a:pt x="1186" y="13537"/>
                </a:lnTo>
                <a:lnTo>
                  <a:pt x="1177" y="13540"/>
                </a:lnTo>
                <a:lnTo>
                  <a:pt x="1170" y="13545"/>
                </a:lnTo>
                <a:lnTo>
                  <a:pt x="1167" y="13547"/>
                </a:lnTo>
                <a:lnTo>
                  <a:pt x="1165" y="13550"/>
                </a:lnTo>
                <a:lnTo>
                  <a:pt x="1164" y="13553"/>
                </a:lnTo>
                <a:lnTo>
                  <a:pt x="1163" y="13557"/>
                </a:lnTo>
                <a:lnTo>
                  <a:pt x="1162" y="13563"/>
                </a:lnTo>
                <a:lnTo>
                  <a:pt x="1161" y="13571"/>
                </a:lnTo>
                <a:lnTo>
                  <a:pt x="1158" y="13576"/>
                </a:lnTo>
                <a:lnTo>
                  <a:pt x="1154" y="13582"/>
                </a:lnTo>
                <a:lnTo>
                  <a:pt x="1149" y="13588"/>
                </a:lnTo>
                <a:lnTo>
                  <a:pt x="1144" y="13593"/>
                </a:lnTo>
                <a:lnTo>
                  <a:pt x="1137" y="13598"/>
                </a:lnTo>
                <a:lnTo>
                  <a:pt x="1131" y="13603"/>
                </a:lnTo>
                <a:lnTo>
                  <a:pt x="1115" y="13610"/>
                </a:lnTo>
                <a:lnTo>
                  <a:pt x="1096" y="13618"/>
                </a:lnTo>
                <a:lnTo>
                  <a:pt x="1075" y="13623"/>
                </a:lnTo>
                <a:lnTo>
                  <a:pt x="1053" y="13626"/>
                </a:lnTo>
                <a:lnTo>
                  <a:pt x="1027" y="13630"/>
                </a:lnTo>
                <a:lnTo>
                  <a:pt x="1001" y="13631"/>
                </a:lnTo>
                <a:lnTo>
                  <a:pt x="973" y="13631"/>
                </a:lnTo>
                <a:lnTo>
                  <a:pt x="944" y="13629"/>
                </a:lnTo>
                <a:lnTo>
                  <a:pt x="915" y="13625"/>
                </a:lnTo>
                <a:lnTo>
                  <a:pt x="884" y="13621"/>
                </a:lnTo>
                <a:lnTo>
                  <a:pt x="854" y="13616"/>
                </a:lnTo>
                <a:lnTo>
                  <a:pt x="823" y="13608"/>
                </a:lnTo>
                <a:lnTo>
                  <a:pt x="793" y="13600"/>
                </a:lnTo>
                <a:lnTo>
                  <a:pt x="762" y="13590"/>
                </a:lnTo>
                <a:lnTo>
                  <a:pt x="732" y="13578"/>
                </a:lnTo>
                <a:lnTo>
                  <a:pt x="704" y="13565"/>
                </a:lnTo>
                <a:lnTo>
                  <a:pt x="677" y="13551"/>
                </a:lnTo>
                <a:lnTo>
                  <a:pt x="651" y="13536"/>
                </a:lnTo>
                <a:lnTo>
                  <a:pt x="626" y="13519"/>
                </a:lnTo>
                <a:lnTo>
                  <a:pt x="603" y="13500"/>
                </a:lnTo>
                <a:lnTo>
                  <a:pt x="593" y="13490"/>
                </a:lnTo>
                <a:lnTo>
                  <a:pt x="583" y="13480"/>
                </a:lnTo>
                <a:lnTo>
                  <a:pt x="574" y="13470"/>
                </a:lnTo>
                <a:lnTo>
                  <a:pt x="566" y="13459"/>
                </a:lnTo>
                <a:lnTo>
                  <a:pt x="557" y="13447"/>
                </a:lnTo>
                <a:lnTo>
                  <a:pt x="550" y="13435"/>
                </a:lnTo>
                <a:lnTo>
                  <a:pt x="543" y="13423"/>
                </a:lnTo>
                <a:lnTo>
                  <a:pt x="538" y="13412"/>
                </a:lnTo>
                <a:lnTo>
                  <a:pt x="533" y="13399"/>
                </a:lnTo>
                <a:lnTo>
                  <a:pt x="528" y="13386"/>
                </a:lnTo>
                <a:lnTo>
                  <a:pt x="525" y="13372"/>
                </a:lnTo>
                <a:lnTo>
                  <a:pt x="523" y="13358"/>
                </a:lnTo>
                <a:lnTo>
                  <a:pt x="521" y="13344"/>
                </a:lnTo>
                <a:lnTo>
                  <a:pt x="521" y="13329"/>
                </a:lnTo>
                <a:lnTo>
                  <a:pt x="521" y="13315"/>
                </a:lnTo>
                <a:lnTo>
                  <a:pt x="522" y="13299"/>
                </a:lnTo>
                <a:lnTo>
                  <a:pt x="525" y="13282"/>
                </a:lnTo>
                <a:lnTo>
                  <a:pt x="532" y="13258"/>
                </a:lnTo>
                <a:lnTo>
                  <a:pt x="540" y="13230"/>
                </a:lnTo>
                <a:lnTo>
                  <a:pt x="551" y="13199"/>
                </a:lnTo>
                <a:lnTo>
                  <a:pt x="579" y="13123"/>
                </a:lnTo>
                <a:lnTo>
                  <a:pt x="614" y="13032"/>
                </a:lnTo>
                <a:lnTo>
                  <a:pt x="656" y="12930"/>
                </a:lnTo>
                <a:lnTo>
                  <a:pt x="703" y="12820"/>
                </a:lnTo>
                <a:lnTo>
                  <a:pt x="754" y="12702"/>
                </a:lnTo>
                <a:lnTo>
                  <a:pt x="808" y="12579"/>
                </a:lnTo>
                <a:lnTo>
                  <a:pt x="1020" y="12096"/>
                </a:lnTo>
                <a:lnTo>
                  <a:pt x="1111" y="11890"/>
                </a:lnTo>
                <a:lnTo>
                  <a:pt x="1146" y="11804"/>
                </a:lnTo>
                <a:lnTo>
                  <a:pt x="1175" y="11733"/>
                </a:lnTo>
                <a:lnTo>
                  <a:pt x="1203" y="11664"/>
                </a:lnTo>
                <a:lnTo>
                  <a:pt x="1238" y="11582"/>
                </a:lnTo>
                <a:lnTo>
                  <a:pt x="1279" y="11490"/>
                </a:lnTo>
                <a:lnTo>
                  <a:pt x="1326" y="11388"/>
                </a:lnTo>
                <a:lnTo>
                  <a:pt x="1378" y="11278"/>
                </a:lnTo>
                <a:lnTo>
                  <a:pt x="1433" y="11162"/>
                </a:lnTo>
                <a:lnTo>
                  <a:pt x="1550" y="10920"/>
                </a:lnTo>
                <a:lnTo>
                  <a:pt x="1672" y="10669"/>
                </a:lnTo>
                <a:lnTo>
                  <a:pt x="1793" y="10426"/>
                </a:lnTo>
                <a:lnTo>
                  <a:pt x="2002" y="10008"/>
                </a:lnTo>
                <a:lnTo>
                  <a:pt x="2024" y="9961"/>
                </a:lnTo>
                <a:lnTo>
                  <a:pt x="2046" y="9911"/>
                </a:lnTo>
                <a:lnTo>
                  <a:pt x="2070" y="9856"/>
                </a:lnTo>
                <a:lnTo>
                  <a:pt x="2094" y="9798"/>
                </a:lnTo>
                <a:lnTo>
                  <a:pt x="2117" y="9736"/>
                </a:lnTo>
                <a:lnTo>
                  <a:pt x="2142" y="9670"/>
                </a:lnTo>
                <a:lnTo>
                  <a:pt x="2167" y="9603"/>
                </a:lnTo>
                <a:lnTo>
                  <a:pt x="2191" y="9532"/>
                </a:lnTo>
                <a:lnTo>
                  <a:pt x="2241" y="9386"/>
                </a:lnTo>
                <a:lnTo>
                  <a:pt x="2290" y="9233"/>
                </a:lnTo>
                <a:lnTo>
                  <a:pt x="2338" y="9080"/>
                </a:lnTo>
                <a:lnTo>
                  <a:pt x="2386" y="8925"/>
                </a:lnTo>
                <a:lnTo>
                  <a:pt x="2431" y="8775"/>
                </a:lnTo>
                <a:lnTo>
                  <a:pt x="2474" y="8630"/>
                </a:lnTo>
                <a:lnTo>
                  <a:pt x="2548" y="8370"/>
                </a:lnTo>
                <a:lnTo>
                  <a:pt x="2605" y="8169"/>
                </a:lnTo>
                <a:lnTo>
                  <a:pt x="2639" y="8050"/>
                </a:lnTo>
                <a:lnTo>
                  <a:pt x="2649" y="8014"/>
                </a:lnTo>
                <a:lnTo>
                  <a:pt x="2658" y="7979"/>
                </a:lnTo>
                <a:lnTo>
                  <a:pt x="2663" y="7942"/>
                </a:lnTo>
                <a:lnTo>
                  <a:pt x="2666" y="7906"/>
                </a:lnTo>
                <a:lnTo>
                  <a:pt x="2668" y="7869"/>
                </a:lnTo>
                <a:lnTo>
                  <a:pt x="2669" y="7833"/>
                </a:lnTo>
                <a:lnTo>
                  <a:pt x="2668" y="7796"/>
                </a:lnTo>
                <a:lnTo>
                  <a:pt x="2667" y="7760"/>
                </a:lnTo>
                <a:lnTo>
                  <a:pt x="2665" y="7723"/>
                </a:lnTo>
                <a:lnTo>
                  <a:pt x="2662" y="7686"/>
                </a:lnTo>
                <a:lnTo>
                  <a:pt x="2654" y="7613"/>
                </a:lnTo>
                <a:lnTo>
                  <a:pt x="2647" y="7540"/>
                </a:lnTo>
                <a:lnTo>
                  <a:pt x="2639" y="7470"/>
                </a:lnTo>
                <a:lnTo>
                  <a:pt x="2630" y="7334"/>
                </a:lnTo>
                <a:lnTo>
                  <a:pt x="2620" y="7203"/>
                </a:lnTo>
                <a:lnTo>
                  <a:pt x="2617" y="7135"/>
                </a:lnTo>
                <a:lnTo>
                  <a:pt x="2613" y="7063"/>
                </a:lnTo>
                <a:lnTo>
                  <a:pt x="2611" y="6987"/>
                </a:lnTo>
                <a:lnTo>
                  <a:pt x="2611" y="6905"/>
                </a:lnTo>
                <a:lnTo>
                  <a:pt x="2612" y="6858"/>
                </a:lnTo>
                <a:lnTo>
                  <a:pt x="2616" y="6810"/>
                </a:lnTo>
                <a:lnTo>
                  <a:pt x="2621" y="6760"/>
                </a:lnTo>
                <a:lnTo>
                  <a:pt x="2629" y="6706"/>
                </a:lnTo>
                <a:lnTo>
                  <a:pt x="2639" y="6652"/>
                </a:lnTo>
                <a:lnTo>
                  <a:pt x="2651" y="6596"/>
                </a:lnTo>
                <a:lnTo>
                  <a:pt x="2664" y="6540"/>
                </a:lnTo>
                <a:lnTo>
                  <a:pt x="2680" y="6486"/>
                </a:lnTo>
                <a:lnTo>
                  <a:pt x="2697" y="6431"/>
                </a:lnTo>
                <a:lnTo>
                  <a:pt x="2716" y="6377"/>
                </a:lnTo>
                <a:lnTo>
                  <a:pt x="2736" y="6327"/>
                </a:lnTo>
                <a:lnTo>
                  <a:pt x="2757" y="6278"/>
                </a:lnTo>
                <a:lnTo>
                  <a:pt x="2769" y="6255"/>
                </a:lnTo>
                <a:lnTo>
                  <a:pt x="2781" y="6232"/>
                </a:lnTo>
                <a:lnTo>
                  <a:pt x="2793" y="6212"/>
                </a:lnTo>
                <a:lnTo>
                  <a:pt x="2805" y="6191"/>
                </a:lnTo>
                <a:lnTo>
                  <a:pt x="2818" y="6172"/>
                </a:lnTo>
                <a:lnTo>
                  <a:pt x="2830" y="6154"/>
                </a:lnTo>
                <a:lnTo>
                  <a:pt x="2843" y="6137"/>
                </a:lnTo>
                <a:lnTo>
                  <a:pt x="2857" y="6120"/>
                </a:lnTo>
                <a:lnTo>
                  <a:pt x="2883" y="6091"/>
                </a:lnTo>
                <a:lnTo>
                  <a:pt x="2905" y="6065"/>
                </a:lnTo>
                <a:lnTo>
                  <a:pt x="2923" y="6038"/>
                </a:lnTo>
                <a:lnTo>
                  <a:pt x="2938" y="6013"/>
                </a:lnTo>
                <a:lnTo>
                  <a:pt x="2950" y="5988"/>
                </a:lnTo>
                <a:lnTo>
                  <a:pt x="2958" y="5965"/>
                </a:lnTo>
                <a:lnTo>
                  <a:pt x="2965" y="5942"/>
                </a:lnTo>
                <a:lnTo>
                  <a:pt x="2968" y="5920"/>
                </a:lnTo>
                <a:lnTo>
                  <a:pt x="2969" y="5897"/>
                </a:lnTo>
                <a:lnTo>
                  <a:pt x="2967" y="5874"/>
                </a:lnTo>
                <a:lnTo>
                  <a:pt x="2963" y="5852"/>
                </a:lnTo>
                <a:lnTo>
                  <a:pt x="2957" y="5829"/>
                </a:lnTo>
                <a:lnTo>
                  <a:pt x="2950" y="5806"/>
                </a:lnTo>
                <a:lnTo>
                  <a:pt x="2940" y="5781"/>
                </a:lnTo>
                <a:lnTo>
                  <a:pt x="2928" y="5756"/>
                </a:lnTo>
                <a:lnTo>
                  <a:pt x="2915" y="5729"/>
                </a:lnTo>
                <a:lnTo>
                  <a:pt x="2892" y="5681"/>
                </a:lnTo>
                <a:lnTo>
                  <a:pt x="2872" y="5640"/>
                </a:lnTo>
                <a:lnTo>
                  <a:pt x="2858" y="5606"/>
                </a:lnTo>
                <a:lnTo>
                  <a:pt x="2847" y="5574"/>
                </a:lnTo>
                <a:lnTo>
                  <a:pt x="2836" y="5539"/>
                </a:lnTo>
                <a:lnTo>
                  <a:pt x="2826" y="5501"/>
                </a:lnTo>
                <a:lnTo>
                  <a:pt x="2799" y="5395"/>
                </a:lnTo>
                <a:lnTo>
                  <a:pt x="2796" y="5377"/>
                </a:lnTo>
                <a:lnTo>
                  <a:pt x="2793" y="5356"/>
                </a:lnTo>
                <a:lnTo>
                  <a:pt x="2791" y="5331"/>
                </a:lnTo>
                <a:lnTo>
                  <a:pt x="2789" y="5302"/>
                </a:lnTo>
                <a:lnTo>
                  <a:pt x="2788" y="5237"/>
                </a:lnTo>
                <a:lnTo>
                  <a:pt x="2788" y="5163"/>
                </a:lnTo>
                <a:lnTo>
                  <a:pt x="2791" y="5083"/>
                </a:lnTo>
                <a:lnTo>
                  <a:pt x="2794" y="4998"/>
                </a:lnTo>
                <a:lnTo>
                  <a:pt x="2799" y="4911"/>
                </a:lnTo>
                <a:lnTo>
                  <a:pt x="2805" y="4823"/>
                </a:lnTo>
                <a:lnTo>
                  <a:pt x="2818" y="4656"/>
                </a:lnTo>
                <a:lnTo>
                  <a:pt x="2830" y="4515"/>
                </a:lnTo>
                <a:lnTo>
                  <a:pt x="2843" y="4380"/>
                </a:lnTo>
                <a:lnTo>
                  <a:pt x="2740" y="4565"/>
                </a:lnTo>
                <a:lnTo>
                  <a:pt x="2633" y="4756"/>
                </a:lnTo>
                <a:lnTo>
                  <a:pt x="2507" y="4976"/>
                </a:lnTo>
                <a:lnTo>
                  <a:pt x="2379" y="5201"/>
                </a:lnTo>
                <a:lnTo>
                  <a:pt x="2318" y="5306"/>
                </a:lnTo>
                <a:lnTo>
                  <a:pt x="2262" y="5402"/>
                </a:lnTo>
                <a:lnTo>
                  <a:pt x="2212" y="5486"/>
                </a:lnTo>
                <a:lnTo>
                  <a:pt x="2170" y="5553"/>
                </a:lnTo>
                <a:lnTo>
                  <a:pt x="2138" y="5602"/>
                </a:lnTo>
                <a:lnTo>
                  <a:pt x="2127" y="5618"/>
                </a:lnTo>
                <a:lnTo>
                  <a:pt x="2118" y="5627"/>
                </a:lnTo>
                <a:lnTo>
                  <a:pt x="2036" y="5708"/>
                </a:lnTo>
                <a:lnTo>
                  <a:pt x="1924" y="5814"/>
                </a:lnTo>
                <a:lnTo>
                  <a:pt x="1784" y="5946"/>
                </a:lnTo>
                <a:lnTo>
                  <a:pt x="1734" y="5989"/>
                </a:lnTo>
                <a:lnTo>
                  <a:pt x="1677" y="6036"/>
                </a:lnTo>
                <a:lnTo>
                  <a:pt x="1605" y="6091"/>
                </a:lnTo>
                <a:lnTo>
                  <a:pt x="1523" y="6154"/>
                </a:lnTo>
                <a:lnTo>
                  <a:pt x="1479" y="6185"/>
                </a:lnTo>
                <a:lnTo>
                  <a:pt x="1435" y="6216"/>
                </a:lnTo>
                <a:lnTo>
                  <a:pt x="1391" y="6246"/>
                </a:lnTo>
                <a:lnTo>
                  <a:pt x="1347" y="6274"/>
                </a:lnTo>
                <a:lnTo>
                  <a:pt x="1304" y="6301"/>
                </a:lnTo>
                <a:lnTo>
                  <a:pt x="1262" y="6323"/>
                </a:lnTo>
                <a:lnTo>
                  <a:pt x="1242" y="6335"/>
                </a:lnTo>
                <a:lnTo>
                  <a:pt x="1222" y="6347"/>
                </a:lnTo>
                <a:lnTo>
                  <a:pt x="1204" y="6360"/>
                </a:lnTo>
                <a:lnTo>
                  <a:pt x="1186" y="6374"/>
                </a:lnTo>
                <a:lnTo>
                  <a:pt x="1169" y="6388"/>
                </a:lnTo>
                <a:lnTo>
                  <a:pt x="1151" y="6402"/>
                </a:lnTo>
                <a:lnTo>
                  <a:pt x="1135" y="6417"/>
                </a:lnTo>
                <a:lnTo>
                  <a:pt x="1119" y="6433"/>
                </a:lnTo>
                <a:lnTo>
                  <a:pt x="1089" y="6464"/>
                </a:lnTo>
                <a:lnTo>
                  <a:pt x="1061" y="6496"/>
                </a:lnTo>
                <a:lnTo>
                  <a:pt x="1035" y="6530"/>
                </a:lnTo>
                <a:lnTo>
                  <a:pt x="1012" y="6562"/>
                </a:lnTo>
                <a:lnTo>
                  <a:pt x="969" y="6623"/>
                </a:lnTo>
                <a:lnTo>
                  <a:pt x="931" y="6677"/>
                </a:lnTo>
                <a:lnTo>
                  <a:pt x="915" y="6699"/>
                </a:lnTo>
                <a:lnTo>
                  <a:pt x="899" y="6719"/>
                </a:lnTo>
                <a:lnTo>
                  <a:pt x="884" y="6734"/>
                </a:lnTo>
                <a:lnTo>
                  <a:pt x="877" y="6740"/>
                </a:lnTo>
                <a:lnTo>
                  <a:pt x="871" y="6744"/>
                </a:lnTo>
                <a:lnTo>
                  <a:pt x="863" y="6749"/>
                </a:lnTo>
                <a:lnTo>
                  <a:pt x="856" y="6755"/>
                </a:lnTo>
                <a:lnTo>
                  <a:pt x="838" y="6770"/>
                </a:lnTo>
                <a:lnTo>
                  <a:pt x="818" y="6790"/>
                </a:lnTo>
                <a:lnTo>
                  <a:pt x="797" y="6811"/>
                </a:lnTo>
                <a:lnTo>
                  <a:pt x="749" y="6860"/>
                </a:lnTo>
                <a:lnTo>
                  <a:pt x="722" y="6886"/>
                </a:lnTo>
                <a:lnTo>
                  <a:pt x="695" y="6911"/>
                </a:lnTo>
                <a:lnTo>
                  <a:pt x="667" y="6935"/>
                </a:lnTo>
                <a:lnTo>
                  <a:pt x="638" y="6956"/>
                </a:lnTo>
                <a:lnTo>
                  <a:pt x="623" y="6966"/>
                </a:lnTo>
                <a:lnTo>
                  <a:pt x="608" y="6974"/>
                </a:lnTo>
                <a:lnTo>
                  <a:pt x="594" y="6982"/>
                </a:lnTo>
                <a:lnTo>
                  <a:pt x="579" y="6989"/>
                </a:lnTo>
                <a:lnTo>
                  <a:pt x="564" y="6995"/>
                </a:lnTo>
                <a:lnTo>
                  <a:pt x="550" y="6999"/>
                </a:lnTo>
                <a:lnTo>
                  <a:pt x="535" y="7001"/>
                </a:lnTo>
                <a:lnTo>
                  <a:pt x="521" y="7003"/>
                </a:lnTo>
                <a:lnTo>
                  <a:pt x="507" y="7002"/>
                </a:lnTo>
                <a:lnTo>
                  <a:pt x="492" y="7000"/>
                </a:lnTo>
                <a:lnTo>
                  <a:pt x="478" y="6997"/>
                </a:lnTo>
                <a:lnTo>
                  <a:pt x="465" y="6990"/>
                </a:lnTo>
                <a:lnTo>
                  <a:pt x="451" y="6985"/>
                </a:lnTo>
                <a:lnTo>
                  <a:pt x="437" y="6980"/>
                </a:lnTo>
                <a:lnTo>
                  <a:pt x="423" y="6975"/>
                </a:lnTo>
                <a:lnTo>
                  <a:pt x="408" y="6972"/>
                </a:lnTo>
                <a:lnTo>
                  <a:pt x="394" y="6969"/>
                </a:lnTo>
                <a:lnTo>
                  <a:pt x="379" y="6967"/>
                </a:lnTo>
                <a:lnTo>
                  <a:pt x="351" y="6966"/>
                </a:lnTo>
                <a:lnTo>
                  <a:pt x="322" y="6966"/>
                </a:lnTo>
                <a:lnTo>
                  <a:pt x="293" y="6967"/>
                </a:lnTo>
                <a:lnTo>
                  <a:pt x="239" y="6971"/>
                </a:lnTo>
                <a:lnTo>
                  <a:pt x="215" y="6972"/>
                </a:lnTo>
                <a:lnTo>
                  <a:pt x="191" y="6973"/>
                </a:lnTo>
                <a:lnTo>
                  <a:pt x="169" y="6972"/>
                </a:lnTo>
                <a:lnTo>
                  <a:pt x="160" y="6971"/>
                </a:lnTo>
                <a:lnTo>
                  <a:pt x="150" y="6969"/>
                </a:lnTo>
                <a:lnTo>
                  <a:pt x="142" y="6966"/>
                </a:lnTo>
                <a:lnTo>
                  <a:pt x="134" y="6963"/>
                </a:lnTo>
                <a:lnTo>
                  <a:pt x="126" y="6957"/>
                </a:lnTo>
                <a:lnTo>
                  <a:pt x="120" y="6952"/>
                </a:lnTo>
                <a:lnTo>
                  <a:pt x="114" y="6945"/>
                </a:lnTo>
                <a:lnTo>
                  <a:pt x="109" y="6938"/>
                </a:lnTo>
                <a:lnTo>
                  <a:pt x="105" y="6929"/>
                </a:lnTo>
                <a:lnTo>
                  <a:pt x="102" y="6918"/>
                </a:lnTo>
                <a:lnTo>
                  <a:pt x="95" y="6897"/>
                </a:lnTo>
                <a:lnTo>
                  <a:pt x="87" y="6876"/>
                </a:lnTo>
                <a:lnTo>
                  <a:pt x="77" y="6853"/>
                </a:lnTo>
                <a:lnTo>
                  <a:pt x="66" y="6831"/>
                </a:lnTo>
                <a:lnTo>
                  <a:pt x="43" y="6787"/>
                </a:lnTo>
                <a:lnTo>
                  <a:pt x="32" y="6766"/>
                </a:lnTo>
                <a:lnTo>
                  <a:pt x="22" y="6744"/>
                </a:lnTo>
                <a:lnTo>
                  <a:pt x="14" y="6723"/>
                </a:lnTo>
                <a:lnTo>
                  <a:pt x="6" y="6700"/>
                </a:lnTo>
                <a:lnTo>
                  <a:pt x="2" y="6679"/>
                </a:lnTo>
                <a:lnTo>
                  <a:pt x="1" y="6668"/>
                </a:lnTo>
                <a:lnTo>
                  <a:pt x="0" y="6657"/>
                </a:lnTo>
                <a:lnTo>
                  <a:pt x="0" y="6647"/>
                </a:lnTo>
                <a:lnTo>
                  <a:pt x="1" y="6636"/>
                </a:lnTo>
                <a:lnTo>
                  <a:pt x="3" y="6624"/>
                </a:lnTo>
                <a:lnTo>
                  <a:pt x="6" y="6613"/>
                </a:lnTo>
                <a:lnTo>
                  <a:pt x="10" y="6603"/>
                </a:lnTo>
                <a:lnTo>
                  <a:pt x="16" y="6592"/>
                </a:lnTo>
                <a:lnTo>
                  <a:pt x="22" y="6581"/>
                </a:lnTo>
                <a:lnTo>
                  <a:pt x="30" y="6570"/>
                </a:lnTo>
                <a:lnTo>
                  <a:pt x="37" y="6560"/>
                </a:lnTo>
                <a:lnTo>
                  <a:pt x="44" y="6548"/>
                </a:lnTo>
                <a:lnTo>
                  <a:pt x="50" y="6536"/>
                </a:lnTo>
                <a:lnTo>
                  <a:pt x="56" y="6525"/>
                </a:lnTo>
                <a:lnTo>
                  <a:pt x="64" y="6502"/>
                </a:lnTo>
                <a:lnTo>
                  <a:pt x="72" y="6477"/>
                </a:lnTo>
                <a:lnTo>
                  <a:pt x="78" y="6452"/>
                </a:lnTo>
                <a:lnTo>
                  <a:pt x="84" y="6429"/>
                </a:lnTo>
                <a:lnTo>
                  <a:pt x="89" y="6404"/>
                </a:lnTo>
                <a:lnTo>
                  <a:pt x="96" y="6380"/>
                </a:lnTo>
                <a:lnTo>
                  <a:pt x="105" y="6357"/>
                </a:lnTo>
                <a:lnTo>
                  <a:pt x="109" y="6345"/>
                </a:lnTo>
                <a:lnTo>
                  <a:pt x="115" y="6334"/>
                </a:lnTo>
                <a:lnTo>
                  <a:pt x="121" y="6322"/>
                </a:lnTo>
                <a:lnTo>
                  <a:pt x="129" y="6312"/>
                </a:lnTo>
                <a:lnTo>
                  <a:pt x="136" y="6301"/>
                </a:lnTo>
                <a:lnTo>
                  <a:pt x="146" y="6291"/>
                </a:lnTo>
                <a:lnTo>
                  <a:pt x="155" y="6282"/>
                </a:lnTo>
                <a:lnTo>
                  <a:pt x="166" y="6272"/>
                </a:lnTo>
                <a:lnTo>
                  <a:pt x="179" y="6262"/>
                </a:lnTo>
                <a:lnTo>
                  <a:pt x="192" y="6254"/>
                </a:lnTo>
                <a:lnTo>
                  <a:pt x="207" y="6245"/>
                </a:lnTo>
                <a:lnTo>
                  <a:pt x="223" y="6237"/>
                </a:lnTo>
                <a:lnTo>
                  <a:pt x="241" y="6230"/>
                </a:lnTo>
                <a:lnTo>
                  <a:pt x="261" y="6222"/>
                </a:lnTo>
                <a:lnTo>
                  <a:pt x="335" y="6199"/>
                </a:lnTo>
                <a:lnTo>
                  <a:pt x="396" y="6181"/>
                </a:lnTo>
                <a:lnTo>
                  <a:pt x="449" y="6163"/>
                </a:lnTo>
                <a:lnTo>
                  <a:pt x="473" y="6154"/>
                </a:lnTo>
                <a:lnTo>
                  <a:pt x="497" y="6144"/>
                </a:lnTo>
                <a:lnTo>
                  <a:pt x="520" y="6133"/>
                </a:lnTo>
                <a:lnTo>
                  <a:pt x="543" y="6121"/>
                </a:lnTo>
                <a:lnTo>
                  <a:pt x="567" y="6106"/>
                </a:lnTo>
                <a:lnTo>
                  <a:pt x="592" y="6090"/>
                </a:lnTo>
                <a:lnTo>
                  <a:pt x="617" y="6070"/>
                </a:lnTo>
                <a:lnTo>
                  <a:pt x="646" y="6047"/>
                </a:lnTo>
                <a:lnTo>
                  <a:pt x="678" y="6021"/>
                </a:lnTo>
                <a:lnTo>
                  <a:pt x="711" y="5990"/>
                </a:lnTo>
                <a:lnTo>
                  <a:pt x="730" y="5971"/>
                </a:lnTo>
                <a:lnTo>
                  <a:pt x="754" y="5949"/>
                </a:lnTo>
                <a:lnTo>
                  <a:pt x="811" y="5888"/>
                </a:lnTo>
                <a:lnTo>
                  <a:pt x="879" y="5814"/>
                </a:lnTo>
                <a:lnTo>
                  <a:pt x="956" y="5728"/>
                </a:lnTo>
                <a:lnTo>
                  <a:pt x="1041" y="5632"/>
                </a:lnTo>
                <a:lnTo>
                  <a:pt x="1130" y="5527"/>
                </a:lnTo>
                <a:lnTo>
                  <a:pt x="1222" y="5419"/>
                </a:lnTo>
                <a:lnTo>
                  <a:pt x="1315" y="5307"/>
                </a:lnTo>
                <a:lnTo>
                  <a:pt x="1405" y="5194"/>
                </a:lnTo>
                <a:lnTo>
                  <a:pt x="1492" y="5085"/>
                </a:lnTo>
                <a:lnTo>
                  <a:pt x="1571" y="4981"/>
                </a:lnTo>
                <a:lnTo>
                  <a:pt x="1608" y="4930"/>
                </a:lnTo>
                <a:lnTo>
                  <a:pt x="1643" y="4883"/>
                </a:lnTo>
                <a:lnTo>
                  <a:pt x="1675" y="4838"/>
                </a:lnTo>
                <a:lnTo>
                  <a:pt x="1704" y="4795"/>
                </a:lnTo>
                <a:lnTo>
                  <a:pt x="1729" y="4755"/>
                </a:lnTo>
                <a:lnTo>
                  <a:pt x="1751" y="4719"/>
                </a:lnTo>
                <a:lnTo>
                  <a:pt x="1769" y="4686"/>
                </a:lnTo>
                <a:lnTo>
                  <a:pt x="1784" y="4657"/>
                </a:lnTo>
                <a:lnTo>
                  <a:pt x="1790" y="4645"/>
                </a:lnTo>
                <a:lnTo>
                  <a:pt x="1794" y="4633"/>
                </a:lnTo>
                <a:lnTo>
                  <a:pt x="1797" y="4622"/>
                </a:lnTo>
                <a:lnTo>
                  <a:pt x="1799" y="4612"/>
                </a:lnTo>
                <a:lnTo>
                  <a:pt x="1802" y="4594"/>
                </a:lnTo>
                <a:lnTo>
                  <a:pt x="1807" y="4576"/>
                </a:lnTo>
                <a:lnTo>
                  <a:pt x="1813" y="4556"/>
                </a:lnTo>
                <a:lnTo>
                  <a:pt x="1821" y="4536"/>
                </a:lnTo>
                <a:lnTo>
                  <a:pt x="1829" y="4515"/>
                </a:lnTo>
                <a:lnTo>
                  <a:pt x="1840" y="4492"/>
                </a:lnTo>
                <a:lnTo>
                  <a:pt x="1851" y="4469"/>
                </a:lnTo>
                <a:lnTo>
                  <a:pt x="1864" y="4446"/>
                </a:lnTo>
                <a:lnTo>
                  <a:pt x="1893" y="4395"/>
                </a:lnTo>
                <a:lnTo>
                  <a:pt x="1926" y="4343"/>
                </a:lnTo>
                <a:lnTo>
                  <a:pt x="1964" y="4286"/>
                </a:lnTo>
                <a:lnTo>
                  <a:pt x="2005" y="4225"/>
                </a:lnTo>
                <a:lnTo>
                  <a:pt x="2051" y="4160"/>
                </a:lnTo>
                <a:lnTo>
                  <a:pt x="2099" y="4092"/>
                </a:lnTo>
                <a:lnTo>
                  <a:pt x="2206" y="3944"/>
                </a:lnTo>
                <a:lnTo>
                  <a:pt x="2325" y="3779"/>
                </a:lnTo>
                <a:lnTo>
                  <a:pt x="2387" y="3691"/>
                </a:lnTo>
                <a:lnTo>
                  <a:pt x="2451" y="3597"/>
                </a:lnTo>
                <a:lnTo>
                  <a:pt x="2513" y="3507"/>
                </a:lnTo>
                <a:lnTo>
                  <a:pt x="2566" y="3425"/>
                </a:lnTo>
                <a:lnTo>
                  <a:pt x="2612" y="3351"/>
                </a:lnTo>
                <a:lnTo>
                  <a:pt x="2652" y="3285"/>
                </a:lnTo>
                <a:lnTo>
                  <a:pt x="2687" y="3226"/>
                </a:lnTo>
                <a:lnTo>
                  <a:pt x="2716" y="3171"/>
                </a:lnTo>
                <a:lnTo>
                  <a:pt x="2741" y="3122"/>
                </a:lnTo>
                <a:lnTo>
                  <a:pt x="2763" y="3077"/>
                </a:lnTo>
                <a:lnTo>
                  <a:pt x="2782" y="3037"/>
                </a:lnTo>
                <a:lnTo>
                  <a:pt x="2799" y="2998"/>
                </a:lnTo>
                <a:lnTo>
                  <a:pt x="2830" y="2927"/>
                </a:lnTo>
                <a:lnTo>
                  <a:pt x="2847" y="2893"/>
                </a:lnTo>
                <a:lnTo>
                  <a:pt x="2863" y="2857"/>
                </a:lnTo>
                <a:lnTo>
                  <a:pt x="2881" y="2823"/>
                </a:lnTo>
                <a:lnTo>
                  <a:pt x="2901" y="2785"/>
                </a:lnTo>
                <a:lnTo>
                  <a:pt x="2913" y="2766"/>
                </a:lnTo>
                <a:lnTo>
                  <a:pt x="2927" y="2745"/>
                </a:lnTo>
                <a:lnTo>
                  <a:pt x="2942" y="2724"/>
                </a:lnTo>
                <a:lnTo>
                  <a:pt x="2960" y="2701"/>
                </a:lnTo>
                <a:lnTo>
                  <a:pt x="2980" y="2678"/>
                </a:lnTo>
                <a:lnTo>
                  <a:pt x="3000" y="2654"/>
                </a:lnTo>
                <a:lnTo>
                  <a:pt x="3045" y="2605"/>
                </a:lnTo>
                <a:lnTo>
                  <a:pt x="3096" y="2553"/>
                </a:lnTo>
                <a:lnTo>
                  <a:pt x="3151" y="2502"/>
                </a:lnTo>
                <a:lnTo>
                  <a:pt x="3207" y="2448"/>
                </a:lnTo>
                <a:lnTo>
                  <a:pt x="3266" y="2395"/>
                </a:lnTo>
                <a:lnTo>
                  <a:pt x="3325" y="2344"/>
                </a:lnTo>
                <a:lnTo>
                  <a:pt x="3384" y="2293"/>
                </a:lnTo>
                <a:lnTo>
                  <a:pt x="3443" y="2245"/>
                </a:lnTo>
                <a:lnTo>
                  <a:pt x="3499" y="2200"/>
                </a:lnTo>
                <a:lnTo>
                  <a:pt x="3552" y="2158"/>
                </a:lnTo>
                <a:lnTo>
                  <a:pt x="3602" y="2120"/>
                </a:lnTo>
                <a:lnTo>
                  <a:pt x="3646" y="2088"/>
                </a:lnTo>
                <a:lnTo>
                  <a:pt x="3685" y="2060"/>
                </a:lnTo>
                <a:lnTo>
                  <a:pt x="3702" y="2048"/>
                </a:lnTo>
                <a:lnTo>
                  <a:pt x="3718" y="2035"/>
                </a:lnTo>
                <a:lnTo>
                  <a:pt x="3734" y="2023"/>
                </a:lnTo>
                <a:lnTo>
                  <a:pt x="3749" y="2009"/>
                </a:lnTo>
                <a:lnTo>
                  <a:pt x="3763" y="1996"/>
                </a:lnTo>
                <a:lnTo>
                  <a:pt x="3777" y="1982"/>
                </a:lnTo>
                <a:lnTo>
                  <a:pt x="3790" y="1968"/>
                </a:lnTo>
                <a:lnTo>
                  <a:pt x="3802" y="1954"/>
                </a:lnTo>
                <a:lnTo>
                  <a:pt x="3812" y="1940"/>
                </a:lnTo>
                <a:lnTo>
                  <a:pt x="3823" y="1926"/>
                </a:lnTo>
                <a:lnTo>
                  <a:pt x="3841" y="1898"/>
                </a:lnTo>
                <a:lnTo>
                  <a:pt x="3856" y="1870"/>
                </a:lnTo>
                <a:lnTo>
                  <a:pt x="3864" y="1856"/>
                </a:lnTo>
                <a:lnTo>
                  <a:pt x="3869" y="1843"/>
                </a:lnTo>
                <a:lnTo>
                  <a:pt x="3875" y="1829"/>
                </a:lnTo>
                <a:lnTo>
                  <a:pt x="3879" y="1816"/>
                </a:lnTo>
                <a:lnTo>
                  <a:pt x="3882" y="1803"/>
                </a:lnTo>
                <a:lnTo>
                  <a:pt x="3884" y="1791"/>
                </a:lnTo>
                <a:lnTo>
                  <a:pt x="3887" y="1778"/>
                </a:lnTo>
                <a:lnTo>
                  <a:pt x="3888" y="1766"/>
                </a:lnTo>
                <a:lnTo>
                  <a:pt x="3889" y="1754"/>
                </a:lnTo>
                <a:lnTo>
                  <a:pt x="3889" y="1742"/>
                </a:lnTo>
                <a:lnTo>
                  <a:pt x="3888" y="1731"/>
                </a:lnTo>
                <a:lnTo>
                  <a:pt x="3885" y="1721"/>
                </a:lnTo>
                <a:lnTo>
                  <a:pt x="3882" y="1711"/>
                </a:lnTo>
                <a:lnTo>
                  <a:pt x="3879" y="1701"/>
                </a:lnTo>
                <a:lnTo>
                  <a:pt x="3875" y="1692"/>
                </a:lnTo>
                <a:lnTo>
                  <a:pt x="3870" y="1684"/>
                </a:lnTo>
                <a:lnTo>
                  <a:pt x="3865" y="1676"/>
                </a:lnTo>
                <a:lnTo>
                  <a:pt x="3859" y="1669"/>
                </a:lnTo>
                <a:lnTo>
                  <a:pt x="3783" y="1596"/>
                </a:lnTo>
                <a:lnTo>
                  <a:pt x="3736" y="1548"/>
                </a:lnTo>
                <a:lnTo>
                  <a:pt x="3711" y="1521"/>
                </a:lnTo>
                <a:lnTo>
                  <a:pt x="3686" y="1493"/>
                </a:lnTo>
                <a:lnTo>
                  <a:pt x="3661" y="1463"/>
                </a:lnTo>
                <a:lnTo>
                  <a:pt x="3636" y="1432"/>
                </a:lnTo>
                <a:lnTo>
                  <a:pt x="3614" y="1399"/>
                </a:lnTo>
                <a:lnTo>
                  <a:pt x="3591" y="1365"/>
                </a:lnTo>
                <a:lnTo>
                  <a:pt x="3571" y="1330"/>
                </a:lnTo>
                <a:lnTo>
                  <a:pt x="3562" y="1312"/>
                </a:lnTo>
                <a:lnTo>
                  <a:pt x="3554" y="1293"/>
                </a:lnTo>
                <a:lnTo>
                  <a:pt x="3545" y="1275"/>
                </a:lnTo>
                <a:lnTo>
                  <a:pt x="3537" y="1257"/>
                </a:lnTo>
                <a:lnTo>
                  <a:pt x="3531" y="1237"/>
                </a:lnTo>
                <a:lnTo>
                  <a:pt x="3526" y="1219"/>
                </a:lnTo>
                <a:lnTo>
                  <a:pt x="3514" y="1177"/>
                </a:lnTo>
                <a:lnTo>
                  <a:pt x="3503" y="1130"/>
                </a:lnTo>
                <a:lnTo>
                  <a:pt x="3493" y="1076"/>
                </a:lnTo>
                <a:lnTo>
                  <a:pt x="3485" y="1019"/>
                </a:lnTo>
                <a:lnTo>
                  <a:pt x="3477" y="958"/>
                </a:lnTo>
                <a:lnTo>
                  <a:pt x="3475" y="926"/>
                </a:lnTo>
                <a:lnTo>
                  <a:pt x="3473" y="894"/>
                </a:lnTo>
                <a:lnTo>
                  <a:pt x="3472" y="860"/>
                </a:lnTo>
                <a:lnTo>
                  <a:pt x="3472" y="828"/>
                </a:lnTo>
                <a:lnTo>
                  <a:pt x="3473" y="794"/>
                </a:lnTo>
                <a:lnTo>
                  <a:pt x="3474" y="760"/>
                </a:lnTo>
                <a:lnTo>
                  <a:pt x="3476" y="727"/>
                </a:lnTo>
                <a:lnTo>
                  <a:pt x="3480" y="694"/>
                </a:lnTo>
                <a:lnTo>
                  <a:pt x="3485" y="660"/>
                </a:lnTo>
                <a:lnTo>
                  <a:pt x="3491" y="627"/>
                </a:lnTo>
                <a:lnTo>
                  <a:pt x="3499" y="594"/>
                </a:lnTo>
                <a:lnTo>
                  <a:pt x="3507" y="562"/>
                </a:lnTo>
                <a:lnTo>
                  <a:pt x="3517" y="531"/>
                </a:lnTo>
                <a:lnTo>
                  <a:pt x="3529" y="499"/>
                </a:lnTo>
                <a:lnTo>
                  <a:pt x="3542" y="469"/>
                </a:lnTo>
                <a:lnTo>
                  <a:pt x="3557" y="440"/>
                </a:lnTo>
                <a:lnTo>
                  <a:pt x="3574" y="412"/>
                </a:lnTo>
                <a:lnTo>
                  <a:pt x="3592" y="386"/>
                </a:lnTo>
                <a:lnTo>
                  <a:pt x="3612" y="360"/>
                </a:lnTo>
                <a:lnTo>
                  <a:pt x="3634" y="335"/>
                </a:lnTo>
                <a:lnTo>
                  <a:pt x="3658" y="313"/>
                </a:lnTo>
                <a:lnTo>
                  <a:pt x="3671" y="302"/>
                </a:lnTo>
                <a:lnTo>
                  <a:pt x="3685" y="291"/>
                </a:lnTo>
                <a:lnTo>
                  <a:pt x="3784" y="216"/>
                </a:lnTo>
                <a:lnTo>
                  <a:pt x="3830" y="183"/>
                </a:lnTo>
                <a:lnTo>
                  <a:pt x="3873" y="153"/>
                </a:lnTo>
                <a:lnTo>
                  <a:pt x="3913" y="125"/>
                </a:lnTo>
                <a:lnTo>
                  <a:pt x="3953" y="100"/>
                </a:lnTo>
                <a:lnTo>
                  <a:pt x="3974" y="89"/>
                </a:lnTo>
                <a:lnTo>
                  <a:pt x="3993" y="78"/>
                </a:lnTo>
                <a:lnTo>
                  <a:pt x="4013" y="69"/>
                </a:lnTo>
                <a:lnTo>
                  <a:pt x="4034" y="59"/>
                </a:lnTo>
                <a:lnTo>
                  <a:pt x="4055" y="50"/>
                </a:lnTo>
                <a:lnTo>
                  <a:pt x="4077" y="43"/>
                </a:lnTo>
                <a:lnTo>
                  <a:pt x="4098" y="35"/>
                </a:lnTo>
                <a:lnTo>
                  <a:pt x="4121" y="29"/>
                </a:lnTo>
                <a:lnTo>
                  <a:pt x="4144" y="24"/>
                </a:lnTo>
                <a:lnTo>
                  <a:pt x="4169" y="18"/>
                </a:lnTo>
                <a:lnTo>
                  <a:pt x="4194" y="14"/>
                </a:lnTo>
                <a:lnTo>
                  <a:pt x="4221" y="10"/>
                </a:lnTo>
                <a:lnTo>
                  <a:pt x="4249" y="6"/>
                </a:lnTo>
                <a:lnTo>
                  <a:pt x="4277" y="4"/>
                </a:lnTo>
                <a:lnTo>
                  <a:pt x="4308" y="2"/>
                </a:lnTo>
                <a:lnTo>
                  <a:pt x="4339" y="0"/>
                </a:lnTo>
                <a:lnTo>
                  <a:pt x="4406" y="0"/>
                </a:lnTo>
                <a:lnTo>
                  <a:pt x="4482" y="1"/>
                </a:lnTo>
                <a:lnTo>
                  <a:pt x="4626" y="6"/>
                </a:lnTo>
                <a:lnTo>
                  <a:pt x="4743" y="11"/>
                </a:lnTo>
                <a:lnTo>
                  <a:pt x="4792" y="14"/>
                </a:lnTo>
                <a:lnTo>
                  <a:pt x="4836" y="17"/>
                </a:lnTo>
                <a:lnTo>
                  <a:pt x="4876" y="20"/>
                </a:lnTo>
                <a:lnTo>
                  <a:pt x="4911" y="25"/>
                </a:lnTo>
                <a:lnTo>
                  <a:pt x="4943" y="30"/>
                </a:lnTo>
                <a:lnTo>
                  <a:pt x="4972" y="37"/>
                </a:lnTo>
                <a:lnTo>
                  <a:pt x="4996" y="44"/>
                </a:lnTo>
                <a:lnTo>
                  <a:pt x="5019" y="53"/>
                </a:lnTo>
                <a:lnTo>
                  <a:pt x="5038" y="62"/>
                </a:lnTo>
                <a:lnTo>
                  <a:pt x="5058" y="74"/>
                </a:lnTo>
                <a:lnTo>
                  <a:pt x="5075" y="88"/>
                </a:lnTo>
                <a:lnTo>
                  <a:pt x="5091" y="103"/>
                </a:lnTo>
                <a:lnTo>
                  <a:pt x="5120" y="133"/>
                </a:lnTo>
                <a:lnTo>
                  <a:pt x="5132" y="147"/>
                </a:lnTo>
                <a:lnTo>
                  <a:pt x="5141" y="160"/>
                </a:lnTo>
                <a:lnTo>
                  <a:pt x="5150" y="172"/>
                </a:lnTo>
                <a:lnTo>
                  <a:pt x="5156" y="185"/>
                </a:lnTo>
                <a:lnTo>
                  <a:pt x="5163" y="197"/>
                </a:lnTo>
                <a:lnTo>
                  <a:pt x="5167" y="209"/>
                </a:lnTo>
                <a:lnTo>
                  <a:pt x="5170" y="223"/>
                </a:lnTo>
                <a:lnTo>
                  <a:pt x="5174" y="237"/>
                </a:lnTo>
                <a:lnTo>
                  <a:pt x="5176" y="251"/>
                </a:lnTo>
                <a:lnTo>
                  <a:pt x="5177" y="269"/>
                </a:lnTo>
                <a:lnTo>
                  <a:pt x="5178" y="305"/>
                </a:lnTo>
                <a:lnTo>
                  <a:pt x="5178" y="349"/>
                </a:lnTo>
                <a:lnTo>
                  <a:pt x="5178" y="373"/>
                </a:lnTo>
                <a:lnTo>
                  <a:pt x="5177" y="395"/>
                </a:lnTo>
                <a:lnTo>
                  <a:pt x="5172" y="436"/>
                </a:lnTo>
                <a:lnTo>
                  <a:pt x="5167" y="473"/>
                </a:lnTo>
                <a:lnTo>
                  <a:pt x="5164" y="509"/>
                </a:lnTo>
                <a:lnTo>
                  <a:pt x="5163" y="526"/>
                </a:lnTo>
                <a:lnTo>
                  <a:pt x="5163" y="545"/>
                </a:lnTo>
                <a:lnTo>
                  <a:pt x="5164" y="563"/>
                </a:lnTo>
                <a:lnTo>
                  <a:pt x="5166" y="582"/>
                </a:lnTo>
                <a:lnTo>
                  <a:pt x="5169" y="602"/>
                </a:lnTo>
                <a:lnTo>
                  <a:pt x="5176" y="623"/>
                </a:lnTo>
                <a:lnTo>
                  <a:pt x="5183" y="644"/>
                </a:lnTo>
                <a:lnTo>
                  <a:pt x="5193" y="668"/>
                </a:lnTo>
                <a:lnTo>
                  <a:pt x="5203" y="694"/>
                </a:lnTo>
                <a:lnTo>
                  <a:pt x="5210" y="720"/>
                </a:lnTo>
                <a:lnTo>
                  <a:pt x="5217" y="747"/>
                </a:lnTo>
                <a:lnTo>
                  <a:pt x="5221" y="774"/>
                </a:lnTo>
                <a:lnTo>
                  <a:pt x="5225" y="802"/>
                </a:lnTo>
                <a:lnTo>
                  <a:pt x="5227" y="830"/>
                </a:lnTo>
                <a:lnTo>
                  <a:pt x="5232" y="886"/>
                </a:lnTo>
                <a:lnTo>
                  <a:pt x="5234" y="939"/>
                </a:lnTo>
                <a:lnTo>
                  <a:pt x="5236" y="963"/>
                </a:lnTo>
                <a:lnTo>
                  <a:pt x="5239" y="986"/>
                </a:lnTo>
                <a:lnTo>
                  <a:pt x="5242" y="1008"/>
                </a:lnTo>
                <a:lnTo>
                  <a:pt x="5248" y="1028"/>
                </a:lnTo>
                <a:lnTo>
                  <a:pt x="5253" y="1045"/>
                </a:lnTo>
                <a:lnTo>
                  <a:pt x="5257" y="1053"/>
                </a:lnTo>
                <a:lnTo>
                  <a:pt x="5262" y="1060"/>
                </a:lnTo>
                <a:lnTo>
                  <a:pt x="5276" y="1081"/>
                </a:lnTo>
                <a:lnTo>
                  <a:pt x="5293" y="1102"/>
                </a:lnTo>
                <a:lnTo>
                  <a:pt x="5329" y="1145"/>
                </a:lnTo>
                <a:lnTo>
                  <a:pt x="5347" y="1168"/>
                </a:lnTo>
                <a:lnTo>
                  <a:pt x="5362" y="1190"/>
                </a:lnTo>
                <a:lnTo>
                  <a:pt x="5368" y="1201"/>
                </a:lnTo>
                <a:lnTo>
                  <a:pt x="5373" y="1212"/>
                </a:lnTo>
                <a:lnTo>
                  <a:pt x="5378" y="1222"/>
                </a:lnTo>
                <a:lnTo>
                  <a:pt x="5381" y="1234"/>
                </a:lnTo>
                <a:lnTo>
                  <a:pt x="5386" y="1256"/>
                </a:lnTo>
                <a:lnTo>
                  <a:pt x="5388" y="1276"/>
                </a:lnTo>
                <a:lnTo>
                  <a:pt x="5389" y="1287"/>
                </a:lnTo>
                <a:lnTo>
                  <a:pt x="5389" y="1296"/>
                </a:lnTo>
                <a:lnTo>
                  <a:pt x="5387" y="1306"/>
                </a:lnTo>
                <a:lnTo>
                  <a:pt x="5385" y="1316"/>
                </a:lnTo>
                <a:lnTo>
                  <a:pt x="5383" y="1324"/>
                </a:lnTo>
                <a:lnTo>
                  <a:pt x="5379" y="1333"/>
                </a:lnTo>
                <a:lnTo>
                  <a:pt x="5372" y="1342"/>
                </a:lnTo>
                <a:lnTo>
                  <a:pt x="5366" y="1350"/>
                </a:lnTo>
                <a:lnTo>
                  <a:pt x="5357" y="1358"/>
                </a:lnTo>
                <a:lnTo>
                  <a:pt x="5348" y="1365"/>
                </a:lnTo>
                <a:lnTo>
                  <a:pt x="5336" y="1373"/>
                </a:lnTo>
                <a:lnTo>
                  <a:pt x="5323" y="1379"/>
                </a:lnTo>
                <a:lnTo>
                  <a:pt x="5309" y="1386"/>
                </a:lnTo>
                <a:lnTo>
                  <a:pt x="5297" y="1394"/>
                </a:lnTo>
                <a:lnTo>
                  <a:pt x="5286" y="1404"/>
                </a:lnTo>
                <a:lnTo>
                  <a:pt x="5278" y="1414"/>
                </a:lnTo>
                <a:lnTo>
                  <a:pt x="5271" y="1424"/>
                </a:lnTo>
                <a:lnTo>
                  <a:pt x="5265" y="1435"/>
                </a:lnTo>
                <a:lnTo>
                  <a:pt x="5261" y="1447"/>
                </a:lnTo>
                <a:lnTo>
                  <a:pt x="5257" y="1460"/>
                </a:lnTo>
                <a:lnTo>
                  <a:pt x="5254" y="1473"/>
                </a:lnTo>
                <a:lnTo>
                  <a:pt x="5252" y="1486"/>
                </a:lnTo>
                <a:lnTo>
                  <a:pt x="5251" y="1512"/>
                </a:lnTo>
                <a:lnTo>
                  <a:pt x="5251" y="1540"/>
                </a:lnTo>
                <a:lnTo>
                  <a:pt x="5251" y="1567"/>
                </a:lnTo>
                <a:lnTo>
                  <a:pt x="5251" y="1600"/>
                </a:lnTo>
                <a:lnTo>
                  <a:pt x="5253" y="1640"/>
                </a:lnTo>
                <a:lnTo>
                  <a:pt x="5257" y="1730"/>
                </a:lnTo>
                <a:lnTo>
                  <a:pt x="5265" y="1839"/>
                </a:lnTo>
                <a:lnTo>
                  <a:pt x="5264" y="1844"/>
                </a:lnTo>
                <a:lnTo>
                  <a:pt x="5259" y="1857"/>
                </a:lnTo>
                <a:lnTo>
                  <a:pt x="5255" y="1867"/>
                </a:lnTo>
                <a:lnTo>
                  <a:pt x="5250" y="1877"/>
                </a:lnTo>
                <a:lnTo>
                  <a:pt x="5242" y="1888"/>
                </a:lnTo>
                <a:lnTo>
                  <a:pt x="5233" y="1899"/>
                </a:lnTo>
                <a:lnTo>
                  <a:pt x="5221" y="1911"/>
                </a:lnTo>
                <a:lnTo>
                  <a:pt x="5206" y="1923"/>
                </a:lnTo>
                <a:lnTo>
                  <a:pt x="5188" y="1935"/>
                </a:lnTo>
                <a:lnTo>
                  <a:pt x="5167" y="1945"/>
                </a:lnTo>
                <a:lnTo>
                  <a:pt x="5143" y="1954"/>
                </a:lnTo>
                <a:lnTo>
                  <a:pt x="5129" y="1958"/>
                </a:lnTo>
                <a:lnTo>
                  <a:pt x="5116" y="1962"/>
                </a:lnTo>
                <a:lnTo>
                  <a:pt x="5100" y="1966"/>
                </a:lnTo>
                <a:lnTo>
                  <a:pt x="5083" y="1969"/>
                </a:lnTo>
                <a:lnTo>
                  <a:pt x="5066" y="1971"/>
                </a:lnTo>
                <a:lnTo>
                  <a:pt x="5048" y="1973"/>
                </a:lnTo>
                <a:lnTo>
                  <a:pt x="5026" y="1974"/>
                </a:lnTo>
                <a:lnTo>
                  <a:pt x="5006" y="1975"/>
                </a:lnTo>
                <a:lnTo>
                  <a:pt x="4969" y="1974"/>
                </a:lnTo>
                <a:lnTo>
                  <a:pt x="4953" y="1974"/>
                </a:lnTo>
                <a:lnTo>
                  <a:pt x="4938" y="1975"/>
                </a:lnTo>
                <a:lnTo>
                  <a:pt x="4925" y="1977"/>
                </a:lnTo>
                <a:lnTo>
                  <a:pt x="4914" y="1981"/>
                </a:lnTo>
                <a:lnTo>
                  <a:pt x="4908" y="1984"/>
                </a:lnTo>
                <a:lnTo>
                  <a:pt x="4904" y="1987"/>
                </a:lnTo>
                <a:lnTo>
                  <a:pt x="4900" y="1991"/>
                </a:lnTo>
                <a:lnTo>
                  <a:pt x="4895" y="1996"/>
                </a:lnTo>
                <a:lnTo>
                  <a:pt x="4892" y="2001"/>
                </a:lnTo>
                <a:lnTo>
                  <a:pt x="4889" y="2008"/>
                </a:lnTo>
                <a:lnTo>
                  <a:pt x="4887" y="2015"/>
                </a:lnTo>
                <a:lnTo>
                  <a:pt x="4885" y="2024"/>
                </a:lnTo>
                <a:lnTo>
                  <a:pt x="4882" y="2033"/>
                </a:lnTo>
                <a:lnTo>
                  <a:pt x="4882" y="2044"/>
                </a:lnTo>
                <a:lnTo>
                  <a:pt x="4881" y="2068"/>
                </a:lnTo>
                <a:lnTo>
                  <a:pt x="4883" y="2098"/>
                </a:lnTo>
                <a:lnTo>
                  <a:pt x="4888" y="2133"/>
                </a:lnTo>
                <a:lnTo>
                  <a:pt x="4891" y="2151"/>
                </a:lnTo>
                <a:lnTo>
                  <a:pt x="4896" y="2171"/>
                </a:lnTo>
                <a:lnTo>
                  <a:pt x="4903" y="2190"/>
                </a:lnTo>
                <a:lnTo>
                  <a:pt x="4911" y="2208"/>
                </a:lnTo>
                <a:lnTo>
                  <a:pt x="4921" y="2228"/>
                </a:lnTo>
                <a:lnTo>
                  <a:pt x="4932" y="2246"/>
                </a:lnTo>
                <a:lnTo>
                  <a:pt x="4944" y="2265"/>
                </a:lnTo>
                <a:lnTo>
                  <a:pt x="4957" y="2284"/>
                </a:lnTo>
                <a:lnTo>
                  <a:pt x="4971" y="2303"/>
                </a:lnTo>
                <a:lnTo>
                  <a:pt x="4986" y="2321"/>
                </a:lnTo>
                <a:lnTo>
                  <a:pt x="5018" y="2360"/>
                </a:lnTo>
                <a:lnTo>
                  <a:pt x="5052" y="2399"/>
                </a:lnTo>
                <a:lnTo>
                  <a:pt x="5090" y="2437"/>
                </a:lnTo>
                <a:lnTo>
                  <a:pt x="5166" y="2518"/>
                </a:lnTo>
                <a:lnTo>
                  <a:pt x="5204" y="2560"/>
                </a:lnTo>
                <a:lnTo>
                  <a:pt x="5241" y="2602"/>
                </a:lnTo>
                <a:lnTo>
                  <a:pt x="5277" y="2646"/>
                </a:lnTo>
                <a:lnTo>
                  <a:pt x="5294" y="2668"/>
                </a:lnTo>
                <a:lnTo>
                  <a:pt x="5310" y="2691"/>
                </a:lnTo>
                <a:lnTo>
                  <a:pt x="5325" y="2713"/>
                </a:lnTo>
                <a:lnTo>
                  <a:pt x="5340" y="2737"/>
                </a:lnTo>
                <a:lnTo>
                  <a:pt x="5354" y="2761"/>
                </a:lnTo>
                <a:lnTo>
                  <a:pt x="5367" y="2785"/>
                </a:lnTo>
                <a:lnTo>
                  <a:pt x="5380" y="2811"/>
                </a:lnTo>
                <a:lnTo>
                  <a:pt x="5396" y="2841"/>
                </a:lnTo>
                <a:lnTo>
                  <a:pt x="5435" y="2909"/>
                </a:lnTo>
                <a:lnTo>
                  <a:pt x="5482" y="2986"/>
                </a:lnTo>
                <a:lnTo>
                  <a:pt x="5535" y="3072"/>
                </a:lnTo>
                <a:lnTo>
                  <a:pt x="5594" y="3163"/>
                </a:lnTo>
                <a:lnTo>
                  <a:pt x="5656" y="3259"/>
                </a:lnTo>
                <a:lnTo>
                  <a:pt x="5720" y="3358"/>
                </a:lnTo>
                <a:lnTo>
                  <a:pt x="5787" y="3455"/>
                </a:lnTo>
                <a:lnTo>
                  <a:pt x="5854" y="3552"/>
                </a:lnTo>
                <a:lnTo>
                  <a:pt x="5919" y="3646"/>
                </a:lnTo>
                <a:lnTo>
                  <a:pt x="5981" y="3734"/>
                </a:lnTo>
                <a:lnTo>
                  <a:pt x="6039" y="3813"/>
                </a:lnTo>
                <a:lnTo>
                  <a:pt x="6093" y="3883"/>
                </a:lnTo>
                <a:lnTo>
                  <a:pt x="6139" y="3942"/>
                </a:lnTo>
                <a:lnTo>
                  <a:pt x="6160" y="3967"/>
                </a:lnTo>
                <a:lnTo>
                  <a:pt x="6178" y="3988"/>
                </a:lnTo>
                <a:lnTo>
                  <a:pt x="6194" y="4005"/>
                </a:lnTo>
                <a:lnTo>
                  <a:pt x="6208" y="4018"/>
                </a:lnTo>
                <a:lnTo>
                  <a:pt x="6222" y="4029"/>
                </a:lnTo>
                <a:lnTo>
                  <a:pt x="6237" y="4042"/>
                </a:lnTo>
                <a:lnTo>
                  <a:pt x="6277" y="4070"/>
                </a:lnTo>
                <a:lnTo>
                  <a:pt x="6324" y="4100"/>
                </a:lnTo>
                <a:lnTo>
                  <a:pt x="6378" y="4133"/>
                </a:lnTo>
                <a:lnTo>
                  <a:pt x="6438" y="4168"/>
                </a:lnTo>
                <a:lnTo>
                  <a:pt x="6502" y="4204"/>
                </a:lnTo>
                <a:lnTo>
                  <a:pt x="6571" y="4240"/>
                </a:lnTo>
                <a:lnTo>
                  <a:pt x="6641" y="4275"/>
                </a:lnTo>
                <a:lnTo>
                  <a:pt x="6713" y="4310"/>
                </a:lnTo>
                <a:lnTo>
                  <a:pt x="6785" y="4343"/>
                </a:lnTo>
                <a:lnTo>
                  <a:pt x="6856" y="4374"/>
                </a:lnTo>
                <a:lnTo>
                  <a:pt x="6924" y="4402"/>
                </a:lnTo>
                <a:lnTo>
                  <a:pt x="6989" y="4425"/>
                </a:lnTo>
                <a:lnTo>
                  <a:pt x="7019" y="4436"/>
                </a:lnTo>
                <a:lnTo>
                  <a:pt x="7049" y="4445"/>
                </a:lnTo>
                <a:lnTo>
                  <a:pt x="7077" y="4452"/>
                </a:lnTo>
                <a:lnTo>
                  <a:pt x="7103" y="4459"/>
                </a:lnTo>
                <a:lnTo>
                  <a:pt x="7128" y="4464"/>
                </a:lnTo>
                <a:lnTo>
                  <a:pt x="7150" y="4467"/>
                </a:lnTo>
                <a:lnTo>
                  <a:pt x="7175" y="4472"/>
                </a:lnTo>
                <a:lnTo>
                  <a:pt x="7203" y="4476"/>
                </a:lnTo>
                <a:lnTo>
                  <a:pt x="7273" y="4490"/>
                </a:lnTo>
                <a:lnTo>
                  <a:pt x="7357" y="4509"/>
                </a:lnTo>
                <a:lnTo>
                  <a:pt x="7452" y="4532"/>
                </a:lnTo>
                <a:lnTo>
                  <a:pt x="7667" y="4584"/>
                </a:lnTo>
                <a:lnTo>
                  <a:pt x="7896" y="4641"/>
                </a:lnTo>
                <a:lnTo>
                  <a:pt x="8119" y="4696"/>
                </a:lnTo>
                <a:lnTo>
                  <a:pt x="8222" y="4720"/>
                </a:lnTo>
                <a:lnTo>
                  <a:pt x="8316" y="4741"/>
                </a:lnTo>
                <a:lnTo>
                  <a:pt x="8396" y="4757"/>
                </a:lnTo>
                <a:lnTo>
                  <a:pt x="8432" y="4764"/>
                </a:lnTo>
                <a:lnTo>
                  <a:pt x="8463" y="4769"/>
                </a:lnTo>
                <a:lnTo>
                  <a:pt x="8491" y="4772"/>
                </a:lnTo>
                <a:lnTo>
                  <a:pt x="8514" y="4775"/>
                </a:lnTo>
                <a:lnTo>
                  <a:pt x="8531" y="4775"/>
                </a:lnTo>
                <a:lnTo>
                  <a:pt x="8537" y="4773"/>
                </a:lnTo>
                <a:lnTo>
                  <a:pt x="8543" y="4772"/>
                </a:lnTo>
                <a:lnTo>
                  <a:pt x="8560" y="4767"/>
                </a:lnTo>
                <a:lnTo>
                  <a:pt x="8573" y="4761"/>
                </a:lnTo>
                <a:lnTo>
                  <a:pt x="8583" y="4753"/>
                </a:lnTo>
                <a:lnTo>
                  <a:pt x="8591" y="4746"/>
                </a:lnTo>
                <a:lnTo>
                  <a:pt x="8596" y="4738"/>
                </a:lnTo>
                <a:lnTo>
                  <a:pt x="8601" y="4730"/>
                </a:lnTo>
                <a:lnTo>
                  <a:pt x="8608" y="4714"/>
                </a:lnTo>
                <a:lnTo>
                  <a:pt x="8612" y="4706"/>
                </a:lnTo>
                <a:lnTo>
                  <a:pt x="8619" y="4698"/>
                </a:lnTo>
                <a:lnTo>
                  <a:pt x="8626" y="4690"/>
                </a:lnTo>
                <a:lnTo>
                  <a:pt x="8637" y="4682"/>
                </a:lnTo>
                <a:lnTo>
                  <a:pt x="8651" y="4675"/>
                </a:lnTo>
                <a:lnTo>
                  <a:pt x="8668" y="4668"/>
                </a:lnTo>
                <a:lnTo>
                  <a:pt x="8690" y="4662"/>
                </a:lnTo>
                <a:lnTo>
                  <a:pt x="8718" y="4656"/>
                </a:lnTo>
                <a:lnTo>
                  <a:pt x="8751" y="4651"/>
                </a:lnTo>
                <a:lnTo>
                  <a:pt x="8791" y="4648"/>
                </a:lnTo>
                <a:lnTo>
                  <a:pt x="8837" y="4646"/>
                </a:lnTo>
                <a:lnTo>
                  <a:pt x="8887" y="4643"/>
                </a:lnTo>
                <a:lnTo>
                  <a:pt x="8995" y="4641"/>
                </a:lnTo>
                <a:lnTo>
                  <a:pt x="9107" y="4640"/>
                </a:lnTo>
                <a:lnTo>
                  <a:pt x="9213" y="4638"/>
                </a:lnTo>
                <a:lnTo>
                  <a:pt x="9260" y="4636"/>
                </a:lnTo>
                <a:lnTo>
                  <a:pt x="9302" y="4634"/>
                </a:lnTo>
                <a:lnTo>
                  <a:pt x="9339" y="4631"/>
                </a:lnTo>
                <a:lnTo>
                  <a:pt x="9368" y="4626"/>
                </a:lnTo>
                <a:lnTo>
                  <a:pt x="9379" y="4623"/>
                </a:lnTo>
                <a:lnTo>
                  <a:pt x="9388" y="4620"/>
                </a:lnTo>
                <a:lnTo>
                  <a:pt x="9394" y="4617"/>
                </a:lnTo>
                <a:lnTo>
                  <a:pt x="9399" y="4612"/>
                </a:lnTo>
                <a:lnTo>
                  <a:pt x="9407" y="4596"/>
                </a:lnTo>
                <a:lnTo>
                  <a:pt x="9420" y="4566"/>
                </a:lnTo>
                <a:lnTo>
                  <a:pt x="9459" y="4469"/>
                </a:lnTo>
                <a:lnTo>
                  <a:pt x="9508" y="4342"/>
                </a:lnTo>
                <a:lnTo>
                  <a:pt x="9562" y="4198"/>
                </a:lnTo>
                <a:lnTo>
                  <a:pt x="9660" y="3933"/>
                </a:lnTo>
                <a:lnTo>
                  <a:pt x="9704" y="3815"/>
                </a:lnTo>
                <a:lnTo>
                  <a:pt x="12314" y="4670"/>
                </a:lnTo>
                <a:lnTo>
                  <a:pt x="11400" y="7630"/>
                </a:lnTo>
                <a:lnTo>
                  <a:pt x="8747" y="6860"/>
                </a:lnTo>
                <a:lnTo>
                  <a:pt x="9066" y="5946"/>
                </a:lnTo>
                <a:lnTo>
                  <a:pt x="9211" y="5424"/>
                </a:lnTo>
                <a:lnTo>
                  <a:pt x="9190" y="5414"/>
                </a:lnTo>
                <a:lnTo>
                  <a:pt x="9169" y="5402"/>
                </a:lnTo>
                <a:lnTo>
                  <a:pt x="9140" y="5389"/>
                </a:lnTo>
                <a:lnTo>
                  <a:pt x="9107" y="5375"/>
                </a:lnTo>
                <a:lnTo>
                  <a:pt x="9088" y="5370"/>
                </a:lnTo>
                <a:lnTo>
                  <a:pt x="9070" y="5363"/>
                </a:lnTo>
                <a:lnTo>
                  <a:pt x="9051" y="5359"/>
                </a:lnTo>
                <a:lnTo>
                  <a:pt x="9031" y="5356"/>
                </a:lnTo>
                <a:lnTo>
                  <a:pt x="9012" y="5353"/>
                </a:lnTo>
                <a:lnTo>
                  <a:pt x="8993" y="5352"/>
                </a:lnTo>
                <a:lnTo>
                  <a:pt x="8971" y="5351"/>
                </a:lnTo>
                <a:lnTo>
                  <a:pt x="8943" y="5350"/>
                </a:lnTo>
                <a:lnTo>
                  <a:pt x="8878" y="5343"/>
                </a:lnTo>
                <a:lnTo>
                  <a:pt x="8801" y="5334"/>
                </a:lnTo>
                <a:lnTo>
                  <a:pt x="8723" y="5323"/>
                </a:lnTo>
                <a:lnTo>
                  <a:pt x="8587" y="5303"/>
                </a:lnTo>
                <a:lnTo>
                  <a:pt x="8529" y="5294"/>
                </a:lnTo>
                <a:lnTo>
                  <a:pt x="8511" y="5319"/>
                </a:lnTo>
                <a:lnTo>
                  <a:pt x="8493" y="5345"/>
                </a:lnTo>
                <a:lnTo>
                  <a:pt x="8471" y="5374"/>
                </a:lnTo>
                <a:lnTo>
                  <a:pt x="8458" y="5389"/>
                </a:lnTo>
                <a:lnTo>
                  <a:pt x="8445" y="5403"/>
                </a:lnTo>
                <a:lnTo>
                  <a:pt x="8432" y="5417"/>
                </a:lnTo>
                <a:lnTo>
                  <a:pt x="8418" y="5429"/>
                </a:lnTo>
                <a:lnTo>
                  <a:pt x="8405" y="5439"/>
                </a:lnTo>
                <a:lnTo>
                  <a:pt x="8392" y="5447"/>
                </a:lnTo>
                <a:lnTo>
                  <a:pt x="8387" y="5450"/>
                </a:lnTo>
                <a:lnTo>
                  <a:pt x="8380" y="5452"/>
                </a:lnTo>
                <a:lnTo>
                  <a:pt x="8375" y="5453"/>
                </a:lnTo>
                <a:lnTo>
                  <a:pt x="8369" y="5453"/>
                </a:lnTo>
                <a:lnTo>
                  <a:pt x="8337" y="5459"/>
                </a:lnTo>
                <a:lnTo>
                  <a:pt x="8300" y="5463"/>
                </a:lnTo>
                <a:lnTo>
                  <a:pt x="8252" y="5468"/>
                </a:lnTo>
                <a:lnTo>
                  <a:pt x="8198" y="5474"/>
                </a:lnTo>
                <a:lnTo>
                  <a:pt x="8136" y="5478"/>
                </a:lnTo>
                <a:lnTo>
                  <a:pt x="8072" y="5481"/>
                </a:lnTo>
                <a:lnTo>
                  <a:pt x="8006" y="5482"/>
                </a:lnTo>
                <a:lnTo>
                  <a:pt x="7972" y="5483"/>
                </a:lnTo>
                <a:lnTo>
                  <a:pt x="7934" y="5486"/>
                </a:lnTo>
                <a:lnTo>
                  <a:pt x="7852" y="5490"/>
                </a:lnTo>
                <a:lnTo>
                  <a:pt x="7759" y="5495"/>
                </a:lnTo>
                <a:lnTo>
                  <a:pt x="7711" y="5497"/>
                </a:lnTo>
                <a:lnTo>
                  <a:pt x="7661" y="5498"/>
                </a:lnTo>
                <a:lnTo>
                  <a:pt x="7609" y="5498"/>
                </a:lnTo>
                <a:lnTo>
                  <a:pt x="7556" y="5497"/>
                </a:lnTo>
                <a:lnTo>
                  <a:pt x="7503" y="5494"/>
                </a:lnTo>
                <a:lnTo>
                  <a:pt x="7450" y="5489"/>
                </a:lnTo>
                <a:lnTo>
                  <a:pt x="7423" y="5486"/>
                </a:lnTo>
                <a:lnTo>
                  <a:pt x="7396" y="5481"/>
                </a:lnTo>
                <a:lnTo>
                  <a:pt x="7369" y="5476"/>
                </a:lnTo>
                <a:lnTo>
                  <a:pt x="7343" y="5471"/>
                </a:lnTo>
                <a:lnTo>
                  <a:pt x="7317" y="5464"/>
                </a:lnTo>
                <a:lnTo>
                  <a:pt x="7290" y="5457"/>
                </a:lnTo>
                <a:lnTo>
                  <a:pt x="7264" y="5448"/>
                </a:lnTo>
                <a:lnTo>
                  <a:pt x="7237" y="5439"/>
                </a:lnTo>
                <a:lnTo>
                  <a:pt x="7005" y="5355"/>
                </a:lnTo>
                <a:lnTo>
                  <a:pt x="6748" y="5262"/>
                </a:lnTo>
                <a:lnTo>
                  <a:pt x="6508" y="5174"/>
                </a:lnTo>
                <a:lnTo>
                  <a:pt x="6406" y="5136"/>
                </a:lnTo>
                <a:lnTo>
                  <a:pt x="6324" y="5105"/>
                </a:lnTo>
                <a:lnTo>
                  <a:pt x="6281" y="5088"/>
                </a:lnTo>
                <a:lnTo>
                  <a:pt x="6224" y="5062"/>
                </a:lnTo>
                <a:lnTo>
                  <a:pt x="6157" y="5030"/>
                </a:lnTo>
                <a:lnTo>
                  <a:pt x="6079" y="4994"/>
                </a:lnTo>
                <a:lnTo>
                  <a:pt x="5906" y="4909"/>
                </a:lnTo>
                <a:lnTo>
                  <a:pt x="5724" y="4817"/>
                </a:lnTo>
                <a:lnTo>
                  <a:pt x="5551" y="4729"/>
                </a:lnTo>
                <a:lnTo>
                  <a:pt x="5405" y="4655"/>
                </a:lnTo>
                <a:lnTo>
                  <a:pt x="5265" y="4583"/>
                </a:lnTo>
                <a:lnTo>
                  <a:pt x="5249" y="4692"/>
                </a:lnTo>
                <a:lnTo>
                  <a:pt x="5211" y="4937"/>
                </a:lnTo>
                <a:lnTo>
                  <a:pt x="5189" y="5074"/>
                </a:lnTo>
                <a:lnTo>
                  <a:pt x="5167" y="5202"/>
                </a:lnTo>
                <a:lnTo>
                  <a:pt x="5149" y="5304"/>
                </a:lnTo>
                <a:lnTo>
                  <a:pt x="5140" y="5342"/>
                </a:lnTo>
                <a:lnTo>
                  <a:pt x="5134" y="5367"/>
                </a:lnTo>
                <a:lnTo>
                  <a:pt x="5128" y="5390"/>
                </a:lnTo>
                <a:lnTo>
                  <a:pt x="5122" y="5420"/>
                </a:lnTo>
                <a:lnTo>
                  <a:pt x="5107" y="5497"/>
                </a:lnTo>
                <a:lnTo>
                  <a:pt x="5090" y="5592"/>
                </a:lnTo>
                <a:lnTo>
                  <a:pt x="5069" y="5695"/>
                </a:lnTo>
                <a:lnTo>
                  <a:pt x="5059" y="5748"/>
                </a:lnTo>
                <a:lnTo>
                  <a:pt x="5047" y="5798"/>
                </a:lnTo>
                <a:lnTo>
                  <a:pt x="5034" y="5849"/>
                </a:lnTo>
                <a:lnTo>
                  <a:pt x="5020" y="5895"/>
                </a:lnTo>
                <a:lnTo>
                  <a:pt x="5006" y="5938"/>
                </a:lnTo>
                <a:lnTo>
                  <a:pt x="5000" y="5957"/>
                </a:lnTo>
                <a:lnTo>
                  <a:pt x="4992" y="5976"/>
                </a:lnTo>
                <a:lnTo>
                  <a:pt x="4984" y="5993"/>
                </a:lnTo>
                <a:lnTo>
                  <a:pt x="4976" y="6009"/>
                </a:lnTo>
                <a:lnTo>
                  <a:pt x="4968" y="6022"/>
                </a:lnTo>
                <a:lnTo>
                  <a:pt x="4961" y="6033"/>
                </a:lnTo>
                <a:lnTo>
                  <a:pt x="4931" y="6073"/>
                </a:lnTo>
                <a:lnTo>
                  <a:pt x="4908" y="6105"/>
                </a:lnTo>
                <a:lnTo>
                  <a:pt x="4890" y="6132"/>
                </a:lnTo>
                <a:lnTo>
                  <a:pt x="4883" y="6145"/>
                </a:lnTo>
                <a:lnTo>
                  <a:pt x="4877" y="6157"/>
                </a:lnTo>
                <a:lnTo>
                  <a:pt x="4873" y="6170"/>
                </a:lnTo>
                <a:lnTo>
                  <a:pt x="4868" y="6182"/>
                </a:lnTo>
                <a:lnTo>
                  <a:pt x="4865" y="6196"/>
                </a:lnTo>
                <a:lnTo>
                  <a:pt x="4863" y="6210"/>
                </a:lnTo>
                <a:lnTo>
                  <a:pt x="4861" y="6225"/>
                </a:lnTo>
                <a:lnTo>
                  <a:pt x="4860" y="6242"/>
                </a:lnTo>
                <a:lnTo>
                  <a:pt x="4859" y="6280"/>
                </a:lnTo>
                <a:lnTo>
                  <a:pt x="4860" y="6292"/>
                </a:lnTo>
                <a:lnTo>
                  <a:pt x="4861" y="6304"/>
                </a:lnTo>
                <a:lnTo>
                  <a:pt x="4864" y="6317"/>
                </a:lnTo>
                <a:lnTo>
                  <a:pt x="4867" y="6331"/>
                </a:lnTo>
                <a:lnTo>
                  <a:pt x="4877" y="6361"/>
                </a:lnTo>
                <a:lnTo>
                  <a:pt x="4890" y="6394"/>
                </a:lnTo>
                <a:lnTo>
                  <a:pt x="4905" y="6430"/>
                </a:lnTo>
                <a:lnTo>
                  <a:pt x="4922" y="6467"/>
                </a:lnTo>
                <a:lnTo>
                  <a:pt x="4961" y="6549"/>
                </a:lnTo>
                <a:lnTo>
                  <a:pt x="5003" y="6635"/>
                </a:lnTo>
                <a:lnTo>
                  <a:pt x="5023" y="6680"/>
                </a:lnTo>
                <a:lnTo>
                  <a:pt x="5042" y="6725"/>
                </a:lnTo>
                <a:lnTo>
                  <a:pt x="5062" y="6770"/>
                </a:lnTo>
                <a:lnTo>
                  <a:pt x="5079" y="6815"/>
                </a:lnTo>
                <a:lnTo>
                  <a:pt x="5093" y="6860"/>
                </a:lnTo>
                <a:lnTo>
                  <a:pt x="5106" y="6905"/>
                </a:lnTo>
                <a:lnTo>
                  <a:pt x="5113" y="6930"/>
                </a:lnTo>
                <a:lnTo>
                  <a:pt x="5124" y="6965"/>
                </a:lnTo>
                <a:lnTo>
                  <a:pt x="5139" y="7008"/>
                </a:lnTo>
                <a:lnTo>
                  <a:pt x="5157" y="7058"/>
                </a:lnTo>
                <a:lnTo>
                  <a:pt x="5203" y="7179"/>
                </a:lnTo>
                <a:lnTo>
                  <a:pt x="5258" y="7323"/>
                </a:lnTo>
                <a:lnTo>
                  <a:pt x="5322" y="7486"/>
                </a:lnTo>
                <a:lnTo>
                  <a:pt x="5392" y="7662"/>
                </a:lnTo>
                <a:lnTo>
                  <a:pt x="5543" y="8039"/>
                </a:lnTo>
                <a:lnTo>
                  <a:pt x="5694" y="8417"/>
                </a:lnTo>
                <a:lnTo>
                  <a:pt x="5830" y="8760"/>
                </a:lnTo>
                <a:lnTo>
                  <a:pt x="5887" y="8907"/>
                </a:lnTo>
                <a:lnTo>
                  <a:pt x="5934" y="9031"/>
                </a:lnTo>
                <a:lnTo>
                  <a:pt x="5970" y="9129"/>
                </a:lnTo>
                <a:lnTo>
                  <a:pt x="5981" y="9167"/>
                </a:lnTo>
                <a:lnTo>
                  <a:pt x="5990" y="9196"/>
                </a:lnTo>
                <a:lnTo>
                  <a:pt x="6035" y="9352"/>
                </a:lnTo>
                <a:lnTo>
                  <a:pt x="6107" y="9606"/>
                </a:lnTo>
                <a:lnTo>
                  <a:pt x="6152" y="9757"/>
                </a:lnTo>
                <a:lnTo>
                  <a:pt x="6201" y="9922"/>
                </a:lnTo>
                <a:lnTo>
                  <a:pt x="6252" y="10094"/>
                </a:lnTo>
                <a:lnTo>
                  <a:pt x="6306" y="10269"/>
                </a:lnTo>
                <a:lnTo>
                  <a:pt x="6361" y="10443"/>
                </a:lnTo>
                <a:lnTo>
                  <a:pt x="6415" y="10612"/>
                </a:lnTo>
                <a:lnTo>
                  <a:pt x="6469" y="10772"/>
                </a:lnTo>
                <a:lnTo>
                  <a:pt x="6495" y="10849"/>
                </a:lnTo>
                <a:lnTo>
                  <a:pt x="6521" y="10921"/>
                </a:lnTo>
                <a:lnTo>
                  <a:pt x="6545" y="10988"/>
                </a:lnTo>
                <a:lnTo>
                  <a:pt x="6569" y="11051"/>
                </a:lnTo>
                <a:lnTo>
                  <a:pt x="6592" y="11109"/>
                </a:lnTo>
                <a:lnTo>
                  <a:pt x="6614" y="11160"/>
                </a:lnTo>
                <a:lnTo>
                  <a:pt x="6635" y="11205"/>
                </a:lnTo>
                <a:lnTo>
                  <a:pt x="6653" y="11244"/>
                </a:lnTo>
                <a:lnTo>
                  <a:pt x="6671" y="11275"/>
                </a:lnTo>
                <a:lnTo>
                  <a:pt x="6679" y="11287"/>
                </a:lnTo>
                <a:lnTo>
                  <a:pt x="6686" y="11298"/>
                </a:lnTo>
                <a:lnTo>
                  <a:pt x="6701" y="11317"/>
                </a:lnTo>
                <a:lnTo>
                  <a:pt x="6715" y="11337"/>
                </a:lnTo>
                <a:lnTo>
                  <a:pt x="6729" y="11359"/>
                </a:lnTo>
                <a:lnTo>
                  <a:pt x="6742" y="11380"/>
                </a:lnTo>
                <a:lnTo>
                  <a:pt x="6755" y="11403"/>
                </a:lnTo>
                <a:lnTo>
                  <a:pt x="6767" y="11427"/>
                </a:lnTo>
                <a:lnTo>
                  <a:pt x="6789" y="11474"/>
                </a:lnTo>
                <a:lnTo>
                  <a:pt x="6812" y="11522"/>
                </a:lnTo>
                <a:lnTo>
                  <a:pt x="6832" y="11571"/>
                </a:lnTo>
                <a:lnTo>
                  <a:pt x="6871" y="11668"/>
                </a:lnTo>
                <a:lnTo>
                  <a:pt x="6890" y="11714"/>
                </a:lnTo>
                <a:lnTo>
                  <a:pt x="6910" y="11760"/>
                </a:lnTo>
                <a:lnTo>
                  <a:pt x="6928" y="11801"/>
                </a:lnTo>
                <a:lnTo>
                  <a:pt x="6947" y="11840"/>
                </a:lnTo>
                <a:lnTo>
                  <a:pt x="6958" y="11858"/>
                </a:lnTo>
                <a:lnTo>
                  <a:pt x="6968" y="11876"/>
                </a:lnTo>
                <a:lnTo>
                  <a:pt x="6978" y="11892"/>
                </a:lnTo>
                <a:lnTo>
                  <a:pt x="6989" y="11906"/>
                </a:lnTo>
                <a:lnTo>
                  <a:pt x="7000" y="11920"/>
                </a:lnTo>
                <a:lnTo>
                  <a:pt x="7011" y="11931"/>
                </a:lnTo>
                <a:lnTo>
                  <a:pt x="7022" y="11942"/>
                </a:lnTo>
                <a:lnTo>
                  <a:pt x="7034" y="11951"/>
                </a:lnTo>
                <a:lnTo>
                  <a:pt x="7085" y="11984"/>
                </a:lnTo>
                <a:lnTo>
                  <a:pt x="7112" y="12000"/>
                </a:lnTo>
                <a:lnTo>
                  <a:pt x="7141" y="12017"/>
                </a:lnTo>
                <a:lnTo>
                  <a:pt x="7170" y="12033"/>
                </a:lnTo>
                <a:lnTo>
                  <a:pt x="7202" y="12050"/>
                </a:lnTo>
                <a:lnTo>
                  <a:pt x="7235" y="12065"/>
                </a:lnTo>
                <a:lnTo>
                  <a:pt x="7271" y="12080"/>
                </a:lnTo>
                <a:lnTo>
                  <a:pt x="7308" y="12094"/>
                </a:lnTo>
                <a:lnTo>
                  <a:pt x="7349" y="12105"/>
                </a:lnTo>
                <a:lnTo>
                  <a:pt x="7392" y="12117"/>
                </a:lnTo>
                <a:lnTo>
                  <a:pt x="7438" y="12128"/>
                </a:lnTo>
                <a:lnTo>
                  <a:pt x="7488" y="12137"/>
                </a:lnTo>
                <a:lnTo>
                  <a:pt x="7541" y="12144"/>
                </a:lnTo>
                <a:lnTo>
                  <a:pt x="7597" y="12149"/>
                </a:lnTo>
                <a:lnTo>
                  <a:pt x="7658" y="12154"/>
                </a:lnTo>
                <a:lnTo>
                  <a:pt x="7717" y="12156"/>
                </a:lnTo>
                <a:lnTo>
                  <a:pt x="7772" y="12157"/>
                </a:lnTo>
                <a:lnTo>
                  <a:pt x="7822" y="12156"/>
                </a:lnTo>
                <a:lnTo>
                  <a:pt x="7867" y="12154"/>
                </a:lnTo>
                <a:lnTo>
                  <a:pt x="7908" y="12152"/>
                </a:lnTo>
                <a:lnTo>
                  <a:pt x="7945" y="12147"/>
                </a:lnTo>
                <a:lnTo>
                  <a:pt x="7980" y="12142"/>
                </a:lnTo>
                <a:lnTo>
                  <a:pt x="8012" y="12136"/>
                </a:lnTo>
                <a:lnTo>
                  <a:pt x="8041" y="12128"/>
                </a:lnTo>
                <a:lnTo>
                  <a:pt x="8069" y="12119"/>
                </a:lnTo>
                <a:lnTo>
                  <a:pt x="8096" y="12111"/>
                </a:lnTo>
                <a:lnTo>
                  <a:pt x="8121" y="12100"/>
                </a:lnTo>
                <a:lnTo>
                  <a:pt x="8146" y="12089"/>
                </a:lnTo>
                <a:lnTo>
                  <a:pt x="8172" y="12078"/>
                </a:lnTo>
                <a:lnTo>
                  <a:pt x="8225" y="12052"/>
                </a:lnTo>
                <a:lnTo>
                  <a:pt x="8277" y="12026"/>
                </a:lnTo>
                <a:lnTo>
                  <a:pt x="8327" y="12004"/>
                </a:lnTo>
                <a:lnTo>
                  <a:pt x="8350" y="11995"/>
                </a:lnTo>
                <a:lnTo>
                  <a:pt x="8373" y="11986"/>
                </a:lnTo>
                <a:lnTo>
                  <a:pt x="8395" y="11979"/>
                </a:lnTo>
                <a:lnTo>
                  <a:pt x="8416" y="11972"/>
                </a:lnTo>
                <a:lnTo>
                  <a:pt x="8436" y="11968"/>
                </a:lnTo>
                <a:lnTo>
                  <a:pt x="8454" y="11965"/>
                </a:lnTo>
                <a:lnTo>
                  <a:pt x="8473" y="11963"/>
                </a:lnTo>
                <a:lnTo>
                  <a:pt x="8489" y="11963"/>
                </a:lnTo>
                <a:lnTo>
                  <a:pt x="8504" y="11964"/>
                </a:lnTo>
                <a:lnTo>
                  <a:pt x="8519" y="11967"/>
                </a:lnTo>
                <a:lnTo>
                  <a:pt x="8532" y="11972"/>
                </a:lnTo>
                <a:lnTo>
                  <a:pt x="8543" y="11980"/>
                </a:lnTo>
                <a:lnTo>
                  <a:pt x="8553" y="11988"/>
                </a:lnTo>
                <a:lnTo>
                  <a:pt x="8563" y="11997"/>
                </a:lnTo>
                <a:lnTo>
                  <a:pt x="8570" y="12008"/>
                </a:lnTo>
                <a:lnTo>
                  <a:pt x="8577" y="12017"/>
                </a:lnTo>
                <a:lnTo>
                  <a:pt x="8582" y="12029"/>
                </a:lnTo>
                <a:lnTo>
                  <a:pt x="8587" y="12041"/>
                </a:lnTo>
                <a:lnTo>
                  <a:pt x="8588" y="12055"/>
                </a:lnTo>
                <a:lnTo>
                  <a:pt x="8589" y="12068"/>
                </a:lnTo>
                <a:lnTo>
                  <a:pt x="8587" y="12083"/>
                </a:lnTo>
                <a:lnTo>
                  <a:pt x="8583" y="12099"/>
                </a:lnTo>
                <a:lnTo>
                  <a:pt x="8578" y="12115"/>
                </a:lnTo>
                <a:lnTo>
                  <a:pt x="8569" y="12132"/>
                </a:lnTo>
                <a:lnTo>
                  <a:pt x="8560" y="12151"/>
                </a:lnTo>
                <a:lnTo>
                  <a:pt x="8547" y="12170"/>
                </a:lnTo>
                <a:lnTo>
                  <a:pt x="8532" y="12190"/>
                </a:lnTo>
                <a:lnTo>
                  <a:pt x="8515" y="12212"/>
                </a:lnTo>
                <a:lnTo>
                  <a:pt x="8493" y="12235"/>
                </a:lnTo>
                <a:lnTo>
                  <a:pt x="8466" y="12261"/>
                </a:lnTo>
                <a:lnTo>
                  <a:pt x="8436" y="12290"/>
                </a:lnTo>
                <a:lnTo>
                  <a:pt x="8403" y="12321"/>
                </a:lnTo>
                <a:lnTo>
                  <a:pt x="8366" y="12354"/>
                </a:lnTo>
                <a:lnTo>
                  <a:pt x="8328" y="12387"/>
                </a:lnTo>
                <a:lnTo>
                  <a:pt x="8286" y="12420"/>
                </a:lnTo>
                <a:lnTo>
                  <a:pt x="8244" y="12455"/>
                </a:lnTo>
                <a:lnTo>
                  <a:pt x="8201" y="12488"/>
                </a:lnTo>
                <a:lnTo>
                  <a:pt x="8157" y="12521"/>
                </a:lnTo>
                <a:lnTo>
                  <a:pt x="8114" y="12553"/>
                </a:lnTo>
                <a:lnTo>
                  <a:pt x="8072" y="12582"/>
                </a:lnTo>
                <a:lnTo>
                  <a:pt x="8030" y="12610"/>
                </a:lnTo>
                <a:lnTo>
                  <a:pt x="7991" y="12636"/>
                </a:lnTo>
                <a:lnTo>
                  <a:pt x="7954" y="12658"/>
                </a:lnTo>
                <a:lnTo>
                  <a:pt x="7919" y="12676"/>
                </a:lnTo>
                <a:lnTo>
                  <a:pt x="7884" y="12692"/>
                </a:lnTo>
                <a:lnTo>
                  <a:pt x="7841" y="12709"/>
                </a:lnTo>
                <a:lnTo>
                  <a:pt x="7795" y="12726"/>
                </a:lnTo>
                <a:lnTo>
                  <a:pt x="7744" y="12745"/>
                </a:lnTo>
                <a:lnTo>
                  <a:pt x="7691" y="12762"/>
                </a:lnTo>
                <a:lnTo>
                  <a:pt x="7636" y="12778"/>
                </a:lnTo>
                <a:lnTo>
                  <a:pt x="7527" y="12810"/>
                </a:lnTo>
                <a:lnTo>
                  <a:pt x="7427" y="12837"/>
                </a:lnTo>
                <a:lnTo>
                  <a:pt x="7344" y="12859"/>
                </a:lnTo>
                <a:lnTo>
                  <a:pt x="7266" y="12879"/>
                </a:lnTo>
                <a:lnTo>
                  <a:pt x="7281" y="12980"/>
                </a:lnTo>
                <a:lnTo>
                  <a:pt x="7189" y="13022"/>
                </a:lnTo>
                <a:lnTo>
                  <a:pt x="6982" y="13113"/>
                </a:lnTo>
                <a:lnTo>
                  <a:pt x="6867" y="13162"/>
                </a:lnTo>
                <a:lnTo>
                  <a:pt x="6761" y="13206"/>
                </a:lnTo>
                <a:lnTo>
                  <a:pt x="6716" y="13225"/>
                </a:lnTo>
                <a:lnTo>
                  <a:pt x="6678" y="13240"/>
                </a:lnTo>
                <a:lnTo>
                  <a:pt x="6647" y="13250"/>
                </a:lnTo>
                <a:lnTo>
                  <a:pt x="6628" y="13256"/>
                </a:lnTo>
                <a:lnTo>
                  <a:pt x="6622" y="13257"/>
                </a:lnTo>
                <a:lnTo>
                  <a:pt x="6615" y="13257"/>
                </a:lnTo>
                <a:lnTo>
                  <a:pt x="6610" y="13256"/>
                </a:lnTo>
                <a:lnTo>
                  <a:pt x="6603" y="13254"/>
                </a:lnTo>
                <a:lnTo>
                  <a:pt x="6598" y="13250"/>
                </a:lnTo>
                <a:lnTo>
                  <a:pt x="6593" y="13247"/>
                </a:lnTo>
                <a:lnTo>
                  <a:pt x="6588" y="13243"/>
                </a:lnTo>
                <a:lnTo>
                  <a:pt x="6583" y="13238"/>
                </a:lnTo>
                <a:lnTo>
                  <a:pt x="6574" y="13226"/>
                </a:lnTo>
                <a:lnTo>
                  <a:pt x="6566" y="13211"/>
                </a:lnTo>
                <a:lnTo>
                  <a:pt x="6557" y="13195"/>
                </a:lnTo>
                <a:lnTo>
                  <a:pt x="6549" y="13176"/>
                </a:lnTo>
                <a:lnTo>
                  <a:pt x="6533" y="13136"/>
                </a:lnTo>
                <a:lnTo>
                  <a:pt x="6514" y="13093"/>
                </a:lnTo>
                <a:lnTo>
                  <a:pt x="6505" y="13071"/>
                </a:lnTo>
                <a:lnTo>
                  <a:pt x="6494" y="13050"/>
                </a:lnTo>
                <a:lnTo>
                  <a:pt x="6482" y="13029"/>
                </a:lnTo>
                <a:lnTo>
                  <a:pt x="6469" y="13009"/>
                </a:lnTo>
                <a:lnTo>
                  <a:pt x="6463" y="12999"/>
                </a:lnTo>
                <a:lnTo>
                  <a:pt x="6456" y="12988"/>
                </a:lnTo>
                <a:lnTo>
                  <a:pt x="6444" y="12965"/>
                </a:lnTo>
                <a:lnTo>
                  <a:pt x="6434" y="12938"/>
                </a:lnTo>
                <a:lnTo>
                  <a:pt x="6425" y="12910"/>
                </a:lnTo>
                <a:lnTo>
                  <a:pt x="6417" y="12880"/>
                </a:lnTo>
                <a:lnTo>
                  <a:pt x="6409" y="12850"/>
                </a:lnTo>
                <a:lnTo>
                  <a:pt x="6404" y="12820"/>
                </a:lnTo>
                <a:lnTo>
                  <a:pt x="6398" y="12790"/>
                </a:lnTo>
                <a:lnTo>
                  <a:pt x="6391" y="12735"/>
                </a:lnTo>
                <a:lnTo>
                  <a:pt x="6385" y="12689"/>
                </a:lnTo>
                <a:lnTo>
                  <a:pt x="6382" y="12647"/>
                </a:lnTo>
                <a:lnTo>
                  <a:pt x="6237" y="12632"/>
                </a:lnTo>
                <a:lnTo>
                  <a:pt x="4134" y="8848"/>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8441" name="矩形 1"/>
          <p:cNvSpPr>
            <a:spLocks noChangeArrowheads="1"/>
          </p:cNvSpPr>
          <p:nvPr/>
        </p:nvSpPr>
        <p:spPr bwMode="auto">
          <a:xfrm>
            <a:off x="3689350" y="2006600"/>
            <a:ext cx="5230813" cy="2525713"/>
          </a:xfrm>
          <a:prstGeom prst="rect">
            <a:avLst/>
          </a:prstGeom>
          <a:solidFill>
            <a:srgbClr val="2B2A2A"/>
          </a:solidFill>
          <a:ln algn="ctr" w="9525">
            <a:solidFill>
              <a:srgbClr val="2B2A2A"/>
            </a:solidFill>
            <a:round/>
          </a:ln>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8442" name="文本框 47"/>
          <p:cNvSpPr txBox="1">
            <a:spLocks noChangeArrowheads="1"/>
          </p:cNvSpPr>
          <p:nvPr/>
        </p:nvSpPr>
        <p:spPr bwMode="auto">
          <a:xfrm>
            <a:off x="4249738" y="2401888"/>
            <a:ext cx="4110037" cy="10112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indent="-285750" marL="285750">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p:txBody>
      </p:sp>
      <p:sp>
        <p:nvSpPr>
          <p:cNvPr id="18443" name="KSO_Shape"/>
          <p:cNvSpPr/>
          <p:nvPr/>
        </p:nvSpPr>
        <p:spPr bwMode="auto">
          <a:xfrm>
            <a:off x="4451350" y="6161088"/>
            <a:ext cx="361950" cy="415925"/>
          </a:xfrm>
          <a:custGeom>
            <a:gdLst>
              <a:gd fmla="*/ 2147483646 w 12314" name="T0"/>
              <a:gd fmla="*/ 2147483646 h 13689" name="T1"/>
              <a:gd fmla="*/ 2147483646 w 12314" name="T2"/>
              <a:gd fmla="*/ 2147483646 h 13689" name="T3"/>
              <a:gd fmla="*/ 2147483646 w 12314" name="T4"/>
              <a:gd fmla="*/ 2147483646 h 13689" name="T5"/>
              <a:gd fmla="*/ 2147483646 w 12314" name="T6"/>
              <a:gd fmla="*/ 2147483646 h 13689" name="T7"/>
              <a:gd fmla="*/ 2147483646 w 12314" name="T8"/>
              <a:gd fmla="*/ 2147483646 h 13689" name="T9"/>
              <a:gd fmla="*/ 2147483646 w 12314" name="T10"/>
              <a:gd fmla="*/ 2147483646 h 13689" name="T11"/>
              <a:gd fmla="*/ 2147483646 w 12314" name="T12"/>
              <a:gd fmla="*/ 2147483646 h 13689" name="T13"/>
              <a:gd fmla="*/ 2147483646 w 12314" name="T14"/>
              <a:gd fmla="*/ 2147483646 h 13689" name="T15"/>
              <a:gd fmla="*/ 2147483646 w 12314" name="T16"/>
              <a:gd fmla="*/ 2147483646 h 13689" name="T17"/>
              <a:gd fmla="*/ 2147483646 w 12314" name="T18"/>
              <a:gd fmla="*/ 2147483646 h 13689" name="T19"/>
              <a:gd fmla="*/ 2147483646 w 12314" name="T20"/>
              <a:gd fmla="*/ 2147483646 h 13689" name="T21"/>
              <a:gd fmla="*/ 2147483646 w 12314" name="T22"/>
              <a:gd fmla="*/ 2147483646 h 13689" name="T23"/>
              <a:gd fmla="*/ 2147483646 w 12314" name="T24"/>
              <a:gd fmla="*/ 2147483646 h 13689" name="T25"/>
              <a:gd fmla="*/ 2147483646 w 12314" name="T26"/>
              <a:gd fmla="*/ 2147483646 h 13689" name="T27"/>
              <a:gd fmla="*/ 2147483646 w 12314" name="T28"/>
              <a:gd fmla="*/ 2147483646 h 13689" name="T29"/>
              <a:gd fmla="*/ 2147483646 w 12314" name="T30"/>
              <a:gd fmla="*/ 2147483646 h 13689" name="T31"/>
              <a:gd fmla="*/ 2147483646 w 12314" name="T32"/>
              <a:gd fmla="*/ 2147483646 h 13689" name="T33"/>
              <a:gd fmla="*/ 2147483646 w 12314" name="T34"/>
              <a:gd fmla="*/ 2147483646 h 13689" name="T35"/>
              <a:gd fmla="*/ 2147483646 w 12314" name="T36"/>
              <a:gd fmla="*/ 2147483646 h 13689" name="T37"/>
              <a:gd fmla="*/ 2147483646 w 12314" name="T38"/>
              <a:gd fmla="*/ 2147483646 h 13689" name="T39"/>
              <a:gd fmla="*/ 2147483646 w 12314" name="T40"/>
              <a:gd fmla="*/ 2147483646 h 13689" name="T41"/>
              <a:gd fmla="*/ 2147483646 w 12314" name="T42"/>
              <a:gd fmla="*/ 2147483646 h 13689" name="T43"/>
              <a:gd fmla="*/ 2147483646 w 12314" name="T44"/>
              <a:gd fmla="*/ 2147483646 h 13689" name="T45"/>
              <a:gd fmla="*/ 2147483646 w 12314" name="T46"/>
              <a:gd fmla="*/ 2147483646 h 13689" name="T47"/>
              <a:gd fmla="*/ 2147483646 w 12314" name="T48"/>
              <a:gd fmla="*/ 2147483646 h 13689" name="T49"/>
              <a:gd fmla="*/ 2147483646 w 12314" name="T50"/>
              <a:gd fmla="*/ 2147483646 h 13689" name="T51"/>
              <a:gd fmla="*/ 2147483646 w 12314" name="T52"/>
              <a:gd fmla="*/ 2147483646 h 13689" name="T53"/>
              <a:gd fmla="*/ 2147483646 w 12314" name="T54"/>
              <a:gd fmla="*/ 2147483646 h 13689" name="T55"/>
              <a:gd fmla="*/ 2147483646 w 12314" name="T56"/>
              <a:gd fmla="*/ 2147483646 h 13689" name="T57"/>
              <a:gd fmla="*/ 2147483646 w 12314" name="T58"/>
              <a:gd fmla="*/ 2147483646 h 13689" name="T59"/>
              <a:gd fmla="*/ 2147483646 w 12314" name="T60"/>
              <a:gd fmla="*/ 2147483646 h 13689" name="T61"/>
              <a:gd fmla="*/ 2147483646 w 12314" name="T62"/>
              <a:gd fmla="*/ 1579232192 h 13689" name="T63"/>
              <a:gd fmla="*/ 2147483646 w 12314" name="T64"/>
              <a:gd fmla="*/ 2147483646 h 13689" name="T65"/>
              <a:gd fmla="*/ 2147483646 w 12314" name="T66"/>
              <a:gd fmla="*/ 2147483646 h 13689" name="T67"/>
              <a:gd fmla="*/ 2147483646 w 12314" name="T68"/>
              <a:gd fmla="*/ 2147483646 h 13689" name="T69"/>
              <a:gd fmla="*/ 2147483646 w 12314" name="T70"/>
              <a:gd fmla="*/ 2147483646 h 13689" name="T71"/>
              <a:gd fmla="*/ 2147483646 w 12314" name="T72"/>
              <a:gd fmla="*/ 2147483646 h 13689" name="T73"/>
              <a:gd fmla="*/ 2147483646 w 12314" name="T74"/>
              <a:gd fmla="*/ 2147483646 h 13689" name="T75"/>
              <a:gd fmla="*/ 2147483646 w 12314" name="T76"/>
              <a:gd fmla="*/ 2147483646 h 13689" name="T77"/>
              <a:gd fmla="*/ 2147483646 w 12314" name="T78"/>
              <a:gd fmla="*/ 2147483646 h 13689" name="T79"/>
              <a:gd fmla="*/ 2147483646 w 12314" name="T80"/>
              <a:gd fmla="*/ 2147483646 h 13689" name="T81"/>
              <a:gd fmla="*/ 2147483646 w 12314" name="T82"/>
              <a:gd fmla="*/ 2147483646 h 13689" name="T83"/>
              <a:gd fmla="*/ 2147483646 w 12314" name="T84"/>
              <a:gd fmla="*/ 2147483646 h 13689" name="T85"/>
              <a:gd fmla="*/ 2147483646 w 12314" name="T86"/>
              <a:gd fmla="*/ 2147483646 h 13689" name="T87"/>
              <a:gd fmla="*/ 2147483646 w 12314" name="T88"/>
              <a:gd fmla="*/ 2147483646 h 13689" name="T89"/>
              <a:gd fmla="*/ 2147483646 w 12314" name="T90"/>
              <a:gd fmla="*/ 2147483646 h 13689" name="T91"/>
              <a:gd fmla="*/ 2147483646 w 12314" name="T92"/>
              <a:gd fmla="*/ 2147483646 h 13689" name="T93"/>
              <a:gd fmla="*/ 2147483646 w 12314" name="T94"/>
              <a:gd fmla="*/ 2147483646 h 13689" name="T95"/>
              <a:gd fmla="*/ 2147483646 w 12314" name="T96"/>
              <a:gd fmla="*/ 2147483646 h 13689" name="T97"/>
              <a:gd fmla="*/ 2147483646 w 12314" name="T98"/>
              <a:gd fmla="*/ 2147483646 h 13689" name="T99"/>
              <a:gd fmla="*/ 2147483646 w 12314" name="T100"/>
              <a:gd fmla="*/ 2147483646 h 13689" name="T101"/>
              <a:gd fmla="*/ 2147483646 w 12314" name="T102"/>
              <a:gd fmla="*/ 2147483646 h 13689" name="T103"/>
              <a:gd fmla="*/ 2147483646 w 12314" name="T104"/>
              <a:gd fmla="*/ 2147483646 h 13689" name="T105"/>
              <a:gd fmla="*/ 2147483646 w 12314" name="T106"/>
              <a:gd fmla="*/ 2147483646 h 13689" name="T107"/>
              <a:gd fmla="*/ 2147483646 w 12314" name="T108"/>
              <a:gd fmla="*/ 2147483646 h 13689" name="T109"/>
              <a:gd fmla="*/ 2147483646 w 12314" name="T110"/>
              <a:gd fmla="*/ 2147483646 h 13689" name="T111"/>
              <a:gd fmla="*/ 2147483646 w 12314" name="T112"/>
              <a:gd fmla="*/ 2147483646 h 13689" name="T113"/>
              <a:gd fmla="*/ 2147483646 w 12314" name="T114"/>
              <a:gd fmla="*/ 2147483646 h 13689" name="T115"/>
              <a:gd fmla="*/ 2147483646 w 12314" name="T116"/>
              <a:gd fmla="*/ 2147483646 h 13689" name="T117"/>
              <a:gd fmla="*/ 2147483646 w 12314" name="T118"/>
              <a:gd fmla="*/ 2147483646 h 13689" name="T119"/>
              <a:gd fmla="*/ 2147483646 w 12314" name="T120"/>
              <a:gd fmla="*/ 2147483646 h 13689"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13689" w="12314">
                <a:moveTo>
                  <a:pt x="4134" y="8848"/>
                </a:moveTo>
                <a:lnTo>
                  <a:pt x="4134" y="8848"/>
                </a:lnTo>
                <a:lnTo>
                  <a:pt x="3874" y="9264"/>
                </a:lnTo>
                <a:lnTo>
                  <a:pt x="3297" y="10196"/>
                </a:lnTo>
                <a:lnTo>
                  <a:pt x="2982" y="10704"/>
                </a:lnTo>
                <a:lnTo>
                  <a:pt x="2702" y="11160"/>
                </a:lnTo>
                <a:lnTo>
                  <a:pt x="2587" y="11349"/>
                </a:lnTo>
                <a:lnTo>
                  <a:pt x="2493" y="11504"/>
                </a:lnTo>
                <a:lnTo>
                  <a:pt x="2428" y="11615"/>
                </a:lnTo>
                <a:lnTo>
                  <a:pt x="2406" y="11651"/>
                </a:lnTo>
                <a:lnTo>
                  <a:pt x="2393" y="11675"/>
                </a:lnTo>
                <a:lnTo>
                  <a:pt x="2374" y="11716"/>
                </a:lnTo>
                <a:lnTo>
                  <a:pt x="2349" y="11770"/>
                </a:lnTo>
                <a:lnTo>
                  <a:pt x="2320" y="11838"/>
                </a:lnTo>
                <a:lnTo>
                  <a:pt x="2288" y="11916"/>
                </a:lnTo>
                <a:lnTo>
                  <a:pt x="2216" y="12095"/>
                </a:lnTo>
                <a:lnTo>
                  <a:pt x="2140" y="12288"/>
                </a:lnTo>
                <a:lnTo>
                  <a:pt x="2066" y="12480"/>
                </a:lnTo>
                <a:lnTo>
                  <a:pt x="2032" y="12571"/>
                </a:lnTo>
                <a:lnTo>
                  <a:pt x="2002" y="12654"/>
                </a:lnTo>
                <a:lnTo>
                  <a:pt x="1975" y="12728"/>
                </a:lnTo>
                <a:lnTo>
                  <a:pt x="1954" y="12793"/>
                </a:lnTo>
                <a:lnTo>
                  <a:pt x="1939" y="12843"/>
                </a:lnTo>
                <a:lnTo>
                  <a:pt x="1933" y="12863"/>
                </a:lnTo>
                <a:lnTo>
                  <a:pt x="1929" y="12879"/>
                </a:lnTo>
                <a:lnTo>
                  <a:pt x="1924" y="12905"/>
                </a:lnTo>
                <a:lnTo>
                  <a:pt x="1917" y="12928"/>
                </a:lnTo>
                <a:lnTo>
                  <a:pt x="1904" y="12968"/>
                </a:lnTo>
                <a:lnTo>
                  <a:pt x="1898" y="12986"/>
                </a:lnTo>
                <a:lnTo>
                  <a:pt x="1894" y="13002"/>
                </a:lnTo>
                <a:lnTo>
                  <a:pt x="1892" y="13017"/>
                </a:lnTo>
                <a:lnTo>
                  <a:pt x="1890" y="13031"/>
                </a:lnTo>
                <a:lnTo>
                  <a:pt x="1892" y="13038"/>
                </a:lnTo>
                <a:lnTo>
                  <a:pt x="1893" y="13044"/>
                </a:lnTo>
                <a:lnTo>
                  <a:pt x="1895" y="13051"/>
                </a:lnTo>
                <a:lnTo>
                  <a:pt x="1898" y="13057"/>
                </a:lnTo>
                <a:lnTo>
                  <a:pt x="1902" y="13064"/>
                </a:lnTo>
                <a:lnTo>
                  <a:pt x="1907" y="13070"/>
                </a:lnTo>
                <a:lnTo>
                  <a:pt x="1912" y="13076"/>
                </a:lnTo>
                <a:lnTo>
                  <a:pt x="1918" y="13083"/>
                </a:lnTo>
                <a:lnTo>
                  <a:pt x="1936" y="13096"/>
                </a:lnTo>
                <a:lnTo>
                  <a:pt x="1957" y="13110"/>
                </a:lnTo>
                <a:lnTo>
                  <a:pt x="1984" y="13124"/>
                </a:lnTo>
                <a:lnTo>
                  <a:pt x="2016" y="13140"/>
                </a:lnTo>
                <a:lnTo>
                  <a:pt x="2052" y="13155"/>
                </a:lnTo>
                <a:lnTo>
                  <a:pt x="2086" y="13169"/>
                </a:lnTo>
                <a:lnTo>
                  <a:pt x="2120" y="13181"/>
                </a:lnTo>
                <a:lnTo>
                  <a:pt x="2155" y="13190"/>
                </a:lnTo>
                <a:lnTo>
                  <a:pt x="2189" y="13199"/>
                </a:lnTo>
                <a:lnTo>
                  <a:pt x="2222" y="13206"/>
                </a:lnTo>
                <a:lnTo>
                  <a:pt x="2257" y="13213"/>
                </a:lnTo>
                <a:lnTo>
                  <a:pt x="2290" y="13217"/>
                </a:lnTo>
                <a:lnTo>
                  <a:pt x="2323" y="13223"/>
                </a:lnTo>
                <a:lnTo>
                  <a:pt x="2357" y="13226"/>
                </a:lnTo>
                <a:lnTo>
                  <a:pt x="2422" y="13231"/>
                </a:lnTo>
                <a:lnTo>
                  <a:pt x="2552" y="13242"/>
                </a:lnTo>
                <a:lnTo>
                  <a:pt x="2584" y="13244"/>
                </a:lnTo>
                <a:lnTo>
                  <a:pt x="2616" y="13244"/>
                </a:lnTo>
                <a:lnTo>
                  <a:pt x="2674" y="13244"/>
                </a:lnTo>
                <a:lnTo>
                  <a:pt x="2726" y="13244"/>
                </a:lnTo>
                <a:lnTo>
                  <a:pt x="2750" y="13244"/>
                </a:lnTo>
                <a:lnTo>
                  <a:pt x="2772" y="13245"/>
                </a:lnTo>
                <a:lnTo>
                  <a:pt x="2792" y="13247"/>
                </a:lnTo>
                <a:lnTo>
                  <a:pt x="2810" y="13250"/>
                </a:lnTo>
                <a:lnTo>
                  <a:pt x="2826" y="13255"/>
                </a:lnTo>
                <a:lnTo>
                  <a:pt x="2834" y="13258"/>
                </a:lnTo>
                <a:lnTo>
                  <a:pt x="2840" y="13261"/>
                </a:lnTo>
                <a:lnTo>
                  <a:pt x="2847" y="13266"/>
                </a:lnTo>
                <a:lnTo>
                  <a:pt x="2852" y="13271"/>
                </a:lnTo>
                <a:lnTo>
                  <a:pt x="2857" y="13276"/>
                </a:lnTo>
                <a:lnTo>
                  <a:pt x="2862" y="13282"/>
                </a:lnTo>
                <a:lnTo>
                  <a:pt x="2865" y="13289"/>
                </a:lnTo>
                <a:lnTo>
                  <a:pt x="2868" y="13297"/>
                </a:lnTo>
                <a:lnTo>
                  <a:pt x="2870" y="13304"/>
                </a:lnTo>
                <a:lnTo>
                  <a:pt x="2872" y="13314"/>
                </a:lnTo>
                <a:lnTo>
                  <a:pt x="2876" y="13332"/>
                </a:lnTo>
                <a:lnTo>
                  <a:pt x="2880" y="13349"/>
                </a:lnTo>
                <a:lnTo>
                  <a:pt x="2890" y="13380"/>
                </a:lnTo>
                <a:lnTo>
                  <a:pt x="2898" y="13407"/>
                </a:lnTo>
                <a:lnTo>
                  <a:pt x="2901" y="13420"/>
                </a:lnTo>
                <a:lnTo>
                  <a:pt x="2902" y="13432"/>
                </a:lnTo>
                <a:lnTo>
                  <a:pt x="2902" y="13443"/>
                </a:lnTo>
                <a:lnTo>
                  <a:pt x="2900" y="13453"/>
                </a:lnTo>
                <a:lnTo>
                  <a:pt x="2897" y="13459"/>
                </a:lnTo>
                <a:lnTo>
                  <a:pt x="2895" y="13464"/>
                </a:lnTo>
                <a:lnTo>
                  <a:pt x="2891" y="13470"/>
                </a:lnTo>
                <a:lnTo>
                  <a:pt x="2886" y="13475"/>
                </a:lnTo>
                <a:lnTo>
                  <a:pt x="2875" y="13486"/>
                </a:lnTo>
                <a:lnTo>
                  <a:pt x="2858" y="13495"/>
                </a:lnTo>
                <a:lnTo>
                  <a:pt x="2839" y="13506"/>
                </a:lnTo>
                <a:lnTo>
                  <a:pt x="2814" y="13517"/>
                </a:lnTo>
                <a:lnTo>
                  <a:pt x="2766" y="13536"/>
                </a:lnTo>
                <a:lnTo>
                  <a:pt x="2730" y="13552"/>
                </a:lnTo>
                <a:lnTo>
                  <a:pt x="2697" y="13566"/>
                </a:lnTo>
                <a:lnTo>
                  <a:pt x="2664" y="13579"/>
                </a:lnTo>
                <a:lnTo>
                  <a:pt x="2626" y="13592"/>
                </a:lnTo>
                <a:lnTo>
                  <a:pt x="2576" y="13607"/>
                </a:lnTo>
                <a:lnTo>
                  <a:pt x="2510" y="13625"/>
                </a:lnTo>
                <a:lnTo>
                  <a:pt x="2422" y="13647"/>
                </a:lnTo>
                <a:lnTo>
                  <a:pt x="2377" y="13658"/>
                </a:lnTo>
                <a:lnTo>
                  <a:pt x="2336" y="13667"/>
                </a:lnTo>
                <a:lnTo>
                  <a:pt x="2299" y="13674"/>
                </a:lnTo>
                <a:lnTo>
                  <a:pt x="2263" y="13679"/>
                </a:lnTo>
                <a:lnTo>
                  <a:pt x="2230" y="13683"/>
                </a:lnTo>
                <a:lnTo>
                  <a:pt x="2199" y="13687"/>
                </a:lnTo>
                <a:lnTo>
                  <a:pt x="2168" y="13688"/>
                </a:lnTo>
                <a:lnTo>
                  <a:pt x="2139" y="13689"/>
                </a:lnTo>
                <a:lnTo>
                  <a:pt x="2109" y="13688"/>
                </a:lnTo>
                <a:lnTo>
                  <a:pt x="2078" y="13687"/>
                </a:lnTo>
                <a:lnTo>
                  <a:pt x="2046" y="13683"/>
                </a:lnTo>
                <a:lnTo>
                  <a:pt x="2014" y="13680"/>
                </a:lnTo>
                <a:lnTo>
                  <a:pt x="1941" y="13672"/>
                </a:lnTo>
                <a:lnTo>
                  <a:pt x="1856" y="13662"/>
                </a:lnTo>
                <a:lnTo>
                  <a:pt x="1808" y="13655"/>
                </a:lnTo>
                <a:lnTo>
                  <a:pt x="1756" y="13646"/>
                </a:lnTo>
                <a:lnTo>
                  <a:pt x="1701" y="13635"/>
                </a:lnTo>
                <a:lnTo>
                  <a:pt x="1646" y="13622"/>
                </a:lnTo>
                <a:lnTo>
                  <a:pt x="1531" y="13595"/>
                </a:lnTo>
                <a:lnTo>
                  <a:pt x="1421" y="13568"/>
                </a:lnTo>
                <a:lnTo>
                  <a:pt x="1369" y="13557"/>
                </a:lnTo>
                <a:lnTo>
                  <a:pt x="1321" y="13547"/>
                </a:lnTo>
                <a:lnTo>
                  <a:pt x="1278" y="13539"/>
                </a:lnTo>
                <a:lnTo>
                  <a:pt x="1241" y="13535"/>
                </a:lnTo>
                <a:lnTo>
                  <a:pt x="1224" y="13534"/>
                </a:lnTo>
                <a:lnTo>
                  <a:pt x="1209" y="13534"/>
                </a:lnTo>
                <a:lnTo>
                  <a:pt x="1196" y="13535"/>
                </a:lnTo>
                <a:lnTo>
                  <a:pt x="1186" y="13537"/>
                </a:lnTo>
                <a:lnTo>
                  <a:pt x="1177" y="13540"/>
                </a:lnTo>
                <a:lnTo>
                  <a:pt x="1170" y="13545"/>
                </a:lnTo>
                <a:lnTo>
                  <a:pt x="1167" y="13547"/>
                </a:lnTo>
                <a:lnTo>
                  <a:pt x="1165" y="13550"/>
                </a:lnTo>
                <a:lnTo>
                  <a:pt x="1164" y="13553"/>
                </a:lnTo>
                <a:lnTo>
                  <a:pt x="1163" y="13557"/>
                </a:lnTo>
                <a:lnTo>
                  <a:pt x="1162" y="13563"/>
                </a:lnTo>
                <a:lnTo>
                  <a:pt x="1161" y="13571"/>
                </a:lnTo>
                <a:lnTo>
                  <a:pt x="1158" y="13576"/>
                </a:lnTo>
                <a:lnTo>
                  <a:pt x="1154" y="13582"/>
                </a:lnTo>
                <a:lnTo>
                  <a:pt x="1149" y="13588"/>
                </a:lnTo>
                <a:lnTo>
                  <a:pt x="1144" y="13593"/>
                </a:lnTo>
                <a:lnTo>
                  <a:pt x="1137" y="13598"/>
                </a:lnTo>
                <a:lnTo>
                  <a:pt x="1131" y="13603"/>
                </a:lnTo>
                <a:lnTo>
                  <a:pt x="1115" y="13610"/>
                </a:lnTo>
                <a:lnTo>
                  <a:pt x="1096" y="13618"/>
                </a:lnTo>
                <a:lnTo>
                  <a:pt x="1075" y="13623"/>
                </a:lnTo>
                <a:lnTo>
                  <a:pt x="1053" y="13626"/>
                </a:lnTo>
                <a:lnTo>
                  <a:pt x="1027" y="13630"/>
                </a:lnTo>
                <a:lnTo>
                  <a:pt x="1001" y="13631"/>
                </a:lnTo>
                <a:lnTo>
                  <a:pt x="973" y="13631"/>
                </a:lnTo>
                <a:lnTo>
                  <a:pt x="944" y="13629"/>
                </a:lnTo>
                <a:lnTo>
                  <a:pt x="915" y="13625"/>
                </a:lnTo>
                <a:lnTo>
                  <a:pt x="884" y="13621"/>
                </a:lnTo>
                <a:lnTo>
                  <a:pt x="854" y="13616"/>
                </a:lnTo>
                <a:lnTo>
                  <a:pt x="823" y="13608"/>
                </a:lnTo>
                <a:lnTo>
                  <a:pt x="793" y="13600"/>
                </a:lnTo>
                <a:lnTo>
                  <a:pt x="762" y="13590"/>
                </a:lnTo>
                <a:lnTo>
                  <a:pt x="732" y="13578"/>
                </a:lnTo>
                <a:lnTo>
                  <a:pt x="704" y="13565"/>
                </a:lnTo>
                <a:lnTo>
                  <a:pt x="677" y="13551"/>
                </a:lnTo>
                <a:lnTo>
                  <a:pt x="651" y="13536"/>
                </a:lnTo>
                <a:lnTo>
                  <a:pt x="626" y="13519"/>
                </a:lnTo>
                <a:lnTo>
                  <a:pt x="603" y="13500"/>
                </a:lnTo>
                <a:lnTo>
                  <a:pt x="593" y="13490"/>
                </a:lnTo>
                <a:lnTo>
                  <a:pt x="583" y="13480"/>
                </a:lnTo>
                <a:lnTo>
                  <a:pt x="574" y="13470"/>
                </a:lnTo>
                <a:lnTo>
                  <a:pt x="566" y="13459"/>
                </a:lnTo>
                <a:lnTo>
                  <a:pt x="557" y="13447"/>
                </a:lnTo>
                <a:lnTo>
                  <a:pt x="550" y="13435"/>
                </a:lnTo>
                <a:lnTo>
                  <a:pt x="543" y="13423"/>
                </a:lnTo>
                <a:lnTo>
                  <a:pt x="538" y="13412"/>
                </a:lnTo>
                <a:lnTo>
                  <a:pt x="533" y="13399"/>
                </a:lnTo>
                <a:lnTo>
                  <a:pt x="528" y="13386"/>
                </a:lnTo>
                <a:lnTo>
                  <a:pt x="525" y="13372"/>
                </a:lnTo>
                <a:lnTo>
                  <a:pt x="523" y="13358"/>
                </a:lnTo>
                <a:lnTo>
                  <a:pt x="521" y="13344"/>
                </a:lnTo>
                <a:lnTo>
                  <a:pt x="521" y="13329"/>
                </a:lnTo>
                <a:lnTo>
                  <a:pt x="521" y="13315"/>
                </a:lnTo>
                <a:lnTo>
                  <a:pt x="522" y="13299"/>
                </a:lnTo>
                <a:lnTo>
                  <a:pt x="525" y="13282"/>
                </a:lnTo>
                <a:lnTo>
                  <a:pt x="532" y="13258"/>
                </a:lnTo>
                <a:lnTo>
                  <a:pt x="540" y="13230"/>
                </a:lnTo>
                <a:lnTo>
                  <a:pt x="551" y="13199"/>
                </a:lnTo>
                <a:lnTo>
                  <a:pt x="579" y="13123"/>
                </a:lnTo>
                <a:lnTo>
                  <a:pt x="614" y="13032"/>
                </a:lnTo>
                <a:lnTo>
                  <a:pt x="656" y="12930"/>
                </a:lnTo>
                <a:lnTo>
                  <a:pt x="703" y="12820"/>
                </a:lnTo>
                <a:lnTo>
                  <a:pt x="754" y="12702"/>
                </a:lnTo>
                <a:lnTo>
                  <a:pt x="808" y="12579"/>
                </a:lnTo>
                <a:lnTo>
                  <a:pt x="1020" y="12096"/>
                </a:lnTo>
                <a:lnTo>
                  <a:pt x="1111" y="11890"/>
                </a:lnTo>
                <a:lnTo>
                  <a:pt x="1146" y="11804"/>
                </a:lnTo>
                <a:lnTo>
                  <a:pt x="1175" y="11733"/>
                </a:lnTo>
                <a:lnTo>
                  <a:pt x="1203" y="11664"/>
                </a:lnTo>
                <a:lnTo>
                  <a:pt x="1238" y="11582"/>
                </a:lnTo>
                <a:lnTo>
                  <a:pt x="1279" y="11490"/>
                </a:lnTo>
                <a:lnTo>
                  <a:pt x="1326" y="11388"/>
                </a:lnTo>
                <a:lnTo>
                  <a:pt x="1378" y="11278"/>
                </a:lnTo>
                <a:lnTo>
                  <a:pt x="1433" y="11162"/>
                </a:lnTo>
                <a:lnTo>
                  <a:pt x="1550" y="10920"/>
                </a:lnTo>
                <a:lnTo>
                  <a:pt x="1672" y="10669"/>
                </a:lnTo>
                <a:lnTo>
                  <a:pt x="1793" y="10426"/>
                </a:lnTo>
                <a:lnTo>
                  <a:pt x="2002" y="10008"/>
                </a:lnTo>
                <a:lnTo>
                  <a:pt x="2024" y="9961"/>
                </a:lnTo>
                <a:lnTo>
                  <a:pt x="2046" y="9911"/>
                </a:lnTo>
                <a:lnTo>
                  <a:pt x="2070" y="9856"/>
                </a:lnTo>
                <a:lnTo>
                  <a:pt x="2094" y="9798"/>
                </a:lnTo>
                <a:lnTo>
                  <a:pt x="2117" y="9736"/>
                </a:lnTo>
                <a:lnTo>
                  <a:pt x="2142" y="9670"/>
                </a:lnTo>
                <a:lnTo>
                  <a:pt x="2167" y="9603"/>
                </a:lnTo>
                <a:lnTo>
                  <a:pt x="2191" y="9532"/>
                </a:lnTo>
                <a:lnTo>
                  <a:pt x="2241" y="9386"/>
                </a:lnTo>
                <a:lnTo>
                  <a:pt x="2290" y="9233"/>
                </a:lnTo>
                <a:lnTo>
                  <a:pt x="2338" y="9080"/>
                </a:lnTo>
                <a:lnTo>
                  <a:pt x="2386" y="8925"/>
                </a:lnTo>
                <a:lnTo>
                  <a:pt x="2431" y="8775"/>
                </a:lnTo>
                <a:lnTo>
                  <a:pt x="2474" y="8630"/>
                </a:lnTo>
                <a:lnTo>
                  <a:pt x="2548" y="8370"/>
                </a:lnTo>
                <a:lnTo>
                  <a:pt x="2605" y="8169"/>
                </a:lnTo>
                <a:lnTo>
                  <a:pt x="2639" y="8050"/>
                </a:lnTo>
                <a:lnTo>
                  <a:pt x="2649" y="8014"/>
                </a:lnTo>
                <a:lnTo>
                  <a:pt x="2658" y="7979"/>
                </a:lnTo>
                <a:lnTo>
                  <a:pt x="2663" y="7942"/>
                </a:lnTo>
                <a:lnTo>
                  <a:pt x="2666" y="7906"/>
                </a:lnTo>
                <a:lnTo>
                  <a:pt x="2668" y="7869"/>
                </a:lnTo>
                <a:lnTo>
                  <a:pt x="2669" y="7833"/>
                </a:lnTo>
                <a:lnTo>
                  <a:pt x="2668" y="7796"/>
                </a:lnTo>
                <a:lnTo>
                  <a:pt x="2667" y="7760"/>
                </a:lnTo>
                <a:lnTo>
                  <a:pt x="2665" y="7723"/>
                </a:lnTo>
                <a:lnTo>
                  <a:pt x="2662" y="7686"/>
                </a:lnTo>
                <a:lnTo>
                  <a:pt x="2654" y="7613"/>
                </a:lnTo>
                <a:lnTo>
                  <a:pt x="2647" y="7540"/>
                </a:lnTo>
                <a:lnTo>
                  <a:pt x="2639" y="7470"/>
                </a:lnTo>
                <a:lnTo>
                  <a:pt x="2630" y="7334"/>
                </a:lnTo>
                <a:lnTo>
                  <a:pt x="2620" y="7203"/>
                </a:lnTo>
                <a:lnTo>
                  <a:pt x="2617" y="7135"/>
                </a:lnTo>
                <a:lnTo>
                  <a:pt x="2613" y="7063"/>
                </a:lnTo>
                <a:lnTo>
                  <a:pt x="2611" y="6987"/>
                </a:lnTo>
                <a:lnTo>
                  <a:pt x="2611" y="6905"/>
                </a:lnTo>
                <a:lnTo>
                  <a:pt x="2612" y="6858"/>
                </a:lnTo>
                <a:lnTo>
                  <a:pt x="2616" y="6810"/>
                </a:lnTo>
                <a:lnTo>
                  <a:pt x="2621" y="6760"/>
                </a:lnTo>
                <a:lnTo>
                  <a:pt x="2629" y="6706"/>
                </a:lnTo>
                <a:lnTo>
                  <a:pt x="2639" y="6652"/>
                </a:lnTo>
                <a:lnTo>
                  <a:pt x="2651" y="6596"/>
                </a:lnTo>
                <a:lnTo>
                  <a:pt x="2664" y="6540"/>
                </a:lnTo>
                <a:lnTo>
                  <a:pt x="2680" y="6486"/>
                </a:lnTo>
                <a:lnTo>
                  <a:pt x="2697" y="6431"/>
                </a:lnTo>
                <a:lnTo>
                  <a:pt x="2716" y="6377"/>
                </a:lnTo>
                <a:lnTo>
                  <a:pt x="2736" y="6327"/>
                </a:lnTo>
                <a:lnTo>
                  <a:pt x="2757" y="6278"/>
                </a:lnTo>
                <a:lnTo>
                  <a:pt x="2769" y="6255"/>
                </a:lnTo>
                <a:lnTo>
                  <a:pt x="2781" y="6232"/>
                </a:lnTo>
                <a:lnTo>
                  <a:pt x="2793" y="6212"/>
                </a:lnTo>
                <a:lnTo>
                  <a:pt x="2805" y="6191"/>
                </a:lnTo>
                <a:lnTo>
                  <a:pt x="2818" y="6172"/>
                </a:lnTo>
                <a:lnTo>
                  <a:pt x="2830" y="6154"/>
                </a:lnTo>
                <a:lnTo>
                  <a:pt x="2843" y="6137"/>
                </a:lnTo>
                <a:lnTo>
                  <a:pt x="2857" y="6120"/>
                </a:lnTo>
                <a:lnTo>
                  <a:pt x="2883" y="6091"/>
                </a:lnTo>
                <a:lnTo>
                  <a:pt x="2905" y="6065"/>
                </a:lnTo>
                <a:lnTo>
                  <a:pt x="2923" y="6038"/>
                </a:lnTo>
                <a:lnTo>
                  <a:pt x="2938" y="6013"/>
                </a:lnTo>
                <a:lnTo>
                  <a:pt x="2950" y="5988"/>
                </a:lnTo>
                <a:lnTo>
                  <a:pt x="2958" y="5965"/>
                </a:lnTo>
                <a:lnTo>
                  <a:pt x="2965" y="5942"/>
                </a:lnTo>
                <a:lnTo>
                  <a:pt x="2968" y="5920"/>
                </a:lnTo>
                <a:lnTo>
                  <a:pt x="2969" y="5897"/>
                </a:lnTo>
                <a:lnTo>
                  <a:pt x="2967" y="5874"/>
                </a:lnTo>
                <a:lnTo>
                  <a:pt x="2963" y="5852"/>
                </a:lnTo>
                <a:lnTo>
                  <a:pt x="2957" y="5829"/>
                </a:lnTo>
                <a:lnTo>
                  <a:pt x="2950" y="5806"/>
                </a:lnTo>
                <a:lnTo>
                  <a:pt x="2940" y="5781"/>
                </a:lnTo>
                <a:lnTo>
                  <a:pt x="2928" y="5756"/>
                </a:lnTo>
                <a:lnTo>
                  <a:pt x="2915" y="5729"/>
                </a:lnTo>
                <a:lnTo>
                  <a:pt x="2892" y="5681"/>
                </a:lnTo>
                <a:lnTo>
                  <a:pt x="2872" y="5640"/>
                </a:lnTo>
                <a:lnTo>
                  <a:pt x="2858" y="5606"/>
                </a:lnTo>
                <a:lnTo>
                  <a:pt x="2847" y="5574"/>
                </a:lnTo>
                <a:lnTo>
                  <a:pt x="2836" y="5539"/>
                </a:lnTo>
                <a:lnTo>
                  <a:pt x="2826" y="5501"/>
                </a:lnTo>
                <a:lnTo>
                  <a:pt x="2799" y="5395"/>
                </a:lnTo>
                <a:lnTo>
                  <a:pt x="2796" y="5377"/>
                </a:lnTo>
                <a:lnTo>
                  <a:pt x="2793" y="5356"/>
                </a:lnTo>
                <a:lnTo>
                  <a:pt x="2791" y="5331"/>
                </a:lnTo>
                <a:lnTo>
                  <a:pt x="2789" y="5302"/>
                </a:lnTo>
                <a:lnTo>
                  <a:pt x="2788" y="5237"/>
                </a:lnTo>
                <a:lnTo>
                  <a:pt x="2788" y="5163"/>
                </a:lnTo>
                <a:lnTo>
                  <a:pt x="2791" y="5083"/>
                </a:lnTo>
                <a:lnTo>
                  <a:pt x="2794" y="4998"/>
                </a:lnTo>
                <a:lnTo>
                  <a:pt x="2799" y="4911"/>
                </a:lnTo>
                <a:lnTo>
                  <a:pt x="2805" y="4823"/>
                </a:lnTo>
                <a:lnTo>
                  <a:pt x="2818" y="4656"/>
                </a:lnTo>
                <a:lnTo>
                  <a:pt x="2830" y="4515"/>
                </a:lnTo>
                <a:lnTo>
                  <a:pt x="2843" y="4380"/>
                </a:lnTo>
                <a:lnTo>
                  <a:pt x="2740" y="4565"/>
                </a:lnTo>
                <a:lnTo>
                  <a:pt x="2633" y="4756"/>
                </a:lnTo>
                <a:lnTo>
                  <a:pt x="2507" y="4976"/>
                </a:lnTo>
                <a:lnTo>
                  <a:pt x="2379" y="5201"/>
                </a:lnTo>
                <a:lnTo>
                  <a:pt x="2318" y="5306"/>
                </a:lnTo>
                <a:lnTo>
                  <a:pt x="2262" y="5402"/>
                </a:lnTo>
                <a:lnTo>
                  <a:pt x="2212" y="5486"/>
                </a:lnTo>
                <a:lnTo>
                  <a:pt x="2170" y="5553"/>
                </a:lnTo>
                <a:lnTo>
                  <a:pt x="2138" y="5602"/>
                </a:lnTo>
                <a:lnTo>
                  <a:pt x="2127" y="5618"/>
                </a:lnTo>
                <a:lnTo>
                  <a:pt x="2118" y="5627"/>
                </a:lnTo>
                <a:lnTo>
                  <a:pt x="2036" y="5708"/>
                </a:lnTo>
                <a:lnTo>
                  <a:pt x="1924" y="5814"/>
                </a:lnTo>
                <a:lnTo>
                  <a:pt x="1784" y="5946"/>
                </a:lnTo>
                <a:lnTo>
                  <a:pt x="1734" y="5989"/>
                </a:lnTo>
                <a:lnTo>
                  <a:pt x="1677" y="6036"/>
                </a:lnTo>
                <a:lnTo>
                  <a:pt x="1605" y="6091"/>
                </a:lnTo>
                <a:lnTo>
                  <a:pt x="1523" y="6154"/>
                </a:lnTo>
                <a:lnTo>
                  <a:pt x="1479" y="6185"/>
                </a:lnTo>
                <a:lnTo>
                  <a:pt x="1435" y="6216"/>
                </a:lnTo>
                <a:lnTo>
                  <a:pt x="1391" y="6246"/>
                </a:lnTo>
                <a:lnTo>
                  <a:pt x="1347" y="6274"/>
                </a:lnTo>
                <a:lnTo>
                  <a:pt x="1304" y="6301"/>
                </a:lnTo>
                <a:lnTo>
                  <a:pt x="1262" y="6323"/>
                </a:lnTo>
                <a:lnTo>
                  <a:pt x="1242" y="6335"/>
                </a:lnTo>
                <a:lnTo>
                  <a:pt x="1222" y="6347"/>
                </a:lnTo>
                <a:lnTo>
                  <a:pt x="1204" y="6360"/>
                </a:lnTo>
                <a:lnTo>
                  <a:pt x="1186" y="6374"/>
                </a:lnTo>
                <a:lnTo>
                  <a:pt x="1169" y="6388"/>
                </a:lnTo>
                <a:lnTo>
                  <a:pt x="1151" y="6402"/>
                </a:lnTo>
                <a:lnTo>
                  <a:pt x="1135" y="6417"/>
                </a:lnTo>
                <a:lnTo>
                  <a:pt x="1119" y="6433"/>
                </a:lnTo>
                <a:lnTo>
                  <a:pt x="1089" y="6464"/>
                </a:lnTo>
                <a:lnTo>
                  <a:pt x="1061" y="6496"/>
                </a:lnTo>
                <a:lnTo>
                  <a:pt x="1035" y="6530"/>
                </a:lnTo>
                <a:lnTo>
                  <a:pt x="1012" y="6562"/>
                </a:lnTo>
                <a:lnTo>
                  <a:pt x="969" y="6623"/>
                </a:lnTo>
                <a:lnTo>
                  <a:pt x="931" y="6677"/>
                </a:lnTo>
                <a:lnTo>
                  <a:pt x="915" y="6699"/>
                </a:lnTo>
                <a:lnTo>
                  <a:pt x="899" y="6719"/>
                </a:lnTo>
                <a:lnTo>
                  <a:pt x="884" y="6734"/>
                </a:lnTo>
                <a:lnTo>
                  <a:pt x="877" y="6740"/>
                </a:lnTo>
                <a:lnTo>
                  <a:pt x="871" y="6744"/>
                </a:lnTo>
                <a:lnTo>
                  <a:pt x="863" y="6749"/>
                </a:lnTo>
                <a:lnTo>
                  <a:pt x="856" y="6755"/>
                </a:lnTo>
                <a:lnTo>
                  <a:pt x="838" y="6770"/>
                </a:lnTo>
                <a:lnTo>
                  <a:pt x="818" y="6790"/>
                </a:lnTo>
                <a:lnTo>
                  <a:pt x="797" y="6811"/>
                </a:lnTo>
                <a:lnTo>
                  <a:pt x="749" y="6860"/>
                </a:lnTo>
                <a:lnTo>
                  <a:pt x="722" y="6886"/>
                </a:lnTo>
                <a:lnTo>
                  <a:pt x="695" y="6911"/>
                </a:lnTo>
                <a:lnTo>
                  <a:pt x="667" y="6935"/>
                </a:lnTo>
                <a:lnTo>
                  <a:pt x="638" y="6956"/>
                </a:lnTo>
                <a:lnTo>
                  <a:pt x="623" y="6966"/>
                </a:lnTo>
                <a:lnTo>
                  <a:pt x="608" y="6974"/>
                </a:lnTo>
                <a:lnTo>
                  <a:pt x="594" y="6982"/>
                </a:lnTo>
                <a:lnTo>
                  <a:pt x="579" y="6989"/>
                </a:lnTo>
                <a:lnTo>
                  <a:pt x="564" y="6995"/>
                </a:lnTo>
                <a:lnTo>
                  <a:pt x="550" y="6999"/>
                </a:lnTo>
                <a:lnTo>
                  <a:pt x="535" y="7001"/>
                </a:lnTo>
                <a:lnTo>
                  <a:pt x="521" y="7003"/>
                </a:lnTo>
                <a:lnTo>
                  <a:pt x="507" y="7002"/>
                </a:lnTo>
                <a:lnTo>
                  <a:pt x="492" y="7000"/>
                </a:lnTo>
                <a:lnTo>
                  <a:pt x="478" y="6997"/>
                </a:lnTo>
                <a:lnTo>
                  <a:pt x="465" y="6990"/>
                </a:lnTo>
                <a:lnTo>
                  <a:pt x="451" y="6985"/>
                </a:lnTo>
                <a:lnTo>
                  <a:pt x="437" y="6980"/>
                </a:lnTo>
                <a:lnTo>
                  <a:pt x="423" y="6975"/>
                </a:lnTo>
                <a:lnTo>
                  <a:pt x="408" y="6972"/>
                </a:lnTo>
                <a:lnTo>
                  <a:pt x="394" y="6969"/>
                </a:lnTo>
                <a:lnTo>
                  <a:pt x="379" y="6967"/>
                </a:lnTo>
                <a:lnTo>
                  <a:pt x="351" y="6966"/>
                </a:lnTo>
                <a:lnTo>
                  <a:pt x="322" y="6966"/>
                </a:lnTo>
                <a:lnTo>
                  <a:pt x="293" y="6967"/>
                </a:lnTo>
                <a:lnTo>
                  <a:pt x="239" y="6971"/>
                </a:lnTo>
                <a:lnTo>
                  <a:pt x="215" y="6972"/>
                </a:lnTo>
                <a:lnTo>
                  <a:pt x="191" y="6973"/>
                </a:lnTo>
                <a:lnTo>
                  <a:pt x="169" y="6972"/>
                </a:lnTo>
                <a:lnTo>
                  <a:pt x="160" y="6971"/>
                </a:lnTo>
                <a:lnTo>
                  <a:pt x="150" y="6969"/>
                </a:lnTo>
                <a:lnTo>
                  <a:pt x="142" y="6966"/>
                </a:lnTo>
                <a:lnTo>
                  <a:pt x="134" y="6963"/>
                </a:lnTo>
                <a:lnTo>
                  <a:pt x="126" y="6957"/>
                </a:lnTo>
                <a:lnTo>
                  <a:pt x="120" y="6952"/>
                </a:lnTo>
                <a:lnTo>
                  <a:pt x="114" y="6945"/>
                </a:lnTo>
                <a:lnTo>
                  <a:pt x="109" y="6938"/>
                </a:lnTo>
                <a:lnTo>
                  <a:pt x="105" y="6929"/>
                </a:lnTo>
                <a:lnTo>
                  <a:pt x="102" y="6918"/>
                </a:lnTo>
                <a:lnTo>
                  <a:pt x="95" y="6897"/>
                </a:lnTo>
                <a:lnTo>
                  <a:pt x="87" y="6876"/>
                </a:lnTo>
                <a:lnTo>
                  <a:pt x="77" y="6853"/>
                </a:lnTo>
                <a:lnTo>
                  <a:pt x="66" y="6831"/>
                </a:lnTo>
                <a:lnTo>
                  <a:pt x="43" y="6787"/>
                </a:lnTo>
                <a:lnTo>
                  <a:pt x="32" y="6766"/>
                </a:lnTo>
                <a:lnTo>
                  <a:pt x="22" y="6744"/>
                </a:lnTo>
                <a:lnTo>
                  <a:pt x="14" y="6723"/>
                </a:lnTo>
                <a:lnTo>
                  <a:pt x="6" y="6700"/>
                </a:lnTo>
                <a:lnTo>
                  <a:pt x="2" y="6679"/>
                </a:lnTo>
                <a:lnTo>
                  <a:pt x="1" y="6668"/>
                </a:lnTo>
                <a:lnTo>
                  <a:pt x="0" y="6657"/>
                </a:lnTo>
                <a:lnTo>
                  <a:pt x="0" y="6647"/>
                </a:lnTo>
                <a:lnTo>
                  <a:pt x="1" y="6636"/>
                </a:lnTo>
                <a:lnTo>
                  <a:pt x="3" y="6624"/>
                </a:lnTo>
                <a:lnTo>
                  <a:pt x="6" y="6613"/>
                </a:lnTo>
                <a:lnTo>
                  <a:pt x="10" y="6603"/>
                </a:lnTo>
                <a:lnTo>
                  <a:pt x="16" y="6592"/>
                </a:lnTo>
                <a:lnTo>
                  <a:pt x="22" y="6581"/>
                </a:lnTo>
                <a:lnTo>
                  <a:pt x="30" y="6570"/>
                </a:lnTo>
                <a:lnTo>
                  <a:pt x="37" y="6560"/>
                </a:lnTo>
                <a:lnTo>
                  <a:pt x="44" y="6548"/>
                </a:lnTo>
                <a:lnTo>
                  <a:pt x="50" y="6536"/>
                </a:lnTo>
                <a:lnTo>
                  <a:pt x="56" y="6525"/>
                </a:lnTo>
                <a:lnTo>
                  <a:pt x="64" y="6502"/>
                </a:lnTo>
                <a:lnTo>
                  <a:pt x="72" y="6477"/>
                </a:lnTo>
                <a:lnTo>
                  <a:pt x="78" y="6452"/>
                </a:lnTo>
                <a:lnTo>
                  <a:pt x="84" y="6429"/>
                </a:lnTo>
                <a:lnTo>
                  <a:pt x="89" y="6404"/>
                </a:lnTo>
                <a:lnTo>
                  <a:pt x="96" y="6380"/>
                </a:lnTo>
                <a:lnTo>
                  <a:pt x="105" y="6357"/>
                </a:lnTo>
                <a:lnTo>
                  <a:pt x="109" y="6345"/>
                </a:lnTo>
                <a:lnTo>
                  <a:pt x="115" y="6334"/>
                </a:lnTo>
                <a:lnTo>
                  <a:pt x="121" y="6322"/>
                </a:lnTo>
                <a:lnTo>
                  <a:pt x="129" y="6312"/>
                </a:lnTo>
                <a:lnTo>
                  <a:pt x="136" y="6301"/>
                </a:lnTo>
                <a:lnTo>
                  <a:pt x="146" y="6291"/>
                </a:lnTo>
                <a:lnTo>
                  <a:pt x="155" y="6282"/>
                </a:lnTo>
                <a:lnTo>
                  <a:pt x="166" y="6272"/>
                </a:lnTo>
                <a:lnTo>
                  <a:pt x="179" y="6262"/>
                </a:lnTo>
                <a:lnTo>
                  <a:pt x="192" y="6254"/>
                </a:lnTo>
                <a:lnTo>
                  <a:pt x="207" y="6245"/>
                </a:lnTo>
                <a:lnTo>
                  <a:pt x="223" y="6237"/>
                </a:lnTo>
                <a:lnTo>
                  <a:pt x="241" y="6230"/>
                </a:lnTo>
                <a:lnTo>
                  <a:pt x="261" y="6222"/>
                </a:lnTo>
                <a:lnTo>
                  <a:pt x="335" y="6199"/>
                </a:lnTo>
                <a:lnTo>
                  <a:pt x="396" y="6181"/>
                </a:lnTo>
                <a:lnTo>
                  <a:pt x="449" y="6163"/>
                </a:lnTo>
                <a:lnTo>
                  <a:pt x="473" y="6154"/>
                </a:lnTo>
                <a:lnTo>
                  <a:pt x="497" y="6144"/>
                </a:lnTo>
                <a:lnTo>
                  <a:pt x="520" y="6133"/>
                </a:lnTo>
                <a:lnTo>
                  <a:pt x="543" y="6121"/>
                </a:lnTo>
                <a:lnTo>
                  <a:pt x="567" y="6106"/>
                </a:lnTo>
                <a:lnTo>
                  <a:pt x="592" y="6090"/>
                </a:lnTo>
                <a:lnTo>
                  <a:pt x="617" y="6070"/>
                </a:lnTo>
                <a:lnTo>
                  <a:pt x="646" y="6047"/>
                </a:lnTo>
                <a:lnTo>
                  <a:pt x="678" y="6021"/>
                </a:lnTo>
                <a:lnTo>
                  <a:pt x="711" y="5990"/>
                </a:lnTo>
                <a:lnTo>
                  <a:pt x="730" y="5971"/>
                </a:lnTo>
                <a:lnTo>
                  <a:pt x="754" y="5949"/>
                </a:lnTo>
                <a:lnTo>
                  <a:pt x="811" y="5888"/>
                </a:lnTo>
                <a:lnTo>
                  <a:pt x="879" y="5814"/>
                </a:lnTo>
                <a:lnTo>
                  <a:pt x="956" y="5728"/>
                </a:lnTo>
                <a:lnTo>
                  <a:pt x="1041" y="5632"/>
                </a:lnTo>
                <a:lnTo>
                  <a:pt x="1130" y="5527"/>
                </a:lnTo>
                <a:lnTo>
                  <a:pt x="1222" y="5419"/>
                </a:lnTo>
                <a:lnTo>
                  <a:pt x="1315" y="5307"/>
                </a:lnTo>
                <a:lnTo>
                  <a:pt x="1405" y="5194"/>
                </a:lnTo>
                <a:lnTo>
                  <a:pt x="1492" y="5085"/>
                </a:lnTo>
                <a:lnTo>
                  <a:pt x="1571" y="4981"/>
                </a:lnTo>
                <a:lnTo>
                  <a:pt x="1608" y="4930"/>
                </a:lnTo>
                <a:lnTo>
                  <a:pt x="1643" y="4883"/>
                </a:lnTo>
                <a:lnTo>
                  <a:pt x="1675" y="4838"/>
                </a:lnTo>
                <a:lnTo>
                  <a:pt x="1704" y="4795"/>
                </a:lnTo>
                <a:lnTo>
                  <a:pt x="1729" y="4755"/>
                </a:lnTo>
                <a:lnTo>
                  <a:pt x="1751" y="4719"/>
                </a:lnTo>
                <a:lnTo>
                  <a:pt x="1769" y="4686"/>
                </a:lnTo>
                <a:lnTo>
                  <a:pt x="1784" y="4657"/>
                </a:lnTo>
                <a:lnTo>
                  <a:pt x="1790" y="4645"/>
                </a:lnTo>
                <a:lnTo>
                  <a:pt x="1794" y="4633"/>
                </a:lnTo>
                <a:lnTo>
                  <a:pt x="1797" y="4622"/>
                </a:lnTo>
                <a:lnTo>
                  <a:pt x="1799" y="4612"/>
                </a:lnTo>
                <a:lnTo>
                  <a:pt x="1802" y="4594"/>
                </a:lnTo>
                <a:lnTo>
                  <a:pt x="1807" y="4576"/>
                </a:lnTo>
                <a:lnTo>
                  <a:pt x="1813" y="4556"/>
                </a:lnTo>
                <a:lnTo>
                  <a:pt x="1821" y="4536"/>
                </a:lnTo>
                <a:lnTo>
                  <a:pt x="1829" y="4515"/>
                </a:lnTo>
                <a:lnTo>
                  <a:pt x="1840" y="4492"/>
                </a:lnTo>
                <a:lnTo>
                  <a:pt x="1851" y="4469"/>
                </a:lnTo>
                <a:lnTo>
                  <a:pt x="1864" y="4446"/>
                </a:lnTo>
                <a:lnTo>
                  <a:pt x="1893" y="4395"/>
                </a:lnTo>
                <a:lnTo>
                  <a:pt x="1926" y="4343"/>
                </a:lnTo>
                <a:lnTo>
                  <a:pt x="1964" y="4286"/>
                </a:lnTo>
                <a:lnTo>
                  <a:pt x="2005" y="4225"/>
                </a:lnTo>
                <a:lnTo>
                  <a:pt x="2051" y="4160"/>
                </a:lnTo>
                <a:lnTo>
                  <a:pt x="2099" y="4092"/>
                </a:lnTo>
                <a:lnTo>
                  <a:pt x="2206" y="3944"/>
                </a:lnTo>
                <a:lnTo>
                  <a:pt x="2325" y="3779"/>
                </a:lnTo>
                <a:lnTo>
                  <a:pt x="2387" y="3691"/>
                </a:lnTo>
                <a:lnTo>
                  <a:pt x="2451" y="3597"/>
                </a:lnTo>
                <a:lnTo>
                  <a:pt x="2513" y="3507"/>
                </a:lnTo>
                <a:lnTo>
                  <a:pt x="2566" y="3425"/>
                </a:lnTo>
                <a:lnTo>
                  <a:pt x="2612" y="3351"/>
                </a:lnTo>
                <a:lnTo>
                  <a:pt x="2652" y="3285"/>
                </a:lnTo>
                <a:lnTo>
                  <a:pt x="2687" y="3226"/>
                </a:lnTo>
                <a:lnTo>
                  <a:pt x="2716" y="3171"/>
                </a:lnTo>
                <a:lnTo>
                  <a:pt x="2741" y="3122"/>
                </a:lnTo>
                <a:lnTo>
                  <a:pt x="2763" y="3077"/>
                </a:lnTo>
                <a:lnTo>
                  <a:pt x="2782" y="3037"/>
                </a:lnTo>
                <a:lnTo>
                  <a:pt x="2799" y="2998"/>
                </a:lnTo>
                <a:lnTo>
                  <a:pt x="2830" y="2927"/>
                </a:lnTo>
                <a:lnTo>
                  <a:pt x="2847" y="2893"/>
                </a:lnTo>
                <a:lnTo>
                  <a:pt x="2863" y="2857"/>
                </a:lnTo>
                <a:lnTo>
                  <a:pt x="2881" y="2823"/>
                </a:lnTo>
                <a:lnTo>
                  <a:pt x="2901" y="2785"/>
                </a:lnTo>
                <a:lnTo>
                  <a:pt x="2913" y="2766"/>
                </a:lnTo>
                <a:lnTo>
                  <a:pt x="2927" y="2745"/>
                </a:lnTo>
                <a:lnTo>
                  <a:pt x="2942" y="2724"/>
                </a:lnTo>
                <a:lnTo>
                  <a:pt x="2960" y="2701"/>
                </a:lnTo>
                <a:lnTo>
                  <a:pt x="2980" y="2678"/>
                </a:lnTo>
                <a:lnTo>
                  <a:pt x="3000" y="2654"/>
                </a:lnTo>
                <a:lnTo>
                  <a:pt x="3045" y="2605"/>
                </a:lnTo>
                <a:lnTo>
                  <a:pt x="3096" y="2553"/>
                </a:lnTo>
                <a:lnTo>
                  <a:pt x="3151" y="2502"/>
                </a:lnTo>
                <a:lnTo>
                  <a:pt x="3207" y="2448"/>
                </a:lnTo>
                <a:lnTo>
                  <a:pt x="3266" y="2395"/>
                </a:lnTo>
                <a:lnTo>
                  <a:pt x="3325" y="2344"/>
                </a:lnTo>
                <a:lnTo>
                  <a:pt x="3384" y="2293"/>
                </a:lnTo>
                <a:lnTo>
                  <a:pt x="3443" y="2245"/>
                </a:lnTo>
                <a:lnTo>
                  <a:pt x="3499" y="2200"/>
                </a:lnTo>
                <a:lnTo>
                  <a:pt x="3552" y="2158"/>
                </a:lnTo>
                <a:lnTo>
                  <a:pt x="3602" y="2120"/>
                </a:lnTo>
                <a:lnTo>
                  <a:pt x="3646" y="2088"/>
                </a:lnTo>
                <a:lnTo>
                  <a:pt x="3685" y="2060"/>
                </a:lnTo>
                <a:lnTo>
                  <a:pt x="3702" y="2048"/>
                </a:lnTo>
                <a:lnTo>
                  <a:pt x="3718" y="2035"/>
                </a:lnTo>
                <a:lnTo>
                  <a:pt x="3734" y="2023"/>
                </a:lnTo>
                <a:lnTo>
                  <a:pt x="3749" y="2009"/>
                </a:lnTo>
                <a:lnTo>
                  <a:pt x="3763" y="1996"/>
                </a:lnTo>
                <a:lnTo>
                  <a:pt x="3777" y="1982"/>
                </a:lnTo>
                <a:lnTo>
                  <a:pt x="3790" y="1968"/>
                </a:lnTo>
                <a:lnTo>
                  <a:pt x="3802" y="1954"/>
                </a:lnTo>
                <a:lnTo>
                  <a:pt x="3812" y="1940"/>
                </a:lnTo>
                <a:lnTo>
                  <a:pt x="3823" y="1926"/>
                </a:lnTo>
                <a:lnTo>
                  <a:pt x="3841" y="1898"/>
                </a:lnTo>
                <a:lnTo>
                  <a:pt x="3856" y="1870"/>
                </a:lnTo>
                <a:lnTo>
                  <a:pt x="3864" y="1856"/>
                </a:lnTo>
                <a:lnTo>
                  <a:pt x="3869" y="1843"/>
                </a:lnTo>
                <a:lnTo>
                  <a:pt x="3875" y="1829"/>
                </a:lnTo>
                <a:lnTo>
                  <a:pt x="3879" y="1816"/>
                </a:lnTo>
                <a:lnTo>
                  <a:pt x="3882" y="1803"/>
                </a:lnTo>
                <a:lnTo>
                  <a:pt x="3884" y="1791"/>
                </a:lnTo>
                <a:lnTo>
                  <a:pt x="3887" y="1778"/>
                </a:lnTo>
                <a:lnTo>
                  <a:pt x="3888" y="1766"/>
                </a:lnTo>
                <a:lnTo>
                  <a:pt x="3889" y="1754"/>
                </a:lnTo>
                <a:lnTo>
                  <a:pt x="3889" y="1742"/>
                </a:lnTo>
                <a:lnTo>
                  <a:pt x="3888" y="1731"/>
                </a:lnTo>
                <a:lnTo>
                  <a:pt x="3885" y="1721"/>
                </a:lnTo>
                <a:lnTo>
                  <a:pt x="3882" y="1711"/>
                </a:lnTo>
                <a:lnTo>
                  <a:pt x="3879" y="1701"/>
                </a:lnTo>
                <a:lnTo>
                  <a:pt x="3875" y="1692"/>
                </a:lnTo>
                <a:lnTo>
                  <a:pt x="3870" y="1684"/>
                </a:lnTo>
                <a:lnTo>
                  <a:pt x="3865" y="1676"/>
                </a:lnTo>
                <a:lnTo>
                  <a:pt x="3859" y="1669"/>
                </a:lnTo>
                <a:lnTo>
                  <a:pt x="3783" y="1596"/>
                </a:lnTo>
                <a:lnTo>
                  <a:pt x="3736" y="1548"/>
                </a:lnTo>
                <a:lnTo>
                  <a:pt x="3711" y="1521"/>
                </a:lnTo>
                <a:lnTo>
                  <a:pt x="3686" y="1493"/>
                </a:lnTo>
                <a:lnTo>
                  <a:pt x="3661" y="1463"/>
                </a:lnTo>
                <a:lnTo>
                  <a:pt x="3636" y="1432"/>
                </a:lnTo>
                <a:lnTo>
                  <a:pt x="3614" y="1399"/>
                </a:lnTo>
                <a:lnTo>
                  <a:pt x="3591" y="1365"/>
                </a:lnTo>
                <a:lnTo>
                  <a:pt x="3571" y="1330"/>
                </a:lnTo>
                <a:lnTo>
                  <a:pt x="3562" y="1312"/>
                </a:lnTo>
                <a:lnTo>
                  <a:pt x="3554" y="1293"/>
                </a:lnTo>
                <a:lnTo>
                  <a:pt x="3545" y="1275"/>
                </a:lnTo>
                <a:lnTo>
                  <a:pt x="3537" y="1257"/>
                </a:lnTo>
                <a:lnTo>
                  <a:pt x="3531" y="1237"/>
                </a:lnTo>
                <a:lnTo>
                  <a:pt x="3526" y="1219"/>
                </a:lnTo>
                <a:lnTo>
                  <a:pt x="3514" y="1177"/>
                </a:lnTo>
                <a:lnTo>
                  <a:pt x="3503" y="1130"/>
                </a:lnTo>
                <a:lnTo>
                  <a:pt x="3493" y="1076"/>
                </a:lnTo>
                <a:lnTo>
                  <a:pt x="3485" y="1019"/>
                </a:lnTo>
                <a:lnTo>
                  <a:pt x="3477" y="958"/>
                </a:lnTo>
                <a:lnTo>
                  <a:pt x="3475" y="926"/>
                </a:lnTo>
                <a:lnTo>
                  <a:pt x="3473" y="894"/>
                </a:lnTo>
                <a:lnTo>
                  <a:pt x="3472" y="860"/>
                </a:lnTo>
                <a:lnTo>
                  <a:pt x="3472" y="828"/>
                </a:lnTo>
                <a:lnTo>
                  <a:pt x="3473" y="794"/>
                </a:lnTo>
                <a:lnTo>
                  <a:pt x="3474" y="760"/>
                </a:lnTo>
                <a:lnTo>
                  <a:pt x="3476" y="727"/>
                </a:lnTo>
                <a:lnTo>
                  <a:pt x="3480" y="694"/>
                </a:lnTo>
                <a:lnTo>
                  <a:pt x="3485" y="660"/>
                </a:lnTo>
                <a:lnTo>
                  <a:pt x="3491" y="627"/>
                </a:lnTo>
                <a:lnTo>
                  <a:pt x="3499" y="594"/>
                </a:lnTo>
                <a:lnTo>
                  <a:pt x="3507" y="562"/>
                </a:lnTo>
                <a:lnTo>
                  <a:pt x="3517" y="531"/>
                </a:lnTo>
                <a:lnTo>
                  <a:pt x="3529" y="499"/>
                </a:lnTo>
                <a:lnTo>
                  <a:pt x="3542" y="469"/>
                </a:lnTo>
                <a:lnTo>
                  <a:pt x="3557" y="440"/>
                </a:lnTo>
                <a:lnTo>
                  <a:pt x="3574" y="412"/>
                </a:lnTo>
                <a:lnTo>
                  <a:pt x="3592" y="386"/>
                </a:lnTo>
                <a:lnTo>
                  <a:pt x="3612" y="360"/>
                </a:lnTo>
                <a:lnTo>
                  <a:pt x="3634" y="335"/>
                </a:lnTo>
                <a:lnTo>
                  <a:pt x="3658" y="313"/>
                </a:lnTo>
                <a:lnTo>
                  <a:pt x="3671" y="302"/>
                </a:lnTo>
                <a:lnTo>
                  <a:pt x="3685" y="291"/>
                </a:lnTo>
                <a:lnTo>
                  <a:pt x="3784" y="216"/>
                </a:lnTo>
                <a:lnTo>
                  <a:pt x="3830" y="183"/>
                </a:lnTo>
                <a:lnTo>
                  <a:pt x="3873" y="153"/>
                </a:lnTo>
                <a:lnTo>
                  <a:pt x="3913" y="125"/>
                </a:lnTo>
                <a:lnTo>
                  <a:pt x="3953" y="100"/>
                </a:lnTo>
                <a:lnTo>
                  <a:pt x="3974" y="89"/>
                </a:lnTo>
                <a:lnTo>
                  <a:pt x="3993" y="78"/>
                </a:lnTo>
                <a:lnTo>
                  <a:pt x="4013" y="69"/>
                </a:lnTo>
                <a:lnTo>
                  <a:pt x="4034" y="59"/>
                </a:lnTo>
                <a:lnTo>
                  <a:pt x="4055" y="50"/>
                </a:lnTo>
                <a:lnTo>
                  <a:pt x="4077" y="43"/>
                </a:lnTo>
                <a:lnTo>
                  <a:pt x="4098" y="35"/>
                </a:lnTo>
                <a:lnTo>
                  <a:pt x="4121" y="29"/>
                </a:lnTo>
                <a:lnTo>
                  <a:pt x="4144" y="24"/>
                </a:lnTo>
                <a:lnTo>
                  <a:pt x="4169" y="18"/>
                </a:lnTo>
                <a:lnTo>
                  <a:pt x="4194" y="14"/>
                </a:lnTo>
                <a:lnTo>
                  <a:pt x="4221" y="10"/>
                </a:lnTo>
                <a:lnTo>
                  <a:pt x="4249" y="6"/>
                </a:lnTo>
                <a:lnTo>
                  <a:pt x="4277" y="4"/>
                </a:lnTo>
                <a:lnTo>
                  <a:pt x="4308" y="2"/>
                </a:lnTo>
                <a:lnTo>
                  <a:pt x="4339" y="0"/>
                </a:lnTo>
                <a:lnTo>
                  <a:pt x="4406" y="0"/>
                </a:lnTo>
                <a:lnTo>
                  <a:pt x="4482" y="1"/>
                </a:lnTo>
                <a:lnTo>
                  <a:pt x="4626" y="6"/>
                </a:lnTo>
                <a:lnTo>
                  <a:pt x="4743" y="11"/>
                </a:lnTo>
                <a:lnTo>
                  <a:pt x="4792" y="14"/>
                </a:lnTo>
                <a:lnTo>
                  <a:pt x="4836" y="17"/>
                </a:lnTo>
                <a:lnTo>
                  <a:pt x="4876" y="20"/>
                </a:lnTo>
                <a:lnTo>
                  <a:pt x="4911" y="25"/>
                </a:lnTo>
                <a:lnTo>
                  <a:pt x="4943" y="30"/>
                </a:lnTo>
                <a:lnTo>
                  <a:pt x="4972" y="37"/>
                </a:lnTo>
                <a:lnTo>
                  <a:pt x="4996" y="44"/>
                </a:lnTo>
                <a:lnTo>
                  <a:pt x="5019" y="53"/>
                </a:lnTo>
                <a:lnTo>
                  <a:pt x="5038" y="62"/>
                </a:lnTo>
                <a:lnTo>
                  <a:pt x="5058" y="74"/>
                </a:lnTo>
                <a:lnTo>
                  <a:pt x="5075" y="88"/>
                </a:lnTo>
                <a:lnTo>
                  <a:pt x="5091" y="103"/>
                </a:lnTo>
                <a:lnTo>
                  <a:pt x="5120" y="133"/>
                </a:lnTo>
                <a:lnTo>
                  <a:pt x="5132" y="147"/>
                </a:lnTo>
                <a:lnTo>
                  <a:pt x="5141" y="160"/>
                </a:lnTo>
                <a:lnTo>
                  <a:pt x="5150" y="172"/>
                </a:lnTo>
                <a:lnTo>
                  <a:pt x="5156" y="185"/>
                </a:lnTo>
                <a:lnTo>
                  <a:pt x="5163" y="197"/>
                </a:lnTo>
                <a:lnTo>
                  <a:pt x="5167" y="209"/>
                </a:lnTo>
                <a:lnTo>
                  <a:pt x="5170" y="223"/>
                </a:lnTo>
                <a:lnTo>
                  <a:pt x="5174" y="237"/>
                </a:lnTo>
                <a:lnTo>
                  <a:pt x="5176" y="251"/>
                </a:lnTo>
                <a:lnTo>
                  <a:pt x="5177" y="269"/>
                </a:lnTo>
                <a:lnTo>
                  <a:pt x="5178" y="305"/>
                </a:lnTo>
                <a:lnTo>
                  <a:pt x="5178" y="349"/>
                </a:lnTo>
                <a:lnTo>
                  <a:pt x="5178" y="373"/>
                </a:lnTo>
                <a:lnTo>
                  <a:pt x="5177" y="395"/>
                </a:lnTo>
                <a:lnTo>
                  <a:pt x="5172" y="436"/>
                </a:lnTo>
                <a:lnTo>
                  <a:pt x="5167" y="473"/>
                </a:lnTo>
                <a:lnTo>
                  <a:pt x="5164" y="509"/>
                </a:lnTo>
                <a:lnTo>
                  <a:pt x="5163" y="526"/>
                </a:lnTo>
                <a:lnTo>
                  <a:pt x="5163" y="545"/>
                </a:lnTo>
                <a:lnTo>
                  <a:pt x="5164" y="563"/>
                </a:lnTo>
                <a:lnTo>
                  <a:pt x="5166" y="582"/>
                </a:lnTo>
                <a:lnTo>
                  <a:pt x="5169" y="602"/>
                </a:lnTo>
                <a:lnTo>
                  <a:pt x="5176" y="623"/>
                </a:lnTo>
                <a:lnTo>
                  <a:pt x="5183" y="644"/>
                </a:lnTo>
                <a:lnTo>
                  <a:pt x="5193" y="668"/>
                </a:lnTo>
                <a:lnTo>
                  <a:pt x="5203" y="694"/>
                </a:lnTo>
                <a:lnTo>
                  <a:pt x="5210" y="720"/>
                </a:lnTo>
                <a:lnTo>
                  <a:pt x="5217" y="747"/>
                </a:lnTo>
                <a:lnTo>
                  <a:pt x="5221" y="774"/>
                </a:lnTo>
                <a:lnTo>
                  <a:pt x="5225" y="802"/>
                </a:lnTo>
                <a:lnTo>
                  <a:pt x="5227" y="830"/>
                </a:lnTo>
                <a:lnTo>
                  <a:pt x="5232" y="886"/>
                </a:lnTo>
                <a:lnTo>
                  <a:pt x="5234" y="939"/>
                </a:lnTo>
                <a:lnTo>
                  <a:pt x="5236" y="963"/>
                </a:lnTo>
                <a:lnTo>
                  <a:pt x="5239" y="986"/>
                </a:lnTo>
                <a:lnTo>
                  <a:pt x="5242" y="1008"/>
                </a:lnTo>
                <a:lnTo>
                  <a:pt x="5248" y="1028"/>
                </a:lnTo>
                <a:lnTo>
                  <a:pt x="5253" y="1045"/>
                </a:lnTo>
                <a:lnTo>
                  <a:pt x="5257" y="1053"/>
                </a:lnTo>
                <a:lnTo>
                  <a:pt x="5262" y="1060"/>
                </a:lnTo>
                <a:lnTo>
                  <a:pt x="5276" y="1081"/>
                </a:lnTo>
                <a:lnTo>
                  <a:pt x="5293" y="1102"/>
                </a:lnTo>
                <a:lnTo>
                  <a:pt x="5329" y="1145"/>
                </a:lnTo>
                <a:lnTo>
                  <a:pt x="5347" y="1168"/>
                </a:lnTo>
                <a:lnTo>
                  <a:pt x="5362" y="1190"/>
                </a:lnTo>
                <a:lnTo>
                  <a:pt x="5368" y="1201"/>
                </a:lnTo>
                <a:lnTo>
                  <a:pt x="5373" y="1212"/>
                </a:lnTo>
                <a:lnTo>
                  <a:pt x="5378" y="1222"/>
                </a:lnTo>
                <a:lnTo>
                  <a:pt x="5381" y="1234"/>
                </a:lnTo>
                <a:lnTo>
                  <a:pt x="5386" y="1256"/>
                </a:lnTo>
                <a:lnTo>
                  <a:pt x="5388" y="1276"/>
                </a:lnTo>
                <a:lnTo>
                  <a:pt x="5389" y="1287"/>
                </a:lnTo>
                <a:lnTo>
                  <a:pt x="5389" y="1296"/>
                </a:lnTo>
                <a:lnTo>
                  <a:pt x="5387" y="1306"/>
                </a:lnTo>
                <a:lnTo>
                  <a:pt x="5385" y="1316"/>
                </a:lnTo>
                <a:lnTo>
                  <a:pt x="5383" y="1324"/>
                </a:lnTo>
                <a:lnTo>
                  <a:pt x="5379" y="1333"/>
                </a:lnTo>
                <a:lnTo>
                  <a:pt x="5372" y="1342"/>
                </a:lnTo>
                <a:lnTo>
                  <a:pt x="5366" y="1350"/>
                </a:lnTo>
                <a:lnTo>
                  <a:pt x="5357" y="1358"/>
                </a:lnTo>
                <a:lnTo>
                  <a:pt x="5348" y="1365"/>
                </a:lnTo>
                <a:lnTo>
                  <a:pt x="5336" y="1373"/>
                </a:lnTo>
                <a:lnTo>
                  <a:pt x="5323" y="1379"/>
                </a:lnTo>
                <a:lnTo>
                  <a:pt x="5309" y="1386"/>
                </a:lnTo>
                <a:lnTo>
                  <a:pt x="5297" y="1394"/>
                </a:lnTo>
                <a:lnTo>
                  <a:pt x="5286" y="1404"/>
                </a:lnTo>
                <a:lnTo>
                  <a:pt x="5278" y="1414"/>
                </a:lnTo>
                <a:lnTo>
                  <a:pt x="5271" y="1424"/>
                </a:lnTo>
                <a:lnTo>
                  <a:pt x="5265" y="1435"/>
                </a:lnTo>
                <a:lnTo>
                  <a:pt x="5261" y="1447"/>
                </a:lnTo>
                <a:lnTo>
                  <a:pt x="5257" y="1460"/>
                </a:lnTo>
                <a:lnTo>
                  <a:pt x="5254" y="1473"/>
                </a:lnTo>
                <a:lnTo>
                  <a:pt x="5252" y="1486"/>
                </a:lnTo>
                <a:lnTo>
                  <a:pt x="5251" y="1512"/>
                </a:lnTo>
                <a:lnTo>
                  <a:pt x="5251" y="1540"/>
                </a:lnTo>
                <a:lnTo>
                  <a:pt x="5251" y="1567"/>
                </a:lnTo>
                <a:lnTo>
                  <a:pt x="5251" y="1600"/>
                </a:lnTo>
                <a:lnTo>
                  <a:pt x="5253" y="1640"/>
                </a:lnTo>
                <a:lnTo>
                  <a:pt x="5257" y="1730"/>
                </a:lnTo>
                <a:lnTo>
                  <a:pt x="5265" y="1839"/>
                </a:lnTo>
                <a:lnTo>
                  <a:pt x="5264" y="1844"/>
                </a:lnTo>
                <a:lnTo>
                  <a:pt x="5259" y="1857"/>
                </a:lnTo>
                <a:lnTo>
                  <a:pt x="5255" y="1867"/>
                </a:lnTo>
                <a:lnTo>
                  <a:pt x="5250" y="1877"/>
                </a:lnTo>
                <a:lnTo>
                  <a:pt x="5242" y="1888"/>
                </a:lnTo>
                <a:lnTo>
                  <a:pt x="5233" y="1899"/>
                </a:lnTo>
                <a:lnTo>
                  <a:pt x="5221" y="1911"/>
                </a:lnTo>
                <a:lnTo>
                  <a:pt x="5206" y="1923"/>
                </a:lnTo>
                <a:lnTo>
                  <a:pt x="5188" y="1935"/>
                </a:lnTo>
                <a:lnTo>
                  <a:pt x="5167" y="1945"/>
                </a:lnTo>
                <a:lnTo>
                  <a:pt x="5143" y="1954"/>
                </a:lnTo>
                <a:lnTo>
                  <a:pt x="5129" y="1958"/>
                </a:lnTo>
                <a:lnTo>
                  <a:pt x="5116" y="1962"/>
                </a:lnTo>
                <a:lnTo>
                  <a:pt x="5100" y="1966"/>
                </a:lnTo>
                <a:lnTo>
                  <a:pt x="5083" y="1969"/>
                </a:lnTo>
                <a:lnTo>
                  <a:pt x="5066" y="1971"/>
                </a:lnTo>
                <a:lnTo>
                  <a:pt x="5048" y="1973"/>
                </a:lnTo>
                <a:lnTo>
                  <a:pt x="5026" y="1974"/>
                </a:lnTo>
                <a:lnTo>
                  <a:pt x="5006" y="1975"/>
                </a:lnTo>
                <a:lnTo>
                  <a:pt x="4969" y="1974"/>
                </a:lnTo>
                <a:lnTo>
                  <a:pt x="4953" y="1974"/>
                </a:lnTo>
                <a:lnTo>
                  <a:pt x="4938" y="1975"/>
                </a:lnTo>
                <a:lnTo>
                  <a:pt x="4925" y="1977"/>
                </a:lnTo>
                <a:lnTo>
                  <a:pt x="4914" y="1981"/>
                </a:lnTo>
                <a:lnTo>
                  <a:pt x="4908" y="1984"/>
                </a:lnTo>
                <a:lnTo>
                  <a:pt x="4904" y="1987"/>
                </a:lnTo>
                <a:lnTo>
                  <a:pt x="4900" y="1991"/>
                </a:lnTo>
                <a:lnTo>
                  <a:pt x="4895" y="1996"/>
                </a:lnTo>
                <a:lnTo>
                  <a:pt x="4892" y="2001"/>
                </a:lnTo>
                <a:lnTo>
                  <a:pt x="4889" y="2008"/>
                </a:lnTo>
                <a:lnTo>
                  <a:pt x="4887" y="2015"/>
                </a:lnTo>
                <a:lnTo>
                  <a:pt x="4885" y="2024"/>
                </a:lnTo>
                <a:lnTo>
                  <a:pt x="4882" y="2033"/>
                </a:lnTo>
                <a:lnTo>
                  <a:pt x="4882" y="2044"/>
                </a:lnTo>
                <a:lnTo>
                  <a:pt x="4881" y="2068"/>
                </a:lnTo>
                <a:lnTo>
                  <a:pt x="4883" y="2098"/>
                </a:lnTo>
                <a:lnTo>
                  <a:pt x="4888" y="2133"/>
                </a:lnTo>
                <a:lnTo>
                  <a:pt x="4891" y="2151"/>
                </a:lnTo>
                <a:lnTo>
                  <a:pt x="4896" y="2171"/>
                </a:lnTo>
                <a:lnTo>
                  <a:pt x="4903" y="2190"/>
                </a:lnTo>
                <a:lnTo>
                  <a:pt x="4911" y="2208"/>
                </a:lnTo>
                <a:lnTo>
                  <a:pt x="4921" y="2228"/>
                </a:lnTo>
                <a:lnTo>
                  <a:pt x="4932" y="2246"/>
                </a:lnTo>
                <a:lnTo>
                  <a:pt x="4944" y="2265"/>
                </a:lnTo>
                <a:lnTo>
                  <a:pt x="4957" y="2284"/>
                </a:lnTo>
                <a:lnTo>
                  <a:pt x="4971" y="2303"/>
                </a:lnTo>
                <a:lnTo>
                  <a:pt x="4986" y="2321"/>
                </a:lnTo>
                <a:lnTo>
                  <a:pt x="5018" y="2360"/>
                </a:lnTo>
                <a:lnTo>
                  <a:pt x="5052" y="2399"/>
                </a:lnTo>
                <a:lnTo>
                  <a:pt x="5090" y="2437"/>
                </a:lnTo>
                <a:lnTo>
                  <a:pt x="5166" y="2518"/>
                </a:lnTo>
                <a:lnTo>
                  <a:pt x="5204" y="2560"/>
                </a:lnTo>
                <a:lnTo>
                  <a:pt x="5241" y="2602"/>
                </a:lnTo>
                <a:lnTo>
                  <a:pt x="5277" y="2646"/>
                </a:lnTo>
                <a:lnTo>
                  <a:pt x="5294" y="2668"/>
                </a:lnTo>
                <a:lnTo>
                  <a:pt x="5310" y="2691"/>
                </a:lnTo>
                <a:lnTo>
                  <a:pt x="5325" y="2713"/>
                </a:lnTo>
                <a:lnTo>
                  <a:pt x="5340" y="2737"/>
                </a:lnTo>
                <a:lnTo>
                  <a:pt x="5354" y="2761"/>
                </a:lnTo>
                <a:lnTo>
                  <a:pt x="5367" y="2785"/>
                </a:lnTo>
                <a:lnTo>
                  <a:pt x="5380" y="2811"/>
                </a:lnTo>
                <a:lnTo>
                  <a:pt x="5396" y="2841"/>
                </a:lnTo>
                <a:lnTo>
                  <a:pt x="5435" y="2909"/>
                </a:lnTo>
                <a:lnTo>
                  <a:pt x="5482" y="2986"/>
                </a:lnTo>
                <a:lnTo>
                  <a:pt x="5535" y="3072"/>
                </a:lnTo>
                <a:lnTo>
                  <a:pt x="5594" y="3163"/>
                </a:lnTo>
                <a:lnTo>
                  <a:pt x="5656" y="3259"/>
                </a:lnTo>
                <a:lnTo>
                  <a:pt x="5720" y="3358"/>
                </a:lnTo>
                <a:lnTo>
                  <a:pt x="5787" y="3455"/>
                </a:lnTo>
                <a:lnTo>
                  <a:pt x="5854" y="3552"/>
                </a:lnTo>
                <a:lnTo>
                  <a:pt x="5919" y="3646"/>
                </a:lnTo>
                <a:lnTo>
                  <a:pt x="5981" y="3734"/>
                </a:lnTo>
                <a:lnTo>
                  <a:pt x="6039" y="3813"/>
                </a:lnTo>
                <a:lnTo>
                  <a:pt x="6093" y="3883"/>
                </a:lnTo>
                <a:lnTo>
                  <a:pt x="6139" y="3942"/>
                </a:lnTo>
                <a:lnTo>
                  <a:pt x="6160" y="3967"/>
                </a:lnTo>
                <a:lnTo>
                  <a:pt x="6178" y="3988"/>
                </a:lnTo>
                <a:lnTo>
                  <a:pt x="6194" y="4005"/>
                </a:lnTo>
                <a:lnTo>
                  <a:pt x="6208" y="4018"/>
                </a:lnTo>
                <a:lnTo>
                  <a:pt x="6222" y="4029"/>
                </a:lnTo>
                <a:lnTo>
                  <a:pt x="6237" y="4042"/>
                </a:lnTo>
                <a:lnTo>
                  <a:pt x="6277" y="4070"/>
                </a:lnTo>
                <a:lnTo>
                  <a:pt x="6324" y="4100"/>
                </a:lnTo>
                <a:lnTo>
                  <a:pt x="6378" y="4133"/>
                </a:lnTo>
                <a:lnTo>
                  <a:pt x="6438" y="4168"/>
                </a:lnTo>
                <a:lnTo>
                  <a:pt x="6502" y="4204"/>
                </a:lnTo>
                <a:lnTo>
                  <a:pt x="6571" y="4240"/>
                </a:lnTo>
                <a:lnTo>
                  <a:pt x="6641" y="4275"/>
                </a:lnTo>
                <a:lnTo>
                  <a:pt x="6713" y="4310"/>
                </a:lnTo>
                <a:lnTo>
                  <a:pt x="6785" y="4343"/>
                </a:lnTo>
                <a:lnTo>
                  <a:pt x="6856" y="4374"/>
                </a:lnTo>
                <a:lnTo>
                  <a:pt x="6924" y="4402"/>
                </a:lnTo>
                <a:lnTo>
                  <a:pt x="6989" y="4425"/>
                </a:lnTo>
                <a:lnTo>
                  <a:pt x="7019" y="4436"/>
                </a:lnTo>
                <a:lnTo>
                  <a:pt x="7049" y="4445"/>
                </a:lnTo>
                <a:lnTo>
                  <a:pt x="7077" y="4452"/>
                </a:lnTo>
                <a:lnTo>
                  <a:pt x="7103" y="4459"/>
                </a:lnTo>
                <a:lnTo>
                  <a:pt x="7128" y="4464"/>
                </a:lnTo>
                <a:lnTo>
                  <a:pt x="7150" y="4467"/>
                </a:lnTo>
                <a:lnTo>
                  <a:pt x="7175" y="4472"/>
                </a:lnTo>
                <a:lnTo>
                  <a:pt x="7203" y="4476"/>
                </a:lnTo>
                <a:lnTo>
                  <a:pt x="7273" y="4490"/>
                </a:lnTo>
                <a:lnTo>
                  <a:pt x="7357" y="4509"/>
                </a:lnTo>
                <a:lnTo>
                  <a:pt x="7452" y="4532"/>
                </a:lnTo>
                <a:lnTo>
                  <a:pt x="7667" y="4584"/>
                </a:lnTo>
                <a:lnTo>
                  <a:pt x="7896" y="4641"/>
                </a:lnTo>
                <a:lnTo>
                  <a:pt x="8119" y="4696"/>
                </a:lnTo>
                <a:lnTo>
                  <a:pt x="8222" y="4720"/>
                </a:lnTo>
                <a:lnTo>
                  <a:pt x="8316" y="4741"/>
                </a:lnTo>
                <a:lnTo>
                  <a:pt x="8396" y="4757"/>
                </a:lnTo>
                <a:lnTo>
                  <a:pt x="8432" y="4764"/>
                </a:lnTo>
                <a:lnTo>
                  <a:pt x="8463" y="4769"/>
                </a:lnTo>
                <a:lnTo>
                  <a:pt x="8491" y="4772"/>
                </a:lnTo>
                <a:lnTo>
                  <a:pt x="8514" y="4775"/>
                </a:lnTo>
                <a:lnTo>
                  <a:pt x="8531" y="4775"/>
                </a:lnTo>
                <a:lnTo>
                  <a:pt x="8537" y="4773"/>
                </a:lnTo>
                <a:lnTo>
                  <a:pt x="8543" y="4772"/>
                </a:lnTo>
                <a:lnTo>
                  <a:pt x="8560" y="4767"/>
                </a:lnTo>
                <a:lnTo>
                  <a:pt x="8573" y="4761"/>
                </a:lnTo>
                <a:lnTo>
                  <a:pt x="8583" y="4753"/>
                </a:lnTo>
                <a:lnTo>
                  <a:pt x="8591" y="4746"/>
                </a:lnTo>
                <a:lnTo>
                  <a:pt x="8596" y="4738"/>
                </a:lnTo>
                <a:lnTo>
                  <a:pt x="8601" y="4730"/>
                </a:lnTo>
                <a:lnTo>
                  <a:pt x="8608" y="4714"/>
                </a:lnTo>
                <a:lnTo>
                  <a:pt x="8612" y="4706"/>
                </a:lnTo>
                <a:lnTo>
                  <a:pt x="8619" y="4698"/>
                </a:lnTo>
                <a:lnTo>
                  <a:pt x="8626" y="4690"/>
                </a:lnTo>
                <a:lnTo>
                  <a:pt x="8637" y="4682"/>
                </a:lnTo>
                <a:lnTo>
                  <a:pt x="8651" y="4675"/>
                </a:lnTo>
                <a:lnTo>
                  <a:pt x="8668" y="4668"/>
                </a:lnTo>
                <a:lnTo>
                  <a:pt x="8690" y="4662"/>
                </a:lnTo>
                <a:lnTo>
                  <a:pt x="8718" y="4656"/>
                </a:lnTo>
                <a:lnTo>
                  <a:pt x="8751" y="4651"/>
                </a:lnTo>
                <a:lnTo>
                  <a:pt x="8791" y="4648"/>
                </a:lnTo>
                <a:lnTo>
                  <a:pt x="8837" y="4646"/>
                </a:lnTo>
                <a:lnTo>
                  <a:pt x="8887" y="4643"/>
                </a:lnTo>
                <a:lnTo>
                  <a:pt x="8995" y="4641"/>
                </a:lnTo>
                <a:lnTo>
                  <a:pt x="9107" y="4640"/>
                </a:lnTo>
                <a:lnTo>
                  <a:pt x="9213" y="4638"/>
                </a:lnTo>
                <a:lnTo>
                  <a:pt x="9260" y="4636"/>
                </a:lnTo>
                <a:lnTo>
                  <a:pt x="9302" y="4634"/>
                </a:lnTo>
                <a:lnTo>
                  <a:pt x="9339" y="4631"/>
                </a:lnTo>
                <a:lnTo>
                  <a:pt x="9368" y="4626"/>
                </a:lnTo>
                <a:lnTo>
                  <a:pt x="9379" y="4623"/>
                </a:lnTo>
                <a:lnTo>
                  <a:pt x="9388" y="4620"/>
                </a:lnTo>
                <a:lnTo>
                  <a:pt x="9394" y="4617"/>
                </a:lnTo>
                <a:lnTo>
                  <a:pt x="9399" y="4612"/>
                </a:lnTo>
                <a:lnTo>
                  <a:pt x="9407" y="4596"/>
                </a:lnTo>
                <a:lnTo>
                  <a:pt x="9420" y="4566"/>
                </a:lnTo>
                <a:lnTo>
                  <a:pt x="9459" y="4469"/>
                </a:lnTo>
                <a:lnTo>
                  <a:pt x="9508" y="4342"/>
                </a:lnTo>
                <a:lnTo>
                  <a:pt x="9562" y="4198"/>
                </a:lnTo>
                <a:lnTo>
                  <a:pt x="9660" y="3933"/>
                </a:lnTo>
                <a:lnTo>
                  <a:pt x="9704" y="3815"/>
                </a:lnTo>
                <a:lnTo>
                  <a:pt x="12314" y="4670"/>
                </a:lnTo>
                <a:lnTo>
                  <a:pt x="11400" y="7630"/>
                </a:lnTo>
                <a:lnTo>
                  <a:pt x="8747" y="6860"/>
                </a:lnTo>
                <a:lnTo>
                  <a:pt x="9066" y="5946"/>
                </a:lnTo>
                <a:lnTo>
                  <a:pt x="9211" y="5424"/>
                </a:lnTo>
                <a:lnTo>
                  <a:pt x="9190" y="5414"/>
                </a:lnTo>
                <a:lnTo>
                  <a:pt x="9169" y="5402"/>
                </a:lnTo>
                <a:lnTo>
                  <a:pt x="9140" y="5389"/>
                </a:lnTo>
                <a:lnTo>
                  <a:pt x="9107" y="5375"/>
                </a:lnTo>
                <a:lnTo>
                  <a:pt x="9088" y="5370"/>
                </a:lnTo>
                <a:lnTo>
                  <a:pt x="9070" y="5363"/>
                </a:lnTo>
                <a:lnTo>
                  <a:pt x="9051" y="5359"/>
                </a:lnTo>
                <a:lnTo>
                  <a:pt x="9031" y="5356"/>
                </a:lnTo>
                <a:lnTo>
                  <a:pt x="9012" y="5353"/>
                </a:lnTo>
                <a:lnTo>
                  <a:pt x="8993" y="5352"/>
                </a:lnTo>
                <a:lnTo>
                  <a:pt x="8971" y="5351"/>
                </a:lnTo>
                <a:lnTo>
                  <a:pt x="8943" y="5350"/>
                </a:lnTo>
                <a:lnTo>
                  <a:pt x="8878" y="5343"/>
                </a:lnTo>
                <a:lnTo>
                  <a:pt x="8801" y="5334"/>
                </a:lnTo>
                <a:lnTo>
                  <a:pt x="8723" y="5323"/>
                </a:lnTo>
                <a:lnTo>
                  <a:pt x="8587" y="5303"/>
                </a:lnTo>
                <a:lnTo>
                  <a:pt x="8529" y="5294"/>
                </a:lnTo>
                <a:lnTo>
                  <a:pt x="8511" y="5319"/>
                </a:lnTo>
                <a:lnTo>
                  <a:pt x="8493" y="5345"/>
                </a:lnTo>
                <a:lnTo>
                  <a:pt x="8471" y="5374"/>
                </a:lnTo>
                <a:lnTo>
                  <a:pt x="8458" y="5389"/>
                </a:lnTo>
                <a:lnTo>
                  <a:pt x="8445" y="5403"/>
                </a:lnTo>
                <a:lnTo>
                  <a:pt x="8432" y="5417"/>
                </a:lnTo>
                <a:lnTo>
                  <a:pt x="8418" y="5429"/>
                </a:lnTo>
                <a:lnTo>
                  <a:pt x="8405" y="5439"/>
                </a:lnTo>
                <a:lnTo>
                  <a:pt x="8392" y="5447"/>
                </a:lnTo>
                <a:lnTo>
                  <a:pt x="8387" y="5450"/>
                </a:lnTo>
                <a:lnTo>
                  <a:pt x="8380" y="5452"/>
                </a:lnTo>
                <a:lnTo>
                  <a:pt x="8375" y="5453"/>
                </a:lnTo>
                <a:lnTo>
                  <a:pt x="8369" y="5453"/>
                </a:lnTo>
                <a:lnTo>
                  <a:pt x="8337" y="5459"/>
                </a:lnTo>
                <a:lnTo>
                  <a:pt x="8300" y="5463"/>
                </a:lnTo>
                <a:lnTo>
                  <a:pt x="8252" y="5468"/>
                </a:lnTo>
                <a:lnTo>
                  <a:pt x="8198" y="5474"/>
                </a:lnTo>
                <a:lnTo>
                  <a:pt x="8136" y="5478"/>
                </a:lnTo>
                <a:lnTo>
                  <a:pt x="8072" y="5481"/>
                </a:lnTo>
                <a:lnTo>
                  <a:pt x="8006" y="5482"/>
                </a:lnTo>
                <a:lnTo>
                  <a:pt x="7972" y="5483"/>
                </a:lnTo>
                <a:lnTo>
                  <a:pt x="7934" y="5486"/>
                </a:lnTo>
                <a:lnTo>
                  <a:pt x="7852" y="5490"/>
                </a:lnTo>
                <a:lnTo>
                  <a:pt x="7759" y="5495"/>
                </a:lnTo>
                <a:lnTo>
                  <a:pt x="7711" y="5497"/>
                </a:lnTo>
                <a:lnTo>
                  <a:pt x="7661" y="5498"/>
                </a:lnTo>
                <a:lnTo>
                  <a:pt x="7609" y="5498"/>
                </a:lnTo>
                <a:lnTo>
                  <a:pt x="7556" y="5497"/>
                </a:lnTo>
                <a:lnTo>
                  <a:pt x="7503" y="5494"/>
                </a:lnTo>
                <a:lnTo>
                  <a:pt x="7450" y="5489"/>
                </a:lnTo>
                <a:lnTo>
                  <a:pt x="7423" y="5486"/>
                </a:lnTo>
                <a:lnTo>
                  <a:pt x="7396" y="5481"/>
                </a:lnTo>
                <a:lnTo>
                  <a:pt x="7369" y="5476"/>
                </a:lnTo>
                <a:lnTo>
                  <a:pt x="7343" y="5471"/>
                </a:lnTo>
                <a:lnTo>
                  <a:pt x="7317" y="5464"/>
                </a:lnTo>
                <a:lnTo>
                  <a:pt x="7290" y="5457"/>
                </a:lnTo>
                <a:lnTo>
                  <a:pt x="7264" y="5448"/>
                </a:lnTo>
                <a:lnTo>
                  <a:pt x="7237" y="5439"/>
                </a:lnTo>
                <a:lnTo>
                  <a:pt x="7005" y="5355"/>
                </a:lnTo>
                <a:lnTo>
                  <a:pt x="6748" y="5262"/>
                </a:lnTo>
                <a:lnTo>
                  <a:pt x="6508" y="5174"/>
                </a:lnTo>
                <a:lnTo>
                  <a:pt x="6406" y="5136"/>
                </a:lnTo>
                <a:lnTo>
                  <a:pt x="6324" y="5105"/>
                </a:lnTo>
                <a:lnTo>
                  <a:pt x="6281" y="5088"/>
                </a:lnTo>
                <a:lnTo>
                  <a:pt x="6224" y="5062"/>
                </a:lnTo>
                <a:lnTo>
                  <a:pt x="6157" y="5030"/>
                </a:lnTo>
                <a:lnTo>
                  <a:pt x="6079" y="4994"/>
                </a:lnTo>
                <a:lnTo>
                  <a:pt x="5906" y="4909"/>
                </a:lnTo>
                <a:lnTo>
                  <a:pt x="5724" y="4817"/>
                </a:lnTo>
                <a:lnTo>
                  <a:pt x="5551" y="4729"/>
                </a:lnTo>
                <a:lnTo>
                  <a:pt x="5405" y="4655"/>
                </a:lnTo>
                <a:lnTo>
                  <a:pt x="5265" y="4583"/>
                </a:lnTo>
                <a:lnTo>
                  <a:pt x="5249" y="4692"/>
                </a:lnTo>
                <a:lnTo>
                  <a:pt x="5211" y="4937"/>
                </a:lnTo>
                <a:lnTo>
                  <a:pt x="5189" y="5074"/>
                </a:lnTo>
                <a:lnTo>
                  <a:pt x="5167" y="5202"/>
                </a:lnTo>
                <a:lnTo>
                  <a:pt x="5149" y="5304"/>
                </a:lnTo>
                <a:lnTo>
                  <a:pt x="5140" y="5342"/>
                </a:lnTo>
                <a:lnTo>
                  <a:pt x="5134" y="5367"/>
                </a:lnTo>
                <a:lnTo>
                  <a:pt x="5128" y="5390"/>
                </a:lnTo>
                <a:lnTo>
                  <a:pt x="5122" y="5420"/>
                </a:lnTo>
                <a:lnTo>
                  <a:pt x="5107" y="5497"/>
                </a:lnTo>
                <a:lnTo>
                  <a:pt x="5090" y="5592"/>
                </a:lnTo>
                <a:lnTo>
                  <a:pt x="5069" y="5695"/>
                </a:lnTo>
                <a:lnTo>
                  <a:pt x="5059" y="5748"/>
                </a:lnTo>
                <a:lnTo>
                  <a:pt x="5047" y="5798"/>
                </a:lnTo>
                <a:lnTo>
                  <a:pt x="5034" y="5849"/>
                </a:lnTo>
                <a:lnTo>
                  <a:pt x="5020" y="5895"/>
                </a:lnTo>
                <a:lnTo>
                  <a:pt x="5006" y="5938"/>
                </a:lnTo>
                <a:lnTo>
                  <a:pt x="5000" y="5957"/>
                </a:lnTo>
                <a:lnTo>
                  <a:pt x="4992" y="5976"/>
                </a:lnTo>
                <a:lnTo>
                  <a:pt x="4984" y="5993"/>
                </a:lnTo>
                <a:lnTo>
                  <a:pt x="4976" y="6009"/>
                </a:lnTo>
                <a:lnTo>
                  <a:pt x="4968" y="6022"/>
                </a:lnTo>
                <a:lnTo>
                  <a:pt x="4961" y="6033"/>
                </a:lnTo>
                <a:lnTo>
                  <a:pt x="4931" y="6073"/>
                </a:lnTo>
                <a:lnTo>
                  <a:pt x="4908" y="6105"/>
                </a:lnTo>
                <a:lnTo>
                  <a:pt x="4890" y="6132"/>
                </a:lnTo>
                <a:lnTo>
                  <a:pt x="4883" y="6145"/>
                </a:lnTo>
                <a:lnTo>
                  <a:pt x="4877" y="6157"/>
                </a:lnTo>
                <a:lnTo>
                  <a:pt x="4873" y="6170"/>
                </a:lnTo>
                <a:lnTo>
                  <a:pt x="4868" y="6182"/>
                </a:lnTo>
                <a:lnTo>
                  <a:pt x="4865" y="6196"/>
                </a:lnTo>
                <a:lnTo>
                  <a:pt x="4863" y="6210"/>
                </a:lnTo>
                <a:lnTo>
                  <a:pt x="4861" y="6225"/>
                </a:lnTo>
                <a:lnTo>
                  <a:pt x="4860" y="6242"/>
                </a:lnTo>
                <a:lnTo>
                  <a:pt x="4859" y="6280"/>
                </a:lnTo>
                <a:lnTo>
                  <a:pt x="4860" y="6292"/>
                </a:lnTo>
                <a:lnTo>
                  <a:pt x="4861" y="6304"/>
                </a:lnTo>
                <a:lnTo>
                  <a:pt x="4864" y="6317"/>
                </a:lnTo>
                <a:lnTo>
                  <a:pt x="4867" y="6331"/>
                </a:lnTo>
                <a:lnTo>
                  <a:pt x="4877" y="6361"/>
                </a:lnTo>
                <a:lnTo>
                  <a:pt x="4890" y="6394"/>
                </a:lnTo>
                <a:lnTo>
                  <a:pt x="4905" y="6430"/>
                </a:lnTo>
                <a:lnTo>
                  <a:pt x="4922" y="6467"/>
                </a:lnTo>
                <a:lnTo>
                  <a:pt x="4961" y="6549"/>
                </a:lnTo>
                <a:lnTo>
                  <a:pt x="5003" y="6635"/>
                </a:lnTo>
                <a:lnTo>
                  <a:pt x="5023" y="6680"/>
                </a:lnTo>
                <a:lnTo>
                  <a:pt x="5042" y="6725"/>
                </a:lnTo>
                <a:lnTo>
                  <a:pt x="5062" y="6770"/>
                </a:lnTo>
                <a:lnTo>
                  <a:pt x="5079" y="6815"/>
                </a:lnTo>
                <a:lnTo>
                  <a:pt x="5093" y="6860"/>
                </a:lnTo>
                <a:lnTo>
                  <a:pt x="5106" y="6905"/>
                </a:lnTo>
                <a:lnTo>
                  <a:pt x="5113" y="6930"/>
                </a:lnTo>
                <a:lnTo>
                  <a:pt x="5124" y="6965"/>
                </a:lnTo>
                <a:lnTo>
                  <a:pt x="5139" y="7008"/>
                </a:lnTo>
                <a:lnTo>
                  <a:pt x="5157" y="7058"/>
                </a:lnTo>
                <a:lnTo>
                  <a:pt x="5203" y="7179"/>
                </a:lnTo>
                <a:lnTo>
                  <a:pt x="5258" y="7323"/>
                </a:lnTo>
                <a:lnTo>
                  <a:pt x="5322" y="7486"/>
                </a:lnTo>
                <a:lnTo>
                  <a:pt x="5392" y="7662"/>
                </a:lnTo>
                <a:lnTo>
                  <a:pt x="5543" y="8039"/>
                </a:lnTo>
                <a:lnTo>
                  <a:pt x="5694" y="8417"/>
                </a:lnTo>
                <a:lnTo>
                  <a:pt x="5830" y="8760"/>
                </a:lnTo>
                <a:lnTo>
                  <a:pt x="5887" y="8907"/>
                </a:lnTo>
                <a:lnTo>
                  <a:pt x="5934" y="9031"/>
                </a:lnTo>
                <a:lnTo>
                  <a:pt x="5970" y="9129"/>
                </a:lnTo>
                <a:lnTo>
                  <a:pt x="5981" y="9167"/>
                </a:lnTo>
                <a:lnTo>
                  <a:pt x="5990" y="9196"/>
                </a:lnTo>
                <a:lnTo>
                  <a:pt x="6035" y="9352"/>
                </a:lnTo>
                <a:lnTo>
                  <a:pt x="6107" y="9606"/>
                </a:lnTo>
                <a:lnTo>
                  <a:pt x="6152" y="9757"/>
                </a:lnTo>
                <a:lnTo>
                  <a:pt x="6201" y="9922"/>
                </a:lnTo>
                <a:lnTo>
                  <a:pt x="6252" y="10094"/>
                </a:lnTo>
                <a:lnTo>
                  <a:pt x="6306" y="10269"/>
                </a:lnTo>
                <a:lnTo>
                  <a:pt x="6361" y="10443"/>
                </a:lnTo>
                <a:lnTo>
                  <a:pt x="6415" y="10612"/>
                </a:lnTo>
                <a:lnTo>
                  <a:pt x="6469" y="10772"/>
                </a:lnTo>
                <a:lnTo>
                  <a:pt x="6495" y="10849"/>
                </a:lnTo>
                <a:lnTo>
                  <a:pt x="6521" y="10921"/>
                </a:lnTo>
                <a:lnTo>
                  <a:pt x="6545" y="10988"/>
                </a:lnTo>
                <a:lnTo>
                  <a:pt x="6569" y="11051"/>
                </a:lnTo>
                <a:lnTo>
                  <a:pt x="6592" y="11109"/>
                </a:lnTo>
                <a:lnTo>
                  <a:pt x="6614" y="11160"/>
                </a:lnTo>
                <a:lnTo>
                  <a:pt x="6635" y="11205"/>
                </a:lnTo>
                <a:lnTo>
                  <a:pt x="6653" y="11244"/>
                </a:lnTo>
                <a:lnTo>
                  <a:pt x="6671" y="11275"/>
                </a:lnTo>
                <a:lnTo>
                  <a:pt x="6679" y="11287"/>
                </a:lnTo>
                <a:lnTo>
                  <a:pt x="6686" y="11298"/>
                </a:lnTo>
                <a:lnTo>
                  <a:pt x="6701" y="11317"/>
                </a:lnTo>
                <a:lnTo>
                  <a:pt x="6715" y="11337"/>
                </a:lnTo>
                <a:lnTo>
                  <a:pt x="6729" y="11359"/>
                </a:lnTo>
                <a:lnTo>
                  <a:pt x="6742" y="11380"/>
                </a:lnTo>
                <a:lnTo>
                  <a:pt x="6755" y="11403"/>
                </a:lnTo>
                <a:lnTo>
                  <a:pt x="6767" y="11427"/>
                </a:lnTo>
                <a:lnTo>
                  <a:pt x="6789" y="11474"/>
                </a:lnTo>
                <a:lnTo>
                  <a:pt x="6812" y="11522"/>
                </a:lnTo>
                <a:lnTo>
                  <a:pt x="6832" y="11571"/>
                </a:lnTo>
                <a:lnTo>
                  <a:pt x="6871" y="11668"/>
                </a:lnTo>
                <a:lnTo>
                  <a:pt x="6890" y="11714"/>
                </a:lnTo>
                <a:lnTo>
                  <a:pt x="6910" y="11760"/>
                </a:lnTo>
                <a:lnTo>
                  <a:pt x="6928" y="11801"/>
                </a:lnTo>
                <a:lnTo>
                  <a:pt x="6947" y="11840"/>
                </a:lnTo>
                <a:lnTo>
                  <a:pt x="6958" y="11858"/>
                </a:lnTo>
                <a:lnTo>
                  <a:pt x="6968" y="11876"/>
                </a:lnTo>
                <a:lnTo>
                  <a:pt x="6978" y="11892"/>
                </a:lnTo>
                <a:lnTo>
                  <a:pt x="6989" y="11906"/>
                </a:lnTo>
                <a:lnTo>
                  <a:pt x="7000" y="11920"/>
                </a:lnTo>
                <a:lnTo>
                  <a:pt x="7011" y="11931"/>
                </a:lnTo>
                <a:lnTo>
                  <a:pt x="7022" y="11942"/>
                </a:lnTo>
                <a:lnTo>
                  <a:pt x="7034" y="11951"/>
                </a:lnTo>
                <a:lnTo>
                  <a:pt x="7085" y="11984"/>
                </a:lnTo>
                <a:lnTo>
                  <a:pt x="7112" y="12000"/>
                </a:lnTo>
                <a:lnTo>
                  <a:pt x="7141" y="12017"/>
                </a:lnTo>
                <a:lnTo>
                  <a:pt x="7170" y="12033"/>
                </a:lnTo>
                <a:lnTo>
                  <a:pt x="7202" y="12050"/>
                </a:lnTo>
                <a:lnTo>
                  <a:pt x="7235" y="12065"/>
                </a:lnTo>
                <a:lnTo>
                  <a:pt x="7271" y="12080"/>
                </a:lnTo>
                <a:lnTo>
                  <a:pt x="7308" y="12094"/>
                </a:lnTo>
                <a:lnTo>
                  <a:pt x="7349" y="12105"/>
                </a:lnTo>
                <a:lnTo>
                  <a:pt x="7392" y="12117"/>
                </a:lnTo>
                <a:lnTo>
                  <a:pt x="7438" y="12128"/>
                </a:lnTo>
                <a:lnTo>
                  <a:pt x="7488" y="12137"/>
                </a:lnTo>
                <a:lnTo>
                  <a:pt x="7541" y="12144"/>
                </a:lnTo>
                <a:lnTo>
                  <a:pt x="7597" y="12149"/>
                </a:lnTo>
                <a:lnTo>
                  <a:pt x="7658" y="12154"/>
                </a:lnTo>
                <a:lnTo>
                  <a:pt x="7717" y="12156"/>
                </a:lnTo>
                <a:lnTo>
                  <a:pt x="7772" y="12157"/>
                </a:lnTo>
                <a:lnTo>
                  <a:pt x="7822" y="12156"/>
                </a:lnTo>
                <a:lnTo>
                  <a:pt x="7867" y="12154"/>
                </a:lnTo>
                <a:lnTo>
                  <a:pt x="7908" y="12152"/>
                </a:lnTo>
                <a:lnTo>
                  <a:pt x="7945" y="12147"/>
                </a:lnTo>
                <a:lnTo>
                  <a:pt x="7980" y="12142"/>
                </a:lnTo>
                <a:lnTo>
                  <a:pt x="8012" y="12136"/>
                </a:lnTo>
                <a:lnTo>
                  <a:pt x="8041" y="12128"/>
                </a:lnTo>
                <a:lnTo>
                  <a:pt x="8069" y="12119"/>
                </a:lnTo>
                <a:lnTo>
                  <a:pt x="8096" y="12111"/>
                </a:lnTo>
                <a:lnTo>
                  <a:pt x="8121" y="12100"/>
                </a:lnTo>
                <a:lnTo>
                  <a:pt x="8146" y="12089"/>
                </a:lnTo>
                <a:lnTo>
                  <a:pt x="8172" y="12078"/>
                </a:lnTo>
                <a:lnTo>
                  <a:pt x="8225" y="12052"/>
                </a:lnTo>
                <a:lnTo>
                  <a:pt x="8277" y="12026"/>
                </a:lnTo>
                <a:lnTo>
                  <a:pt x="8327" y="12004"/>
                </a:lnTo>
                <a:lnTo>
                  <a:pt x="8350" y="11995"/>
                </a:lnTo>
                <a:lnTo>
                  <a:pt x="8373" y="11986"/>
                </a:lnTo>
                <a:lnTo>
                  <a:pt x="8395" y="11979"/>
                </a:lnTo>
                <a:lnTo>
                  <a:pt x="8416" y="11972"/>
                </a:lnTo>
                <a:lnTo>
                  <a:pt x="8436" y="11968"/>
                </a:lnTo>
                <a:lnTo>
                  <a:pt x="8454" y="11965"/>
                </a:lnTo>
                <a:lnTo>
                  <a:pt x="8473" y="11963"/>
                </a:lnTo>
                <a:lnTo>
                  <a:pt x="8489" y="11963"/>
                </a:lnTo>
                <a:lnTo>
                  <a:pt x="8504" y="11964"/>
                </a:lnTo>
                <a:lnTo>
                  <a:pt x="8519" y="11967"/>
                </a:lnTo>
                <a:lnTo>
                  <a:pt x="8532" y="11972"/>
                </a:lnTo>
                <a:lnTo>
                  <a:pt x="8543" y="11980"/>
                </a:lnTo>
                <a:lnTo>
                  <a:pt x="8553" y="11988"/>
                </a:lnTo>
                <a:lnTo>
                  <a:pt x="8563" y="11997"/>
                </a:lnTo>
                <a:lnTo>
                  <a:pt x="8570" y="12008"/>
                </a:lnTo>
                <a:lnTo>
                  <a:pt x="8577" y="12017"/>
                </a:lnTo>
                <a:lnTo>
                  <a:pt x="8582" y="12029"/>
                </a:lnTo>
                <a:lnTo>
                  <a:pt x="8587" y="12041"/>
                </a:lnTo>
                <a:lnTo>
                  <a:pt x="8588" y="12055"/>
                </a:lnTo>
                <a:lnTo>
                  <a:pt x="8589" y="12068"/>
                </a:lnTo>
                <a:lnTo>
                  <a:pt x="8587" y="12083"/>
                </a:lnTo>
                <a:lnTo>
                  <a:pt x="8583" y="12099"/>
                </a:lnTo>
                <a:lnTo>
                  <a:pt x="8578" y="12115"/>
                </a:lnTo>
                <a:lnTo>
                  <a:pt x="8569" y="12132"/>
                </a:lnTo>
                <a:lnTo>
                  <a:pt x="8560" y="12151"/>
                </a:lnTo>
                <a:lnTo>
                  <a:pt x="8547" y="12170"/>
                </a:lnTo>
                <a:lnTo>
                  <a:pt x="8532" y="12190"/>
                </a:lnTo>
                <a:lnTo>
                  <a:pt x="8515" y="12212"/>
                </a:lnTo>
                <a:lnTo>
                  <a:pt x="8493" y="12235"/>
                </a:lnTo>
                <a:lnTo>
                  <a:pt x="8466" y="12261"/>
                </a:lnTo>
                <a:lnTo>
                  <a:pt x="8436" y="12290"/>
                </a:lnTo>
                <a:lnTo>
                  <a:pt x="8403" y="12321"/>
                </a:lnTo>
                <a:lnTo>
                  <a:pt x="8366" y="12354"/>
                </a:lnTo>
                <a:lnTo>
                  <a:pt x="8328" y="12387"/>
                </a:lnTo>
                <a:lnTo>
                  <a:pt x="8286" y="12420"/>
                </a:lnTo>
                <a:lnTo>
                  <a:pt x="8244" y="12455"/>
                </a:lnTo>
                <a:lnTo>
                  <a:pt x="8201" y="12488"/>
                </a:lnTo>
                <a:lnTo>
                  <a:pt x="8157" y="12521"/>
                </a:lnTo>
                <a:lnTo>
                  <a:pt x="8114" y="12553"/>
                </a:lnTo>
                <a:lnTo>
                  <a:pt x="8072" y="12582"/>
                </a:lnTo>
                <a:lnTo>
                  <a:pt x="8030" y="12610"/>
                </a:lnTo>
                <a:lnTo>
                  <a:pt x="7991" y="12636"/>
                </a:lnTo>
                <a:lnTo>
                  <a:pt x="7954" y="12658"/>
                </a:lnTo>
                <a:lnTo>
                  <a:pt x="7919" y="12676"/>
                </a:lnTo>
                <a:lnTo>
                  <a:pt x="7884" y="12692"/>
                </a:lnTo>
                <a:lnTo>
                  <a:pt x="7841" y="12709"/>
                </a:lnTo>
                <a:lnTo>
                  <a:pt x="7795" y="12726"/>
                </a:lnTo>
                <a:lnTo>
                  <a:pt x="7744" y="12745"/>
                </a:lnTo>
                <a:lnTo>
                  <a:pt x="7691" y="12762"/>
                </a:lnTo>
                <a:lnTo>
                  <a:pt x="7636" y="12778"/>
                </a:lnTo>
                <a:lnTo>
                  <a:pt x="7527" y="12810"/>
                </a:lnTo>
                <a:lnTo>
                  <a:pt x="7427" y="12837"/>
                </a:lnTo>
                <a:lnTo>
                  <a:pt x="7344" y="12859"/>
                </a:lnTo>
                <a:lnTo>
                  <a:pt x="7266" y="12879"/>
                </a:lnTo>
                <a:lnTo>
                  <a:pt x="7281" y="12980"/>
                </a:lnTo>
                <a:lnTo>
                  <a:pt x="7189" y="13022"/>
                </a:lnTo>
                <a:lnTo>
                  <a:pt x="6982" y="13113"/>
                </a:lnTo>
                <a:lnTo>
                  <a:pt x="6867" y="13162"/>
                </a:lnTo>
                <a:lnTo>
                  <a:pt x="6761" y="13206"/>
                </a:lnTo>
                <a:lnTo>
                  <a:pt x="6716" y="13225"/>
                </a:lnTo>
                <a:lnTo>
                  <a:pt x="6678" y="13240"/>
                </a:lnTo>
                <a:lnTo>
                  <a:pt x="6647" y="13250"/>
                </a:lnTo>
                <a:lnTo>
                  <a:pt x="6628" y="13256"/>
                </a:lnTo>
                <a:lnTo>
                  <a:pt x="6622" y="13257"/>
                </a:lnTo>
                <a:lnTo>
                  <a:pt x="6615" y="13257"/>
                </a:lnTo>
                <a:lnTo>
                  <a:pt x="6610" y="13256"/>
                </a:lnTo>
                <a:lnTo>
                  <a:pt x="6603" y="13254"/>
                </a:lnTo>
                <a:lnTo>
                  <a:pt x="6598" y="13250"/>
                </a:lnTo>
                <a:lnTo>
                  <a:pt x="6593" y="13247"/>
                </a:lnTo>
                <a:lnTo>
                  <a:pt x="6588" y="13243"/>
                </a:lnTo>
                <a:lnTo>
                  <a:pt x="6583" y="13238"/>
                </a:lnTo>
                <a:lnTo>
                  <a:pt x="6574" y="13226"/>
                </a:lnTo>
                <a:lnTo>
                  <a:pt x="6566" y="13211"/>
                </a:lnTo>
                <a:lnTo>
                  <a:pt x="6557" y="13195"/>
                </a:lnTo>
                <a:lnTo>
                  <a:pt x="6549" y="13176"/>
                </a:lnTo>
                <a:lnTo>
                  <a:pt x="6533" y="13136"/>
                </a:lnTo>
                <a:lnTo>
                  <a:pt x="6514" y="13093"/>
                </a:lnTo>
                <a:lnTo>
                  <a:pt x="6505" y="13071"/>
                </a:lnTo>
                <a:lnTo>
                  <a:pt x="6494" y="13050"/>
                </a:lnTo>
                <a:lnTo>
                  <a:pt x="6482" y="13029"/>
                </a:lnTo>
                <a:lnTo>
                  <a:pt x="6469" y="13009"/>
                </a:lnTo>
                <a:lnTo>
                  <a:pt x="6463" y="12999"/>
                </a:lnTo>
                <a:lnTo>
                  <a:pt x="6456" y="12988"/>
                </a:lnTo>
                <a:lnTo>
                  <a:pt x="6444" y="12965"/>
                </a:lnTo>
                <a:lnTo>
                  <a:pt x="6434" y="12938"/>
                </a:lnTo>
                <a:lnTo>
                  <a:pt x="6425" y="12910"/>
                </a:lnTo>
                <a:lnTo>
                  <a:pt x="6417" y="12880"/>
                </a:lnTo>
                <a:lnTo>
                  <a:pt x="6409" y="12850"/>
                </a:lnTo>
                <a:lnTo>
                  <a:pt x="6404" y="12820"/>
                </a:lnTo>
                <a:lnTo>
                  <a:pt x="6398" y="12790"/>
                </a:lnTo>
                <a:lnTo>
                  <a:pt x="6391" y="12735"/>
                </a:lnTo>
                <a:lnTo>
                  <a:pt x="6385" y="12689"/>
                </a:lnTo>
                <a:lnTo>
                  <a:pt x="6382" y="12647"/>
                </a:lnTo>
                <a:lnTo>
                  <a:pt x="6237" y="12632"/>
                </a:lnTo>
                <a:lnTo>
                  <a:pt x="4134" y="8848"/>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8444" name="KSO_Shape"/>
          <p:cNvSpPr/>
          <p:nvPr/>
        </p:nvSpPr>
        <p:spPr bwMode="auto">
          <a:xfrm>
            <a:off x="8272463" y="6078538"/>
            <a:ext cx="360362" cy="415925"/>
          </a:xfrm>
          <a:custGeom>
            <a:gdLst>
              <a:gd fmla="*/ 2147483646 w 12314" name="T0"/>
              <a:gd fmla="*/ 2147483646 h 13689" name="T1"/>
              <a:gd fmla="*/ 2147483646 w 12314" name="T2"/>
              <a:gd fmla="*/ 2147483646 h 13689" name="T3"/>
              <a:gd fmla="*/ 2147483646 w 12314" name="T4"/>
              <a:gd fmla="*/ 2147483646 h 13689" name="T5"/>
              <a:gd fmla="*/ 2147483646 w 12314" name="T6"/>
              <a:gd fmla="*/ 2147483646 h 13689" name="T7"/>
              <a:gd fmla="*/ 2147483646 w 12314" name="T8"/>
              <a:gd fmla="*/ 2147483646 h 13689" name="T9"/>
              <a:gd fmla="*/ 2147483646 w 12314" name="T10"/>
              <a:gd fmla="*/ 2147483646 h 13689" name="T11"/>
              <a:gd fmla="*/ 2147483646 w 12314" name="T12"/>
              <a:gd fmla="*/ 2147483646 h 13689" name="T13"/>
              <a:gd fmla="*/ 2147483646 w 12314" name="T14"/>
              <a:gd fmla="*/ 2147483646 h 13689" name="T15"/>
              <a:gd fmla="*/ 2147483646 w 12314" name="T16"/>
              <a:gd fmla="*/ 2147483646 h 13689" name="T17"/>
              <a:gd fmla="*/ 2147483646 w 12314" name="T18"/>
              <a:gd fmla="*/ 2147483646 h 13689" name="T19"/>
              <a:gd fmla="*/ 2147483646 w 12314" name="T20"/>
              <a:gd fmla="*/ 2147483646 h 13689" name="T21"/>
              <a:gd fmla="*/ 2147483646 w 12314" name="T22"/>
              <a:gd fmla="*/ 2147483646 h 13689" name="T23"/>
              <a:gd fmla="*/ 2147483646 w 12314" name="T24"/>
              <a:gd fmla="*/ 2147483646 h 13689" name="T25"/>
              <a:gd fmla="*/ 2147483646 w 12314" name="T26"/>
              <a:gd fmla="*/ 2147483646 h 13689" name="T27"/>
              <a:gd fmla="*/ 2147483646 w 12314" name="T28"/>
              <a:gd fmla="*/ 2147483646 h 13689" name="T29"/>
              <a:gd fmla="*/ 2147483646 w 12314" name="T30"/>
              <a:gd fmla="*/ 2147483646 h 13689" name="T31"/>
              <a:gd fmla="*/ 2147483646 w 12314" name="T32"/>
              <a:gd fmla="*/ 2147483646 h 13689" name="T33"/>
              <a:gd fmla="*/ 2147483646 w 12314" name="T34"/>
              <a:gd fmla="*/ 2147483646 h 13689" name="T35"/>
              <a:gd fmla="*/ 2147483646 w 12314" name="T36"/>
              <a:gd fmla="*/ 2147483646 h 13689" name="T37"/>
              <a:gd fmla="*/ 2147483646 w 12314" name="T38"/>
              <a:gd fmla="*/ 2147483646 h 13689" name="T39"/>
              <a:gd fmla="*/ 2147483646 w 12314" name="T40"/>
              <a:gd fmla="*/ 2147483646 h 13689" name="T41"/>
              <a:gd fmla="*/ 2147483646 w 12314" name="T42"/>
              <a:gd fmla="*/ 2147483646 h 13689" name="T43"/>
              <a:gd fmla="*/ 2147483646 w 12314" name="T44"/>
              <a:gd fmla="*/ 2147483646 h 13689" name="T45"/>
              <a:gd fmla="*/ 2147483646 w 12314" name="T46"/>
              <a:gd fmla="*/ 2147483646 h 13689" name="T47"/>
              <a:gd fmla="*/ 2147483646 w 12314" name="T48"/>
              <a:gd fmla="*/ 2147483646 h 13689" name="T49"/>
              <a:gd fmla="*/ 2147483646 w 12314" name="T50"/>
              <a:gd fmla="*/ 2147483646 h 13689" name="T51"/>
              <a:gd fmla="*/ 2147483646 w 12314" name="T52"/>
              <a:gd fmla="*/ 2147483646 h 13689" name="T53"/>
              <a:gd fmla="*/ 2147483646 w 12314" name="T54"/>
              <a:gd fmla="*/ 2147483646 h 13689" name="T55"/>
              <a:gd fmla="*/ 2147483646 w 12314" name="T56"/>
              <a:gd fmla="*/ 2147483646 h 13689" name="T57"/>
              <a:gd fmla="*/ 2147483646 w 12314" name="T58"/>
              <a:gd fmla="*/ 2147483646 h 13689" name="T59"/>
              <a:gd fmla="*/ 2147483646 w 12314" name="T60"/>
              <a:gd fmla="*/ 2147483646 h 13689" name="T61"/>
              <a:gd fmla="*/ 2147483646 w 12314" name="T62"/>
              <a:gd fmla="*/ 1579232192 h 13689" name="T63"/>
              <a:gd fmla="*/ 2147483646 w 12314" name="T64"/>
              <a:gd fmla="*/ 2147483646 h 13689" name="T65"/>
              <a:gd fmla="*/ 2147483646 w 12314" name="T66"/>
              <a:gd fmla="*/ 2147483646 h 13689" name="T67"/>
              <a:gd fmla="*/ 2147483646 w 12314" name="T68"/>
              <a:gd fmla="*/ 2147483646 h 13689" name="T69"/>
              <a:gd fmla="*/ 2147483646 w 12314" name="T70"/>
              <a:gd fmla="*/ 2147483646 h 13689" name="T71"/>
              <a:gd fmla="*/ 2147483646 w 12314" name="T72"/>
              <a:gd fmla="*/ 2147483646 h 13689" name="T73"/>
              <a:gd fmla="*/ 2147483646 w 12314" name="T74"/>
              <a:gd fmla="*/ 2147483646 h 13689" name="T75"/>
              <a:gd fmla="*/ 2147483646 w 12314" name="T76"/>
              <a:gd fmla="*/ 2147483646 h 13689" name="T77"/>
              <a:gd fmla="*/ 2147483646 w 12314" name="T78"/>
              <a:gd fmla="*/ 2147483646 h 13689" name="T79"/>
              <a:gd fmla="*/ 2147483646 w 12314" name="T80"/>
              <a:gd fmla="*/ 2147483646 h 13689" name="T81"/>
              <a:gd fmla="*/ 2147483646 w 12314" name="T82"/>
              <a:gd fmla="*/ 2147483646 h 13689" name="T83"/>
              <a:gd fmla="*/ 2147483646 w 12314" name="T84"/>
              <a:gd fmla="*/ 2147483646 h 13689" name="T85"/>
              <a:gd fmla="*/ 2147483646 w 12314" name="T86"/>
              <a:gd fmla="*/ 2147483646 h 13689" name="T87"/>
              <a:gd fmla="*/ 2147483646 w 12314" name="T88"/>
              <a:gd fmla="*/ 2147483646 h 13689" name="T89"/>
              <a:gd fmla="*/ 2147483646 w 12314" name="T90"/>
              <a:gd fmla="*/ 2147483646 h 13689" name="T91"/>
              <a:gd fmla="*/ 2147483646 w 12314" name="T92"/>
              <a:gd fmla="*/ 2147483646 h 13689" name="T93"/>
              <a:gd fmla="*/ 2147483646 w 12314" name="T94"/>
              <a:gd fmla="*/ 2147483646 h 13689" name="T95"/>
              <a:gd fmla="*/ 2147483646 w 12314" name="T96"/>
              <a:gd fmla="*/ 2147483646 h 13689" name="T97"/>
              <a:gd fmla="*/ 2147483646 w 12314" name="T98"/>
              <a:gd fmla="*/ 2147483646 h 13689" name="T99"/>
              <a:gd fmla="*/ 2147483646 w 12314" name="T100"/>
              <a:gd fmla="*/ 2147483646 h 13689" name="T101"/>
              <a:gd fmla="*/ 2147483646 w 12314" name="T102"/>
              <a:gd fmla="*/ 2147483646 h 13689" name="T103"/>
              <a:gd fmla="*/ 2147483646 w 12314" name="T104"/>
              <a:gd fmla="*/ 2147483646 h 13689" name="T105"/>
              <a:gd fmla="*/ 2147483646 w 12314" name="T106"/>
              <a:gd fmla="*/ 2147483646 h 13689" name="T107"/>
              <a:gd fmla="*/ 2147483646 w 12314" name="T108"/>
              <a:gd fmla="*/ 2147483646 h 13689" name="T109"/>
              <a:gd fmla="*/ 2147483646 w 12314" name="T110"/>
              <a:gd fmla="*/ 2147483646 h 13689" name="T111"/>
              <a:gd fmla="*/ 2147483646 w 12314" name="T112"/>
              <a:gd fmla="*/ 2147483646 h 13689" name="T113"/>
              <a:gd fmla="*/ 2147483646 w 12314" name="T114"/>
              <a:gd fmla="*/ 2147483646 h 13689" name="T115"/>
              <a:gd fmla="*/ 2147483646 w 12314" name="T116"/>
              <a:gd fmla="*/ 2147483646 h 13689" name="T117"/>
              <a:gd fmla="*/ 2147483646 w 12314" name="T118"/>
              <a:gd fmla="*/ 2147483646 h 13689" name="T119"/>
              <a:gd fmla="*/ 2147483646 w 12314" name="T120"/>
              <a:gd fmla="*/ 2147483646 h 13689"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13689" w="12314">
                <a:moveTo>
                  <a:pt x="4134" y="8848"/>
                </a:moveTo>
                <a:lnTo>
                  <a:pt x="4134" y="8848"/>
                </a:lnTo>
                <a:lnTo>
                  <a:pt x="3874" y="9264"/>
                </a:lnTo>
                <a:lnTo>
                  <a:pt x="3297" y="10196"/>
                </a:lnTo>
                <a:lnTo>
                  <a:pt x="2982" y="10704"/>
                </a:lnTo>
                <a:lnTo>
                  <a:pt x="2702" y="11160"/>
                </a:lnTo>
                <a:lnTo>
                  <a:pt x="2587" y="11349"/>
                </a:lnTo>
                <a:lnTo>
                  <a:pt x="2493" y="11504"/>
                </a:lnTo>
                <a:lnTo>
                  <a:pt x="2428" y="11615"/>
                </a:lnTo>
                <a:lnTo>
                  <a:pt x="2406" y="11651"/>
                </a:lnTo>
                <a:lnTo>
                  <a:pt x="2393" y="11675"/>
                </a:lnTo>
                <a:lnTo>
                  <a:pt x="2374" y="11716"/>
                </a:lnTo>
                <a:lnTo>
                  <a:pt x="2349" y="11770"/>
                </a:lnTo>
                <a:lnTo>
                  <a:pt x="2320" y="11838"/>
                </a:lnTo>
                <a:lnTo>
                  <a:pt x="2288" y="11916"/>
                </a:lnTo>
                <a:lnTo>
                  <a:pt x="2216" y="12095"/>
                </a:lnTo>
                <a:lnTo>
                  <a:pt x="2140" y="12288"/>
                </a:lnTo>
                <a:lnTo>
                  <a:pt x="2066" y="12480"/>
                </a:lnTo>
                <a:lnTo>
                  <a:pt x="2032" y="12571"/>
                </a:lnTo>
                <a:lnTo>
                  <a:pt x="2002" y="12654"/>
                </a:lnTo>
                <a:lnTo>
                  <a:pt x="1975" y="12728"/>
                </a:lnTo>
                <a:lnTo>
                  <a:pt x="1954" y="12793"/>
                </a:lnTo>
                <a:lnTo>
                  <a:pt x="1939" y="12843"/>
                </a:lnTo>
                <a:lnTo>
                  <a:pt x="1933" y="12863"/>
                </a:lnTo>
                <a:lnTo>
                  <a:pt x="1929" y="12879"/>
                </a:lnTo>
                <a:lnTo>
                  <a:pt x="1924" y="12905"/>
                </a:lnTo>
                <a:lnTo>
                  <a:pt x="1917" y="12928"/>
                </a:lnTo>
                <a:lnTo>
                  <a:pt x="1904" y="12968"/>
                </a:lnTo>
                <a:lnTo>
                  <a:pt x="1898" y="12986"/>
                </a:lnTo>
                <a:lnTo>
                  <a:pt x="1894" y="13002"/>
                </a:lnTo>
                <a:lnTo>
                  <a:pt x="1892" y="13017"/>
                </a:lnTo>
                <a:lnTo>
                  <a:pt x="1890" y="13031"/>
                </a:lnTo>
                <a:lnTo>
                  <a:pt x="1892" y="13038"/>
                </a:lnTo>
                <a:lnTo>
                  <a:pt x="1893" y="13044"/>
                </a:lnTo>
                <a:lnTo>
                  <a:pt x="1895" y="13051"/>
                </a:lnTo>
                <a:lnTo>
                  <a:pt x="1898" y="13057"/>
                </a:lnTo>
                <a:lnTo>
                  <a:pt x="1902" y="13064"/>
                </a:lnTo>
                <a:lnTo>
                  <a:pt x="1907" y="13070"/>
                </a:lnTo>
                <a:lnTo>
                  <a:pt x="1912" y="13076"/>
                </a:lnTo>
                <a:lnTo>
                  <a:pt x="1918" y="13083"/>
                </a:lnTo>
                <a:lnTo>
                  <a:pt x="1936" y="13096"/>
                </a:lnTo>
                <a:lnTo>
                  <a:pt x="1957" y="13110"/>
                </a:lnTo>
                <a:lnTo>
                  <a:pt x="1984" y="13124"/>
                </a:lnTo>
                <a:lnTo>
                  <a:pt x="2016" y="13140"/>
                </a:lnTo>
                <a:lnTo>
                  <a:pt x="2052" y="13155"/>
                </a:lnTo>
                <a:lnTo>
                  <a:pt x="2086" y="13169"/>
                </a:lnTo>
                <a:lnTo>
                  <a:pt x="2120" y="13181"/>
                </a:lnTo>
                <a:lnTo>
                  <a:pt x="2155" y="13190"/>
                </a:lnTo>
                <a:lnTo>
                  <a:pt x="2189" y="13199"/>
                </a:lnTo>
                <a:lnTo>
                  <a:pt x="2222" y="13206"/>
                </a:lnTo>
                <a:lnTo>
                  <a:pt x="2257" y="13213"/>
                </a:lnTo>
                <a:lnTo>
                  <a:pt x="2290" y="13217"/>
                </a:lnTo>
                <a:lnTo>
                  <a:pt x="2323" y="13223"/>
                </a:lnTo>
                <a:lnTo>
                  <a:pt x="2357" y="13226"/>
                </a:lnTo>
                <a:lnTo>
                  <a:pt x="2422" y="13231"/>
                </a:lnTo>
                <a:lnTo>
                  <a:pt x="2552" y="13242"/>
                </a:lnTo>
                <a:lnTo>
                  <a:pt x="2584" y="13244"/>
                </a:lnTo>
                <a:lnTo>
                  <a:pt x="2616" y="13244"/>
                </a:lnTo>
                <a:lnTo>
                  <a:pt x="2674" y="13244"/>
                </a:lnTo>
                <a:lnTo>
                  <a:pt x="2726" y="13244"/>
                </a:lnTo>
                <a:lnTo>
                  <a:pt x="2750" y="13244"/>
                </a:lnTo>
                <a:lnTo>
                  <a:pt x="2772" y="13245"/>
                </a:lnTo>
                <a:lnTo>
                  <a:pt x="2792" y="13247"/>
                </a:lnTo>
                <a:lnTo>
                  <a:pt x="2810" y="13250"/>
                </a:lnTo>
                <a:lnTo>
                  <a:pt x="2826" y="13255"/>
                </a:lnTo>
                <a:lnTo>
                  <a:pt x="2834" y="13258"/>
                </a:lnTo>
                <a:lnTo>
                  <a:pt x="2840" y="13261"/>
                </a:lnTo>
                <a:lnTo>
                  <a:pt x="2847" y="13266"/>
                </a:lnTo>
                <a:lnTo>
                  <a:pt x="2852" y="13271"/>
                </a:lnTo>
                <a:lnTo>
                  <a:pt x="2857" y="13276"/>
                </a:lnTo>
                <a:lnTo>
                  <a:pt x="2862" y="13282"/>
                </a:lnTo>
                <a:lnTo>
                  <a:pt x="2865" y="13289"/>
                </a:lnTo>
                <a:lnTo>
                  <a:pt x="2868" y="13297"/>
                </a:lnTo>
                <a:lnTo>
                  <a:pt x="2870" y="13304"/>
                </a:lnTo>
                <a:lnTo>
                  <a:pt x="2872" y="13314"/>
                </a:lnTo>
                <a:lnTo>
                  <a:pt x="2876" y="13332"/>
                </a:lnTo>
                <a:lnTo>
                  <a:pt x="2880" y="13349"/>
                </a:lnTo>
                <a:lnTo>
                  <a:pt x="2890" y="13380"/>
                </a:lnTo>
                <a:lnTo>
                  <a:pt x="2898" y="13407"/>
                </a:lnTo>
                <a:lnTo>
                  <a:pt x="2901" y="13420"/>
                </a:lnTo>
                <a:lnTo>
                  <a:pt x="2902" y="13432"/>
                </a:lnTo>
                <a:lnTo>
                  <a:pt x="2902" y="13443"/>
                </a:lnTo>
                <a:lnTo>
                  <a:pt x="2900" y="13453"/>
                </a:lnTo>
                <a:lnTo>
                  <a:pt x="2897" y="13459"/>
                </a:lnTo>
                <a:lnTo>
                  <a:pt x="2895" y="13464"/>
                </a:lnTo>
                <a:lnTo>
                  <a:pt x="2891" y="13470"/>
                </a:lnTo>
                <a:lnTo>
                  <a:pt x="2886" y="13475"/>
                </a:lnTo>
                <a:lnTo>
                  <a:pt x="2875" y="13486"/>
                </a:lnTo>
                <a:lnTo>
                  <a:pt x="2858" y="13495"/>
                </a:lnTo>
                <a:lnTo>
                  <a:pt x="2839" y="13506"/>
                </a:lnTo>
                <a:lnTo>
                  <a:pt x="2814" y="13517"/>
                </a:lnTo>
                <a:lnTo>
                  <a:pt x="2766" y="13536"/>
                </a:lnTo>
                <a:lnTo>
                  <a:pt x="2730" y="13552"/>
                </a:lnTo>
                <a:lnTo>
                  <a:pt x="2697" y="13566"/>
                </a:lnTo>
                <a:lnTo>
                  <a:pt x="2664" y="13579"/>
                </a:lnTo>
                <a:lnTo>
                  <a:pt x="2626" y="13592"/>
                </a:lnTo>
                <a:lnTo>
                  <a:pt x="2576" y="13607"/>
                </a:lnTo>
                <a:lnTo>
                  <a:pt x="2510" y="13625"/>
                </a:lnTo>
                <a:lnTo>
                  <a:pt x="2422" y="13647"/>
                </a:lnTo>
                <a:lnTo>
                  <a:pt x="2377" y="13658"/>
                </a:lnTo>
                <a:lnTo>
                  <a:pt x="2336" y="13667"/>
                </a:lnTo>
                <a:lnTo>
                  <a:pt x="2299" y="13674"/>
                </a:lnTo>
                <a:lnTo>
                  <a:pt x="2263" y="13679"/>
                </a:lnTo>
                <a:lnTo>
                  <a:pt x="2230" y="13683"/>
                </a:lnTo>
                <a:lnTo>
                  <a:pt x="2199" y="13687"/>
                </a:lnTo>
                <a:lnTo>
                  <a:pt x="2168" y="13688"/>
                </a:lnTo>
                <a:lnTo>
                  <a:pt x="2139" y="13689"/>
                </a:lnTo>
                <a:lnTo>
                  <a:pt x="2109" y="13688"/>
                </a:lnTo>
                <a:lnTo>
                  <a:pt x="2078" y="13687"/>
                </a:lnTo>
                <a:lnTo>
                  <a:pt x="2046" y="13683"/>
                </a:lnTo>
                <a:lnTo>
                  <a:pt x="2014" y="13680"/>
                </a:lnTo>
                <a:lnTo>
                  <a:pt x="1941" y="13672"/>
                </a:lnTo>
                <a:lnTo>
                  <a:pt x="1856" y="13662"/>
                </a:lnTo>
                <a:lnTo>
                  <a:pt x="1808" y="13655"/>
                </a:lnTo>
                <a:lnTo>
                  <a:pt x="1756" y="13646"/>
                </a:lnTo>
                <a:lnTo>
                  <a:pt x="1701" y="13635"/>
                </a:lnTo>
                <a:lnTo>
                  <a:pt x="1646" y="13622"/>
                </a:lnTo>
                <a:lnTo>
                  <a:pt x="1531" y="13595"/>
                </a:lnTo>
                <a:lnTo>
                  <a:pt x="1421" y="13568"/>
                </a:lnTo>
                <a:lnTo>
                  <a:pt x="1369" y="13557"/>
                </a:lnTo>
                <a:lnTo>
                  <a:pt x="1321" y="13547"/>
                </a:lnTo>
                <a:lnTo>
                  <a:pt x="1278" y="13539"/>
                </a:lnTo>
                <a:lnTo>
                  <a:pt x="1241" y="13535"/>
                </a:lnTo>
                <a:lnTo>
                  <a:pt x="1224" y="13534"/>
                </a:lnTo>
                <a:lnTo>
                  <a:pt x="1209" y="13534"/>
                </a:lnTo>
                <a:lnTo>
                  <a:pt x="1196" y="13535"/>
                </a:lnTo>
                <a:lnTo>
                  <a:pt x="1186" y="13537"/>
                </a:lnTo>
                <a:lnTo>
                  <a:pt x="1177" y="13540"/>
                </a:lnTo>
                <a:lnTo>
                  <a:pt x="1170" y="13545"/>
                </a:lnTo>
                <a:lnTo>
                  <a:pt x="1167" y="13547"/>
                </a:lnTo>
                <a:lnTo>
                  <a:pt x="1165" y="13550"/>
                </a:lnTo>
                <a:lnTo>
                  <a:pt x="1164" y="13553"/>
                </a:lnTo>
                <a:lnTo>
                  <a:pt x="1163" y="13557"/>
                </a:lnTo>
                <a:lnTo>
                  <a:pt x="1162" y="13563"/>
                </a:lnTo>
                <a:lnTo>
                  <a:pt x="1161" y="13571"/>
                </a:lnTo>
                <a:lnTo>
                  <a:pt x="1158" y="13576"/>
                </a:lnTo>
                <a:lnTo>
                  <a:pt x="1154" y="13582"/>
                </a:lnTo>
                <a:lnTo>
                  <a:pt x="1149" y="13588"/>
                </a:lnTo>
                <a:lnTo>
                  <a:pt x="1144" y="13593"/>
                </a:lnTo>
                <a:lnTo>
                  <a:pt x="1137" y="13598"/>
                </a:lnTo>
                <a:lnTo>
                  <a:pt x="1131" y="13603"/>
                </a:lnTo>
                <a:lnTo>
                  <a:pt x="1115" y="13610"/>
                </a:lnTo>
                <a:lnTo>
                  <a:pt x="1096" y="13618"/>
                </a:lnTo>
                <a:lnTo>
                  <a:pt x="1075" y="13623"/>
                </a:lnTo>
                <a:lnTo>
                  <a:pt x="1053" y="13626"/>
                </a:lnTo>
                <a:lnTo>
                  <a:pt x="1027" y="13630"/>
                </a:lnTo>
                <a:lnTo>
                  <a:pt x="1001" y="13631"/>
                </a:lnTo>
                <a:lnTo>
                  <a:pt x="973" y="13631"/>
                </a:lnTo>
                <a:lnTo>
                  <a:pt x="944" y="13629"/>
                </a:lnTo>
                <a:lnTo>
                  <a:pt x="915" y="13625"/>
                </a:lnTo>
                <a:lnTo>
                  <a:pt x="884" y="13621"/>
                </a:lnTo>
                <a:lnTo>
                  <a:pt x="854" y="13616"/>
                </a:lnTo>
                <a:lnTo>
                  <a:pt x="823" y="13608"/>
                </a:lnTo>
                <a:lnTo>
                  <a:pt x="793" y="13600"/>
                </a:lnTo>
                <a:lnTo>
                  <a:pt x="762" y="13590"/>
                </a:lnTo>
                <a:lnTo>
                  <a:pt x="732" y="13578"/>
                </a:lnTo>
                <a:lnTo>
                  <a:pt x="704" y="13565"/>
                </a:lnTo>
                <a:lnTo>
                  <a:pt x="677" y="13551"/>
                </a:lnTo>
                <a:lnTo>
                  <a:pt x="651" y="13536"/>
                </a:lnTo>
                <a:lnTo>
                  <a:pt x="626" y="13519"/>
                </a:lnTo>
                <a:lnTo>
                  <a:pt x="603" y="13500"/>
                </a:lnTo>
                <a:lnTo>
                  <a:pt x="593" y="13490"/>
                </a:lnTo>
                <a:lnTo>
                  <a:pt x="583" y="13480"/>
                </a:lnTo>
                <a:lnTo>
                  <a:pt x="574" y="13470"/>
                </a:lnTo>
                <a:lnTo>
                  <a:pt x="566" y="13459"/>
                </a:lnTo>
                <a:lnTo>
                  <a:pt x="557" y="13447"/>
                </a:lnTo>
                <a:lnTo>
                  <a:pt x="550" y="13435"/>
                </a:lnTo>
                <a:lnTo>
                  <a:pt x="543" y="13423"/>
                </a:lnTo>
                <a:lnTo>
                  <a:pt x="538" y="13412"/>
                </a:lnTo>
                <a:lnTo>
                  <a:pt x="533" y="13399"/>
                </a:lnTo>
                <a:lnTo>
                  <a:pt x="528" y="13386"/>
                </a:lnTo>
                <a:lnTo>
                  <a:pt x="525" y="13372"/>
                </a:lnTo>
                <a:lnTo>
                  <a:pt x="523" y="13358"/>
                </a:lnTo>
                <a:lnTo>
                  <a:pt x="521" y="13344"/>
                </a:lnTo>
                <a:lnTo>
                  <a:pt x="521" y="13329"/>
                </a:lnTo>
                <a:lnTo>
                  <a:pt x="521" y="13315"/>
                </a:lnTo>
                <a:lnTo>
                  <a:pt x="522" y="13299"/>
                </a:lnTo>
                <a:lnTo>
                  <a:pt x="525" y="13282"/>
                </a:lnTo>
                <a:lnTo>
                  <a:pt x="532" y="13258"/>
                </a:lnTo>
                <a:lnTo>
                  <a:pt x="540" y="13230"/>
                </a:lnTo>
                <a:lnTo>
                  <a:pt x="551" y="13199"/>
                </a:lnTo>
                <a:lnTo>
                  <a:pt x="579" y="13123"/>
                </a:lnTo>
                <a:lnTo>
                  <a:pt x="614" y="13032"/>
                </a:lnTo>
                <a:lnTo>
                  <a:pt x="656" y="12930"/>
                </a:lnTo>
                <a:lnTo>
                  <a:pt x="703" y="12820"/>
                </a:lnTo>
                <a:lnTo>
                  <a:pt x="754" y="12702"/>
                </a:lnTo>
                <a:lnTo>
                  <a:pt x="808" y="12579"/>
                </a:lnTo>
                <a:lnTo>
                  <a:pt x="1020" y="12096"/>
                </a:lnTo>
                <a:lnTo>
                  <a:pt x="1111" y="11890"/>
                </a:lnTo>
                <a:lnTo>
                  <a:pt x="1146" y="11804"/>
                </a:lnTo>
                <a:lnTo>
                  <a:pt x="1175" y="11733"/>
                </a:lnTo>
                <a:lnTo>
                  <a:pt x="1203" y="11664"/>
                </a:lnTo>
                <a:lnTo>
                  <a:pt x="1238" y="11582"/>
                </a:lnTo>
                <a:lnTo>
                  <a:pt x="1279" y="11490"/>
                </a:lnTo>
                <a:lnTo>
                  <a:pt x="1326" y="11388"/>
                </a:lnTo>
                <a:lnTo>
                  <a:pt x="1378" y="11278"/>
                </a:lnTo>
                <a:lnTo>
                  <a:pt x="1433" y="11162"/>
                </a:lnTo>
                <a:lnTo>
                  <a:pt x="1550" y="10920"/>
                </a:lnTo>
                <a:lnTo>
                  <a:pt x="1672" y="10669"/>
                </a:lnTo>
                <a:lnTo>
                  <a:pt x="1793" y="10426"/>
                </a:lnTo>
                <a:lnTo>
                  <a:pt x="2002" y="10008"/>
                </a:lnTo>
                <a:lnTo>
                  <a:pt x="2024" y="9961"/>
                </a:lnTo>
                <a:lnTo>
                  <a:pt x="2046" y="9911"/>
                </a:lnTo>
                <a:lnTo>
                  <a:pt x="2070" y="9856"/>
                </a:lnTo>
                <a:lnTo>
                  <a:pt x="2094" y="9798"/>
                </a:lnTo>
                <a:lnTo>
                  <a:pt x="2117" y="9736"/>
                </a:lnTo>
                <a:lnTo>
                  <a:pt x="2142" y="9670"/>
                </a:lnTo>
                <a:lnTo>
                  <a:pt x="2167" y="9603"/>
                </a:lnTo>
                <a:lnTo>
                  <a:pt x="2191" y="9532"/>
                </a:lnTo>
                <a:lnTo>
                  <a:pt x="2241" y="9386"/>
                </a:lnTo>
                <a:lnTo>
                  <a:pt x="2290" y="9233"/>
                </a:lnTo>
                <a:lnTo>
                  <a:pt x="2338" y="9080"/>
                </a:lnTo>
                <a:lnTo>
                  <a:pt x="2386" y="8925"/>
                </a:lnTo>
                <a:lnTo>
                  <a:pt x="2431" y="8775"/>
                </a:lnTo>
                <a:lnTo>
                  <a:pt x="2474" y="8630"/>
                </a:lnTo>
                <a:lnTo>
                  <a:pt x="2548" y="8370"/>
                </a:lnTo>
                <a:lnTo>
                  <a:pt x="2605" y="8169"/>
                </a:lnTo>
                <a:lnTo>
                  <a:pt x="2639" y="8050"/>
                </a:lnTo>
                <a:lnTo>
                  <a:pt x="2649" y="8014"/>
                </a:lnTo>
                <a:lnTo>
                  <a:pt x="2658" y="7979"/>
                </a:lnTo>
                <a:lnTo>
                  <a:pt x="2663" y="7942"/>
                </a:lnTo>
                <a:lnTo>
                  <a:pt x="2666" y="7906"/>
                </a:lnTo>
                <a:lnTo>
                  <a:pt x="2668" y="7869"/>
                </a:lnTo>
                <a:lnTo>
                  <a:pt x="2669" y="7833"/>
                </a:lnTo>
                <a:lnTo>
                  <a:pt x="2668" y="7796"/>
                </a:lnTo>
                <a:lnTo>
                  <a:pt x="2667" y="7760"/>
                </a:lnTo>
                <a:lnTo>
                  <a:pt x="2665" y="7723"/>
                </a:lnTo>
                <a:lnTo>
                  <a:pt x="2662" y="7686"/>
                </a:lnTo>
                <a:lnTo>
                  <a:pt x="2654" y="7613"/>
                </a:lnTo>
                <a:lnTo>
                  <a:pt x="2647" y="7540"/>
                </a:lnTo>
                <a:lnTo>
                  <a:pt x="2639" y="7470"/>
                </a:lnTo>
                <a:lnTo>
                  <a:pt x="2630" y="7334"/>
                </a:lnTo>
                <a:lnTo>
                  <a:pt x="2620" y="7203"/>
                </a:lnTo>
                <a:lnTo>
                  <a:pt x="2617" y="7135"/>
                </a:lnTo>
                <a:lnTo>
                  <a:pt x="2613" y="7063"/>
                </a:lnTo>
                <a:lnTo>
                  <a:pt x="2611" y="6987"/>
                </a:lnTo>
                <a:lnTo>
                  <a:pt x="2611" y="6905"/>
                </a:lnTo>
                <a:lnTo>
                  <a:pt x="2612" y="6858"/>
                </a:lnTo>
                <a:lnTo>
                  <a:pt x="2616" y="6810"/>
                </a:lnTo>
                <a:lnTo>
                  <a:pt x="2621" y="6760"/>
                </a:lnTo>
                <a:lnTo>
                  <a:pt x="2629" y="6706"/>
                </a:lnTo>
                <a:lnTo>
                  <a:pt x="2639" y="6652"/>
                </a:lnTo>
                <a:lnTo>
                  <a:pt x="2651" y="6596"/>
                </a:lnTo>
                <a:lnTo>
                  <a:pt x="2664" y="6540"/>
                </a:lnTo>
                <a:lnTo>
                  <a:pt x="2680" y="6486"/>
                </a:lnTo>
                <a:lnTo>
                  <a:pt x="2697" y="6431"/>
                </a:lnTo>
                <a:lnTo>
                  <a:pt x="2716" y="6377"/>
                </a:lnTo>
                <a:lnTo>
                  <a:pt x="2736" y="6327"/>
                </a:lnTo>
                <a:lnTo>
                  <a:pt x="2757" y="6278"/>
                </a:lnTo>
                <a:lnTo>
                  <a:pt x="2769" y="6255"/>
                </a:lnTo>
                <a:lnTo>
                  <a:pt x="2781" y="6232"/>
                </a:lnTo>
                <a:lnTo>
                  <a:pt x="2793" y="6212"/>
                </a:lnTo>
                <a:lnTo>
                  <a:pt x="2805" y="6191"/>
                </a:lnTo>
                <a:lnTo>
                  <a:pt x="2818" y="6172"/>
                </a:lnTo>
                <a:lnTo>
                  <a:pt x="2830" y="6154"/>
                </a:lnTo>
                <a:lnTo>
                  <a:pt x="2843" y="6137"/>
                </a:lnTo>
                <a:lnTo>
                  <a:pt x="2857" y="6120"/>
                </a:lnTo>
                <a:lnTo>
                  <a:pt x="2883" y="6091"/>
                </a:lnTo>
                <a:lnTo>
                  <a:pt x="2905" y="6065"/>
                </a:lnTo>
                <a:lnTo>
                  <a:pt x="2923" y="6038"/>
                </a:lnTo>
                <a:lnTo>
                  <a:pt x="2938" y="6013"/>
                </a:lnTo>
                <a:lnTo>
                  <a:pt x="2950" y="5988"/>
                </a:lnTo>
                <a:lnTo>
                  <a:pt x="2958" y="5965"/>
                </a:lnTo>
                <a:lnTo>
                  <a:pt x="2965" y="5942"/>
                </a:lnTo>
                <a:lnTo>
                  <a:pt x="2968" y="5920"/>
                </a:lnTo>
                <a:lnTo>
                  <a:pt x="2969" y="5897"/>
                </a:lnTo>
                <a:lnTo>
                  <a:pt x="2967" y="5874"/>
                </a:lnTo>
                <a:lnTo>
                  <a:pt x="2963" y="5852"/>
                </a:lnTo>
                <a:lnTo>
                  <a:pt x="2957" y="5829"/>
                </a:lnTo>
                <a:lnTo>
                  <a:pt x="2950" y="5806"/>
                </a:lnTo>
                <a:lnTo>
                  <a:pt x="2940" y="5781"/>
                </a:lnTo>
                <a:lnTo>
                  <a:pt x="2928" y="5756"/>
                </a:lnTo>
                <a:lnTo>
                  <a:pt x="2915" y="5729"/>
                </a:lnTo>
                <a:lnTo>
                  <a:pt x="2892" y="5681"/>
                </a:lnTo>
                <a:lnTo>
                  <a:pt x="2872" y="5640"/>
                </a:lnTo>
                <a:lnTo>
                  <a:pt x="2858" y="5606"/>
                </a:lnTo>
                <a:lnTo>
                  <a:pt x="2847" y="5574"/>
                </a:lnTo>
                <a:lnTo>
                  <a:pt x="2836" y="5539"/>
                </a:lnTo>
                <a:lnTo>
                  <a:pt x="2826" y="5501"/>
                </a:lnTo>
                <a:lnTo>
                  <a:pt x="2799" y="5395"/>
                </a:lnTo>
                <a:lnTo>
                  <a:pt x="2796" y="5377"/>
                </a:lnTo>
                <a:lnTo>
                  <a:pt x="2793" y="5356"/>
                </a:lnTo>
                <a:lnTo>
                  <a:pt x="2791" y="5331"/>
                </a:lnTo>
                <a:lnTo>
                  <a:pt x="2789" y="5302"/>
                </a:lnTo>
                <a:lnTo>
                  <a:pt x="2788" y="5237"/>
                </a:lnTo>
                <a:lnTo>
                  <a:pt x="2788" y="5163"/>
                </a:lnTo>
                <a:lnTo>
                  <a:pt x="2791" y="5083"/>
                </a:lnTo>
                <a:lnTo>
                  <a:pt x="2794" y="4998"/>
                </a:lnTo>
                <a:lnTo>
                  <a:pt x="2799" y="4911"/>
                </a:lnTo>
                <a:lnTo>
                  <a:pt x="2805" y="4823"/>
                </a:lnTo>
                <a:lnTo>
                  <a:pt x="2818" y="4656"/>
                </a:lnTo>
                <a:lnTo>
                  <a:pt x="2830" y="4515"/>
                </a:lnTo>
                <a:lnTo>
                  <a:pt x="2843" y="4380"/>
                </a:lnTo>
                <a:lnTo>
                  <a:pt x="2740" y="4565"/>
                </a:lnTo>
                <a:lnTo>
                  <a:pt x="2633" y="4756"/>
                </a:lnTo>
                <a:lnTo>
                  <a:pt x="2507" y="4976"/>
                </a:lnTo>
                <a:lnTo>
                  <a:pt x="2379" y="5201"/>
                </a:lnTo>
                <a:lnTo>
                  <a:pt x="2318" y="5306"/>
                </a:lnTo>
                <a:lnTo>
                  <a:pt x="2262" y="5402"/>
                </a:lnTo>
                <a:lnTo>
                  <a:pt x="2212" y="5486"/>
                </a:lnTo>
                <a:lnTo>
                  <a:pt x="2170" y="5553"/>
                </a:lnTo>
                <a:lnTo>
                  <a:pt x="2138" y="5602"/>
                </a:lnTo>
                <a:lnTo>
                  <a:pt x="2127" y="5618"/>
                </a:lnTo>
                <a:lnTo>
                  <a:pt x="2118" y="5627"/>
                </a:lnTo>
                <a:lnTo>
                  <a:pt x="2036" y="5708"/>
                </a:lnTo>
                <a:lnTo>
                  <a:pt x="1924" y="5814"/>
                </a:lnTo>
                <a:lnTo>
                  <a:pt x="1784" y="5946"/>
                </a:lnTo>
                <a:lnTo>
                  <a:pt x="1734" y="5989"/>
                </a:lnTo>
                <a:lnTo>
                  <a:pt x="1677" y="6036"/>
                </a:lnTo>
                <a:lnTo>
                  <a:pt x="1605" y="6091"/>
                </a:lnTo>
                <a:lnTo>
                  <a:pt x="1523" y="6154"/>
                </a:lnTo>
                <a:lnTo>
                  <a:pt x="1479" y="6185"/>
                </a:lnTo>
                <a:lnTo>
                  <a:pt x="1435" y="6216"/>
                </a:lnTo>
                <a:lnTo>
                  <a:pt x="1391" y="6246"/>
                </a:lnTo>
                <a:lnTo>
                  <a:pt x="1347" y="6274"/>
                </a:lnTo>
                <a:lnTo>
                  <a:pt x="1304" y="6301"/>
                </a:lnTo>
                <a:lnTo>
                  <a:pt x="1262" y="6323"/>
                </a:lnTo>
                <a:lnTo>
                  <a:pt x="1242" y="6335"/>
                </a:lnTo>
                <a:lnTo>
                  <a:pt x="1222" y="6347"/>
                </a:lnTo>
                <a:lnTo>
                  <a:pt x="1204" y="6360"/>
                </a:lnTo>
                <a:lnTo>
                  <a:pt x="1186" y="6374"/>
                </a:lnTo>
                <a:lnTo>
                  <a:pt x="1169" y="6388"/>
                </a:lnTo>
                <a:lnTo>
                  <a:pt x="1151" y="6402"/>
                </a:lnTo>
                <a:lnTo>
                  <a:pt x="1135" y="6417"/>
                </a:lnTo>
                <a:lnTo>
                  <a:pt x="1119" y="6433"/>
                </a:lnTo>
                <a:lnTo>
                  <a:pt x="1089" y="6464"/>
                </a:lnTo>
                <a:lnTo>
                  <a:pt x="1061" y="6496"/>
                </a:lnTo>
                <a:lnTo>
                  <a:pt x="1035" y="6530"/>
                </a:lnTo>
                <a:lnTo>
                  <a:pt x="1012" y="6562"/>
                </a:lnTo>
                <a:lnTo>
                  <a:pt x="969" y="6623"/>
                </a:lnTo>
                <a:lnTo>
                  <a:pt x="931" y="6677"/>
                </a:lnTo>
                <a:lnTo>
                  <a:pt x="915" y="6699"/>
                </a:lnTo>
                <a:lnTo>
                  <a:pt x="899" y="6719"/>
                </a:lnTo>
                <a:lnTo>
                  <a:pt x="884" y="6734"/>
                </a:lnTo>
                <a:lnTo>
                  <a:pt x="877" y="6740"/>
                </a:lnTo>
                <a:lnTo>
                  <a:pt x="871" y="6744"/>
                </a:lnTo>
                <a:lnTo>
                  <a:pt x="863" y="6749"/>
                </a:lnTo>
                <a:lnTo>
                  <a:pt x="856" y="6755"/>
                </a:lnTo>
                <a:lnTo>
                  <a:pt x="838" y="6770"/>
                </a:lnTo>
                <a:lnTo>
                  <a:pt x="818" y="6790"/>
                </a:lnTo>
                <a:lnTo>
                  <a:pt x="797" y="6811"/>
                </a:lnTo>
                <a:lnTo>
                  <a:pt x="749" y="6860"/>
                </a:lnTo>
                <a:lnTo>
                  <a:pt x="722" y="6886"/>
                </a:lnTo>
                <a:lnTo>
                  <a:pt x="695" y="6911"/>
                </a:lnTo>
                <a:lnTo>
                  <a:pt x="667" y="6935"/>
                </a:lnTo>
                <a:lnTo>
                  <a:pt x="638" y="6956"/>
                </a:lnTo>
                <a:lnTo>
                  <a:pt x="623" y="6966"/>
                </a:lnTo>
                <a:lnTo>
                  <a:pt x="608" y="6974"/>
                </a:lnTo>
                <a:lnTo>
                  <a:pt x="594" y="6982"/>
                </a:lnTo>
                <a:lnTo>
                  <a:pt x="579" y="6989"/>
                </a:lnTo>
                <a:lnTo>
                  <a:pt x="564" y="6995"/>
                </a:lnTo>
                <a:lnTo>
                  <a:pt x="550" y="6999"/>
                </a:lnTo>
                <a:lnTo>
                  <a:pt x="535" y="7001"/>
                </a:lnTo>
                <a:lnTo>
                  <a:pt x="521" y="7003"/>
                </a:lnTo>
                <a:lnTo>
                  <a:pt x="507" y="7002"/>
                </a:lnTo>
                <a:lnTo>
                  <a:pt x="492" y="7000"/>
                </a:lnTo>
                <a:lnTo>
                  <a:pt x="478" y="6997"/>
                </a:lnTo>
                <a:lnTo>
                  <a:pt x="465" y="6990"/>
                </a:lnTo>
                <a:lnTo>
                  <a:pt x="451" y="6985"/>
                </a:lnTo>
                <a:lnTo>
                  <a:pt x="437" y="6980"/>
                </a:lnTo>
                <a:lnTo>
                  <a:pt x="423" y="6975"/>
                </a:lnTo>
                <a:lnTo>
                  <a:pt x="408" y="6972"/>
                </a:lnTo>
                <a:lnTo>
                  <a:pt x="394" y="6969"/>
                </a:lnTo>
                <a:lnTo>
                  <a:pt x="379" y="6967"/>
                </a:lnTo>
                <a:lnTo>
                  <a:pt x="351" y="6966"/>
                </a:lnTo>
                <a:lnTo>
                  <a:pt x="322" y="6966"/>
                </a:lnTo>
                <a:lnTo>
                  <a:pt x="293" y="6967"/>
                </a:lnTo>
                <a:lnTo>
                  <a:pt x="239" y="6971"/>
                </a:lnTo>
                <a:lnTo>
                  <a:pt x="215" y="6972"/>
                </a:lnTo>
                <a:lnTo>
                  <a:pt x="191" y="6973"/>
                </a:lnTo>
                <a:lnTo>
                  <a:pt x="169" y="6972"/>
                </a:lnTo>
                <a:lnTo>
                  <a:pt x="160" y="6971"/>
                </a:lnTo>
                <a:lnTo>
                  <a:pt x="150" y="6969"/>
                </a:lnTo>
                <a:lnTo>
                  <a:pt x="142" y="6966"/>
                </a:lnTo>
                <a:lnTo>
                  <a:pt x="134" y="6963"/>
                </a:lnTo>
                <a:lnTo>
                  <a:pt x="126" y="6957"/>
                </a:lnTo>
                <a:lnTo>
                  <a:pt x="120" y="6952"/>
                </a:lnTo>
                <a:lnTo>
                  <a:pt x="114" y="6945"/>
                </a:lnTo>
                <a:lnTo>
                  <a:pt x="109" y="6938"/>
                </a:lnTo>
                <a:lnTo>
                  <a:pt x="105" y="6929"/>
                </a:lnTo>
                <a:lnTo>
                  <a:pt x="102" y="6918"/>
                </a:lnTo>
                <a:lnTo>
                  <a:pt x="95" y="6897"/>
                </a:lnTo>
                <a:lnTo>
                  <a:pt x="87" y="6876"/>
                </a:lnTo>
                <a:lnTo>
                  <a:pt x="77" y="6853"/>
                </a:lnTo>
                <a:lnTo>
                  <a:pt x="66" y="6831"/>
                </a:lnTo>
                <a:lnTo>
                  <a:pt x="43" y="6787"/>
                </a:lnTo>
                <a:lnTo>
                  <a:pt x="32" y="6766"/>
                </a:lnTo>
                <a:lnTo>
                  <a:pt x="22" y="6744"/>
                </a:lnTo>
                <a:lnTo>
                  <a:pt x="14" y="6723"/>
                </a:lnTo>
                <a:lnTo>
                  <a:pt x="6" y="6700"/>
                </a:lnTo>
                <a:lnTo>
                  <a:pt x="2" y="6679"/>
                </a:lnTo>
                <a:lnTo>
                  <a:pt x="1" y="6668"/>
                </a:lnTo>
                <a:lnTo>
                  <a:pt x="0" y="6657"/>
                </a:lnTo>
                <a:lnTo>
                  <a:pt x="0" y="6647"/>
                </a:lnTo>
                <a:lnTo>
                  <a:pt x="1" y="6636"/>
                </a:lnTo>
                <a:lnTo>
                  <a:pt x="3" y="6624"/>
                </a:lnTo>
                <a:lnTo>
                  <a:pt x="6" y="6613"/>
                </a:lnTo>
                <a:lnTo>
                  <a:pt x="10" y="6603"/>
                </a:lnTo>
                <a:lnTo>
                  <a:pt x="16" y="6592"/>
                </a:lnTo>
                <a:lnTo>
                  <a:pt x="22" y="6581"/>
                </a:lnTo>
                <a:lnTo>
                  <a:pt x="30" y="6570"/>
                </a:lnTo>
                <a:lnTo>
                  <a:pt x="37" y="6560"/>
                </a:lnTo>
                <a:lnTo>
                  <a:pt x="44" y="6548"/>
                </a:lnTo>
                <a:lnTo>
                  <a:pt x="50" y="6536"/>
                </a:lnTo>
                <a:lnTo>
                  <a:pt x="56" y="6525"/>
                </a:lnTo>
                <a:lnTo>
                  <a:pt x="64" y="6502"/>
                </a:lnTo>
                <a:lnTo>
                  <a:pt x="72" y="6477"/>
                </a:lnTo>
                <a:lnTo>
                  <a:pt x="78" y="6452"/>
                </a:lnTo>
                <a:lnTo>
                  <a:pt x="84" y="6429"/>
                </a:lnTo>
                <a:lnTo>
                  <a:pt x="89" y="6404"/>
                </a:lnTo>
                <a:lnTo>
                  <a:pt x="96" y="6380"/>
                </a:lnTo>
                <a:lnTo>
                  <a:pt x="105" y="6357"/>
                </a:lnTo>
                <a:lnTo>
                  <a:pt x="109" y="6345"/>
                </a:lnTo>
                <a:lnTo>
                  <a:pt x="115" y="6334"/>
                </a:lnTo>
                <a:lnTo>
                  <a:pt x="121" y="6322"/>
                </a:lnTo>
                <a:lnTo>
                  <a:pt x="129" y="6312"/>
                </a:lnTo>
                <a:lnTo>
                  <a:pt x="136" y="6301"/>
                </a:lnTo>
                <a:lnTo>
                  <a:pt x="146" y="6291"/>
                </a:lnTo>
                <a:lnTo>
                  <a:pt x="155" y="6282"/>
                </a:lnTo>
                <a:lnTo>
                  <a:pt x="166" y="6272"/>
                </a:lnTo>
                <a:lnTo>
                  <a:pt x="179" y="6262"/>
                </a:lnTo>
                <a:lnTo>
                  <a:pt x="192" y="6254"/>
                </a:lnTo>
                <a:lnTo>
                  <a:pt x="207" y="6245"/>
                </a:lnTo>
                <a:lnTo>
                  <a:pt x="223" y="6237"/>
                </a:lnTo>
                <a:lnTo>
                  <a:pt x="241" y="6230"/>
                </a:lnTo>
                <a:lnTo>
                  <a:pt x="261" y="6222"/>
                </a:lnTo>
                <a:lnTo>
                  <a:pt x="335" y="6199"/>
                </a:lnTo>
                <a:lnTo>
                  <a:pt x="396" y="6181"/>
                </a:lnTo>
                <a:lnTo>
                  <a:pt x="449" y="6163"/>
                </a:lnTo>
                <a:lnTo>
                  <a:pt x="473" y="6154"/>
                </a:lnTo>
                <a:lnTo>
                  <a:pt x="497" y="6144"/>
                </a:lnTo>
                <a:lnTo>
                  <a:pt x="520" y="6133"/>
                </a:lnTo>
                <a:lnTo>
                  <a:pt x="543" y="6121"/>
                </a:lnTo>
                <a:lnTo>
                  <a:pt x="567" y="6106"/>
                </a:lnTo>
                <a:lnTo>
                  <a:pt x="592" y="6090"/>
                </a:lnTo>
                <a:lnTo>
                  <a:pt x="617" y="6070"/>
                </a:lnTo>
                <a:lnTo>
                  <a:pt x="646" y="6047"/>
                </a:lnTo>
                <a:lnTo>
                  <a:pt x="678" y="6021"/>
                </a:lnTo>
                <a:lnTo>
                  <a:pt x="711" y="5990"/>
                </a:lnTo>
                <a:lnTo>
                  <a:pt x="730" y="5971"/>
                </a:lnTo>
                <a:lnTo>
                  <a:pt x="754" y="5949"/>
                </a:lnTo>
                <a:lnTo>
                  <a:pt x="811" y="5888"/>
                </a:lnTo>
                <a:lnTo>
                  <a:pt x="879" y="5814"/>
                </a:lnTo>
                <a:lnTo>
                  <a:pt x="956" y="5728"/>
                </a:lnTo>
                <a:lnTo>
                  <a:pt x="1041" y="5632"/>
                </a:lnTo>
                <a:lnTo>
                  <a:pt x="1130" y="5527"/>
                </a:lnTo>
                <a:lnTo>
                  <a:pt x="1222" y="5419"/>
                </a:lnTo>
                <a:lnTo>
                  <a:pt x="1315" y="5307"/>
                </a:lnTo>
                <a:lnTo>
                  <a:pt x="1405" y="5194"/>
                </a:lnTo>
                <a:lnTo>
                  <a:pt x="1492" y="5085"/>
                </a:lnTo>
                <a:lnTo>
                  <a:pt x="1571" y="4981"/>
                </a:lnTo>
                <a:lnTo>
                  <a:pt x="1608" y="4930"/>
                </a:lnTo>
                <a:lnTo>
                  <a:pt x="1643" y="4883"/>
                </a:lnTo>
                <a:lnTo>
                  <a:pt x="1675" y="4838"/>
                </a:lnTo>
                <a:lnTo>
                  <a:pt x="1704" y="4795"/>
                </a:lnTo>
                <a:lnTo>
                  <a:pt x="1729" y="4755"/>
                </a:lnTo>
                <a:lnTo>
                  <a:pt x="1751" y="4719"/>
                </a:lnTo>
                <a:lnTo>
                  <a:pt x="1769" y="4686"/>
                </a:lnTo>
                <a:lnTo>
                  <a:pt x="1784" y="4657"/>
                </a:lnTo>
                <a:lnTo>
                  <a:pt x="1790" y="4645"/>
                </a:lnTo>
                <a:lnTo>
                  <a:pt x="1794" y="4633"/>
                </a:lnTo>
                <a:lnTo>
                  <a:pt x="1797" y="4622"/>
                </a:lnTo>
                <a:lnTo>
                  <a:pt x="1799" y="4612"/>
                </a:lnTo>
                <a:lnTo>
                  <a:pt x="1802" y="4594"/>
                </a:lnTo>
                <a:lnTo>
                  <a:pt x="1807" y="4576"/>
                </a:lnTo>
                <a:lnTo>
                  <a:pt x="1813" y="4556"/>
                </a:lnTo>
                <a:lnTo>
                  <a:pt x="1821" y="4536"/>
                </a:lnTo>
                <a:lnTo>
                  <a:pt x="1829" y="4515"/>
                </a:lnTo>
                <a:lnTo>
                  <a:pt x="1840" y="4492"/>
                </a:lnTo>
                <a:lnTo>
                  <a:pt x="1851" y="4469"/>
                </a:lnTo>
                <a:lnTo>
                  <a:pt x="1864" y="4446"/>
                </a:lnTo>
                <a:lnTo>
                  <a:pt x="1893" y="4395"/>
                </a:lnTo>
                <a:lnTo>
                  <a:pt x="1926" y="4343"/>
                </a:lnTo>
                <a:lnTo>
                  <a:pt x="1964" y="4286"/>
                </a:lnTo>
                <a:lnTo>
                  <a:pt x="2005" y="4225"/>
                </a:lnTo>
                <a:lnTo>
                  <a:pt x="2051" y="4160"/>
                </a:lnTo>
                <a:lnTo>
                  <a:pt x="2099" y="4092"/>
                </a:lnTo>
                <a:lnTo>
                  <a:pt x="2206" y="3944"/>
                </a:lnTo>
                <a:lnTo>
                  <a:pt x="2325" y="3779"/>
                </a:lnTo>
                <a:lnTo>
                  <a:pt x="2387" y="3691"/>
                </a:lnTo>
                <a:lnTo>
                  <a:pt x="2451" y="3597"/>
                </a:lnTo>
                <a:lnTo>
                  <a:pt x="2513" y="3507"/>
                </a:lnTo>
                <a:lnTo>
                  <a:pt x="2566" y="3425"/>
                </a:lnTo>
                <a:lnTo>
                  <a:pt x="2612" y="3351"/>
                </a:lnTo>
                <a:lnTo>
                  <a:pt x="2652" y="3285"/>
                </a:lnTo>
                <a:lnTo>
                  <a:pt x="2687" y="3226"/>
                </a:lnTo>
                <a:lnTo>
                  <a:pt x="2716" y="3171"/>
                </a:lnTo>
                <a:lnTo>
                  <a:pt x="2741" y="3122"/>
                </a:lnTo>
                <a:lnTo>
                  <a:pt x="2763" y="3077"/>
                </a:lnTo>
                <a:lnTo>
                  <a:pt x="2782" y="3037"/>
                </a:lnTo>
                <a:lnTo>
                  <a:pt x="2799" y="2998"/>
                </a:lnTo>
                <a:lnTo>
                  <a:pt x="2830" y="2927"/>
                </a:lnTo>
                <a:lnTo>
                  <a:pt x="2847" y="2893"/>
                </a:lnTo>
                <a:lnTo>
                  <a:pt x="2863" y="2857"/>
                </a:lnTo>
                <a:lnTo>
                  <a:pt x="2881" y="2823"/>
                </a:lnTo>
                <a:lnTo>
                  <a:pt x="2901" y="2785"/>
                </a:lnTo>
                <a:lnTo>
                  <a:pt x="2913" y="2766"/>
                </a:lnTo>
                <a:lnTo>
                  <a:pt x="2927" y="2745"/>
                </a:lnTo>
                <a:lnTo>
                  <a:pt x="2942" y="2724"/>
                </a:lnTo>
                <a:lnTo>
                  <a:pt x="2960" y="2701"/>
                </a:lnTo>
                <a:lnTo>
                  <a:pt x="2980" y="2678"/>
                </a:lnTo>
                <a:lnTo>
                  <a:pt x="3000" y="2654"/>
                </a:lnTo>
                <a:lnTo>
                  <a:pt x="3045" y="2605"/>
                </a:lnTo>
                <a:lnTo>
                  <a:pt x="3096" y="2553"/>
                </a:lnTo>
                <a:lnTo>
                  <a:pt x="3151" y="2502"/>
                </a:lnTo>
                <a:lnTo>
                  <a:pt x="3207" y="2448"/>
                </a:lnTo>
                <a:lnTo>
                  <a:pt x="3266" y="2395"/>
                </a:lnTo>
                <a:lnTo>
                  <a:pt x="3325" y="2344"/>
                </a:lnTo>
                <a:lnTo>
                  <a:pt x="3384" y="2293"/>
                </a:lnTo>
                <a:lnTo>
                  <a:pt x="3443" y="2245"/>
                </a:lnTo>
                <a:lnTo>
                  <a:pt x="3499" y="2200"/>
                </a:lnTo>
                <a:lnTo>
                  <a:pt x="3552" y="2158"/>
                </a:lnTo>
                <a:lnTo>
                  <a:pt x="3602" y="2120"/>
                </a:lnTo>
                <a:lnTo>
                  <a:pt x="3646" y="2088"/>
                </a:lnTo>
                <a:lnTo>
                  <a:pt x="3685" y="2060"/>
                </a:lnTo>
                <a:lnTo>
                  <a:pt x="3702" y="2048"/>
                </a:lnTo>
                <a:lnTo>
                  <a:pt x="3718" y="2035"/>
                </a:lnTo>
                <a:lnTo>
                  <a:pt x="3734" y="2023"/>
                </a:lnTo>
                <a:lnTo>
                  <a:pt x="3749" y="2009"/>
                </a:lnTo>
                <a:lnTo>
                  <a:pt x="3763" y="1996"/>
                </a:lnTo>
                <a:lnTo>
                  <a:pt x="3777" y="1982"/>
                </a:lnTo>
                <a:lnTo>
                  <a:pt x="3790" y="1968"/>
                </a:lnTo>
                <a:lnTo>
                  <a:pt x="3802" y="1954"/>
                </a:lnTo>
                <a:lnTo>
                  <a:pt x="3812" y="1940"/>
                </a:lnTo>
                <a:lnTo>
                  <a:pt x="3823" y="1926"/>
                </a:lnTo>
                <a:lnTo>
                  <a:pt x="3841" y="1898"/>
                </a:lnTo>
                <a:lnTo>
                  <a:pt x="3856" y="1870"/>
                </a:lnTo>
                <a:lnTo>
                  <a:pt x="3864" y="1856"/>
                </a:lnTo>
                <a:lnTo>
                  <a:pt x="3869" y="1843"/>
                </a:lnTo>
                <a:lnTo>
                  <a:pt x="3875" y="1829"/>
                </a:lnTo>
                <a:lnTo>
                  <a:pt x="3879" y="1816"/>
                </a:lnTo>
                <a:lnTo>
                  <a:pt x="3882" y="1803"/>
                </a:lnTo>
                <a:lnTo>
                  <a:pt x="3884" y="1791"/>
                </a:lnTo>
                <a:lnTo>
                  <a:pt x="3887" y="1778"/>
                </a:lnTo>
                <a:lnTo>
                  <a:pt x="3888" y="1766"/>
                </a:lnTo>
                <a:lnTo>
                  <a:pt x="3889" y="1754"/>
                </a:lnTo>
                <a:lnTo>
                  <a:pt x="3889" y="1742"/>
                </a:lnTo>
                <a:lnTo>
                  <a:pt x="3888" y="1731"/>
                </a:lnTo>
                <a:lnTo>
                  <a:pt x="3885" y="1721"/>
                </a:lnTo>
                <a:lnTo>
                  <a:pt x="3882" y="1711"/>
                </a:lnTo>
                <a:lnTo>
                  <a:pt x="3879" y="1701"/>
                </a:lnTo>
                <a:lnTo>
                  <a:pt x="3875" y="1692"/>
                </a:lnTo>
                <a:lnTo>
                  <a:pt x="3870" y="1684"/>
                </a:lnTo>
                <a:lnTo>
                  <a:pt x="3865" y="1676"/>
                </a:lnTo>
                <a:lnTo>
                  <a:pt x="3859" y="1669"/>
                </a:lnTo>
                <a:lnTo>
                  <a:pt x="3783" y="1596"/>
                </a:lnTo>
                <a:lnTo>
                  <a:pt x="3736" y="1548"/>
                </a:lnTo>
                <a:lnTo>
                  <a:pt x="3711" y="1521"/>
                </a:lnTo>
                <a:lnTo>
                  <a:pt x="3686" y="1493"/>
                </a:lnTo>
                <a:lnTo>
                  <a:pt x="3661" y="1463"/>
                </a:lnTo>
                <a:lnTo>
                  <a:pt x="3636" y="1432"/>
                </a:lnTo>
                <a:lnTo>
                  <a:pt x="3614" y="1399"/>
                </a:lnTo>
                <a:lnTo>
                  <a:pt x="3591" y="1365"/>
                </a:lnTo>
                <a:lnTo>
                  <a:pt x="3571" y="1330"/>
                </a:lnTo>
                <a:lnTo>
                  <a:pt x="3562" y="1312"/>
                </a:lnTo>
                <a:lnTo>
                  <a:pt x="3554" y="1293"/>
                </a:lnTo>
                <a:lnTo>
                  <a:pt x="3545" y="1275"/>
                </a:lnTo>
                <a:lnTo>
                  <a:pt x="3537" y="1257"/>
                </a:lnTo>
                <a:lnTo>
                  <a:pt x="3531" y="1237"/>
                </a:lnTo>
                <a:lnTo>
                  <a:pt x="3526" y="1219"/>
                </a:lnTo>
                <a:lnTo>
                  <a:pt x="3514" y="1177"/>
                </a:lnTo>
                <a:lnTo>
                  <a:pt x="3503" y="1130"/>
                </a:lnTo>
                <a:lnTo>
                  <a:pt x="3493" y="1076"/>
                </a:lnTo>
                <a:lnTo>
                  <a:pt x="3485" y="1019"/>
                </a:lnTo>
                <a:lnTo>
                  <a:pt x="3477" y="958"/>
                </a:lnTo>
                <a:lnTo>
                  <a:pt x="3475" y="926"/>
                </a:lnTo>
                <a:lnTo>
                  <a:pt x="3473" y="894"/>
                </a:lnTo>
                <a:lnTo>
                  <a:pt x="3472" y="860"/>
                </a:lnTo>
                <a:lnTo>
                  <a:pt x="3472" y="828"/>
                </a:lnTo>
                <a:lnTo>
                  <a:pt x="3473" y="794"/>
                </a:lnTo>
                <a:lnTo>
                  <a:pt x="3474" y="760"/>
                </a:lnTo>
                <a:lnTo>
                  <a:pt x="3476" y="727"/>
                </a:lnTo>
                <a:lnTo>
                  <a:pt x="3480" y="694"/>
                </a:lnTo>
                <a:lnTo>
                  <a:pt x="3485" y="660"/>
                </a:lnTo>
                <a:lnTo>
                  <a:pt x="3491" y="627"/>
                </a:lnTo>
                <a:lnTo>
                  <a:pt x="3499" y="594"/>
                </a:lnTo>
                <a:lnTo>
                  <a:pt x="3507" y="562"/>
                </a:lnTo>
                <a:lnTo>
                  <a:pt x="3517" y="531"/>
                </a:lnTo>
                <a:lnTo>
                  <a:pt x="3529" y="499"/>
                </a:lnTo>
                <a:lnTo>
                  <a:pt x="3542" y="469"/>
                </a:lnTo>
                <a:lnTo>
                  <a:pt x="3557" y="440"/>
                </a:lnTo>
                <a:lnTo>
                  <a:pt x="3574" y="412"/>
                </a:lnTo>
                <a:lnTo>
                  <a:pt x="3592" y="386"/>
                </a:lnTo>
                <a:lnTo>
                  <a:pt x="3612" y="360"/>
                </a:lnTo>
                <a:lnTo>
                  <a:pt x="3634" y="335"/>
                </a:lnTo>
                <a:lnTo>
                  <a:pt x="3658" y="313"/>
                </a:lnTo>
                <a:lnTo>
                  <a:pt x="3671" y="302"/>
                </a:lnTo>
                <a:lnTo>
                  <a:pt x="3685" y="291"/>
                </a:lnTo>
                <a:lnTo>
                  <a:pt x="3784" y="216"/>
                </a:lnTo>
                <a:lnTo>
                  <a:pt x="3830" y="183"/>
                </a:lnTo>
                <a:lnTo>
                  <a:pt x="3873" y="153"/>
                </a:lnTo>
                <a:lnTo>
                  <a:pt x="3913" y="125"/>
                </a:lnTo>
                <a:lnTo>
                  <a:pt x="3953" y="100"/>
                </a:lnTo>
                <a:lnTo>
                  <a:pt x="3974" y="89"/>
                </a:lnTo>
                <a:lnTo>
                  <a:pt x="3993" y="78"/>
                </a:lnTo>
                <a:lnTo>
                  <a:pt x="4013" y="69"/>
                </a:lnTo>
                <a:lnTo>
                  <a:pt x="4034" y="59"/>
                </a:lnTo>
                <a:lnTo>
                  <a:pt x="4055" y="50"/>
                </a:lnTo>
                <a:lnTo>
                  <a:pt x="4077" y="43"/>
                </a:lnTo>
                <a:lnTo>
                  <a:pt x="4098" y="35"/>
                </a:lnTo>
                <a:lnTo>
                  <a:pt x="4121" y="29"/>
                </a:lnTo>
                <a:lnTo>
                  <a:pt x="4144" y="24"/>
                </a:lnTo>
                <a:lnTo>
                  <a:pt x="4169" y="18"/>
                </a:lnTo>
                <a:lnTo>
                  <a:pt x="4194" y="14"/>
                </a:lnTo>
                <a:lnTo>
                  <a:pt x="4221" y="10"/>
                </a:lnTo>
                <a:lnTo>
                  <a:pt x="4249" y="6"/>
                </a:lnTo>
                <a:lnTo>
                  <a:pt x="4277" y="4"/>
                </a:lnTo>
                <a:lnTo>
                  <a:pt x="4308" y="2"/>
                </a:lnTo>
                <a:lnTo>
                  <a:pt x="4339" y="0"/>
                </a:lnTo>
                <a:lnTo>
                  <a:pt x="4406" y="0"/>
                </a:lnTo>
                <a:lnTo>
                  <a:pt x="4482" y="1"/>
                </a:lnTo>
                <a:lnTo>
                  <a:pt x="4626" y="6"/>
                </a:lnTo>
                <a:lnTo>
                  <a:pt x="4743" y="11"/>
                </a:lnTo>
                <a:lnTo>
                  <a:pt x="4792" y="14"/>
                </a:lnTo>
                <a:lnTo>
                  <a:pt x="4836" y="17"/>
                </a:lnTo>
                <a:lnTo>
                  <a:pt x="4876" y="20"/>
                </a:lnTo>
                <a:lnTo>
                  <a:pt x="4911" y="25"/>
                </a:lnTo>
                <a:lnTo>
                  <a:pt x="4943" y="30"/>
                </a:lnTo>
                <a:lnTo>
                  <a:pt x="4972" y="37"/>
                </a:lnTo>
                <a:lnTo>
                  <a:pt x="4996" y="44"/>
                </a:lnTo>
                <a:lnTo>
                  <a:pt x="5019" y="53"/>
                </a:lnTo>
                <a:lnTo>
                  <a:pt x="5038" y="62"/>
                </a:lnTo>
                <a:lnTo>
                  <a:pt x="5058" y="74"/>
                </a:lnTo>
                <a:lnTo>
                  <a:pt x="5075" y="88"/>
                </a:lnTo>
                <a:lnTo>
                  <a:pt x="5091" y="103"/>
                </a:lnTo>
                <a:lnTo>
                  <a:pt x="5120" y="133"/>
                </a:lnTo>
                <a:lnTo>
                  <a:pt x="5132" y="147"/>
                </a:lnTo>
                <a:lnTo>
                  <a:pt x="5141" y="160"/>
                </a:lnTo>
                <a:lnTo>
                  <a:pt x="5150" y="172"/>
                </a:lnTo>
                <a:lnTo>
                  <a:pt x="5156" y="185"/>
                </a:lnTo>
                <a:lnTo>
                  <a:pt x="5163" y="197"/>
                </a:lnTo>
                <a:lnTo>
                  <a:pt x="5167" y="209"/>
                </a:lnTo>
                <a:lnTo>
                  <a:pt x="5170" y="223"/>
                </a:lnTo>
                <a:lnTo>
                  <a:pt x="5174" y="237"/>
                </a:lnTo>
                <a:lnTo>
                  <a:pt x="5176" y="251"/>
                </a:lnTo>
                <a:lnTo>
                  <a:pt x="5177" y="269"/>
                </a:lnTo>
                <a:lnTo>
                  <a:pt x="5178" y="305"/>
                </a:lnTo>
                <a:lnTo>
                  <a:pt x="5178" y="349"/>
                </a:lnTo>
                <a:lnTo>
                  <a:pt x="5178" y="373"/>
                </a:lnTo>
                <a:lnTo>
                  <a:pt x="5177" y="395"/>
                </a:lnTo>
                <a:lnTo>
                  <a:pt x="5172" y="436"/>
                </a:lnTo>
                <a:lnTo>
                  <a:pt x="5167" y="473"/>
                </a:lnTo>
                <a:lnTo>
                  <a:pt x="5164" y="509"/>
                </a:lnTo>
                <a:lnTo>
                  <a:pt x="5163" y="526"/>
                </a:lnTo>
                <a:lnTo>
                  <a:pt x="5163" y="545"/>
                </a:lnTo>
                <a:lnTo>
                  <a:pt x="5164" y="563"/>
                </a:lnTo>
                <a:lnTo>
                  <a:pt x="5166" y="582"/>
                </a:lnTo>
                <a:lnTo>
                  <a:pt x="5169" y="602"/>
                </a:lnTo>
                <a:lnTo>
                  <a:pt x="5176" y="623"/>
                </a:lnTo>
                <a:lnTo>
                  <a:pt x="5183" y="644"/>
                </a:lnTo>
                <a:lnTo>
                  <a:pt x="5193" y="668"/>
                </a:lnTo>
                <a:lnTo>
                  <a:pt x="5203" y="694"/>
                </a:lnTo>
                <a:lnTo>
                  <a:pt x="5210" y="720"/>
                </a:lnTo>
                <a:lnTo>
                  <a:pt x="5217" y="747"/>
                </a:lnTo>
                <a:lnTo>
                  <a:pt x="5221" y="774"/>
                </a:lnTo>
                <a:lnTo>
                  <a:pt x="5225" y="802"/>
                </a:lnTo>
                <a:lnTo>
                  <a:pt x="5227" y="830"/>
                </a:lnTo>
                <a:lnTo>
                  <a:pt x="5232" y="886"/>
                </a:lnTo>
                <a:lnTo>
                  <a:pt x="5234" y="939"/>
                </a:lnTo>
                <a:lnTo>
                  <a:pt x="5236" y="963"/>
                </a:lnTo>
                <a:lnTo>
                  <a:pt x="5239" y="986"/>
                </a:lnTo>
                <a:lnTo>
                  <a:pt x="5242" y="1008"/>
                </a:lnTo>
                <a:lnTo>
                  <a:pt x="5248" y="1028"/>
                </a:lnTo>
                <a:lnTo>
                  <a:pt x="5253" y="1045"/>
                </a:lnTo>
                <a:lnTo>
                  <a:pt x="5257" y="1053"/>
                </a:lnTo>
                <a:lnTo>
                  <a:pt x="5262" y="1060"/>
                </a:lnTo>
                <a:lnTo>
                  <a:pt x="5276" y="1081"/>
                </a:lnTo>
                <a:lnTo>
                  <a:pt x="5293" y="1102"/>
                </a:lnTo>
                <a:lnTo>
                  <a:pt x="5329" y="1145"/>
                </a:lnTo>
                <a:lnTo>
                  <a:pt x="5347" y="1168"/>
                </a:lnTo>
                <a:lnTo>
                  <a:pt x="5362" y="1190"/>
                </a:lnTo>
                <a:lnTo>
                  <a:pt x="5368" y="1201"/>
                </a:lnTo>
                <a:lnTo>
                  <a:pt x="5373" y="1212"/>
                </a:lnTo>
                <a:lnTo>
                  <a:pt x="5378" y="1222"/>
                </a:lnTo>
                <a:lnTo>
                  <a:pt x="5381" y="1234"/>
                </a:lnTo>
                <a:lnTo>
                  <a:pt x="5386" y="1256"/>
                </a:lnTo>
                <a:lnTo>
                  <a:pt x="5388" y="1276"/>
                </a:lnTo>
                <a:lnTo>
                  <a:pt x="5389" y="1287"/>
                </a:lnTo>
                <a:lnTo>
                  <a:pt x="5389" y="1296"/>
                </a:lnTo>
                <a:lnTo>
                  <a:pt x="5387" y="1306"/>
                </a:lnTo>
                <a:lnTo>
                  <a:pt x="5385" y="1316"/>
                </a:lnTo>
                <a:lnTo>
                  <a:pt x="5383" y="1324"/>
                </a:lnTo>
                <a:lnTo>
                  <a:pt x="5379" y="1333"/>
                </a:lnTo>
                <a:lnTo>
                  <a:pt x="5372" y="1342"/>
                </a:lnTo>
                <a:lnTo>
                  <a:pt x="5366" y="1350"/>
                </a:lnTo>
                <a:lnTo>
                  <a:pt x="5357" y="1358"/>
                </a:lnTo>
                <a:lnTo>
                  <a:pt x="5348" y="1365"/>
                </a:lnTo>
                <a:lnTo>
                  <a:pt x="5336" y="1373"/>
                </a:lnTo>
                <a:lnTo>
                  <a:pt x="5323" y="1379"/>
                </a:lnTo>
                <a:lnTo>
                  <a:pt x="5309" y="1386"/>
                </a:lnTo>
                <a:lnTo>
                  <a:pt x="5297" y="1394"/>
                </a:lnTo>
                <a:lnTo>
                  <a:pt x="5286" y="1404"/>
                </a:lnTo>
                <a:lnTo>
                  <a:pt x="5278" y="1414"/>
                </a:lnTo>
                <a:lnTo>
                  <a:pt x="5271" y="1424"/>
                </a:lnTo>
                <a:lnTo>
                  <a:pt x="5265" y="1435"/>
                </a:lnTo>
                <a:lnTo>
                  <a:pt x="5261" y="1447"/>
                </a:lnTo>
                <a:lnTo>
                  <a:pt x="5257" y="1460"/>
                </a:lnTo>
                <a:lnTo>
                  <a:pt x="5254" y="1473"/>
                </a:lnTo>
                <a:lnTo>
                  <a:pt x="5252" y="1486"/>
                </a:lnTo>
                <a:lnTo>
                  <a:pt x="5251" y="1512"/>
                </a:lnTo>
                <a:lnTo>
                  <a:pt x="5251" y="1540"/>
                </a:lnTo>
                <a:lnTo>
                  <a:pt x="5251" y="1567"/>
                </a:lnTo>
                <a:lnTo>
                  <a:pt x="5251" y="1600"/>
                </a:lnTo>
                <a:lnTo>
                  <a:pt x="5253" y="1640"/>
                </a:lnTo>
                <a:lnTo>
                  <a:pt x="5257" y="1730"/>
                </a:lnTo>
                <a:lnTo>
                  <a:pt x="5265" y="1839"/>
                </a:lnTo>
                <a:lnTo>
                  <a:pt x="5264" y="1844"/>
                </a:lnTo>
                <a:lnTo>
                  <a:pt x="5259" y="1857"/>
                </a:lnTo>
                <a:lnTo>
                  <a:pt x="5255" y="1867"/>
                </a:lnTo>
                <a:lnTo>
                  <a:pt x="5250" y="1877"/>
                </a:lnTo>
                <a:lnTo>
                  <a:pt x="5242" y="1888"/>
                </a:lnTo>
                <a:lnTo>
                  <a:pt x="5233" y="1899"/>
                </a:lnTo>
                <a:lnTo>
                  <a:pt x="5221" y="1911"/>
                </a:lnTo>
                <a:lnTo>
                  <a:pt x="5206" y="1923"/>
                </a:lnTo>
                <a:lnTo>
                  <a:pt x="5188" y="1935"/>
                </a:lnTo>
                <a:lnTo>
                  <a:pt x="5167" y="1945"/>
                </a:lnTo>
                <a:lnTo>
                  <a:pt x="5143" y="1954"/>
                </a:lnTo>
                <a:lnTo>
                  <a:pt x="5129" y="1958"/>
                </a:lnTo>
                <a:lnTo>
                  <a:pt x="5116" y="1962"/>
                </a:lnTo>
                <a:lnTo>
                  <a:pt x="5100" y="1966"/>
                </a:lnTo>
                <a:lnTo>
                  <a:pt x="5083" y="1969"/>
                </a:lnTo>
                <a:lnTo>
                  <a:pt x="5066" y="1971"/>
                </a:lnTo>
                <a:lnTo>
                  <a:pt x="5048" y="1973"/>
                </a:lnTo>
                <a:lnTo>
                  <a:pt x="5026" y="1974"/>
                </a:lnTo>
                <a:lnTo>
                  <a:pt x="5006" y="1975"/>
                </a:lnTo>
                <a:lnTo>
                  <a:pt x="4969" y="1974"/>
                </a:lnTo>
                <a:lnTo>
                  <a:pt x="4953" y="1974"/>
                </a:lnTo>
                <a:lnTo>
                  <a:pt x="4938" y="1975"/>
                </a:lnTo>
                <a:lnTo>
                  <a:pt x="4925" y="1977"/>
                </a:lnTo>
                <a:lnTo>
                  <a:pt x="4914" y="1981"/>
                </a:lnTo>
                <a:lnTo>
                  <a:pt x="4908" y="1984"/>
                </a:lnTo>
                <a:lnTo>
                  <a:pt x="4904" y="1987"/>
                </a:lnTo>
                <a:lnTo>
                  <a:pt x="4900" y="1991"/>
                </a:lnTo>
                <a:lnTo>
                  <a:pt x="4895" y="1996"/>
                </a:lnTo>
                <a:lnTo>
                  <a:pt x="4892" y="2001"/>
                </a:lnTo>
                <a:lnTo>
                  <a:pt x="4889" y="2008"/>
                </a:lnTo>
                <a:lnTo>
                  <a:pt x="4887" y="2015"/>
                </a:lnTo>
                <a:lnTo>
                  <a:pt x="4885" y="2024"/>
                </a:lnTo>
                <a:lnTo>
                  <a:pt x="4882" y="2033"/>
                </a:lnTo>
                <a:lnTo>
                  <a:pt x="4882" y="2044"/>
                </a:lnTo>
                <a:lnTo>
                  <a:pt x="4881" y="2068"/>
                </a:lnTo>
                <a:lnTo>
                  <a:pt x="4883" y="2098"/>
                </a:lnTo>
                <a:lnTo>
                  <a:pt x="4888" y="2133"/>
                </a:lnTo>
                <a:lnTo>
                  <a:pt x="4891" y="2151"/>
                </a:lnTo>
                <a:lnTo>
                  <a:pt x="4896" y="2171"/>
                </a:lnTo>
                <a:lnTo>
                  <a:pt x="4903" y="2190"/>
                </a:lnTo>
                <a:lnTo>
                  <a:pt x="4911" y="2208"/>
                </a:lnTo>
                <a:lnTo>
                  <a:pt x="4921" y="2228"/>
                </a:lnTo>
                <a:lnTo>
                  <a:pt x="4932" y="2246"/>
                </a:lnTo>
                <a:lnTo>
                  <a:pt x="4944" y="2265"/>
                </a:lnTo>
                <a:lnTo>
                  <a:pt x="4957" y="2284"/>
                </a:lnTo>
                <a:lnTo>
                  <a:pt x="4971" y="2303"/>
                </a:lnTo>
                <a:lnTo>
                  <a:pt x="4986" y="2321"/>
                </a:lnTo>
                <a:lnTo>
                  <a:pt x="5018" y="2360"/>
                </a:lnTo>
                <a:lnTo>
                  <a:pt x="5052" y="2399"/>
                </a:lnTo>
                <a:lnTo>
                  <a:pt x="5090" y="2437"/>
                </a:lnTo>
                <a:lnTo>
                  <a:pt x="5166" y="2518"/>
                </a:lnTo>
                <a:lnTo>
                  <a:pt x="5204" y="2560"/>
                </a:lnTo>
                <a:lnTo>
                  <a:pt x="5241" y="2602"/>
                </a:lnTo>
                <a:lnTo>
                  <a:pt x="5277" y="2646"/>
                </a:lnTo>
                <a:lnTo>
                  <a:pt x="5294" y="2668"/>
                </a:lnTo>
                <a:lnTo>
                  <a:pt x="5310" y="2691"/>
                </a:lnTo>
                <a:lnTo>
                  <a:pt x="5325" y="2713"/>
                </a:lnTo>
                <a:lnTo>
                  <a:pt x="5340" y="2737"/>
                </a:lnTo>
                <a:lnTo>
                  <a:pt x="5354" y="2761"/>
                </a:lnTo>
                <a:lnTo>
                  <a:pt x="5367" y="2785"/>
                </a:lnTo>
                <a:lnTo>
                  <a:pt x="5380" y="2811"/>
                </a:lnTo>
                <a:lnTo>
                  <a:pt x="5396" y="2841"/>
                </a:lnTo>
                <a:lnTo>
                  <a:pt x="5435" y="2909"/>
                </a:lnTo>
                <a:lnTo>
                  <a:pt x="5482" y="2986"/>
                </a:lnTo>
                <a:lnTo>
                  <a:pt x="5535" y="3072"/>
                </a:lnTo>
                <a:lnTo>
                  <a:pt x="5594" y="3163"/>
                </a:lnTo>
                <a:lnTo>
                  <a:pt x="5656" y="3259"/>
                </a:lnTo>
                <a:lnTo>
                  <a:pt x="5720" y="3358"/>
                </a:lnTo>
                <a:lnTo>
                  <a:pt x="5787" y="3455"/>
                </a:lnTo>
                <a:lnTo>
                  <a:pt x="5854" y="3552"/>
                </a:lnTo>
                <a:lnTo>
                  <a:pt x="5919" y="3646"/>
                </a:lnTo>
                <a:lnTo>
                  <a:pt x="5981" y="3734"/>
                </a:lnTo>
                <a:lnTo>
                  <a:pt x="6039" y="3813"/>
                </a:lnTo>
                <a:lnTo>
                  <a:pt x="6093" y="3883"/>
                </a:lnTo>
                <a:lnTo>
                  <a:pt x="6139" y="3942"/>
                </a:lnTo>
                <a:lnTo>
                  <a:pt x="6160" y="3967"/>
                </a:lnTo>
                <a:lnTo>
                  <a:pt x="6178" y="3988"/>
                </a:lnTo>
                <a:lnTo>
                  <a:pt x="6194" y="4005"/>
                </a:lnTo>
                <a:lnTo>
                  <a:pt x="6208" y="4018"/>
                </a:lnTo>
                <a:lnTo>
                  <a:pt x="6222" y="4029"/>
                </a:lnTo>
                <a:lnTo>
                  <a:pt x="6237" y="4042"/>
                </a:lnTo>
                <a:lnTo>
                  <a:pt x="6277" y="4070"/>
                </a:lnTo>
                <a:lnTo>
                  <a:pt x="6324" y="4100"/>
                </a:lnTo>
                <a:lnTo>
                  <a:pt x="6378" y="4133"/>
                </a:lnTo>
                <a:lnTo>
                  <a:pt x="6438" y="4168"/>
                </a:lnTo>
                <a:lnTo>
                  <a:pt x="6502" y="4204"/>
                </a:lnTo>
                <a:lnTo>
                  <a:pt x="6571" y="4240"/>
                </a:lnTo>
                <a:lnTo>
                  <a:pt x="6641" y="4275"/>
                </a:lnTo>
                <a:lnTo>
                  <a:pt x="6713" y="4310"/>
                </a:lnTo>
                <a:lnTo>
                  <a:pt x="6785" y="4343"/>
                </a:lnTo>
                <a:lnTo>
                  <a:pt x="6856" y="4374"/>
                </a:lnTo>
                <a:lnTo>
                  <a:pt x="6924" y="4402"/>
                </a:lnTo>
                <a:lnTo>
                  <a:pt x="6989" y="4425"/>
                </a:lnTo>
                <a:lnTo>
                  <a:pt x="7019" y="4436"/>
                </a:lnTo>
                <a:lnTo>
                  <a:pt x="7049" y="4445"/>
                </a:lnTo>
                <a:lnTo>
                  <a:pt x="7077" y="4452"/>
                </a:lnTo>
                <a:lnTo>
                  <a:pt x="7103" y="4459"/>
                </a:lnTo>
                <a:lnTo>
                  <a:pt x="7128" y="4464"/>
                </a:lnTo>
                <a:lnTo>
                  <a:pt x="7150" y="4467"/>
                </a:lnTo>
                <a:lnTo>
                  <a:pt x="7175" y="4472"/>
                </a:lnTo>
                <a:lnTo>
                  <a:pt x="7203" y="4476"/>
                </a:lnTo>
                <a:lnTo>
                  <a:pt x="7273" y="4490"/>
                </a:lnTo>
                <a:lnTo>
                  <a:pt x="7357" y="4509"/>
                </a:lnTo>
                <a:lnTo>
                  <a:pt x="7452" y="4532"/>
                </a:lnTo>
                <a:lnTo>
                  <a:pt x="7667" y="4584"/>
                </a:lnTo>
                <a:lnTo>
                  <a:pt x="7896" y="4641"/>
                </a:lnTo>
                <a:lnTo>
                  <a:pt x="8119" y="4696"/>
                </a:lnTo>
                <a:lnTo>
                  <a:pt x="8222" y="4720"/>
                </a:lnTo>
                <a:lnTo>
                  <a:pt x="8316" y="4741"/>
                </a:lnTo>
                <a:lnTo>
                  <a:pt x="8396" y="4757"/>
                </a:lnTo>
                <a:lnTo>
                  <a:pt x="8432" y="4764"/>
                </a:lnTo>
                <a:lnTo>
                  <a:pt x="8463" y="4769"/>
                </a:lnTo>
                <a:lnTo>
                  <a:pt x="8491" y="4772"/>
                </a:lnTo>
                <a:lnTo>
                  <a:pt x="8514" y="4775"/>
                </a:lnTo>
                <a:lnTo>
                  <a:pt x="8531" y="4775"/>
                </a:lnTo>
                <a:lnTo>
                  <a:pt x="8537" y="4773"/>
                </a:lnTo>
                <a:lnTo>
                  <a:pt x="8543" y="4772"/>
                </a:lnTo>
                <a:lnTo>
                  <a:pt x="8560" y="4767"/>
                </a:lnTo>
                <a:lnTo>
                  <a:pt x="8573" y="4761"/>
                </a:lnTo>
                <a:lnTo>
                  <a:pt x="8583" y="4753"/>
                </a:lnTo>
                <a:lnTo>
                  <a:pt x="8591" y="4746"/>
                </a:lnTo>
                <a:lnTo>
                  <a:pt x="8596" y="4738"/>
                </a:lnTo>
                <a:lnTo>
                  <a:pt x="8601" y="4730"/>
                </a:lnTo>
                <a:lnTo>
                  <a:pt x="8608" y="4714"/>
                </a:lnTo>
                <a:lnTo>
                  <a:pt x="8612" y="4706"/>
                </a:lnTo>
                <a:lnTo>
                  <a:pt x="8619" y="4698"/>
                </a:lnTo>
                <a:lnTo>
                  <a:pt x="8626" y="4690"/>
                </a:lnTo>
                <a:lnTo>
                  <a:pt x="8637" y="4682"/>
                </a:lnTo>
                <a:lnTo>
                  <a:pt x="8651" y="4675"/>
                </a:lnTo>
                <a:lnTo>
                  <a:pt x="8668" y="4668"/>
                </a:lnTo>
                <a:lnTo>
                  <a:pt x="8690" y="4662"/>
                </a:lnTo>
                <a:lnTo>
                  <a:pt x="8718" y="4656"/>
                </a:lnTo>
                <a:lnTo>
                  <a:pt x="8751" y="4651"/>
                </a:lnTo>
                <a:lnTo>
                  <a:pt x="8791" y="4648"/>
                </a:lnTo>
                <a:lnTo>
                  <a:pt x="8837" y="4646"/>
                </a:lnTo>
                <a:lnTo>
                  <a:pt x="8887" y="4643"/>
                </a:lnTo>
                <a:lnTo>
                  <a:pt x="8995" y="4641"/>
                </a:lnTo>
                <a:lnTo>
                  <a:pt x="9107" y="4640"/>
                </a:lnTo>
                <a:lnTo>
                  <a:pt x="9213" y="4638"/>
                </a:lnTo>
                <a:lnTo>
                  <a:pt x="9260" y="4636"/>
                </a:lnTo>
                <a:lnTo>
                  <a:pt x="9302" y="4634"/>
                </a:lnTo>
                <a:lnTo>
                  <a:pt x="9339" y="4631"/>
                </a:lnTo>
                <a:lnTo>
                  <a:pt x="9368" y="4626"/>
                </a:lnTo>
                <a:lnTo>
                  <a:pt x="9379" y="4623"/>
                </a:lnTo>
                <a:lnTo>
                  <a:pt x="9388" y="4620"/>
                </a:lnTo>
                <a:lnTo>
                  <a:pt x="9394" y="4617"/>
                </a:lnTo>
                <a:lnTo>
                  <a:pt x="9399" y="4612"/>
                </a:lnTo>
                <a:lnTo>
                  <a:pt x="9407" y="4596"/>
                </a:lnTo>
                <a:lnTo>
                  <a:pt x="9420" y="4566"/>
                </a:lnTo>
                <a:lnTo>
                  <a:pt x="9459" y="4469"/>
                </a:lnTo>
                <a:lnTo>
                  <a:pt x="9508" y="4342"/>
                </a:lnTo>
                <a:lnTo>
                  <a:pt x="9562" y="4198"/>
                </a:lnTo>
                <a:lnTo>
                  <a:pt x="9660" y="3933"/>
                </a:lnTo>
                <a:lnTo>
                  <a:pt x="9704" y="3815"/>
                </a:lnTo>
                <a:lnTo>
                  <a:pt x="12314" y="4670"/>
                </a:lnTo>
                <a:lnTo>
                  <a:pt x="11400" y="7630"/>
                </a:lnTo>
                <a:lnTo>
                  <a:pt x="8747" y="6860"/>
                </a:lnTo>
                <a:lnTo>
                  <a:pt x="9066" y="5946"/>
                </a:lnTo>
                <a:lnTo>
                  <a:pt x="9211" y="5424"/>
                </a:lnTo>
                <a:lnTo>
                  <a:pt x="9190" y="5414"/>
                </a:lnTo>
                <a:lnTo>
                  <a:pt x="9169" y="5402"/>
                </a:lnTo>
                <a:lnTo>
                  <a:pt x="9140" y="5389"/>
                </a:lnTo>
                <a:lnTo>
                  <a:pt x="9107" y="5375"/>
                </a:lnTo>
                <a:lnTo>
                  <a:pt x="9088" y="5370"/>
                </a:lnTo>
                <a:lnTo>
                  <a:pt x="9070" y="5363"/>
                </a:lnTo>
                <a:lnTo>
                  <a:pt x="9051" y="5359"/>
                </a:lnTo>
                <a:lnTo>
                  <a:pt x="9031" y="5356"/>
                </a:lnTo>
                <a:lnTo>
                  <a:pt x="9012" y="5353"/>
                </a:lnTo>
                <a:lnTo>
                  <a:pt x="8993" y="5352"/>
                </a:lnTo>
                <a:lnTo>
                  <a:pt x="8971" y="5351"/>
                </a:lnTo>
                <a:lnTo>
                  <a:pt x="8943" y="5350"/>
                </a:lnTo>
                <a:lnTo>
                  <a:pt x="8878" y="5343"/>
                </a:lnTo>
                <a:lnTo>
                  <a:pt x="8801" y="5334"/>
                </a:lnTo>
                <a:lnTo>
                  <a:pt x="8723" y="5323"/>
                </a:lnTo>
                <a:lnTo>
                  <a:pt x="8587" y="5303"/>
                </a:lnTo>
                <a:lnTo>
                  <a:pt x="8529" y="5294"/>
                </a:lnTo>
                <a:lnTo>
                  <a:pt x="8511" y="5319"/>
                </a:lnTo>
                <a:lnTo>
                  <a:pt x="8493" y="5345"/>
                </a:lnTo>
                <a:lnTo>
                  <a:pt x="8471" y="5374"/>
                </a:lnTo>
                <a:lnTo>
                  <a:pt x="8458" y="5389"/>
                </a:lnTo>
                <a:lnTo>
                  <a:pt x="8445" y="5403"/>
                </a:lnTo>
                <a:lnTo>
                  <a:pt x="8432" y="5417"/>
                </a:lnTo>
                <a:lnTo>
                  <a:pt x="8418" y="5429"/>
                </a:lnTo>
                <a:lnTo>
                  <a:pt x="8405" y="5439"/>
                </a:lnTo>
                <a:lnTo>
                  <a:pt x="8392" y="5447"/>
                </a:lnTo>
                <a:lnTo>
                  <a:pt x="8387" y="5450"/>
                </a:lnTo>
                <a:lnTo>
                  <a:pt x="8380" y="5452"/>
                </a:lnTo>
                <a:lnTo>
                  <a:pt x="8375" y="5453"/>
                </a:lnTo>
                <a:lnTo>
                  <a:pt x="8369" y="5453"/>
                </a:lnTo>
                <a:lnTo>
                  <a:pt x="8337" y="5459"/>
                </a:lnTo>
                <a:lnTo>
                  <a:pt x="8300" y="5463"/>
                </a:lnTo>
                <a:lnTo>
                  <a:pt x="8252" y="5468"/>
                </a:lnTo>
                <a:lnTo>
                  <a:pt x="8198" y="5474"/>
                </a:lnTo>
                <a:lnTo>
                  <a:pt x="8136" y="5478"/>
                </a:lnTo>
                <a:lnTo>
                  <a:pt x="8072" y="5481"/>
                </a:lnTo>
                <a:lnTo>
                  <a:pt x="8006" y="5482"/>
                </a:lnTo>
                <a:lnTo>
                  <a:pt x="7972" y="5483"/>
                </a:lnTo>
                <a:lnTo>
                  <a:pt x="7934" y="5486"/>
                </a:lnTo>
                <a:lnTo>
                  <a:pt x="7852" y="5490"/>
                </a:lnTo>
                <a:lnTo>
                  <a:pt x="7759" y="5495"/>
                </a:lnTo>
                <a:lnTo>
                  <a:pt x="7711" y="5497"/>
                </a:lnTo>
                <a:lnTo>
                  <a:pt x="7661" y="5498"/>
                </a:lnTo>
                <a:lnTo>
                  <a:pt x="7609" y="5498"/>
                </a:lnTo>
                <a:lnTo>
                  <a:pt x="7556" y="5497"/>
                </a:lnTo>
                <a:lnTo>
                  <a:pt x="7503" y="5494"/>
                </a:lnTo>
                <a:lnTo>
                  <a:pt x="7450" y="5489"/>
                </a:lnTo>
                <a:lnTo>
                  <a:pt x="7423" y="5486"/>
                </a:lnTo>
                <a:lnTo>
                  <a:pt x="7396" y="5481"/>
                </a:lnTo>
                <a:lnTo>
                  <a:pt x="7369" y="5476"/>
                </a:lnTo>
                <a:lnTo>
                  <a:pt x="7343" y="5471"/>
                </a:lnTo>
                <a:lnTo>
                  <a:pt x="7317" y="5464"/>
                </a:lnTo>
                <a:lnTo>
                  <a:pt x="7290" y="5457"/>
                </a:lnTo>
                <a:lnTo>
                  <a:pt x="7264" y="5448"/>
                </a:lnTo>
                <a:lnTo>
                  <a:pt x="7237" y="5439"/>
                </a:lnTo>
                <a:lnTo>
                  <a:pt x="7005" y="5355"/>
                </a:lnTo>
                <a:lnTo>
                  <a:pt x="6748" y="5262"/>
                </a:lnTo>
                <a:lnTo>
                  <a:pt x="6508" y="5174"/>
                </a:lnTo>
                <a:lnTo>
                  <a:pt x="6406" y="5136"/>
                </a:lnTo>
                <a:lnTo>
                  <a:pt x="6324" y="5105"/>
                </a:lnTo>
                <a:lnTo>
                  <a:pt x="6281" y="5088"/>
                </a:lnTo>
                <a:lnTo>
                  <a:pt x="6224" y="5062"/>
                </a:lnTo>
                <a:lnTo>
                  <a:pt x="6157" y="5030"/>
                </a:lnTo>
                <a:lnTo>
                  <a:pt x="6079" y="4994"/>
                </a:lnTo>
                <a:lnTo>
                  <a:pt x="5906" y="4909"/>
                </a:lnTo>
                <a:lnTo>
                  <a:pt x="5724" y="4817"/>
                </a:lnTo>
                <a:lnTo>
                  <a:pt x="5551" y="4729"/>
                </a:lnTo>
                <a:lnTo>
                  <a:pt x="5405" y="4655"/>
                </a:lnTo>
                <a:lnTo>
                  <a:pt x="5265" y="4583"/>
                </a:lnTo>
                <a:lnTo>
                  <a:pt x="5249" y="4692"/>
                </a:lnTo>
                <a:lnTo>
                  <a:pt x="5211" y="4937"/>
                </a:lnTo>
                <a:lnTo>
                  <a:pt x="5189" y="5074"/>
                </a:lnTo>
                <a:lnTo>
                  <a:pt x="5167" y="5202"/>
                </a:lnTo>
                <a:lnTo>
                  <a:pt x="5149" y="5304"/>
                </a:lnTo>
                <a:lnTo>
                  <a:pt x="5140" y="5342"/>
                </a:lnTo>
                <a:lnTo>
                  <a:pt x="5134" y="5367"/>
                </a:lnTo>
                <a:lnTo>
                  <a:pt x="5128" y="5390"/>
                </a:lnTo>
                <a:lnTo>
                  <a:pt x="5122" y="5420"/>
                </a:lnTo>
                <a:lnTo>
                  <a:pt x="5107" y="5497"/>
                </a:lnTo>
                <a:lnTo>
                  <a:pt x="5090" y="5592"/>
                </a:lnTo>
                <a:lnTo>
                  <a:pt x="5069" y="5695"/>
                </a:lnTo>
                <a:lnTo>
                  <a:pt x="5059" y="5748"/>
                </a:lnTo>
                <a:lnTo>
                  <a:pt x="5047" y="5798"/>
                </a:lnTo>
                <a:lnTo>
                  <a:pt x="5034" y="5849"/>
                </a:lnTo>
                <a:lnTo>
                  <a:pt x="5020" y="5895"/>
                </a:lnTo>
                <a:lnTo>
                  <a:pt x="5006" y="5938"/>
                </a:lnTo>
                <a:lnTo>
                  <a:pt x="5000" y="5957"/>
                </a:lnTo>
                <a:lnTo>
                  <a:pt x="4992" y="5976"/>
                </a:lnTo>
                <a:lnTo>
                  <a:pt x="4984" y="5993"/>
                </a:lnTo>
                <a:lnTo>
                  <a:pt x="4976" y="6009"/>
                </a:lnTo>
                <a:lnTo>
                  <a:pt x="4968" y="6022"/>
                </a:lnTo>
                <a:lnTo>
                  <a:pt x="4961" y="6033"/>
                </a:lnTo>
                <a:lnTo>
                  <a:pt x="4931" y="6073"/>
                </a:lnTo>
                <a:lnTo>
                  <a:pt x="4908" y="6105"/>
                </a:lnTo>
                <a:lnTo>
                  <a:pt x="4890" y="6132"/>
                </a:lnTo>
                <a:lnTo>
                  <a:pt x="4883" y="6145"/>
                </a:lnTo>
                <a:lnTo>
                  <a:pt x="4877" y="6157"/>
                </a:lnTo>
                <a:lnTo>
                  <a:pt x="4873" y="6170"/>
                </a:lnTo>
                <a:lnTo>
                  <a:pt x="4868" y="6182"/>
                </a:lnTo>
                <a:lnTo>
                  <a:pt x="4865" y="6196"/>
                </a:lnTo>
                <a:lnTo>
                  <a:pt x="4863" y="6210"/>
                </a:lnTo>
                <a:lnTo>
                  <a:pt x="4861" y="6225"/>
                </a:lnTo>
                <a:lnTo>
                  <a:pt x="4860" y="6242"/>
                </a:lnTo>
                <a:lnTo>
                  <a:pt x="4859" y="6280"/>
                </a:lnTo>
                <a:lnTo>
                  <a:pt x="4860" y="6292"/>
                </a:lnTo>
                <a:lnTo>
                  <a:pt x="4861" y="6304"/>
                </a:lnTo>
                <a:lnTo>
                  <a:pt x="4864" y="6317"/>
                </a:lnTo>
                <a:lnTo>
                  <a:pt x="4867" y="6331"/>
                </a:lnTo>
                <a:lnTo>
                  <a:pt x="4877" y="6361"/>
                </a:lnTo>
                <a:lnTo>
                  <a:pt x="4890" y="6394"/>
                </a:lnTo>
                <a:lnTo>
                  <a:pt x="4905" y="6430"/>
                </a:lnTo>
                <a:lnTo>
                  <a:pt x="4922" y="6467"/>
                </a:lnTo>
                <a:lnTo>
                  <a:pt x="4961" y="6549"/>
                </a:lnTo>
                <a:lnTo>
                  <a:pt x="5003" y="6635"/>
                </a:lnTo>
                <a:lnTo>
                  <a:pt x="5023" y="6680"/>
                </a:lnTo>
                <a:lnTo>
                  <a:pt x="5042" y="6725"/>
                </a:lnTo>
                <a:lnTo>
                  <a:pt x="5062" y="6770"/>
                </a:lnTo>
                <a:lnTo>
                  <a:pt x="5079" y="6815"/>
                </a:lnTo>
                <a:lnTo>
                  <a:pt x="5093" y="6860"/>
                </a:lnTo>
                <a:lnTo>
                  <a:pt x="5106" y="6905"/>
                </a:lnTo>
                <a:lnTo>
                  <a:pt x="5113" y="6930"/>
                </a:lnTo>
                <a:lnTo>
                  <a:pt x="5124" y="6965"/>
                </a:lnTo>
                <a:lnTo>
                  <a:pt x="5139" y="7008"/>
                </a:lnTo>
                <a:lnTo>
                  <a:pt x="5157" y="7058"/>
                </a:lnTo>
                <a:lnTo>
                  <a:pt x="5203" y="7179"/>
                </a:lnTo>
                <a:lnTo>
                  <a:pt x="5258" y="7323"/>
                </a:lnTo>
                <a:lnTo>
                  <a:pt x="5322" y="7486"/>
                </a:lnTo>
                <a:lnTo>
                  <a:pt x="5392" y="7662"/>
                </a:lnTo>
                <a:lnTo>
                  <a:pt x="5543" y="8039"/>
                </a:lnTo>
                <a:lnTo>
                  <a:pt x="5694" y="8417"/>
                </a:lnTo>
                <a:lnTo>
                  <a:pt x="5830" y="8760"/>
                </a:lnTo>
                <a:lnTo>
                  <a:pt x="5887" y="8907"/>
                </a:lnTo>
                <a:lnTo>
                  <a:pt x="5934" y="9031"/>
                </a:lnTo>
                <a:lnTo>
                  <a:pt x="5970" y="9129"/>
                </a:lnTo>
                <a:lnTo>
                  <a:pt x="5981" y="9167"/>
                </a:lnTo>
                <a:lnTo>
                  <a:pt x="5990" y="9196"/>
                </a:lnTo>
                <a:lnTo>
                  <a:pt x="6035" y="9352"/>
                </a:lnTo>
                <a:lnTo>
                  <a:pt x="6107" y="9606"/>
                </a:lnTo>
                <a:lnTo>
                  <a:pt x="6152" y="9757"/>
                </a:lnTo>
                <a:lnTo>
                  <a:pt x="6201" y="9922"/>
                </a:lnTo>
                <a:lnTo>
                  <a:pt x="6252" y="10094"/>
                </a:lnTo>
                <a:lnTo>
                  <a:pt x="6306" y="10269"/>
                </a:lnTo>
                <a:lnTo>
                  <a:pt x="6361" y="10443"/>
                </a:lnTo>
                <a:lnTo>
                  <a:pt x="6415" y="10612"/>
                </a:lnTo>
                <a:lnTo>
                  <a:pt x="6469" y="10772"/>
                </a:lnTo>
                <a:lnTo>
                  <a:pt x="6495" y="10849"/>
                </a:lnTo>
                <a:lnTo>
                  <a:pt x="6521" y="10921"/>
                </a:lnTo>
                <a:lnTo>
                  <a:pt x="6545" y="10988"/>
                </a:lnTo>
                <a:lnTo>
                  <a:pt x="6569" y="11051"/>
                </a:lnTo>
                <a:lnTo>
                  <a:pt x="6592" y="11109"/>
                </a:lnTo>
                <a:lnTo>
                  <a:pt x="6614" y="11160"/>
                </a:lnTo>
                <a:lnTo>
                  <a:pt x="6635" y="11205"/>
                </a:lnTo>
                <a:lnTo>
                  <a:pt x="6653" y="11244"/>
                </a:lnTo>
                <a:lnTo>
                  <a:pt x="6671" y="11275"/>
                </a:lnTo>
                <a:lnTo>
                  <a:pt x="6679" y="11287"/>
                </a:lnTo>
                <a:lnTo>
                  <a:pt x="6686" y="11298"/>
                </a:lnTo>
                <a:lnTo>
                  <a:pt x="6701" y="11317"/>
                </a:lnTo>
                <a:lnTo>
                  <a:pt x="6715" y="11337"/>
                </a:lnTo>
                <a:lnTo>
                  <a:pt x="6729" y="11359"/>
                </a:lnTo>
                <a:lnTo>
                  <a:pt x="6742" y="11380"/>
                </a:lnTo>
                <a:lnTo>
                  <a:pt x="6755" y="11403"/>
                </a:lnTo>
                <a:lnTo>
                  <a:pt x="6767" y="11427"/>
                </a:lnTo>
                <a:lnTo>
                  <a:pt x="6789" y="11474"/>
                </a:lnTo>
                <a:lnTo>
                  <a:pt x="6812" y="11522"/>
                </a:lnTo>
                <a:lnTo>
                  <a:pt x="6832" y="11571"/>
                </a:lnTo>
                <a:lnTo>
                  <a:pt x="6871" y="11668"/>
                </a:lnTo>
                <a:lnTo>
                  <a:pt x="6890" y="11714"/>
                </a:lnTo>
                <a:lnTo>
                  <a:pt x="6910" y="11760"/>
                </a:lnTo>
                <a:lnTo>
                  <a:pt x="6928" y="11801"/>
                </a:lnTo>
                <a:lnTo>
                  <a:pt x="6947" y="11840"/>
                </a:lnTo>
                <a:lnTo>
                  <a:pt x="6958" y="11858"/>
                </a:lnTo>
                <a:lnTo>
                  <a:pt x="6968" y="11876"/>
                </a:lnTo>
                <a:lnTo>
                  <a:pt x="6978" y="11892"/>
                </a:lnTo>
                <a:lnTo>
                  <a:pt x="6989" y="11906"/>
                </a:lnTo>
                <a:lnTo>
                  <a:pt x="7000" y="11920"/>
                </a:lnTo>
                <a:lnTo>
                  <a:pt x="7011" y="11931"/>
                </a:lnTo>
                <a:lnTo>
                  <a:pt x="7022" y="11942"/>
                </a:lnTo>
                <a:lnTo>
                  <a:pt x="7034" y="11951"/>
                </a:lnTo>
                <a:lnTo>
                  <a:pt x="7085" y="11984"/>
                </a:lnTo>
                <a:lnTo>
                  <a:pt x="7112" y="12000"/>
                </a:lnTo>
                <a:lnTo>
                  <a:pt x="7141" y="12017"/>
                </a:lnTo>
                <a:lnTo>
                  <a:pt x="7170" y="12033"/>
                </a:lnTo>
                <a:lnTo>
                  <a:pt x="7202" y="12050"/>
                </a:lnTo>
                <a:lnTo>
                  <a:pt x="7235" y="12065"/>
                </a:lnTo>
                <a:lnTo>
                  <a:pt x="7271" y="12080"/>
                </a:lnTo>
                <a:lnTo>
                  <a:pt x="7308" y="12094"/>
                </a:lnTo>
                <a:lnTo>
                  <a:pt x="7349" y="12105"/>
                </a:lnTo>
                <a:lnTo>
                  <a:pt x="7392" y="12117"/>
                </a:lnTo>
                <a:lnTo>
                  <a:pt x="7438" y="12128"/>
                </a:lnTo>
                <a:lnTo>
                  <a:pt x="7488" y="12137"/>
                </a:lnTo>
                <a:lnTo>
                  <a:pt x="7541" y="12144"/>
                </a:lnTo>
                <a:lnTo>
                  <a:pt x="7597" y="12149"/>
                </a:lnTo>
                <a:lnTo>
                  <a:pt x="7658" y="12154"/>
                </a:lnTo>
                <a:lnTo>
                  <a:pt x="7717" y="12156"/>
                </a:lnTo>
                <a:lnTo>
                  <a:pt x="7772" y="12157"/>
                </a:lnTo>
                <a:lnTo>
                  <a:pt x="7822" y="12156"/>
                </a:lnTo>
                <a:lnTo>
                  <a:pt x="7867" y="12154"/>
                </a:lnTo>
                <a:lnTo>
                  <a:pt x="7908" y="12152"/>
                </a:lnTo>
                <a:lnTo>
                  <a:pt x="7945" y="12147"/>
                </a:lnTo>
                <a:lnTo>
                  <a:pt x="7980" y="12142"/>
                </a:lnTo>
                <a:lnTo>
                  <a:pt x="8012" y="12136"/>
                </a:lnTo>
                <a:lnTo>
                  <a:pt x="8041" y="12128"/>
                </a:lnTo>
                <a:lnTo>
                  <a:pt x="8069" y="12119"/>
                </a:lnTo>
                <a:lnTo>
                  <a:pt x="8096" y="12111"/>
                </a:lnTo>
                <a:lnTo>
                  <a:pt x="8121" y="12100"/>
                </a:lnTo>
                <a:lnTo>
                  <a:pt x="8146" y="12089"/>
                </a:lnTo>
                <a:lnTo>
                  <a:pt x="8172" y="12078"/>
                </a:lnTo>
                <a:lnTo>
                  <a:pt x="8225" y="12052"/>
                </a:lnTo>
                <a:lnTo>
                  <a:pt x="8277" y="12026"/>
                </a:lnTo>
                <a:lnTo>
                  <a:pt x="8327" y="12004"/>
                </a:lnTo>
                <a:lnTo>
                  <a:pt x="8350" y="11995"/>
                </a:lnTo>
                <a:lnTo>
                  <a:pt x="8373" y="11986"/>
                </a:lnTo>
                <a:lnTo>
                  <a:pt x="8395" y="11979"/>
                </a:lnTo>
                <a:lnTo>
                  <a:pt x="8416" y="11972"/>
                </a:lnTo>
                <a:lnTo>
                  <a:pt x="8436" y="11968"/>
                </a:lnTo>
                <a:lnTo>
                  <a:pt x="8454" y="11965"/>
                </a:lnTo>
                <a:lnTo>
                  <a:pt x="8473" y="11963"/>
                </a:lnTo>
                <a:lnTo>
                  <a:pt x="8489" y="11963"/>
                </a:lnTo>
                <a:lnTo>
                  <a:pt x="8504" y="11964"/>
                </a:lnTo>
                <a:lnTo>
                  <a:pt x="8519" y="11967"/>
                </a:lnTo>
                <a:lnTo>
                  <a:pt x="8532" y="11972"/>
                </a:lnTo>
                <a:lnTo>
                  <a:pt x="8543" y="11980"/>
                </a:lnTo>
                <a:lnTo>
                  <a:pt x="8553" y="11988"/>
                </a:lnTo>
                <a:lnTo>
                  <a:pt x="8563" y="11997"/>
                </a:lnTo>
                <a:lnTo>
                  <a:pt x="8570" y="12008"/>
                </a:lnTo>
                <a:lnTo>
                  <a:pt x="8577" y="12017"/>
                </a:lnTo>
                <a:lnTo>
                  <a:pt x="8582" y="12029"/>
                </a:lnTo>
                <a:lnTo>
                  <a:pt x="8587" y="12041"/>
                </a:lnTo>
                <a:lnTo>
                  <a:pt x="8588" y="12055"/>
                </a:lnTo>
                <a:lnTo>
                  <a:pt x="8589" y="12068"/>
                </a:lnTo>
                <a:lnTo>
                  <a:pt x="8587" y="12083"/>
                </a:lnTo>
                <a:lnTo>
                  <a:pt x="8583" y="12099"/>
                </a:lnTo>
                <a:lnTo>
                  <a:pt x="8578" y="12115"/>
                </a:lnTo>
                <a:lnTo>
                  <a:pt x="8569" y="12132"/>
                </a:lnTo>
                <a:lnTo>
                  <a:pt x="8560" y="12151"/>
                </a:lnTo>
                <a:lnTo>
                  <a:pt x="8547" y="12170"/>
                </a:lnTo>
                <a:lnTo>
                  <a:pt x="8532" y="12190"/>
                </a:lnTo>
                <a:lnTo>
                  <a:pt x="8515" y="12212"/>
                </a:lnTo>
                <a:lnTo>
                  <a:pt x="8493" y="12235"/>
                </a:lnTo>
                <a:lnTo>
                  <a:pt x="8466" y="12261"/>
                </a:lnTo>
                <a:lnTo>
                  <a:pt x="8436" y="12290"/>
                </a:lnTo>
                <a:lnTo>
                  <a:pt x="8403" y="12321"/>
                </a:lnTo>
                <a:lnTo>
                  <a:pt x="8366" y="12354"/>
                </a:lnTo>
                <a:lnTo>
                  <a:pt x="8328" y="12387"/>
                </a:lnTo>
                <a:lnTo>
                  <a:pt x="8286" y="12420"/>
                </a:lnTo>
                <a:lnTo>
                  <a:pt x="8244" y="12455"/>
                </a:lnTo>
                <a:lnTo>
                  <a:pt x="8201" y="12488"/>
                </a:lnTo>
                <a:lnTo>
                  <a:pt x="8157" y="12521"/>
                </a:lnTo>
                <a:lnTo>
                  <a:pt x="8114" y="12553"/>
                </a:lnTo>
                <a:lnTo>
                  <a:pt x="8072" y="12582"/>
                </a:lnTo>
                <a:lnTo>
                  <a:pt x="8030" y="12610"/>
                </a:lnTo>
                <a:lnTo>
                  <a:pt x="7991" y="12636"/>
                </a:lnTo>
                <a:lnTo>
                  <a:pt x="7954" y="12658"/>
                </a:lnTo>
                <a:lnTo>
                  <a:pt x="7919" y="12676"/>
                </a:lnTo>
                <a:lnTo>
                  <a:pt x="7884" y="12692"/>
                </a:lnTo>
                <a:lnTo>
                  <a:pt x="7841" y="12709"/>
                </a:lnTo>
                <a:lnTo>
                  <a:pt x="7795" y="12726"/>
                </a:lnTo>
                <a:lnTo>
                  <a:pt x="7744" y="12745"/>
                </a:lnTo>
                <a:lnTo>
                  <a:pt x="7691" y="12762"/>
                </a:lnTo>
                <a:lnTo>
                  <a:pt x="7636" y="12778"/>
                </a:lnTo>
                <a:lnTo>
                  <a:pt x="7527" y="12810"/>
                </a:lnTo>
                <a:lnTo>
                  <a:pt x="7427" y="12837"/>
                </a:lnTo>
                <a:lnTo>
                  <a:pt x="7344" y="12859"/>
                </a:lnTo>
                <a:lnTo>
                  <a:pt x="7266" y="12879"/>
                </a:lnTo>
                <a:lnTo>
                  <a:pt x="7281" y="12980"/>
                </a:lnTo>
                <a:lnTo>
                  <a:pt x="7189" y="13022"/>
                </a:lnTo>
                <a:lnTo>
                  <a:pt x="6982" y="13113"/>
                </a:lnTo>
                <a:lnTo>
                  <a:pt x="6867" y="13162"/>
                </a:lnTo>
                <a:lnTo>
                  <a:pt x="6761" y="13206"/>
                </a:lnTo>
                <a:lnTo>
                  <a:pt x="6716" y="13225"/>
                </a:lnTo>
                <a:lnTo>
                  <a:pt x="6678" y="13240"/>
                </a:lnTo>
                <a:lnTo>
                  <a:pt x="6647" y="13250"/>
                </a:lnTo>
                <a:lnTo>
                  <a:pt x="6628" y="13256"/>
                </a:lnTo>
                <a:lnTo>
                  <a:pt x="6622" y="13257"/>
                </a:lnTo>
                <a:lnTo>
                  <a:pt x="6615" y="13257"/>
                </a:lnTo>
                <a:lnTo>
                  <a:pt x="6610" y="13256"/>
                </a:lnTo>
                <a:lnTo>
                  <a:pt x="6603" y="13254"/>
                </a:lnTo>
                <a:lnTo>
                  <a:pt x="6598" y="13250"/>
                </a:lnTo>
                <a:lnTo>
                  <a:pt x="6593" y="13247"/>
                </a:lnTo>
                <a:lnTo>
                  <a:pt x="6588" y="13243"/>
                </a:lnTo>
                <a:lnTo>
                  <a:pt x="6583" y="13238"/>
                </a:lnTo>
                <a:lnTo>
                  <a:pt x="6574" y="13226"/>
                </a:lnTo>
                <a:lnTo>
                  <a:pt x="6566" y="13211"/>
                </a:lnTo>
                <a:lnTo>
                  <a:pt x="6557" y="13195"/>
                </a:lnTo>
                <a:lnTo>
                  <a:pt x="6549" y="13176"/>
                </a:lnTo>
                <a:lnTo>
                  <a:pt x="6533" y="13136"/>
                </a:lnTo>
                <a:lnTo>
                  <a:pt x="6514" y="13093"/>
                </a:lnTo>
                <a:lnTo>
                  <a:pt x="6505" y="13071"/>
                </a:lnTo>
                <a:lnTo>
                  <a:pt x="6494" y="13050"/>
                </a:lnTo>
                <a:lnTo>
                  <a:pt x="6482" y="13029"/>
                </a:lnTo>
                <a:lnTo>
                  <a:pt x="6469" y="13009"/>
                </a:lnTo>
                <a:lnTo>
                  <a:pt x="6463" y="12999"/>
                </a:lnTo>
                <a:lnTo>
                  <a:pt x="6456" y="12988"/>
                </a:lnTo>
                <a:lnTo>
                  <a:pt x="6444" y="12965"/>
                </a:lnTo>
                <a:lnTo>
                  <a:pt x="6434" y="12938"/>
                </a:lnTo>
                <a:lnTo>
                  <a:pt x="6425" y="12910"/>
                </a:lnTo>
                <a:lnTo>
                  <a:pt x="6417" y="12880"/>
                </a:lnTo>
                <a:lnTo>
                  <a:pt x="6409" y="12850"/>
                </a:lnTo>
                <a:lnTo>
                  <a:pt x="6404" y="12820"/>
                </a:lnTo>
                <a:lnTo>
                  <a:pt x="6398" y="12790"/>
                </a:lnTo>
                <a:lnTo>
                  <a:pt x="6391" y="12735"/>
                </a:lnTo>
                <a:lnTo>
                  <a:pt x="6385" y="12689"/>
                </a:lnTo>
                <a:lnTo>
                  <a:pt x="6382" y="12647"/>
                </a:lnTo>
                <a:lnTo>
                  <a:pt x="6237" y="12632"/>
                </a:lnTo>
                <a:lnTo>
                  <a:pt x="4134" y="8848"/>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Tree>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458" name="TextBox 31"/>
          <p:cNvSpPr txBox="1">
            <a:spLocks noChangeArrowheads="1"/>
          </p:cNvSpPr>
          <p:nvPr/>
        </p:nvSpPr>
        <p:spPr bwMode="auto">
          <a:xfrm>
            <a:off x="7466014" y="3578225"/>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29" name="流程图: 对照 28"/>
          <p:cNvSpPr/>
          <p:nvPr/>
        </p:nvSpPr>
        <p:spPr>
          <a:xfrm rot="21600000">
            <a:off x="6121400" y="3960813"/>
            <a:ext cx="269875" cy="638175"/>
          </a:xfrm>
          <a:prstGeom prst="flowChartCollate">
            <a:avLst/>
          </a:prstGeom>
          <a:solidFill>
            <a:srgbClr val="C53D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1350">
              <a:solidFill>
                <a:schemeClr val="tx1"/>
              </a:solidFill>
              <a:latin typeface="+mn-ea"/>
            </a:endParaRPr>
          </a:p>
        </p:txBody>
      </p:sp>
      <p:sp>
        <p:nvSpPr>
          <p:cNvPr id="30" name="流程图: 对照 29"/>
          <p:cNvSpPr/>
          <p:nvPr/>
        </p:nvSpPr>
        <p:spPr>
          <a:xfrm rot="23535000">
            <a:off x="7177088" y="4379913"/>
            <a:ext cx="269875" cy="638175"/>
          </a:xfrm>
          <a:prstGeom prst="flowChartCollate">
            <a:avLst/>
          </a:prstGeom>
          <a:solidFill>
            <a:srgbClr val="C53D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1350">
              <a:solidFill>
                <a:schemeClr val="tx1"/>
              </a:solidFill>
              <a:latin typeface="+mn-ea"/>
            </a:endParaRPr>
          </a:p>
        </p:txBody>
      </p:sp>
      <p:sp>
        <p:nvSpPr>
          <p:cNvPr id="31" name="流程图: 对照 30"/>
          <p:cNvSpPr/>
          <p:nvPr/>
        </p:nvSpPr>
        <p:spPr>
          <a:xfrm rot="25470000">
            <a:off x="7764463" y="5187950"/>
            <a:ext cx="269875" cy="638175"/>
          </a:xfrm>
          <a:prstGeom prst="flowChartCollate">
            <a:avLst/>
          </a:prstGeom>
          <a:solidFill>
            <a:srgbClr val="C53D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1350">
              <a:solidFill>
                <a:schemeClr val="tx1"/>
              </a:solidFill>
              <a:latin typeface="+mn-ea"/>
            </a:endParaRPr>
          </a:p>
        </p:txBody>
      </p:sp>
      <p:sp>
        <p:nvSpPr>
          <p:cNvPr id="32" name="流程图: 对照 31"/>
          <p:cNvSpPr/>
          <p:nvPr/>
        </p:nvSpPr>
        <p:spPr>
          <a:xfrm rot="19665000">
            <a:off x="5014913" y="4216400"/>
            <a:ext cx="269875" cy="638175"/>
          </a:xfrm>
          <a:prstGeom prst="flowChartCollate">
            <a:avLst/>
          </a:prstGeom>
          <a:solidFill>
            <a:srgbClr val="C53D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1350">
              <a:solidFill>
                <a:schemeClr val="tx1"/>
              </a:solidFill>
              <a:latin typeface="+mn-ea"/>
            </a:endParaRPr>
          </a:p>
        </p:txBody>
      </p:sp>
      <p:sp>
        <p:nvSpPr>
          <p:cNvPr id="33" name="流程图: 对照 32"/>
          <p:cNvSpPr/>
          <p:nvPr/>
        </p:nvSpPr>
        <p:spPr>
          <a:xfrm rot="17730000">
            <a:off x="4232275" y="5097463"/>
            <a:ext cx="269875" cy="638175"/>
          </a:xfrm>
          <a:prstGeom prst="flowChartCollate">
            <a:avLst/>
          </a:prstGeom>
          <a:solidFill>
            <a:srgbClr val="C53D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1350">
              <a:solidFill>
                <a:schemeClr val="tx1"/>
              </a:solidFill>
              <a:latin typeface="+mn-ea"/>
            </a:endParaRPr>
          </a:p>
        </p:txBody>
      </p:sp>
      <p:sp>
        <p:nvSpPr>
          <p:cNvPr id="19464" name="KSO_Shape"/>
          <p:cNvSpPr/>
          <p:nvPr/>
        </p:nvSpPr>
        <p:spPr bwMode="auto">
          <a:xfrm>
            <a:off x="8123238" y="6081713"/>
            <a:ext cx="361950" cy="415925"/>
          </a:xfrm>
          <a:custGeom>
            <a:gdLst>
              <a:gd fmla="*/ 2147483646 w 12314" name="T0"/>
              <a:gd fmla="*/ 2147483646 h 13689" name="T1"/>
              <a:gd fmla="*/ 2147483646 w 12314" name="T2"/>
              <a:gd fmla="*/ 2147483646 h 13689" name="T3"/>
              <a:gd fmla="*/ 2147483646 w 12314" name="T4"/>
              <a:gd fmla="*/ 2147483646 h 13689" name="T5"/>
              <a:gd fmla="*/ 2147483646 w 12314" name="T6"/>
              <a:gd fmla="*/ 2147483646 h 13689" name="T7"/>
              <a:gd fmla="*/ 2147483646 w 12314" name="T8"/>
              <a:gd fmla="*/ 2147483646 h 13689" name="T9"/>
              <a:gd fmla="*/ 2147483646 w 12314" name="T10"/>
              <a:gd fmla="*/ 2147483646 h 13689" name="T11"/>
              <a:gd fmla="*/ 2147483646 w 12314" name="T12"/>
              <a:gd fmla="*/ 2147483646 h 13689" name="T13"/>
              <a:gd fmla="*/ 2147483646 w 12314" name="T14"/>
              <a:gd fmla="*/ 2147483646 h 13689" name="T15"/>
              <a:gd fmla="*/ 2147483646 w 12314" name="T16"/>
              <a:gd fmla="*/ 2147483646 h 13689" name="T17"/>
              <a:gd fmla="*/ 2147483646 w 12314" name="T18"/>
              <a:gd fmla="*/ 2147483646 h 13689" name="T19"/>
              <a:gd fmla="*/ 2147483646 w 12314" name="T20"/>
              <a:gd fmla="*/ 2147483646 h 13689" name="T21"/>
              <a:gd fmla="*/ 2147483646 w 12314" name="T22"/>
              <a:gd fmla="*/ 2147483646 h 13689" name="T23"/>
              <a:gd fmla="*/ 2147483646 w 12314" name="T24"/>
              <a:gd fmla="*/ 2147483646 h 13689" name="T25"/>
              <a:gd fmla="*/ 2147483646 w 12314" name="T26"/>
              <a:gd fmla="*/ 2147483646 h 13689" name="T27"/>
              <a:gd fmla="*/ 2147483646 w 12314" name="T28"/>
              <a:gd fmla="*/ 2147483646 h 13689" name="T29"/>
              <a:gd fmla="*/ 2147483646 w 12314" name="T30"/>
              <a:gd fmla="*/ 2147483646 h 13689" name="T31"/>
              <a:gd fmla="*/ 2147483646 w 12314" name="T32"/>
              <a:gd fmla="*/ 2147483646 h 13689" name="T33"/>
              <a:gd fmla="*/ 2147483646 w 12314" name="T34"/>
              <a:gd fmla="*/ 2147483646 h 13689" name="T35"/>
              <a:gd fmla="*/ 2147483646 w 12314" name="T36"/>
              <a:gd fmla="*/ 2147483646 h 13689" name="T37"/>
              <a:gd fmla="*/ 2147483646 w 12314" name="T38"/>
              <a:gd fmla="*/ 2147483646 h 13689" name="T39"/>
              <a:gd fmla="*/ 2147483646 w 12314" name="T40"/>
              <a:gd fmla="*/ 2147483646 h 13689" name="T41"/>
              <a:gd fmla="*/ 2147483646 w 12314" name="T42"/>
              <a:gd fmla="*/ 2147483646 h 13689" name="T43"/>
              <a:gd fmla="*/ 2147483646 w 12314" name="T44"/>
              <a:gd fmla="*/ 2147483646 h 13689" name="T45"/>
              <a:gd fmla="*/ 2147483646 w 12314" name="T46"/>
              <a:gd fmla="*/ 2147483646 h 13689" name="T47"/>
              <a:gd fmla="*/ 2147483646 w 12314" name="T48"/>
              <a:gd fmla="*/ 2147483646 h 13689" name="T49"/>
              <a:gd fmla="*/ 2147483646 w 12314" name="T50"/>
              <a:gd fmla="*/ 2147483646 h 13689" name="T51"/>
              <a:gd fmla="*/ 2147483646 w 12314" name="T52"/>
              <a:gd fmla="*/ 2147483646 h 13689" name="T53"/>
              <a:gd fmla="*/ 2147483646 w 12314" name="T54"/>
              <a:gd fmla="*/ 2147483646 h 13689" name="T55"/>
              <a:gd fmla="*/ 2147483646 w 12314" name="T56"/>
              <a:gd fmla="*/ 2147483646 h 13689" name="T57"/>
              <a:gd fmla="*/ 2147483646 w 12314" name="T58"/>
              <a:gd fmla="*/ 2147483646 h 13689" name="T59"/>
              <a:gd fmla="*/ 2147483646 w 12314" name="T60"/>
              <a:gd fmla="*/ 2147483646 h 13689" name="T61"/>
              <a:gd fmla="*/ 2147483646 w 12314" name="T62"/>
              <a:gd fmla="*/ 1579232192 h 13689" name="T63"/>
              <a:gd fmla="*/ 2147483646 w 12314" name="T64"/>
              <a:gd fmla="*/ 2147483646 h 13689" name="T65"/>
              <a:gd fmla="*/ 2147483646 w 12314" name="T66"/>
              <a:gd fmla="*/ 2147483646 h 13689" name="T67"/>
              <a:gd fmla="*/ 2147483646 w 12314" name="T68"/>
              <a:gd fmla="*/ 2147483646 h 13689" name="T69"/>
              <a:gd fmla="*/ 2147483646 w 12314" name="T70"/>
              <a:gd fmla="*/ 2147483646 h 13689" name="T71"/>
              <a:gd fmla="*/ 2147483646 w 12314" name="T72"/>
              <a:gd fmla="*/ 2147483646 h 13689" name="T73"/>
              <a:gd fmla="*/ 2147483646 w 12314" name="T74"/>
              <a:gd fmla="*/ 2147483646 h 13689" name="T75"/>
              <a:gd fmla="*/ 2147483646 w 12314" name="T76"/>
              <a:gd fmla="*/ 2147483646 h 13689" name="T77"/>
              <a:gd fmla="*/ 2147483646 w 12314" name="T78"/>
              <a:gd fmla="*/ 2147483646 h 13689" name="T79"/>
              <a:gd fmla="*/ 2147483646 w 12314" name="T80"/>
              <a:gd fmla="*/ 2147483646 h 13689" name="T81"/>
              <a:gd fmla="*/ 2147483646 w 12314" name="T82"/>
              <a:gd fmla="*/ 2147483646 h 13689" name="T83"/>
              <a:gd fmla="*/ 2147483646 w 12314" name="T84"/>
              <a:gd fmla="*/ 2147483646 h 13689" name="T85"/>
              <a:gd fmla="*/ 2147483646 w 12314" name="T86"/>
              <a:gd fmla="*/ 2147483646 h 13689" name="T87"/>
              <a:gd fmla="*/ 2147483646 w 12314" name="T88"/>
              <a:gd fmla="*/ 2147483646 h 13689" name="T89"/>
              <a:gd fmla="*/ 2147483646 w 12314" name="T90"/>
              <a:gd fmla="*/ 2147483646 h 13689" name="T91"/>
              <a:gd fmla="*/ 2147483646 w 12314" name="T92"/>
              <a:gd fmla="*/ 2147483646 h 13689" name="T93"/>
              <a:gd fmla="*/ 2147483646 w 12314" name="T94"/>
              <a:gd fmla="*/ 2147483646 h 13689" name="T95"/>
              <a:gd fmla="*/ 2147483646 w 12314" name="T96"/>
              <a:gd fmla="*/ 2147483646 h 13689" name="T97"/>
              <a:gd fmla="*/ 2147483646 w 12314" name="T98"/>
              <a:gd fmla="*/ 2147483646 h 13689" name="T99"/>
              <a:gd fmla="*/ 2147483646 w 12314" name="T100"/>
              <a:gd fmla="*/ 2147483646 h 13689" name="T101"/>
              <a:gd fmla="*/ 2147483646 w 12314" name="T102"/>
              <a:gd fmla="*/ 2147483646 h 13689" name="T103"/>
              <a:gd fmla="*/ 2147483646 w 12314" name="T104"/>
              <a:gd fmla="*/ 2147483646 h 13689" name="T105"/>
              <a:gd fmla="*/ 2147483646 w 12314" name="T106"/>
              <a:gd fmla="*/ 2147483646 h 13689" name="T107"/>
              <a:gd fmla="*/ 2147483646 w 12314" name="T108"/>
              <a:gd fmla="*/ 2147483646 h 13689" name="T109"/>
              <a:gd fmla="*/ 2147483646 w 12314" name="T110"/>
              <a:gd fmla="*/ 2147483646 h 13689" name="T111"/>
              <a:gd fmla="*/ 2147483646 w 12314" name="T112"/>
              <a:gd fmla="*/ 2147483646 h 13689" name="T113"/>
              <a:gd fmla="*/ 2147483646 w 12314" name="T114"/>
              <a:gd fmla="*/ 2147483646 h 13689" name="T115"/>
              <a:gd fmla="*/ 2147483646 w 12314" name="T116"/>
              <a:gd fmla="*/ 2147483646 h 13689" name="T117"/>
              <a:gd fmla="*/ 2147483646 w 12314" name="T118"/>
              <a:gd fmla="*/ 2147483646 h 13689" name="T119"/>
              <a:gd fmla="*/ 2147483646 w 12314" name="T120"/>
              <a:gd fmla="*/ 2147483646 h 13689"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13689" w="12314">
                <a:moveTo>
                  <a:pt x="4134" y="8848"/>
                </a:moveTo>
                <a:lnTo>
                  <a:pt x="4134" y="8848"/>
                </a:lnTo>
                <a:lnTo>
                  <a:pt x="3874" y="9264"/>
                </a:lnTo>
                <a:lnTo>
                  <a:pt x="3297" y="10196"/>
                </a:lnTo>
                <a:lnTo>
                  <a:pt x="2982" y="10704"/>
                </a:lnTo>
                <a:lnTo>
                  <a:pt x="2702" y="11160"/>
                </a:lnTo>
                <a:lnTo>
                  <a:pt x="2587" y="11349"/>
                </a:lnTo>
                <a:lnTo>
                  <a:pt x="2493" y="11504"/>
                </a:lnTo>
                <a:lnTo>
                  <a:pt x="2428" y="11615"/>
                </a:lnTo>
                <a:lnTo>
                  <a:pt x="2406" y="11651"/>
                </a:lnTo>
                <a:lnTo>
                  <a:pt x="2393" y="11675"/>
                </a:lnTo>
                <a:lnTo>
                  <a:pt x="2374" y="11716"/>
                </a:lnTo>
                <a:lnTo>
                  <a:pt x="2349" y="11770"/>
                </a:lnTo>
                <a:lnTo>
                  <a:pt x="2320" y="11838"/>
                </a:lnTo>
                <a:lnTo>
                  <a:pt x="2288" y="11916"/>
                </a:lnTo>
                <a:lnTo>
                  <a:pt x="2216" y="12095"/>
                </a:lnTo>
                <a:lnTo>
                  <a:pt x="2140" y="12288"/>
                </a:lnTo>
                <a:lnTo>
                  <a:pt x="2066" y="12480"/>
                </a:lnTo>
                <a:lnTo>
                  <a:pt x="2032" y="12571"/>
                </a:lnTo>
                <a:lnTo>
                  <a:pt x="2002" y="12654"/>
                </a:lnTo>
                <a:lnTo>
                  <a:pt x="1975" y="12728"/>
                </a:lnTo>
                <a:lnTo>
                  <a:pt x="1954" y="12793"/>
                </a:lnTo>
                <a:lnTo>
                  <a:pt x="1939" y="12843"/>
                </a:lnTo>
                <a:lnTo>
                  <a:pt x="1933" y="12863"/>
                </a:lnTo>
                <a:lnTo>
                  <a:pt x="1929" y="12879"/>
                </a:lnTo>
                <a:lnTo>
                  <a:pt x="1924" y="12905"/>
                </a:lnTo>
                <a:lnTo>
                  <a:pt x="1917" y="12928"/>
                </a:lnTo>
                <a:lnTo>
                  <a:pt x="1904" y="12968"/>
                </a:lnTo>
                <a:lnTo>
                  <a:pt x="1898" y="12986"/>
                </a:lnTo>
                <a:lnTo>
                  <a:pt x="1894" y="13002"/>
                </a:lnTo>
                <a:lnTo>
                  <a:pt x="1892" y="13017"/>
                </a:lnTo>
                <a:lnTo>
                  <a:pt x="1890" y="13031"/>
                </a:lnTo>
                <a:lnTo>
                  <a:pt x="1892" y="13038"/>
                </a:lnTo>
                <a:lnTo>
                  <a:pt x="1893" y="13044"/>
                </a:lnTo>
                <a:lnTo>
                  <a:pt x="1895" y="13051"/>
                </a:lnTo>
                <a:lnTo>
                  <a:pt x="1898" y="13057"/>
                </a:lnTo>
                <a:lnTo>
                  <a:pt x="1902" y="13064"/>
                </a:lnTo>
                <a:lnTo>
                  <a:pt x="1907" y="13070"/>
                </a:lnTo>
                <a:lnTo>
                  <a:pt x="1912" y="13076"/>
                </a:lnTo>
                <a:lnTo>
                  <a:pt x="1918" y="13083"/>
                </a:lnTo>
                <a:lnTo>
                  <a:pt x="1936" y="13096"/>
                </a:lnTo>
                <a:lnTo>
                  <a:pt x="1957" y="13110"/>
                </a:lnTo>
                <a:lnTo>
                  <a:pt x="1984" y="13124"/>
                </a:lnTo>
                <a:lnTo>
                  <a:pt x="2016" y="13140"/>
                </a:lnTo>
                <a:lnTo>
                  <a:pt x="2052" y="13155"/>
                </a:lnTo>
                <a:lnTo>
                  <a:pt x="2086" y="13169"/>
                </a:lnTo>
                <a:lnTo>
                  <a:pt x="2120" y="13181"/>
                </a:lnTo>
                <a:lnTo>
                  <a:pt x="2155" y="13190"/>
                </a:lnTo>
                <a:lnTo>
                  <a:pt x="2189" y="13199"/>
                </a:lnTo>
                <a:lnTo>
                  <a:pt x="2222" y="13206"/>
                </a:lnTo>
                <a:lnTo>
                  <a:pt x="2257" y="13213"/>
                </a:lnTo>
                <a:lnTo>
                  <a:pt x="2290" y="13217"/>
                </a:lnTo>
                <a:lnTo>
                  <a:pt x="2323" y="13223"/>
                </a:lnTo>
                <a:lnTo>
                  <a:pt x="2357" y="13226"/>
                </a:lnTo>
                <a:lnTo>
                  <a:pt x="2422" y="13231"/>
                </a:lnTo>
                <a:lnTo>
                  <a:pt x="2552" y="13242"/>
                </a:lnTo>
                <a:lnTo>
                  <a:pt x="2584" y="13244"/>
                </a:lnTo>
                <a:lnTo>
                  <a:pt x="2616" y="13244"/>
                </a:lnTo>
                <a:lnTo>
                  <a:pt x="2674" y="13244"/>
                </a:lnTo>
                <a:lnTo>
                  <a:pt x="2726" y="13244"/>
                </a:lnTo>
                <a:lnTo>
                  <a:pt x="2750" y="13244"/>
                </a:lnTo>
                <a:lnTo>
                  <a:pt x="2772" y="13245"/>
                </a:lnTo>
                <a:lnTo>
                  <a:pt x="2792" y="13247"/>
                </a:lnTo>
                <a:lnTo>
                  <a:pt x="2810" y="13250"/>
                </a:lnTo>
                <a:lnTo>
                  <a:pt x="2826" y="13255"/>
                </a:lnTo>
                <a:lnTo>
                  <a:pt x="2834" y="13258"/>
                </a:lnTo>
                <a:lnTo>
                  <a:pt x="2840" y="13261"/>
                </a:lnTo>
                <a:lnTo>
                  <a:pt x="2847" y="13266"/>
                </a:lnTo>
                <a:lnTo>
                  <a:pt x="2852" y="13271"/>
                </a:lnTo>
                <a:lnTo>
                  <a:pt x="2857" y="13276"/>
                </a:lnTo>
                <a:lnTo>
                  <a:pt x="2862" y="13282"/>
                </a:lnTo>
                <a:lnTo>
                  <a:pt x="2865" y="13289"/>
                </a:lnTo>
                <a:lnTo>
                  <a:pt x="2868" y="13297"/>
                </a:lnTo>
                <a:lnTo>
                  <a:pt x="2870" y="13304"/>
                </a:lnTo>
                <a:lnTo>
                  <a:pt x="2872" y="13314"/>
                </a:lnTo>
                <a:lnTo>
                  <a:pt x="2876" y="13332"/>
                </a:lnTo>
                <a:lnTo>
                  <a:pt x="2880" y="13349"/>
                </a:lnTo>
                <a:lnTo>
                  <a:pt x="2890" y="13380"/>
                </a:lnTo>
                <a:lnTo>
                  <a:pt x="2898" y="13407"/>
                </a:lnTo>
                <a:lnTo>
                  <a:pt x="2901" y="13420"/>
                </a:lnTo>
                <a:lnTo>
                  <a:pt x="2902" y="13432"/>
                </a:lnTo>
                <a:lnTo>
                  <a:pt x="2902" y="13443"/>
                </a:lnTo>
                <a:lnTo>
                  <a:pt x="2900" y="13453"/>
                </a:lnTo>
                <a:lnTo>
                  <a:pt x="2897" y="13459"/>
                </a:lnTo>
                <a:lnTo>
                  <a:pt x="2895" y="13464"/>
                </a:lnTo>
                <a:lnTo>
                  <a:pt x="2891" y="13470"/>
                </a:lnTo>
                <a:lnTo>
                  <a:pt x="2886" y="13475"/>
                </a:lnTo>
                <a:lnTo>
                  <a:pt x="2875" y="13486"/>
                </a:lnTo>
                <a:lnTo>
                  <a:pt x="2858" y="13495"/>
                </a:lnTo>
                <a:lnTo>
                  <a:pt x="2839" y="13506"/>
                </a:lnTo>
                <a:lnTo>
                  <a:pt x="2814" y="13517"/>
                </a:lnTo>
                <a:lnTo>
                  <a:pt x="2766" y="13536"/>
                </a:lnTo>
                <a:lnTo>
                  <a:pt x="2730" y="13552"/>
                </a:lnTo>
                <a:lnTo>
                  <a:pt x="2697" y="13566"/>
                </a:lnTo>
                <a:lnTo>
                  <a:pt x="2664" y="13579"/>
                </a:lnTo>
                <a:lnTo>
                  <a:pt x="2626" y="13592"/>
                </a:lnTo>
                <a:lnTo>
                  <a:pt x="2576" y="13607"/>
                </a:lnTo>
                <a:lnTo>
                  <a:pt x="2510" y="13625"/>
                </a:lnTo>
                <a:lnTo>
                  <a:pt x="2422" y="13647"/>
                </a:lnTo>
                <a:lnTo>
                  <a:pt x="2377" y="13658"/>
                </a:lnTo>
                <a:lnTo>
                  <a:pt x="2336" y="13667"/>
                </a:lnTo>
                <a:lnTo>
                  <a:pt x="2299" y="13674"/>
                </a:lnTo>
                <a:lnTo>
                  <a:pt x="2263" y="13679"/>
                </a:lnTo>
                <a:lnTo>
                  <a:pt x="2230" y="13683"/>
                </a:lnTo>
                <a:lnTo>
                  <a:pt x="2199" y="13687"/>
                </a:lnTo>
                <a:lnTo>
                  <a:pt x="2168" y="13688"/>
                </a:lnTo>
                <a:lnTo>
                  <a:pt x="2139" y="13689"/>
                </a:lnTo>
                <a:lnTo>
                  <a:pt x="2109" y="13688"/>
                </a:lnTo>
                <a:lnTo>
                  <a:pt x="2078" y="13687"/>
                </a:lnTo>
                <a:lnTo>
                  <a:pt x="2046" y="13683"/>
                </a:lnTo>
                <a:lnTo>
                  <a:pt x="2014" y="13680"/>
                </a:lnTo>
                <a:lnTo>
                  <a:pt x="1941" y="13672"/>
                </a:lnTo>
                <a:lnTo>
                  <a:pt x="1856" y="13662"/>
                </a:lnTo>
                <a:lnTo>
                  <a:pt x="1808" y="13655"/>
                </a:lnTo>
                <a:lnTo>
                  <a:pt x="1756" y="13646"/>
                </a:lnTo>
                <a:lnTo>
                  <a:pt x="1701" y="13635"/>
                </a:lnTo>
                <a:lnTo>
                  <a:pt x="1646" y="13622"/>
                </a:lnTo>
                <a:lnTo>
                  <a:pt x="1531" y="13595"/>
                </a:lnTo>
                <a:lnTo>
                  <a:pt x="1421" y="13568"/>
                </a:lnTo>
                <a:lnTo>
                  <a:pt x="1369" y="13557"/>
                </a:lnTo>
                <a:lnTo>
                  <a:pt x="1321" y="13547"/>
                </a:lnTo>
                <a:lnTo>
                  <a:pt x="1278" y="13539"/>
                </a:lnTo>
                <a:lnTo>
                  <a:pt x="1241" y="13535"/>
                </a:lnTo>
                <a:lnTo>
                  <a:pt x="1224" y="13534"/>
                </a:lnTo>
                <a:lnTo>
                  <a:pt x="1209" y="13534"/>
                </a:lnTo>
                <a:lnTo>
                  <a:pt x="1196" y="13535"/>
                </a:lnTo>
                <a:lnTo>
                  <a:pt x="1186" y="13537"/>
                </a:lnTo>
                <a:lnTo>
                  <a:pt x="1177" y="13540"/>
                </a:lnTo>
                <a:lnTo>
                  <a:pt x="1170" y="13545"/>
                </a:lnTo>
                <a:lnTo>
                  <a:pt x="1167" y="13547"/>
                </a:lnTo>
                <a:lnTo>
                  <a:pt x="1165" y="13550"/>
                </a:lnTo>
                <a:lnTo>
                  <a:pt x="1164" y="13553"/>
                </a:lnTo>
                <a:lnTo>
                  <a:pt x="1163" y="13557"/>
                </a:lnTo>
                <a:lnTo>
                  <a:pt x="1162" y="13563"/>
                </a:lnTo>
                <a:lnTo>
                  <a:pt x="1161" y="13571"/>
                </a:lnTo>
                <a:lnTo>
                  <a:pt x="1158" y="13576"/>
                </a:lnTo>
                <a:lnTo>
                  <a:pt x="1154" y="13582"/>
                </a:lnTo>
                <a:lnTo>
                  <a:pt x="1149" y="13588"/>
                </a:lnTo>
                <a:lnTo>
                  <a:pt x="1144" y="13593"/>
                </a:lnTo>
                <a:lnTo>
                  <a:pt x="1137" y="13598"/>
                </a:lnTo>
                <a:lnTo>
                  <a:pt x="1131" y="13603"/>
                </a:lnTo>
                <a:lnTo>
                  <a:pt x="1115" y="13610"/>
                </a:lnTo>
                <a:lnTo>
                  <a:pt x="1096" y="13618"/>
                </a:lnTo>
                <a:lnTo>
                  <a:pt x="1075" y="13623"/>
                </a:lnTo>
                <a:lnTo>
                  <a:pt x="1053" y="13626"/>
                </a:lnTo>
                <a:lnTo>
                  <a:pt x="1027" y="13630"/>
                </a:lnTo>
                <a:lnTo>
                  <a:pt x="1001" y="13631"/>
                </a:lnTo>
                <a:lnTo>
                  <a:pt x="973" y="13631"/>
                </a:lnTo>
                <a:lnTo>
                  <a:pt x="944" y="13629"/>
                </a:lnTo>
                <a:lnTo>
                  <a:pt x="915" y="13625"/>
                </a:lnTo>
                <a:lnTo>
                  <a:pt x="884" y="13621"/>
                </a:lnTo>
                <a:lnTo>
                  <a:pt x="854" y="13616"/>
                </a:lnTo>
                <a:lnTo>
                  <a:pt x="823" y="13608"/>
                </a:lnTo>
                <a:lnTo>
                  <a:pt x="793" y="13600"/>
                </a:lnTo>
                <a:lnTo>
                  <a:pt x="762" y="13590"/>
                </a:lnTo>
                <a:lnTo>
                  <a:pt x="732" y="13578"/>
                </a:lnTo>
                <a:lnTo>
                  <a:pt x="704" y="13565"/>
                </a:lnTo>
                <a:lnTo>
                  <a:pt x="677" y="13551"/>
                </a:lnTo>
                <a:lnTo>
                  <a:pt x="651" y="13536"/>
                </a:lnTo>
                <a:lnTo>
                  <a:pt x="626" y="13519"/>
                </a:lnTo>
                <a:lnTo>
                  <a:pt x="603" y="13500"/>
                </a:lnTo>
                <a:lnTo>
                  <a:pt x="593" y="13490"/>
                </a:lnTo>
                <a:lnTo>
                  <a:pt x="583" y="13480"/>
                </a:lnTo>
                <a:lnTo>
                  <a:pt x="574" y="13470"/>
                </a:lnTo>
                <a:lnTo>
                  <a:pt x="566" y="13459"/>
                </a:lnTo>
                <a:lnTo>
                  <a:pt x="557" y="13447"/>
                </a:lnTo>
                <a:lnTo>
                  <a:pt x="550" y="13435"/>
                </a:lnTo>
                <a:lnTo>
                  <a:pt x="543" y="13423"/>
                </a:lnTo>
                <a:lnTo>
                  <a:pt x="538" y="13412"/>
                </a:lnTo>
                <a:lnTo>
                  <a:pt x="533" y="13399"/>
                </a:lnTo>
                <a:lnTo>
                  <a:pt x="528" y="13386"/>
                </a:lnTo>
                <a:lnTo>
                  <a:pt x="525" y="13372"/>
                </a:lnTo>
                <a:lnTo>
                  <a:pt x="523" y="13358"/>
                </a:lnTo>
                <a:lnTo>
                  <a:pt x="521" y="13344"/>
                </a:lnTo>
                <a:lnTo>
                  <a:pt x="521" y="13329"/>
                </a:lnTo>
                <a:lnTo>
                  <a:pt x="521" y="13315"/>
                </a:lnTo>
                <a:lnTo>
                  <a:pt x="522" y="13299"/>
                </a:lnTo>
                <a:lnTo>
                  <a:pt x="525" y="13282"/>
                </a:lnTo>
                <a:lnTo>
                  <a:pt x="532" y="13258"/>
                </a:lnTo>
                <a:lnTo>
                  <a:pt x="540" y="13230"/>
                </a:lnTo>
                <a:lnTo>
                  <a:pt x="551" y="13199"/>
                </a:lnTo>
                <a:lnTo>
                  <a:pt x="579" y="13123"/>
                </a:lnTo>
                <a:lnTo>
                  <a:pt x="614" y="13032"/>
                </a:lnTo>
                <a:lnTo>
                  <a:pt x="656" y="12930"/>
                </a:lnTo>
                <a:lnTo>
                  <a:pt x="703" y="12820"/>
                </a:lnTo>
                <a:lnTo>
                  <a:pt x="754" y="12702"/>
                </a:lnTo>
                <a:lnTo>
                  <a:pt x="808" y="12579"/>
                </a:lnTo>
                <a:lnTo>
                  <a:pt x="1020" y="12096"/>
                </a:lnTo>
                <a:lnTo>
                  <a:pt x="1111" y="11890"/>
                </a:lnTo>
                <a:lnTo>
                  <a:pt x="1146" y="11804"/>
                </a:lnTo>
                <a:lnTo>
                  <a:pt x="1175" y="11733"/>
                </a:lnTo>
                <a:lnTo>
                  <a:pt x="1203" y="11664"/>
                </a:lnTo>
                <a:lnTo>
                  <a:pt x="1238" y="11582"/>
                </a:lnTo>
                <a:lnTo>
                  <a:pt x="1279" y="11490"/>
                </a:lnTo>
                <a:lnTo>
                  <a:pt x="1326" y="11388"/>
                </a:lnTo>
                <a:lnTo>
                  <a:pt x="1378" y="11278"/>
                </a:lnTo>
                <a:lnTo>
                  <a:pt x="1433" y="11162"/>
                </a:lnTo>
                <a:lnTo>
                  <a:pt x="1550" y="10920"/>
                </a:lnTo>
                <a:lnTo>
                  <a:pt x="1672" y="10669"/>
                </a:lnTo>
                <a:lnTo>
                  <a:pt x="1793" y="10426"/>
                </a:lnTo>
                <a:lnTo>
                  <a:pt x="2002" y="10008"/>
                </a:lnTo>
                <a:lnTo>
                  <a:pt x="2024" y="9961"/>
                </a:lnTo>
                <a:lnTo>
                  <a:pt x="2046" y="9911"/>
                </a:lnTo>
                <a:lnTo>
                  <a:pt x="2070" y="9856"/>
                </a:lnTo>
                <a:lnTo>
                  <a:pt x="2094" y="9798"/>
                </a:lnTo>
                <a:lnTo>
                  <a:pt x="2117" y="9736"/>
                </a:lnTo>
                <a:lnTo>
                  <a:pt x="2142" y="9670"/>
                </a:lnTo>
                <a:lnTo>
                  <a:pt x="2167" y="9603"/>
                </a:lnTo>
                <a:lnTo>
                  <a:pt x="2191" y="9532"/>
                </a:lnTo>
                <a:lnTo>
                  <a:pt x="2241" y="9386"/>
                </a:lnTo>
                <a:lnTo>
                  <a:pt x="2290" y="9233"/>
                </a:lnTo>
                <a:lnTo>
                  <a:pt x="2338" y="9080"/>
                </a:lnTo>
                <a:lnTo>
                  <a:pt x="2386" y="8925"/>
                </a:lnTo>
                <a:lnTo>
                  <a:pt x="2431" y="8775"/>
                </a:lnTo>
                <a:lnTo>
                  <a:pt x="2474" y="8630"/>
                </a:lnTo>
                <a:lnTo>
                  <a:pt x="2548" y="8370"/>
                </a:lnTo>
                <a:lnTo>
                  <a:pt x="2605" y="8169"/>
                </a:lnTo>
                <a:lnTo>
                  <a:pt x="2639" y="8050"/>
                </a:lnTo>
                <a:lnTo>
                  <a:pt x="2649" y="8014"/>
                </a:lnTo>
                <a:lnTo>
                  <a:pt x="2658" y="7979"/>
                </a:lnTo>
                <a:lnTo>
                  <a:pt x="2663" y="7942"/>
                </a:lnTo>
                <a:lnTo>
                  <a:pt x="2666" y="7906"/>
                </a:lnTo>
                <a:lnTo>
                  <a:pt x="2668" y="7869"/>
                </a:lnTo>
                <a:lnTo>
                  <a:pt x="2669" y="7833"/>
                </a:lnTo>
                <a:lnTo>
                  <a:pt x="2668" y="7796"/>
                </a:lnTo>
                <a:lnTo>
                  <a:pt x="2667" y="7760"/>
                </a:lnTo>
                <a:lnTo>
                  <a:pt x="2665" y="7723"/>
                </a:lnTo>
                <a:lnTo>
                  <a:pt x="2662" y="7686"/>
                </a:lnTo>
                <a:lnTo>
                  <a:pt x="2654" y="7613"/>
                </a:lnTo>
                <a:lnTo>
                  <a:pt x="2647" y="7540"/>
                </a:lnTo>
                <a:lnTo>
                  <a:pt x="2639" y="7470"/>
                </a:lnTo>
                <a:lnTo>
                  <a:pt x="2630" y="7334"/>
                </a:lnTo>
                <a:lnTo>
                  <a:pt x="2620" y="7203"/>
                </a:lnTo>
                <a:lnTo>
                  <a:pt x="2617" y="7135"/>
                </a:lnTo>
                <a:lnTo>
                  <a:pt x="2613" y="7063"/>
                </a:lnTo>
                <a:lnTo>
                  <a:pt x="2611" y="6987"/>
                </a:lnTo>
                <a:lnTo>
                  <a:pt x="2611" y="6905"/>
                </a:lnTo>
                <a:lnTo>
                  <a:pt x="2612" y="6858"/>
                </a:lnTo>
                <a:lnTo>
                  <a:pt x="2616" y="6810"/>
                </a:lnTo>
                <a:lnTo>
                  <a:pt x="2621" y="6760"/>
                </a:lnTo>
                <a:lnTo>
                  <a:pt x="2629" y="6706"/>
                </a:lnTo>
                <a:lnTo>
                  <a:pt x="2639" y="6652"/>
                </a:lnTo>
                <a:lnTo>
                  <a:pt x="2651" y="6596"/>
                </a:lnTo>
                <a:lnTo>
                  <a:pt x="2664" y="6540"/>
                </a:lnTo>
                <a:lnTo>
                  <a:pt x="2680" y="6486"/>
                </a:lnTo>
                <a:lnTo>
                  <a:pt x="2697" y="6431"/>
                </a:lnTo>
                <a:lnTo>
                  <a:pt x="2716" y="6377"/>
                </a:lnTo>
                <a:lnTo>
                  <a:pt x="2736" y="6327"/>
                </a:lnTo>
                <a:lnTo>
                  <a:pt x="2757" y="6278"/>
                </a:lnTo>
                <a:lnTo>
                  <a:pt x="2769" y="6255"/>
                </a:lnTo>
                <a:lnTo>
                  <a:pt x="2781" y="6232"/>
                </a:lnTo>
                <a:lnTo>
                  <a:pt x="2793" y="6212"/>
                </a:lnTo>
                <a:lnTo>
                  <a:pt x="2805" y="6191"/>
                </a:lnTo>
                <a:lnTo>
                  <a:pt x="2818" y="6172"/>
                </a:lnTo>
                <a:lnTo>
                  <a:pt x="2830" y="6154"/>
                </a:lnTo>
                <a:lnTo>
                  <a:pt x="2843" y="6137"/>
                </a:lnTo>
                <a:lnTo>
                  <a:pt x="2857" y="6120"/>
                </a:lnTo>
                <a:lnTo>
                  <a:pt x="2883" y="6091"/>
                </a:lnTo>
                <a:lnTo>
                  <a:pt x="2905" y="6065"/>
                </a:lnTo>
                <a:lnTo>
                  <a:pt x="2923" y="6038"/>
                </a:lnTo>
                <a:lnTo>
                  <a:pt x="2938" y="6013"/>
                </a:lnTo>
                <a:lnTo>
                  <a:pt x="2950" y="5988"/>
                </a:lnTo>
                <a:lnTo>
                  <a:pt x="2958" y="5965"/>
                </a:lnTo>
                <a:lnTo>
                  <a:pt x="2965" y="5942"/>
                </a:lnTo>
                <a:lnTo>
                  <a:pt x="2968" y="5920"/>
                </a:lnTo>
                <a:lnTo>
                  <a:pt x="2969" y="5897"/>
                </a:lnTo>
                <a:lnTo>
                  <a:pt x="2967" y="5874"/>
                </a:lnTo>
                <a:lnTo>
                  <a:pt x="2963" y="5852"/>
                </a:lnTo>
                <a:lnTo>
                  <a:pt x="2957" y="5829"/>
                </a:lnTo>
                <a:lnTo>
                  <a:pt x="2950" y="5806"/>
                </a:lnTo>
                <a:lnTo>
                  <a:pt x="2940" y="5781"/>
                </a:lnTo>
                <a:lnTo>
                  <a:pt x="2928" y="5756"/>
                </a:lnTo>
                <a:lnTo>
                  <a:pt x="2915" y="5729"/>
                </a:lnTo>
                <a:lnTo>
                  <a:pt x="2892" y="5681"/>
                </a:lnTo>
                <a:lnTo>
                  <a:pt x="2872" y="5640"/>
                </a:lnTo>
                <a:lnTo>
                  <a:pt x="2858" y="5606"/>
                </a:lnTo>
                <a:lnTo>
                  <a:pt x="2847" y="5574"/>
                </a:lnTo>
                <a:lnTo>
                  <a:pt x="2836" y="5539"/>
                </a:lnTo>
                <a:lnTo>
                  <a:pt x="2826" y="5501"/>
                </a:lnTo>
                <a:lnTo>
                  <a:pt x="2799" y="5395"/>
                </a:lnTo>
                <a:lnTo>
                  <a:pt x="2796" y="5377"/>
                </a:lnTo>
                <a:lnTo>
                  <a:pt x="2793" y="5356"/>
                </a:lnTo>
                <a:lnTo>
                  <a:pt x="2791" y="5331"/>
                </a:lnTo>
                <a:lnTo>
                  <a:pt x="2789" y="5302"/>
                </a:lnTo>
                <a:lnTo>
                  <a:pt x="2788" y="5237"/>
                </a:lnTo>
                <a:lnTo>
                  <a:pt x="2788" y="5163"/>
                </a:lnTo>
                <a:lnTo>
                  <a:pt x="2791" y="5083"/>
                </a:lnTo>
                <a:lnTo>
                  <a:pt x="2794" y="4998"/>
                </a:lnTo>
                <a:lnTo>
                  <a:pt x="2799" y="4911"/>
                </a:lnTo>
                <a:lnTo>
                  <a:pt x="2805" y="4823"/>
                </a:lnTo>
                <a:lnTo>
                  <a:pt x="2818" y="4656"/>
                </a:lnTo>
                <a:lnTo>
                  <a:pt x="2830" y="4515"/>
                </a:lnTo>
                <a:lnTo>
                  <a:pt x="2843" y="4380"/>
                </a:lnTo>
                <a:lnTo>
                  <a:pt x="2740" y="4565"/>
                </a:lnTo>
                <a:lnTo>
                  <a:pt x="2633" y="4756"/>
                </a:lnTo>
                <a:lnTo>
                  <a:pt x="2507" y="4976"/>
                </a:lnTo>
                <a:lnTo>
                  <a:pt x="2379" y="5201"/>
                </a:lnTo>
                <a:lnTo>
                  <a:pt x="2318" y="5306"/>
                </a:lnTo>
                <a:lnTo>
                  <a:pt x="2262" y="5402"/>
                </a:lnTo>
                <a:lnTo>
                  <a:pt x="2212" y="5486"/>
                </a:lnTo>
                <a:lnTo>
                  <a:pt x="2170" y="5553"/>
                </a:lnTo>
                <a:lnTo>
                  <a:pt x="2138" y="5602"/>
                </a:lnTo>
                <a:lnTo>
                  <a:pt x="2127" y="5618"/>
                </a:lnTo>
                <a:lnTo>
                  <a:pt x="2118" y="5627"/>
                </a:lnTo>
                <a:lnTo>
                  <a:pt x="2036" y="5708"/>
                </a:lnTo>
                <a:lnTo>
                  <a:pt x="1924" y="5814"/>
                </a:lnTo>
                <a:lnTo>
                  <a:pt x="1784" y="5946"/>
                </a:lnTo>
                <a:lnTo>
                  <a:pt x="1734" y="5989"/>
                </a:lnTo>
                <a:lnTo>
                  <a:pt x="1677" y="6036"/>
                </a:lnTo>
                <a:lnTo>
                  <a:pt x="1605" y="6091"/>
                </a:lnTo>
                <a:lnTo>
                  <a:pt x="1523" y="6154"/>
                </a:lnTo>
                <a:lnTo>
                  <a:pt x="1479" y="6185"/>
                </a:lnTo>
                <a:lnTo>
                  <a:pt x="1435" y="6216"/>
                </a:lnTo>
                <a:lnTo>
                  <a:pt x="1391" y="6246"/>
                </a:lnTo>
                <a:lnTo>
                  <a:pt x="1347" y="6274"/>
                </a:lnTo>
                <a:lnTo>
                  <a:pt x="1304" y="6301"/>
                </a:lnTo>
                <a:lnTo>
                  <a:pt x="1262" y="6323"/>
                </a:lnTo>
                <a:lnTo>
                  <a:pt x="1242" y="6335"/>
                </a:lnTo>
                <a:lnTo>
                  <a:pt x="1222" y="6347"/>
                </a:lnTo>
                <a:lnTo>
                  <a:pt x="1204" y="6360"/>
                </a:lnTo>
                <a:lnTo>
                  <a:pt x="1186" y="6374"/>
                </a:lnTo>
                <a:lnTo>
                  <a:pt x="1169" y="6388"/>
                </a:lnTo>
                <a:lnTo>
                  <a:pt x="1151" y="6402"/>
                </a:lnTo>
                <a:lnTo>
                  <a:pt x="1135" y="6417"/>
                </a:lnTo>
                <a:lnTo>
                  <a:pt x="1119" y="6433"/>
                </a:lnTo>
                <a:lnTo>
                  <a:pt x="1089" y="6464"/>
                </a:lnTo>
                <a:lnTo>
                  <a:pt x="1061" y="6496"/>
                </a:lnTo>
                <a:lnTo>
                  <a:pt x="1035" y="6530"/>
                </a:lnTo>
                <a:lnTo>
                  <a:pt x="1012" y="6562"/>
                </a:lnTo>
                <a:lnTo>
                  <a:pt x="969" y="6623"/>
                </a:lnTo>
                <a:lnTo>
                  <a:pt x="931" y="6677"/>
                </a:lnTo>
                <a:lnTo>
                  <a:pt x="915" y="6699"/>
                </a:lnTo>
                <a:lnTo>
                  <a:pt x="899" y="6719"/>
                </a:lnTo>
                <a:lnTo>
                  <a:pt x="884" y="6734"/>
                </a:lnTo>
                <a:lnTo>
                  <a:pt x="877" y="6740"/>
                </a:lnTo>
                <a:lnTo>
                  <a:pt x="871" y="6744"/>
                </a:lnTo>
                <a:lnTo>
                  <a:pt x="863" y="6749"/>
                </a:lnTo>
                <a:lnTo>
                  <a:pt x="856" y="6755"/>
                </a:lnTo>
                <a:lnTo>
                  <a:pt x="838" y="6770"/>
                </a:lnTo>
                <a:lnTo>
                  <a:pt x="818" y="6790"/>
                </a:lnTo>
                <a:lnTo>
                  <a:pt x="797" y="6811"/>
                </a:lnTo>
                <a:lnTo>
                  <a:pt x="749" y="6860"/>
                </a:lnTo>
                <a:lnTo>
                  <a:pt x="722" y="6886"/>
                </a:lnTo>
                <a:lnTo>
                  <a:pt x="695" y="6911"/>
                </a:lnTo>
                <a:lnTo>
                  <a:pt x="667" y="6935"/>
                </a:lnTo>
                <a:lnTo>
                  <a:pt x="638" y="6956"/>
                </a:lnTo>
                <a:lnTo>
                  <a:pt x="623" y="6966"/>
                </a:lnTo>
                <a:lnTo>
                  <a:pt x="608" y="6974"/>
                </a:lnTo>
                <a:lnTo>
                  <a:pt x="594" y="6982"/>
                </a:lnTo>
                <a:lnTo>
                  <a:pt x="579" y="6989"/>
                </a:lnTo>
                <a:lnTo>
                  <a:pt x="564" y="6995"/>
                </a:lnTo>
                <a:lnTo>
                  <a:pt x="550" y="6999"/>
                </a:lnTo>
                <a:lnTo>
                  <a:pt x="535" y="7001"/>
                </a:lnTo>
                <a:lnTo>
                  <a:pt x="521" y="7003"/>
                </a:lnTo>
                <a:lnTo>
                  <a:pt x="507" y="7002"/>
                </a:lnTo>
                <a:lnTo>
                  <a:pt x="492" y="7000"/>
                </a:lnTo>
                <a:lnTo>
                  <a:pt x="478" y="6997"/>
                </a:lnTo>
                <a:lnTo>
                  <a:pt x="465" y="6990"/>
                </a:lnTo>
                <a:lnTo>
                  <a:pt x="451" y="6985"/>
                </a:lnTo>
                <a:lnTo>
                  <a:pt x="437" y="6980"/>
                </a:lnTo>
                <a:lnTo>
                  <a:pt x="423" y="6975"/>
                </a:lnTo>
                <a:lnTo>
                  <a:pt x="408" y="6972"/>
                </a:lnTo>
                <a:lnTo>
                  <a:pt x="394" y="6969"/>
                </a:lnTo>
                <a:lnTo>
                  <a:pt x="379" y="6967"/>
                </a:lnTo>
                <a:lnTo>
                  <a:pt x="351" y="6966"/>
                </a:lnTo>
                <a:lnTo>
                  <a:pt x="322" y="6966"/>
                </a:lnTo>
                <a:lnTo>
                  <a:pt x="293" y="6967"/>
                </a:lnTo>
                <a:lnTo>
                  <a:pt x="239" y="6971"/>
                </a:lnTo>
                <a:lnTo>
                  <a:pt x="215" y="6972"/>
                </a:lnTo>
                <a:lnTo>
                  <a:pt x="191" y="6973"/>
                </a:lnTo>
                <a:lnTo>
                  <a:pt x="169" y="6972"/>
                </a:lnTo>
                <a:lnTo>
                  <a:pt x="160" y="6971"/>
                </a:lnTo>
                <a:lnTo>
                  <a:pt x="150" y="6969"/>
                </a:lnTo>
                <a:lnTo>
                  <a:pt x="142" y="6966"/>
                </a:lnTo>
                <a:lnTo>
                  <a:pt x="134" y="6963"/>
                </a:lnTo>
                <a:lnTo>
                  <a:pt x="126" y="6957"/>
                </a:lnTo>
                <a:lnTo>
                  <a:pt x="120" y="6952"/>
                </a:lnTo>
                <a:lnTo>
                  <a:pt x="114" y="6945"/>
                </a:lnTo>
                <a:lnTo>
                  <a:pt x="109" y="6938"/>
                </a:lnTo>
                <a:lnTo>
                  <a:pt x="105" y="6929"/>
                </a:lnTo>
                <a:lnTo>
                  <a:pt x="102" y="6918"/>
                </a:lnTo>
                <a:lnTo>
                  <a:pt x="95" y="6897"/>
                </a:lnTo>
                <a:lnTo>
                  <a:pt x="87" y="6876"/>
                </a:lnTo>
                <a:lnTo>
                  <a:pt x="77" y="6853"/>
                </a:lnTo>
                <a:lnTo>
                  <a:pt x="66" y="6831"/>
                </a:lnTo>
                <a:lnTo>
                  <a:pt x="43" y="6787"/>
                </a:lnTo>
                <a:lnTo>
                  <a:pt x="32" y="6766"/>
                </a:lnTo>
                <a:lnTo>
                  <a:pt x="22" y="6744"/>
                </a:lnTo>
                <a:lnTo>
                  <a:pt x="14" y="6723"/>
                </a:lnTo>
                <a:lnTo>
                  <a:pt x="6" y="6700"/>
                </a:lnTo>
                <a:lnTo>
                  <a:pt x="2" y="6679"/>
                </a:lnTo>
                <a:lnTo>
                  <a:pt x="1" y="6668"/>
                </a:lnTo>
                <a:lnTo>
                  <a:pt x="0" y="6657"/>
                </a:lnTo>
                <a:lnTo>
                  <a:pt x="0" y="6647"/>
                </a:lnTo>
                <a:lnTo>
                  <a:pt x="1" y="6636"/>
                </a:lnTo>
                <a:lnTo>
                  <a:pt x="3" y="6624"/>
                </a:lnTo>
                <a:lnTo>
                  <a:pt x="6" y="6613"/>
                </a:lnTo>
                <a:lnTo>
                  <a:pt x="10" y="6603"/>
                </a:lnTo>
                <a:lnTo>
                  <a:pt x="16" y="6592"/>
                </a:lnTo>
                <a:lnTo>
                  <a:pt x="22" y="6581"/>
                </a:lnTo>
                <a:lnTo>
                  <a:pt x="30" y="6570"/>
                </a:lnTo>
                <a:lnTo>
                  <a:pt x="37" y="6560"/>
                </a:lnTo>
                <a:lnTo>
                  <a:pt x="44" y="6548"/>
                </a:lnTo>
                <a:lnTo>
                  <a:pt x="50" y="6536"/>
                </a:lnTo>
                <a:lnTo>
                  <a:pt x="56" y="6525"/>
                </a:lnTo>
                <a:lnTo>
                  <a:pt x="64" y="6502"/>
                </a:lnTo>
                <a:lnTo>
                  <a:pt x="72" y="6477"/>
                </a:lnTo>
                <a:lnTo>
                  <a:pt x="78" y="6452"/>
                </a:lnTo>
                <a:lnTo>
                  <a:pt x="84" y="6429"/>
                </a:lnTo>
                <a:lnTo>
                  <a:pt x="89" y="6404"/>
                </a:lnTo>
                <a:lnTo>
                  <a:pt x="96" y="6380"/>
                </a:lnTo>
                <a:lnTo>
                  <a:pt x="105" y="6357"/>
                </a:lnTo>
                <a:lnTo>
                  <a:pt x="109" y="6345"/>
                </a:lnTo>
                <a:lnTo>
                  <a:pt x="115" y="6334"/>
                </a:lnTo>
                <a:lnTo>
                  <a:pt x="121" y="6322"/>
                </a:lnTo>
                <a:lnTo>
                  <a:pt x="129" y="6312"/>
                </a:lnTo>
                <a:lnTo>
                  <a:pt x="136" y="6301"/>
                </a:lnTo>
                <a:lnTo>
                  <a:pt x="146" y="6291"/>
                </a:lnTo>
                <a:lnTo>
                  <a:pt x="155" y="6282"/>
                </a:lnTo>
                <a:lnTo>
                  <a:pt x="166" y="6272"/>
                </a:lnTo>
                <a:lnTo>
                  <a:pt x="179" y="6262"/>
                </a:lnTo>
                <a:lnTo>
                  <a:pt x="192" y="6254"/>
                </a:lnTo>
                <a:lnTo>
                  <a:pt x="207" y="6245"/>
                </a:lnTo>
                <a:lnTo>
                  <a:pt x="223" y="6237"/>
                </a:lnTo>
                <a:lnTo>
                  <a:pt x="241" y="6230"/>
                </a:lnTo>
                <a:lnTo>
                  <a:pt x="261" y="6222"/>
                </a:lnTo>
                <a:lnTo>
                  <a:pt x="335" y="6199"/>
                </a:lnTo>
                <a:lnTo>
                  <a:pt x="396" y="6181"/>
                </a:lnTo>
                <a:lnTo>
                  <a:pt x="449" y="6163"/>
                </a:lnTo>
                <a:lnTo>
                  <a:pt x="473" y="6154"/>
                </a:lnTo>
                <a:lnTo>
                  <a:pt x="497" y="6144"/>
                </a:lnTo>
                <a:lnTo>
                  <a:pt x="520" y="6133"/>
                </a:lnTo>
                <a:lnTo>
                  <a:pt x="543" y="6121"/>
                </a:lnTo>
                <a:lnTo>
                  <a:pt x="567" y="6106"/>
                </a:lnTo>
                <a:lnTo>
                  <a:pt x="592" y="6090"/>
                </a:lnTo>
                <a:lnTo>
                  <a:pt x="617" y="6070"/>
                </a:lnTo>
                <a:lnTo>
                  <a:pt x="646" y="6047"/>
                </a:lnTo>
                <a:lnTo>
                  <a:pt x="678" y="6021"/>
                </a:lnTo>
                <a:lnTo>
                  <a:pt x="711" y="5990"/>
                </a:lnTo>
                <a:lnTo>
                  <a:pt x="730" y="5971"/>
                </a:lnTo>
                <a:lnTo>
                  <a:pt x="754" y="5949"/>
                </a:lnTo>
                <a:lnTo>
                  <a:pt x="811" y="5888"/>
                </a:lnTo>
                <a:lnTo>
                  <a:pt x="879" y="5814"/>
                </a:lnTo>
                <a:lnTo>
                  <a:pt x="956" y="5728"/>
                </a:lnTo>
                <a:lnTo>
                  <a:pt x="1041" y="5632"/>
                </a:lnTo>
                <a:lnTo>
                  <a:pt x="1130" y="5527"/>
                </a:lnTo>
                <a:lnTo>
                  <a:pt x="1222" y="5419"/>
                </a:lnTo>
                <a:lnTo>
                  <a:pt x="1315" y="5307"/>
                </a:lnTo>
                <a:lnTo>
                  <a:pt x="1405" y="5194"/>
                </a:lnTo>
                <a:lnTo>
                  <a:pt x="1492" y="5085"/>
                </a:lnTo>
                <a:lnTo>
                  <a:pt x="1571" y="4981"/>
                </a:lnTo>
                <a:lnTo>
                  <a:pt x="1608" y="4930"/>
                </a:lnTo>
                <a:lnTo>
                  <a:pt x="1643" y="4883"/>
                </a:lnTo>
                <a:lnTo>
                  <a:pt x="1675" y="4838"/>
                </a:lnTo>
                <a:lnTo>
                  <a:pt x="1704" y="4795"/>
                </a:lnTo>
                <a:lnTo>
                  <a:pt x="1729" y="4755"/>
                </a:lnTo>
                <a:lnTo>
                  <a:pt x="1751" y="4719"/>
                </a:lnTo>
                <a:lnTo>
                  <a:pt x="1769" y="4686"/>
                </a:lnTo>
                <a:lnTo>
                  <a:pt x="1784" y="4657"/>
                </a:lnTo>
                <a:lnTo>
                  <a:pt x="1790" y="4645"/>
                </a:lnTo>
                <a:lnTo>
                  <a:pt x="1794" y="4633"/>
                </a:lnTo>
                <a:lnTo>
                  <a:pt x="1797" y="4622"/>
                </a:lnTo>
                <a:lnTo>
                  <a:pt x="1799" y="4612"/>
                </a:lnTo>
                <a:lnTo>
                  <a:pt x="1802" y="4594"/>
                </a:lnTo>
                <a:lnTo>
                  <a:pt x="1807" y="4576"/>
                </a:lnTo>
                <a:lnTo>
                  <a:pt x="1813" y="4556"/>
                </a:lnTo>
                <a:lnTo>
                  <a:pt x="1821" y="4536"/>
                </a:lnTo>
                <a:lnTo>
                  <a:pt x="1829" y="4515"/>
                </a:lnTo>
                <a:lnTo>
                  <a:pt x="1840" y="4492"/>
                </a:lnTo>
                <a:lnTo>
                  <a:pt x="1851" y="4469"/>
                </a:lnTo>
                <a:lnTo>
                  <a:pt x="1864" y="4446"/>
                </a:lnTo>
                <a:lnTo>
                  <a:pt x="1893" y="4395"/>
                </a:lnTo>
                <a:lnTo>
                  <a:pt x="1926" y="4343"/>
                </a:lnTo>
                <a:lnTo>
                  <a:pt x="1964" y="4286"/>
                </a:lnTo>
                <a:lnTo>
                  <a:pt x="2005" y="4225"/>
                </a:lnTo>
                <a:lnTo>
                  <a:pt x="2051" y="4160"/>
                </a:lnTo>
                <a:lnTo>
                  <a:pt x="2099" y="4092"/>
                </a:lnTo>
                <a:lnTo>
                  <a:pt x="2206" y="3944"/>
                </a:lnTo>
                <a:lnTo>
                  <a:pt x="2325" y="3779"/>
                </a:lnTo>
                <a:lnTo>
                  <a:pt x="2387" y="3691"/>
                </a:lnTo>
                <a:lnTo>
                  <a:pt x="2451" y="3597"/>
                </a:lnTo>
                <a:lnTo>
                  <a:pt x="2513" y="3507"/>
                </a:lnTo>
                <a:lnTo>
                  <a:pt x="2566" y="3425"/>
                </a:lnTo>
                <a:lnTo>
                  <a:pt x="2612" y="3351"/>
                </a:lnTo>
                <a:lnTo>
                  <a:pt x="2652" y="3285"/>
                </a:lnTo>
                <a:lnTo>
                  <a:pt x="2687" y="3226"/>
                </a:lnTo>
                <a:lnTo>
                  <a:pt x="2716" y="3171"/>
                </a:lnTo>
                <a:lnTo>
                  <a:pt x="2741" y="3122"/>
                </a:lnTo>
                <a:lnTo>
                  <a:pt x="2763" y="3077"/>
                </a:lnTo>
                <a:lnTo>
                  <a:pt x="2782" y="3037"/>
                </a:lnTo>
                <a:lnTo>
                  <a:pt x="2799" y="2998"/>
                </a:lnTo>
                <a:lnTo>
                  <a:pt x="2830" y="2927"/>
                </a:lnTo>
                <a:lnTo>
                  <a:pt x="2847" y="2893"/>
                </a:lnTo>
                <a:lnTo>
                  <a:pt x="2863" y="2857"/>
                </a:lnTo>
                <a:lnTo>
                  <a:pt x="2881" y="2823"/>
                </a:lnTo>
                <a:lnTo>
                  <a:pt x="2901" y="2785"/>
                </a:lnTo>
                <a:lnTo>
                  <a:pt x="2913" y="2766"/>
                </a:lnTo>
                <a:lnTo>
                  <a:pt x="2927" y="2745"/>
                </a:lnTo>
                <a:lnTo>
                  <a:pt x="2942" y="2724"/>
                </a:lnTo>
                <a:lnTo>
                  <a:pt x="2960" y="2701"/>
                </a:lnTo>
                <a:lnTo>
                  <a:pt x="2980" y="2678"/>
                </a:lnTo>
                <a:lnTo>
                  <a:pt x="3000" y="2654"/>
                </a:lnTo>
                <a:lnTo>
                  <a:pt x="3045" y="2605"/>
                </a:lnTo>
                <a:lnTo>
                  <a:pt x="3096" y="2553"/>
                </a:lnTo>
                <a:lnTo>
                  <a:pt x="3151" y="2502"/>
                </a:lnTo>
                <a:lnTo>
                  <a:pt x="3207" y="2448"/>
                </a:lnTo>
                <a:lnTo>
                  <a:pt x="3266" y="2395"/>
                </a:lnTo>
                <a:lnTo>
                  <a:pt x="3325" y="2344"/>
                </a:lnTo>
                <a:lnTo>
                  <a:pt x="3384" y="2293"/>
                </a:lnTo>
                <a:lnTo>
                  <a:pt x="3443" y="2245"/>
                </a:lnTo>
                <a:lnTo>
                  <a:pt x="3499" y="2200"/>
                </a:lnTo>
                <a:lnTo>
                  <a:pt x="3552" y="2158"/>
                </a:lnTo>
                <a:lnTo>
                  <a:pt x="3602" y="2120"/>
                </a:lnTo>
                <a:lnTo>
                  <a:pt x="3646" y="2088"/>
                </a:lnTo>
                <a:lnTo>
                  <a:pt x="3685" y="2060"/>
                </a:lnTo>
                <a:lnTo>
                  <a:pt x="3702" y="2048"/>
                </a:lnTo>
                <a:lnTo>
                  <a:pt x="3718" y="2035"/>
                </a:lnTo>
                <a:lnTo>
                  <a:pt x="3734" y="2023"/>
                </a:lnTo>
                <a:lnTo>
                  <a:pt x="3749" y="2009"/>
                </a:lnTo>
                <a:lnTo>
                  <a:pt x="3763" y="1996"/>
                </a:lnTo>
                <a:lnTo>
                  <a:pt x="3777" y="1982"/>
                </a:lnTo>
                <a:lnTo>
                  <a:pt x="3790" y="1968"/>
                </a:lnTo>
                <a:lnTo>
                  <a:pt x="3802" y="1954"/>
                </a:lnTo>
                <a:lnTo>
                  <a:pt x="3812" y="1940"/>
                </a:lnTo>
                <a:lnTo>
                  <a:pt x="3823" y="1926"/>
                </a:lnTo>
                <a:lnTo>
                  <a:pt x="3841" y="1898"/>
                </a:lnTo>
                <a:lnTo>
                  <a:pt x="3856" y="1870"/>
                </a:lnTo>
                <a:lnTo>
                  <a:pt x="3864" y="1856"/>
                </a:lnTo>
                <a:lnTo>
                  <a:pt x="3869" y="1843"/>
                </a:lnTo>
                <a:lnTo>
                  <a:pt x="3875" y="1829"/>
                </a:lnTo>
                <a:lnTo>
                  <a:pt x="3879" y="1816"/>
                </a:lnTo>
                <a:lnTo>
                  <a:pt x="3882" y="1803"/>
                </a:lnTo>
                <a:lnTo>
                  <a:pt x="3884" y="1791"/>
                </a:lnTo>
                <a:lnTo>
                  <a:pt x="3887" y="1778"/>
                </a:lnTo>
                <a:lnTo>
                  <a:pt x="3888" y="1766"/>
                </a:lnTo>
                <a:lnTo>
                  <a:pt x="3889" y="1754"/>
                </a:lnTo>
                <a:lnTo>
                  <a:pt x="3889" y="1742"/>
                </a:lnTo>
                <a:lnTo>
                  <a:pt x="3888" y="1731"/>
                </a:lnTo>
                <a:lnTo>
                  <a:pt x="3885" y="1721"/>
                </a:lnTo>
                <a:lnTo>
                  <a:pt x="3882" y="1711"/>
                </a:lnTo>
                <a:lnTo>
                  <a:pt x="3879" y="1701"/>
                </a:lnTo>
                <a:lnTo>
                  <a:pt x="3875" y="1692"/>
                </a:lnTo>
                <a:lnTo>
                  <a:pt x="3870" y="1684"/>
                </a:lnTo>
                <a:lnTo>
                  <a:pt x="3865" y="1676"/>
                </a:lnTo>
                <a:lnTo>
                  <a:pt x="3859" y="1669"/>
                </a:lnTo>
                <a:lnTo>
                  <a:pt x="3783" y="1596"/>
                </a:lnTo>
                <a:lnTo>
                  <a:pt x="3736" y="1548"/>
                </a:lnTo>
                <a:lnTo>
                  <a:pt x="3711" y="1521"/>
                </a:lnTo>
                <a:lnTo>
                  <a:pt x="3686" y="1493"/>
                </a:lnTo>
                <a:lnTo>
                  <a:pt x="3661" y="1463"/>
                </a:lnTo>
                <a:lnTo>
                  <a:pt x="3636" y="1432"/>
                </a:lnTo>
                <a:lnTo>
                  <a:pt x="3614" y="1399"/>
                </a:lnTo>
                <a:lnTo>
                  <a:pt x="3591" y="1365"/>
                </a:lnTo>
                <a:lnTo>
                  <a:pt x="3571" y="1330"/>
                </a:lnTo>
                <a:lnTo>
                  <a:pt x="3562" y="1312"/>
                </a:lnTo>
                <a:lnTo>
                  <a:pt x="3554" y="1293"/>
                </a:lnTo>
                <a:lnTo>
                  <a:pt x="3545" y="1275"/>
                </a:lnTo>
                <a:lnTo>
                  <a:pt x="3537" y="1257"/>
                </a:lnTo>
                <a:lnTo>
                  <a:pt x="3531" y="1237"/>
                </a:lnTo>
                <a:lnTo>
                  <a:pt x="3526" y="1219"/>
                </a:lnTo>
                <a:lnTo>
                  <a:pt x="3514" y="1177"/>
                </a:lnTo>
                <a:lnTo>
                  <a:pt x="3503" y="1130"/>
                </a:lnTo>
                <a:lnTo>
                  <a:pt x="3493" y="1076"/>
                </a:lnTo>
                <a:lnTo>
                  <a:pt x="3485" y="1019"/>
                </a:lnTo>
                <a:lnTo>
                  <a:pt x="3477" y="958"/>
                </a:lnTo>
                <a:lnTo>
                  <a:pt x="3475" y="926"/>
                </a:lnTo>
                <a:lnTo>
                  <a:pt x="3473" y="894"/>
                </a:lnTo>
                <a:lnTo>
                  <a:pt x="3472" y="860"/>
                </a:lnTo>
                <a:lnTo>
                  <a:pt x="3472" y="828"/>
                </a:lnTo>
                <a:lnTo>
                  <a:pt x="3473" y="794"/>
                </a:lnTo>
                <a:lnTo>
                  <a:pt x="3474" y="760"/>
                </a:lnTo>
                <a:lnTo>
                  <a:pt x="3476" y="727"/>
                </a:lnTo>
                <a:lnTo>
                  <a:pt x="3480" y="694"/>
                </a:lnTo>
                <a:lnTo>
                  <a:pt x="3485" y="660"/>
                </a:lnTo>
                <a:lnTo>
                  <a:pt x="3491" y="627"/>
                </a:lnTo>
                <a:lnTo>
                  <a:pt x="3499" y="594"/>
                </a:lnTo>
                <a:lnTo>
                  <a:pt x="3507" y="562"/>
                </a:lnTo>
                <a:lnTo>
                  <a:pt x="3517" y="531"/>
                </a:lnTo>
                <a:lnTo>
                  <a:pt x="3529" y="499"/>
                </a:lnTo>
                <a:lnTo>
                  <a:pt x="3542" y="469"/>
                </a:lnTo>
                <a:lnTo>
                  <a:pt x="3557" y="440"/>
                </a:lnTo>
                <a:lnTo>
                  <a:pt x="3574" y="412"/>
                </a:lnTo>
                <a:lnTo>
                  <a:pt x="3592" y="386"/>
                </a:lnTo>
                <a:lnTo>
                  <a:pt x="3612" y="360"/>
                </a:lnTo>
                <a:lnTo>
                  <a:pt x="3634" y="335"/>
                </a:lnTo>
                <a:lnTo>
                  <a:pt x="3658" y="313"/>
                </a:lnTo>
                <a:lnTo>
                  <a:pt x="3671" y="302"/>
                </a:lnTo>
                <a:lnTo>
                  <a:pt x="3685" y="291"/>
                </a:lnTo>
                <a:lnTo>
                  <a:pt x="3784" y="216"/>
                </a:lnTo>
                <a:lnTo>
                  <a:pt x="3830" y="183"/>
                </a:lnTo>
                <a:lnTo>
                  <a:pt x="3873" y="153"/>
                </a:lnTo>
                <a:lnTo>
                  <a:pt x="3913" y="125"/>
                </a:lnTo>
                <a:lnTo>
                  <a:pt x="3953" y="100"/>
                </a:lnTo>
                <a:lnTo>
                  <a:pt x="3974" y="89"/>
                </a:lnTo>
                <a:lnTo>
                  <a:pt x="3993" y="78"/>
                </a:lnTo>
                <a:lnTo>
                  <a:pt x="4013" y="69"/>
                </a:lnTo>
                <a:lnTo>
                  <a:pt x="4034" y="59"/>
                </a:lnTo>
                <a:lnTo>
                  <a:pt x="4055" y="50"/>
                </a:lnTo>
                <a:lnTo>
                  <a:pt x="4077" y="43"/>
                </a:lnTo>
                <a:lnTo>
                  <a:pt x="4098" y="35"/>
                </a:lnTo>
                <a:lnTo>
                  <a:pt x="4121" y="29"/>
                </a:lnTo>
                <a:lnTo>
                  <a:pt x="4144" y="24"/>
                </a:lnTo>
                <a:lnTo>
                  <a:pt x="4169" y="18"/>
                </a:lnTo>
                <a:lnTo>
                  <a:pt x="4194" y="14"/>
                </a:lnTo>
                <a:lnTo>
                  <a:pt x="4221" y="10"/>
                </a:lnTo>
                <a:lnTo>
                  <a:pt x="4249" y="6"/>
                </a:lnTo>
                <a:lnTo>
                  <a:pt x="4277" y="4"/>
                </a:lnTo>
                <a:lnTo>
                  <a:pt x="4308" y="2"/>
                </a:lnTo>
                <a:lnTo>
                  <a:pt x="4339" y="0"/>
                </a:lnTo>
                <a:lnTo>
                  <a:pt x="4406" y="0"/>
                </a:lnTo>
                <a:lnTo>
                  <a:pt x="4482" y="1"/>
                </a:lnTo>
                <a:lnTo>
                  <a:pt x="4626" y="6"/>
                </a:lnTo>
                <a:lnTo>
                  <a:pt x="4743" y="11"/>
                </a:lnTo>
                <a:lnTo>
                  <a:pt x="4792" y="14"/>
                </a:lnTo>
                <a:lnTo>
                  <a:pt x="4836" y="17"/>
                </a:lnTo>
                <a:lnTo>
                  <a:pt x="4876" y="20"/>
                </a:lnTo>
                <a:lnTo>
                  <a:pt x="4911" y="25"/>
                </a:lnTo>
                <a:lnTo>
                  <a:pt x="4943" y="30"/>
                </a:lnTo>
                <a:lnTo>
                  <a:pt x="4972" y="37"/>
                </a:lnTo>
                <a:lnTo>
                  <a:pt x="4996" y="44"/>
                </a:lnTo>
                <a:lnTo>
                  <a:pt x="5019" y="53"/>
                </a:lnTo>
                <a:lnTo>
                  <a:pt x="5038" y="62"/>
                </a:lnTo>
                <a:lnTo>
                  <a:pt x="5058" y="74"/>
                </a:lnTo>
                <a:lnTo>
                  <a:pt x="5075" y="88"/>
                </a:lnTo>
                <a:lnTo>
                  <a:pt x="5091" y="103"/>
                </a:lnTo>
                <a:lnTo>
                  <a:pt x="5120" y="133"/>
                </a:lnTo>
                <a:lnTo>
                  <a:pt x="5132" y="147"/>
                </a:lnTo>
                <a:lnTo>
                  <a:pt x="5141" y="160"/>
                </a:lnTo>
                <a:lnTo>
                  <a:pt x="5150" y="172"/>
                </a:lnTo>
                <a:lnTo>
                  <a:pt x="5156" y="185"/>
                </a:lnTo>
                <a:lnTo>
                  <a:pt x="5163" y="197"/>
                </a:lnTo>
                <a:lnTo>
                  <a:pt x="5167" y="209"/>
                </a:lnTo>
                <a:lnTo>
                  <a:pt x="5170" y="223"/>
                </a:lnTo>
                <a:lnTo>
                  <a:pt x="5174" y="237"/>
                </a:lnTo>
                <a:lnTo>
                  <a:pt x="5176" y="251"/>
                </a:lnTo>
                <a:lnTo>
                  <a:pt x="5177" y="269"/>
                </a:lnTo>
                <a:lnTo>
                  <a:pt x="5178" y="305"/>
                </a:lnTo>
                <a:lnTo>
                  <a:pt x="5178" y="349"/>
                </a:lnTo>
                <a:lnTo>
                  <a:pt x="5178" y="373"/>
                </a:lnTo>
                <a:lnTo>
                  <a:pt x="5177" y="395"/>
                </a:lnTo>
                <a:lnTo>
                  <a:pt x="5172" y="436"/>
                </a:lnTo>
                <a:lnTo>
                  <a:pt x="5167" y="473"/>
                </a:lnTo>
                <a:lnTo>
                  <a:pt x="5164" y="509"/>
                </a:lnTo>
                <a:lnTo>
                  <a:pt x="5163" y="526"/>
                </a:lnTo>
                <a:lnTo>
                  <a:pt x="5163" y="545"/>
                </a:lnTo>
                <a:lnTo>
                  <a:pt x="5164" y="563"/>
                </a:lnTo>
                <a:lnTo>
                  <a:pt x="5166" y="582"/>
                </a:lnTo>
                <a:lnTo>
                  <a:pt x="5169" y="602"/>
                </a:lnTo>
                <a:lnTo>
                  <a:pt x="5176" y="623"/>
                </a:lnTo>
                <a:lnTo>
                  <a:pt x="5183" y="644"/>
                </a:lnTo>
                <a:lnTo>
                  <a:pt x="5193" y="668"/>
                </a:lnTo>
                <a:lnTo>
                  <a:pt x="5203" y="694"/>
                </a:lnTo>
                <a:lnTo>
                  <a:pt x="5210" y="720"/>
                </a:lnTo>
                <a:lnTo>
                  <a:pt x="5217" y="747"/>
                </a:lnTo>
                <a:lnTo>
                  <a:pt x="5221" y="774"/>
                </a:lnTo>
                <a:lnTo>
                  <a:pt x="5225" y="802"/>
                </a:lnTo>
                <a:lnTo>
                  <a:pt x="5227" y="830"/>
                </a:lnTo>
                <a:lnTo>
                  <a:pt x="5232" y="886"/>
                </a:lnTo>
                <a:lnTo>
                  <a:pt x="5234" y="939"/>
                </a:lnTo>
                <a:lnTo>
                  <a:pt x="5236" y="963"/>
                </a:lnTo>
                <a:lnTo>
                  <a:pt x="5239" y="986"/>
                </a:lnTo>
                <a:lnTo>
                  <a:pt x="5242" y="1008"/>
                </a:lnTo>
                <a:lnTo>
                  <a:pt x="5248" y="1028"/>
                </a:lnTo>
                <a:lnTo>
                  <a:pt x="5253" y="1045"/>
                </a:lnTo>
                <a:lnTo>
                  <a:pt x="5257" y="1053"/>
                </a:lnTo>
                <a:lnTo>
                  <a:pt x="5262" y="1060"/>
                </a:lnTo>
                <a:lnTo>
                  <a:pt x="5276" y="1081"/>
                </a:lnTo>
                <a:lnTo>
                  <a:pt x="5293" y="1102"/>
                </a:lnTo>
                <a:lnTo>
                  <a:pt x="5329" y="1145"/>
                </a:lnTo>
                <a:lnTo>
                  <a:pt x="5347" y="1168"/>
                </a:lnTo>
                <a:lnTo>
                  <a:pt x="5362" y="1190"/>
                </a:lnTo>
                <a:lnTo>
                  <a:pt x="5368" y="1201"/>
                </a:lnTo>
                <a:lnTo>
                  <a:pt x="5373" y="1212"/>
                </a:lnTo>
                <a:lnTo>
                  <a:pt x="5378" y="1222"/>
                </a:lnTo>
                <a:lnTo>
                  <a:pt x="5381" y="1234"/>
                </a:lnTo>
                <a:lnTo>
                  <a:pt x="5386" y="1256"/>
                </a:lnTo>
                <a:lnTo>
                  <a:pt x="5388" y="1276"/>
                </a:lnTo>
                <a:lnTo>
                  <a:pt x="5389" y="1287"/>
                </a:lnTo>
                <a:lnTo>
                  <a:pt x="5389" y="1296"/>
                </a:lnTo>
                <a:lnTo>
                  <a:pt x="5387" y="1306"/>
                </a:lnTo>
                <a:lnTo>
                  <a:pt x="5385" y="1316"/>
                </a:lnTo>
                <a:lnTo>
                  <a:pt x="5383" y="1324"/>
                </a:lnTo>
                <a:lnTo>
                  <a:pt x="5379" y="1333"/>
                </a:lnTo>
                <a:lnTo>
                  <a:pt x="5372" y="1342"/>
                </a:lnTo>
                <a:lnTo>
                  <a:pt x="5366" y="1350"/>
                </a:lnTo>
                <a:lnTo>
                  <a:pt x="5357" y="1358"/>
                </a:lnTo>
                <a:lnTo>
                  <a:pt x="5348" y="1365"/>
                </a:lnTo>
                <a:lnTo>
                  <a:pt x="5336" y="1373"/>
                </a:lnTo>
                <a:lnTo>
                  <a:pt x="5323" y="1379"/>
                </a:lnTo>
                <a:lnTo>
                  <a:pt x="5309" y="1386"/>
                </a:lnTo>
                <a:lnTo>
                  <a:pt x="5297" y="1394"/>
                </a:lnTo>
                <a:lnTo>
                  <a:pt x="5286" y="1404"/>
                </a:lnTo>
                <a:lnTo>
                  <a:pt x="5278" y="1414"/>
                </a:lnTo>
                <a:lnTo>
                  <a:pt x="5271" y="1424"/>
                </a:lnTo>
                <a:lnTo>
                  <a:pt x="5265" y="1435"/>
                </a:lnTo>
                <a:lnTo>
                  <a:pt x="5261" y="1447"/>
                </a:lnTo>
                <a:lnTo>
                  <a:pt x="5257" y="1460"/>
                </a:lnTo>
                <a:lnTo>
                  <a:pt x="5254" y="1473"/>
                </a:lnTo>
                <a:lnTo>
                  <a:pt x="5252" y="1486"/>
                </a:lnTo>
                <a:lnTo>
                  <a:pt x="5251" y="1512"/>
                </a:lnTo>
                <a:lnTo>
                  <a:pt x="5251" y="1540"/>
                </a:lnTo>
                <a:lnTo>
                  <a:pt x="5251" y="1567"/>
                </a:lnTo>
                <a:lnTo>
                  <a:pt x="5251" y="1600"/>
                </a:lnTo>
                <a:lnTo>
                  <a:pt x="5253" y="1640"/>
                </a:lnTo>
                <a:lnTo>
                  <a:pt x="5257" y="1730"/>
                </a:lnTo>
                <a:lnTo>
                  <a:pt x="5265" y="1839"/>
                </a:lnTo>
                <a:lnTo>
                  <a:pt x="5264" y="1844"/>
                </a:lnTo>
                <a:lnTo>
                  <a:pt x="5259" y="1857"/>
                </a:lnTo>
                <a:lnTo>
                  <a:pt x="5255" y="1867"/>
                </a:lnTo>
                <a:lnTo>
                  <a:pt x="5250" y="1877"/>
                </a:lnTo>
                <a:lnTo>
                  <a:pt x="5242" y="1888"/>
                </a:lnTo>
                <a:lnTo>
                  <a:pt x="5233" y="1899"/>
                </a:lnTo>
                <a:lnTo>
                  <a:pt x="5221" y="1911"/>
                </a:lnTo>
                <a:lnTo>
                  <a:pt x="5206" y="1923"/>
                </a:lnTo>
                <a:lnTo>
                  <a:pt x="5188" y="1935"/>
                </a:lnTo>
                <a:lnTo>
                  <a:pt x="5167" y="1945"/>
                </a:lnTo>
                <a:lnTo>
                  <a:pt x="5143" y="1954"/>
                </a:lnTo>
                <a:lnTo>
                  <a:pt x="5129" y="1958"/>
                </a:lnTo>
                <a:lnTo>
                  <a:pt x="5116" y="1962"/>
                </a:lnTo>
                <a:lnTo>
                  <a:pt x="5100" y="1966"/>
                </a:lnTo>
                <a:lnTo>
                  <a:pt x="5083" y="1969"/>
                </a:lnTo>
                <a:lnTo>
                  <a:pt x="5066" y="1971"/>
                </a:lnTo>
                <a:lnTo>
                  <a:pt x="5048" y="1973"/>
                </a:lnTo>
                <a:lnTo>
                  <a:pt x="5026" y="1974"/>
                </a:lnTo>
                <a:lnTo>
                  <a:pt x="5006" y="1975"/>
                </a:lnTo>
                <a:lnTo>
                  <a:pt x="4969" y="1974"/>
                </a:lnTo>
                <a:lnTo>
                  <a:pt x="4953" y="1974"/>
                </a:lnTo>
                <a:lnTo>
                  <a:pt x="4938" y="1975"/>
                </a:lnTo>
                <a:lnTo>
                  <a:pt x="4925" y="1977"/>
                </a:lnTo>
                <a:lnTo>
                  <a:pt x="4914" y="1981"/>
                </a:lnTo>
                <a:lnTo>
                  <a:pt x="4908" y="1984"/>
                </a:lnTo>
                <a:lnTo>
                  <a:pt x="4904" y="1987"/>
                </a:lnTo>
                <a:lnTo>
                  <a:pt x="4900" y="1991"/>
                </a:lnTo>
                <a:lnTo>
                  <a:pt x="4895" y="1996"/>
                </a:lnTo>
                <a:lnTo>
                  <a:pt x="4892" y="2001"/>
                </a:lnTo>
                <a:lnTo>
                  <a:pt x="4889" y="2008"/>
                </a:lnTo>
                <a:lnTo>
                  <a:pt x="4887" y="2015"/>
                </a:lnTo>
                <a:lnTo>
                  <a:pt x="4885" y="2024"/>
                </a:lnTo>
                <a:lnTo>
                  <a:pt x="4882" y="2033"/>
                </a:lnTo>
                <a:lnTo>
                  <a:pt x="4882" y="2044"/>
                </a:lnTo>
                <a:lnTo>
                  <a:pt x="4881" y="2068"/>
                </a:lnTo>
                <a:lnTo>
                  <a:pt x="4883" y="2098"/>
                </a:lnTo>
                <a:lnTo>
                  <a:pt x="4888" y="2133"/>
                </a:lnTo>
                <a:lnTo>
                  <a:pt x="4891" y="2151"/>
                </a:lnTo>
                <a:lnTo>
                  <a:pt x="4896" y="2171"/>
                </a:lnTo>
                <a:lnTo>
                  <a:pt x="4903" y="2190"/>
                </a:lnTo>
                <a:lnTo>
                  <a:pt x="4911" y="2208"/>
                </a:lnTo>
                <a:lnTo>
                  <a:pt x="4921" y="2228"/>
                </a:lnTo>
                <a:lnTo>
                  <a:pt x="4932" y="2246"/>
                </a:lnTo>
                <a:lnTo>
                  <a:pt x="4944" y="2265"/>
                </a:lnTo>
                <a:lnTo>
                  <a:pt x="4957" y="2284"/>
                </a:lnTo>
                <a:lnTo>
                  <a:pt x="4971" y="2303"/>
                </a:lnTo>
                <a:lnTo>
                  <a:pt x="4986" y="2321"/>
                </a:lnTo>
                <a:lnTo>
                  <a:pt x="5018" y="2360"/>
                </a:lnTo>
                <a:lnTo>
                  <a:pt x="5052" y="2399"/>
                </a:lnTo>
                <a:lnTo>
                  <a:pt x="5090" y="2437"/>
                </a:lnTo>
                <a:lnTo>
                  <a:pt x="5166" y="2518"/>
                </a:lnTo>
                <a:lnTo>
                  <a:pt x="5204" y="2560"/>
                </a:lnTo>
                <a:lnTo>
                  <a:pt x="5241" y="2602"/>
                </a:lnTo>
                <a:lnTo>
                  <a:pt x="5277" y="2646"/>
                </a:lnTo>
                <a:lnTo>
                  <a:pt x="5294" y="2668"/>
                </a:lnTo>
                <a:lnTo>
                  <a:pt x="5310" y="2691"/>
                </a:lnTo>
                <a:lnTo>
                  <a:pt x="5325" y="2713"/>
                </a:lnTo>
                <a:lnTo>
                  <a:pt x="5340" y="2737"/>
                </a:lnTo>
                <a:lnTo>
                  <a:pt x="5354" y="2761"/>
                </a:lnTo>
                <a:lnTo>
                  <a:pt x="5367" y="2785"/>
                </a:lnTo>
                <a:lnTo>
                  <a:pt x="5380" y="2811"/>
                </a:lnTo>
                <a:lnTo>
                  <a:pt x="5396" y="2841"/>
                </a:lnTo>
                <a:lnTo>
                  <a:pt x="5435" y="2909"/>
                </a:lnTo>
                <a:lnTo>
                  <a:pt x="5482" y="2986"/>
                </a:lnTo>
                <a:lnTo>
                  <a:pt x="5535" y="3072"/>
                </a:lnTo>
                <a:lnTo>
                  <a:pt x="5594" y="3163"/>
                </a:lnTo>
                <a:lnTo>
                  <a:pt x="5656" y="3259"/>
                </a:lnTo>
                <a:lnTo>
                  <a:pt x="5720" y="3358"/>
                </a:lnTo>
                <a:lnTo>
                  <a:pt x="5787" y="3455"/>
                </a:lnTo>
                <a:lnTo>
                  <a:pt x="5854" y="3552"/>
                </a:lnTo>
                <a:lnTo>
                  <a:pt x="5919" y="3646"/>
                </a:lnTo>
                <a:lnTo>
                  <a:pt x="5981" y="3734"/>
                </a:lnTo>
                <a:lnTo>
                  <a:pt x="6039" y="3813"/>
                </a:lnTo>
                <a:lnTo>
                  <a:pt x="6093" y="3883"/>
                </a:lnTo>
                <a:lnTo>
                  <a:pt x="6139" y="3942"/>
                </a:lnTo>
                <a:lnTo>
                  <a:pt x="6160" y="3967"/>
                </a:lnTo>
                <a:lnTo>
                  <a:pt x="6178" y="3988"/>
                </a:lnTo>
                <a:lnTo>
                  <a:pt x="6194" y="4005"/>
                </a:lnTo>
                <a:lnTo>
                  <a:pt x="6208" y="4018"/>
                </a:lnTo>
                <a:lnTo>
                  <a:pt x="6222" y="4029"/>
                </a:lnTo>
                <a:lnTo>
                  <a:pt x="6237" y="4042"/>
                </a:lnTo>
                <a:lnTo>
                  <a:pt x="6277" y="4070"/>
                </a:lnTo>
                <a:lnTo>
                  <a:pt x="6324" y="4100"/>
                </a:lnTo>
                <a:lnTo>
                  <a:pt x="6378" y="4133"/>
                </a:lnTo>
                <a:lnTo>
                  <a:pt x="6438" y="4168"/>
                </a:lnTo>
                <a:lnTo>
                  <a:pt x="6502" y="4204"/>
                </a:lnTo>
                <a:lnTo>
                  <a:pt x="6571" y="4240"/>
                </a:lnTo>
                <a:lnTo>
                  <a:pt x="6641" y="4275"/>
                </a:lnTo>
                <a:lnTo>
                  <a:pt x="6713" y="4310"/>
                </a:lnTo>
                <a:lnTo>
                  <a:pt x="6785" y="4343"/>
                </a:lnTo>
                <a:lnTo>
                  <a:pt x="6856" y="4374"/>
                </a:lnTo>
                <a:lnTo>
                  <a:pt x="6924" y="4402"/>
                </a:lnTo>
                <a:lnTo>
                  <a:pt x="6989" y="4425"/>
                </a:lnTo>
                <a:lnTo>
                  <a:pt x="7019" y="4436"/>
                </a:lnTo>
                <a:lnTo>
                  <a:pt x="7049" y="4445"/>
                </a:lnTo>
                <a:lnTo>
                  <a:pt x="7077" y="4452"/>
                </a:lnTo>
                <a:lnTo>
                  <a:pt x="7103" y="4459"/>
                </a:lnTo>
                <a:lnTo>
                  <a:pt x="7128" y="4464"/>
                </a:lnTo>
                <a:lnTo>
                  <a:pt x="7150" y="4467"/>
                </a:lnTo>
                <a:lnTo>
                  <a:pt x="7175" y="4472"/>
                </a:lnTo>
                <a:lnTo>
                  <a:pt x="7203" y="4476"/>
                </a:lnTo>
                <a:lnTo>
                  <a:pt x="7273" y="4490"/>
                </a:lnTo>
                <a:lnTo>
                  <a:pt x="7357" y="4509"/>
                </a:lnTo>
                <a:lnTo>
                  <a:pt x="7452" y="4532"/>
                </a:lnTo>
                <a:lnTo>
                  <a:pt x="7667" y="4584"/>
                </a:lnTo>
                <a:lnTo>
                  <a:pt x="7896" y="4641"/>
                </a:lnTo>
                <a:lnTo>
                  <a:pt x="8119" y="4696"/>
                </a:lnTo>
                <a:lnTo>
                  <a:pt x="8222" y="4720"/>
                </a:lnTo>
                <a:lnTo>
                  <a:pt x="8316" y="4741"/>
                </a:lnTo>
                <a:lnTo>
                  <a:pt x="8396" y="4757"/>
                </a:lnTo>
                <a:lnTo>
                  <a:pt x="8432" y="4764"/>
                </a:lnTo>
                <a:lnTo>
                  <a:pt x="8463" y="4769"/>
                </a:lnTo>
                <a:lnTo>
                  <a:pt x="8491" y="4772"/>
                </a:lnTo>
                <a:lnTo>
                  <a:pt x="8514" y="4775"/>
                </a:lnTo>
                <a:lnTo>
                  <a:pt x="8531" y="4775"/>
                </a:lnTo>
                <a:lnTo>
                  <a:pt x="8537" y="4773"/>
                </a:lnTo>
                <a:lnTo>
                  <a:pt x="8543" y="4772"/>
                </a:lnTo>
                <a:lnTo>
                  <a:pt x="8560" y="4767"/>
                </a:lnTo>
                <a:lnTo>
                  <a:pt x="8573" y="4761"/>
                </a:lnTo>
                <a:lnTo>
                  <a:pt x="8583" y="4753"/>
                </a:lnTo>
                <a:lnTo>
                  <a:pt x="8591" y="4746"/>
                </a:lnTo>
                <a:lnTo>
                  <a:pt x="8596" y="4738"/>
                </a:lnTo>
                <a:lnTo>
                  <a:pt x="8601" y="4730"/>
                </a:lnTo>
                <a:lnTo>
                  <a:pt x="8608" y="4714"/>
                </a:lnTo>
                <a:lnTo>
                  <a:pt x="8612" y="4706"/>
                </a:lnTo>
                <a:lnTo>
                  <a:pt x="8619" y="4698"/>
                </a:lnTo>
                <a:lnTo>
                  <a:pt x="8626" y="4690"/>
                </a:lnTo>
                <a:lnTo>
                  <a:pt x="8637" y="4682"/>
                </a:lnTo>
                <a:lnTo>
                  <a:pt x="8651" y="4675"/>
                </a:lnTo>
                <a:lnTo>
                  <a:pt x="8668" y="4668"/>
                </a:lnTo>
                <a:lnTo>
                  <a:pt x="8690" y="4662"/>
                </a:lnTo>
                <a:lnTo>
                  <a:pt x="8718" y="4656"/>
                </a:lnTo>
                <a:lnTo>
                  <a:pt x="8751" y="4651"/>
                </a:lnTo>
                <a:lnTo>
                  <a:pt x="8791" y="4648"/>
                </a:lnTo>
                <a:lnTo>
                  <a:pt x="8837" y="4646"/>
                </a:lnTo>
                <a:lnTo>
                  <a:pt x="8887" y="4643"/>
                </a:lnTo>
                <a:lnTo>
                  <a:pt x="8995" y="4641"/>
                </a:lnTo>
                <a:lnTo>
                  <a:pt x="9107" y="4640"/>
                </a:lnTo>
                <a:lnTo>
                  <a:pt x="9213" y="4638"/>
                </a:lnTo>
                <a:lnTo>
                  <a:pt x="9260" y="4636"/>
                </a:lnTo>
                <a:lnTo>
                  <a:pt x="9302" y="4634"/>
                </a:lnTo>
                <a:lnTo>
                  <a:pt x="9339" y="4631"/>
                </a:lnTo>
                <a:lnTo>
                  <a:pt x="9368" y="4626"/>
                </a:lnTo>
                <a:lnTo>
                  <a:pt x="9379" y="4623"/>
                </a:lnTo>
                <a:lnTo>
                  <a:pt x="9388" y="4620"/>
                </a:lnTo>
                <a:lnTo>
                  <a:pt x="9394" y="4617"/>
                </a:lnTo>
                <a:lnTo>
                  <a:pt x="9399" y="4612"/>
                </a:lnTo>
                <a:lnTo>
                  <a:pt x="9407" y="4596"/>
                </a:lnTo>
                <a:lnTo>
                  <a:pt x="9420" y="4566"/>
                </a:lnTo>
                <a:lnTo>
                  <a:pt x="9459" y="4469"/>
                </a:lnTo>
                <a:lnTo>
                  <a:pt x="9508" y="4342"/>
                </a:lnTo>
                <a:lnTo>
                  <a:pt x="9562" y="4198"/>
                </a:lnTo>
                <a:lnTo>
                  <a:pt x="9660" y="3933"/>
                </a:lnTo>
                <a:lnTo>
                  <a:pt x="9704" y="3815"/>
                </a:lnTo>
                <a:lnTo>
                  <a:pt x="12314" y="4670"/>
                </a:lnTo>
                <a:lnTo>
                  <a:pt x="11400" y="7630"/>
                </a:lnTo>
                <a:lnTo>
                  <a:pt x="8747" y="6860"/>
                </a:lnTo>
                <a:lnTo>
                  <a:pt x="9066" y="5946"/>
                </a:lnTo>
                <a:lnTo>
                  <a:pt x="9211" y="5424"/>
                </a:lnTo>
                <a:lnTo>
                  <a:pt x="9190" y="5414"/>
                </a:lnTo>
                <a:lnTo>
                  <a:pt x="9169" y="5402"/>
                </a:lnTo>
                <a:lnTo>
                  <a:pt x="9140" y="5389"/>
                </a:lnTo>
                <a:lnTo>
                  <a:pt x="9107" y="5375"/>
                </a:lnTo>
                <a:lnTo>
                  <a:pt x="9088" y="5370"/>
                </a:lnTo>
                <a:lnTo>
                  <a:pt x="9070" y="5363"/>
                </a:lnTo>
                <a:lnTo>
                  <a:pt x="9051" y="5359"/>
                </a:lnTo>
                <a:lnTo>
                  <a:pt x="9031" y="5356"/>
                </a:lnTo>
                <a:lnTo>
                  <a:pt x="9012" y="5353"/>
                </a:lnTo>
                <a:lnTo>
                  <a:pt x="8993" y="5352"/>
                </a:lnTo>
                <a:lnTo>
                  <a:pt x="8971" y="5351"/>
                </a:lnTo>
                <a:lnTo>
                  <a:pt x="8943" y="5350"/>
                </a:lnTo>
                <a:lnTo>
                  <a:pt x="8878" y="5343"/>
                </a:lnTo>
                <a:lnTo>
                  <a:pt x="8801" y="5334"/>
                </a:lnTo>
                <a:lnTo>
                  <a:pt x="8723" y="5323"/>
                </a:lnTo>
                <a:lnTo>
                  <a:pt x="8587" y="5303"/>
                </a:lnTo>
                <a:lnTo>
                  <a:pt x="8529" y="5294"/>
                </a:lnTo>
                <a:lnTo>
                  <a:pt x="8511" y="5319"/>
                </a:lnTo>
                <a:lnTo>
                  <a:pt x="8493" y="5345"/>
                </a:lnTo>
                <a:lnTo>
                  <a:pt x="8471" y="5374"/>
                </a:lnTo>
                <a:lnTo>
                  <a:pt x="8458" y="5389"/>
                </a:lnTo>
                <a:lnTo>
                  <a:pt x="8445" y="5403"/>
                </a:lnTo>
                <a:lnTo>
                  <a:pt x="8432" y="5417"/>
                </a:lnTo>
                <a:lnTo>
                  <a:pt x="8418" y="5429"/>
                </a:lnTo>
                <a:lnTo>
                  <a:pt x="8405" y="5439"/>
                </a:lnTo>
                <a:lnTo>
                  <a:pt x="8392" y="5447"/>
                </a:lnTo>
                <a:lnTo>
                  <a:pt x="8387" y="5450"/>
                </a:lnTo>
                <a:lnTo>
                  <a:pt x="8380" y="5452"/>
                </a:lnTo>
                <a:lnTo>
                  <a:pt x="8375" y="5453"/>
                </a:lnTo>
                <a:lnTo>
                  <a:pt x="8369" y="5453"/>
                </a:lnTo>
                <a:lnTo>
                  <a:pt x="8337" y="5459"/>
                </a:lnTo>
                <a:lnTo>
                  <a:pt x="8300" y="5463"/>
                </a:lnTo>
                <a:lnTo>
                  <a:pt x="8252" y="5468"/>
                </a:lnTo>
                <a:lnTo>
                  <a:pt x="8198" y="5474"/>
                </a:lnTo>
                <a:lnTo>
                  <a:pt x="8136" y="5478"/>
                </a:lnTo>
                <a:lnTo>
                  <a:pt x="8072" y="5481"/>
                </a:lnTo>
                <a:lnTo>
                  <a:pt x="8006" y="5482"/>
                </a:lnTo>
                <a:lnTo>
                  <a:pt x="7972" y="5483"/>
                </a:lnTo>
                <a:lnTo>
                  <a:pt x="7934" y="5486"/>
                </a:lnTo>
                <a:lnTo>
                  <a:pt x="7852" y="5490"/>
                </a:lnTo>
                <a:lnTo>
                  <a:pt x="7759" y="5495"/>
                </a:lnTo>
                <a:lnTo>
                  <a:pt x="7711" y="5497"/>
                </a:lnTo>
                <a:lnTo>
                  <a:pt x="7661" y="5498"/>
                </a:lnTo>
                <a:lnTo>
                  <a:pt x="7609" y="5498"/>
                </a:lnTo>
                <a:lnTo>
                  <a:pt x="7556" y="5497"/>
                </a:lnTo>
                <a:lnTo>
                  <a:pt x="7503" y="5494"/>
                </a:lnTo>
                <a:lnTo>
                  <a:pt x="7450" y="5489"/>
                </a:lnTo>
                <a:lnTo>
                  <a:pt x="7423" y="5486"/>
                </a:lnTo>
                <a:lnTo>
                  <a:pt x="7396" y="5481"/>
                </a:lnTo>
                <a:lnTo>
                  <a:pt x="7369" y="5476"/>
                </a:lnTo>
                <a:lnTo>
                  <a:pt x="7343" y="5471"/>
                </a:lnTo>
                <a:lnTo>
                  <a:pt x="7317" y="5464"/>
                </a:lnTo>
                <a:lnTo>
                  <a:pt x="7290" y="5457"/>
                </a:lnTo>
                <a:lnTo>
                  <a:pt x="7264" y="5448"/>
                </a:lnTo>
                <a:lnTo>
                  <a:pt x="7237" y="5439"/>
                </a:lnTo>
                <a:lnTo>
                  <a:pt x="7005" y="5355"/>
                </a:lnTo>
                <a:lnTo>
                  <a:pt x="6748" y="5262"/>
                </a:lnTo>
                <a:lnTo>
                  <a:pt x="6508" y="5174"/>
                </a:lnTo>
                <a:lnTo>
                  <a:pt x="6406" y="5136"/>
                </a:lnTo>
                <a:lnTo>
                  <a:pt x="6324" y="5105"/>
                </a:lnTo>
                <a:lnTo>
                  <a:pt x="6281" y="5088"/>
                </a:lnTo>
                <a:lnTo>
                  <a:pt x="6224" y="5062"/>
                </a:lnTo>
                <a:lnTo>
                  <a:pt x="6157" y="5030"/>
                </a:lnTo>
                <a:lnTo>
                  <a:pt x="6079" y="4994"/>
                </a:lnTo>
                <a:lnTo>
                  <a:pt x="5906" y="4909"/>
                </a:lnTo>
                <a:lnTo>
                  <a:pt x="5724" y="4817"/>
                </a:lnTo>
                <a:lnTo>
                  <a:pt x="5551" y="4729"/>
                </a:lnTo>
                <a:lnTo>
                  <a:pt x="5405" y="4655"/>
                </a:lnTo>
                <a:lnTo>
                  <a:pt x="5265" y="4583"/>
                </a:lnTo>
                <a:lnTo>
                  <a:pt x="5249" y="4692"/>
                </a:lnTo>
                <a:lnTo>
                  <a:pt x="5211" y="4937"/>
                </a:lnTo>
                <a:lnTo>
                  <a:pt x="5189" y="5074"/>
                </a:lnTo>
                <a:lnTo>
                  <a:pt x="5167" y="5202"/>
                </a:lnTo>
                <a:lnTo>
                  <a:pt x="5149" y="5304"/>
                </a:lnTo>
                <a:lnTo>
                  <a:pt x="5140" y="5342"/>
                </a:lnTo>
                <a:lnTo>
                  <a:pt x="5134" y="5367"/>
                </a:lnTo>
                <a:lnTo>
                  <a:pt x="5128" y="5390"/>
                </a:lnTo>
                <a:lnTo>
                  <a:pt x="5122" y="5420"/>
                </a:lnTo>
                <a:lnTo>
                  <a:pt x="5107" y="5497"/>
                </a:lnTo>
                <a:lnTo>
                  <a:pt x="5090" y="5592"/>
                </a:lnTo>
                <a:lnTo>
                  <a:pt x="5069" y="5695"/>
                </a:lnTo>
                <a:lnTo>
                  <a:pt x="5059" y="5748"/>
                </a:lnTo>
                <a:lnTo>
                  <a:pt x="5047" y="5798"/>
                </a:lnTo>
                <a:lnTo>
                  <a:pt x="5034" y="5849"/>
                </a:lnTo>
                <a:lnTo>
                  <a:pt x="5020" y="5895"/>
                </a:lnTo>
                <a:lnTo>
                  <a:pt x="5006" y="5938"/>
                </a:lnTo>
                <a:lnTo>
                  <a:pt x="5000" y="5957"/>
                </a:lnTo>
                <a:lnTo>
                  <a:pt x="4992" y="5976"/>
                </a:lnTo>
                <a:lnTo>
                  <a:pt x="4984" y="5993"/>
                </a:lnTo>
                <a:lnTo>
                  <a:pt x="4976" y="6009"/>
                </a:lnTo>
                <a:lnTo>
                  <a:pt x="4968" y="6022"/>
                </a:lnTo>
                <a:lnTo>
                  <a:pt x="4961" y="6033"/>
                </a:lnTo>
                <a:lnTo>
                  <a:pt x="4931" y="6073"/>
                </a:lnTo>
                <a:lnTo>
                  <a:pt x="4908" y="6105"/>
                </a:lnTo>
                <a:lnTo>
                  <a:pt x="4890" y="6132"/>
                </a:lnTo>
                <a:lnTo>
                  <a:pt x="4883" y="6145"/>
                </a:lnTo>
                <a:lnTo>
                  <a:pt x="4877" y="6157"/>
                </a:lnTo>
                <a:lnTo>
                  <a:pt x="4873" y="6170"/>
                </a:lnTo>
                <a:lnTo>
                  <a:pt x="4868" y="6182"/>
                </a:lnTo>
                <a:lnTo>
                  <a:pt x="4865" y="6196"/>
                </a:lnTo>
                <a:lnTo>
                  <a:pt x="4863" y="6210"/>
                </a:lnTo>
                <a:lnTo>
                  <a:pt x="4861" y="6225"/>
                </a:lnTo>
                <a:lnTo>
                  <a:pt x="4860" y="6242"/>
                </a:lnTo>
                <a:lnTo>
                  <a:pt x="4859" y="6280"/>
                </a:lnTo>
                <a:lnTo>
                  <a:pt x="4860" y="6292"/>
                </a:lnTo>
                <a:lnTo>
                  <a:pt x="4861" y="6304"/>
                </a:lnTo>
                <a:lnTo>
                  <a:pt x="4864" y="6317"/>
                </a:lnTo>
                <a:lnTo>
                  <a:pt x="4867" y="6331"/>
                </a:lnTo>
                <a:lnTo>
                  <a:pt x="4877" y="6361"/>
                </a:lnTo>
                <a:lnTo>
                  <a:pt x="4890" y="6394"/>
                </a:lnTo>
                <a:lnTo>
                  <a:pt x="4905" y="6430"/>
                </a:lnTo>
                <a:lnTo>
                  <a:pt x="4922" y="6467"/>
                </a:lnTo>
                <a:lnTo>
                  <a:pt x="4961" y="6549"/>
                </a:lnTo>
                <a:lnTo>
                  <a:pt x="5003" y="6635"/>
                </a:lnTo>
                <a:lnTo>
                  <a:pt x="5023" y="6680"/>
                </a:lnTo>
                <a:lnTo>
                  <a:pt x="5042" y="6725"/>
                </a:lnTo>
                <a:lnTo>
                  <a:pt x="5062" y="6770"/>
                </a:lnTo>
                <a:lnTo>
                  <a:pt x="5079" y="6815"/>
                </a:lnTo>
                <a:lnTo>
                  <a:pt x="5093" y="6860"/>
                </a:lnTo>
                <a:lnTo>
                  <a:pt x="5106" y="6905"/>
                </a:lnTo>
                <a:lnTo>
                  <a:pt x="5113" y="6930"/>
                </a:lnTo>
                <a:lnTo>
                  <a:pt x="5124" y="6965"/>
                </a:lnTo>
                <a:lnTo>
                  <a:pt x="5139" y="7008"/>
                </a:lnTo>
                <a:lnTo>
                  <a:pt x="5157" y="7058"/>
                </a:lnTo>
                <a:lnTo>
                  <a:pt x="5203" y="7179"/>
                </a:lnTo>
                <a:lnTo>
                  <a:pt x="5258" y="7323"/>
                </a:lnTo>
                <a:lnTo>
                  <a:pt x="5322" y="7486"/>
                </a:lnTo>
                <a:lnTo>
                  <a:pt x="5392" y="7662"/>
                </a:lnTo>
                <a:lnTo>
                  <a:pt x="5543" y="8039"/>
                </a:lnTo>
                <a:lnTo>
                  <a:pt x="5694" y="8417"/>
                </a:lnTo>
                <a:lnTo>
                  <a:pt x="5830" y="8760"/>
                </a:lnTo>
                <a:lnTo>
                  <a:pt x="5887" y="8907"/>
                </a:lnTo>
                <a:lnTo>
                  <a:pt x="5934" y="9031"/>
                </a:lnTo>
                <a:lnTo>
                  <a:pt x="5970" y="9129"/>
                </a:lnTo>
                <a:lnTo>
                  <a:pt x="5981" y="9167"/>
                </a:lnTo>
                <a:lnTo>
                  <a:pt x="5990" y="9196"/>
                </a:lnTo>
                <a:lnTo>
                  <a:pt x="6035" y="9352"/>
                </a:lnTo>
                <a:lnTo>
                  <a:pt x="6107" y="9606"/>
                </a:lnTo>
                <a:lnTo>
                  <a:pt x="6152" y="9757"/>
                </a:lnTo>
                <a:lnTo>
                  <a:pt x="6201" y="9922"/>
                </a:lnTo>
                <a:lnTo>
                  <a:pt x="6252" y="10094"/>
                </a:lnTo>
                <a:lnTo>
                  <a:pt x="6306" y="10269"/>
                </a:lnTo>
                <a:lnTo>
                  <a:pt x="6361" y="10443"/>
                </a:lnTo>
                <a:lnTo>
                  <a:pt x="6415" y="10612"/>
                </a:lnTo>
                <a:lnTo>
                  <a:pt x="6469" y="10772"/>
                </a:lnTo>
                <a:lnTo>
                  <a:pt x="6495" y="10849"/>
                </a:lnTo>
                <a:lnTo>
                  <a:pt x="6521" y="10921"/>
                </a:lnTo>
                <a:lnTo>
                  <a:pt x="6545" y="10988"/>
                </a:lnTo>
                <a:lnTo>
                  <a:pt x="6569" y="11051"/>
                </a:lnTo>
                <a:lnTo>
                  <a:pt x="6592" y="11109"/>
                </a:lnTo>
                <a:lnTo>
                  <a:pt x="6614" y="11160"/>
                </a:lnTo>
                <a:lnTo>
                  <a:pt x="6635" y="11205"/>
                </a:lnTo>
                <a:lnTo>
                  <a:pt x="6653" y="11244"/>
                </a:lnTo>
                <a:lnTo>
                  <a:pt x="6671" y="11275"/>
                </a:lnTo>
                <a:lnTo>
                  <a:pt x="6679" y="11287"/>
                </a:lnTo>
                <a:lnTo>
                  <a:pt x="6686" y="11298"/>
                </a:lnTo>
                <a:lnTo>
                  <a:pt x="6701" y="11317"/>
                </a:lnTo>
                <a:lnTo>
                  <a:pt x="6715" y="11337"/>
                </a:lnTo>
                <a:lnTo>
                  <a:pt x="6729" y="11359"/>
                </a:lnTo>
                <a:lnTo>
                  <a:pt x="6742" y="11380"/>
                </a:lnTo>
                <a:lnTo>
                  <a:pt x="6755" y="11403"/>
                </a:lnTo>
                <a:lnTo>
                  <a:pt x="6767" y="11427"/>
                </a:lnTo>
                <a:lnTo>
                  <a:pt x="6789" y="11474"/>
                </a:lnTo>
                <a:lnTo>
                  <a:pt x="6812" y="11522"/>
                </a:lnTo>
                <a:lnTo>
                  <a:pt x="6832" y="11571"/>
                </a:lnTo>
                <a:lnTo>
                  <a:pt x="6871" y="11668"/>
                </a:lnTo>
                <a:lnTo>
                  <a:pt x="6890" y="11714"/>
                </a:lnTo>
                <a:lnTo>
                  <a:pt x="6910" y="11760"/>
                </a:lnTo>
                <a:lnTo>
                  <a:pt x="6928" y="11801"/>
                </a:lnTo>
                <a:lnTo>
                  <a:pt x="6947" y="11840"/>
                </a:lnTo>
                <a:lnTo>
                  <a:pt x="6958" y="11858"/>
                </a:lnTo>
                <a:lnTo>
                  <a:pt x="6968" y="11876"/>
                </a:lnTo>
                <a:lnTo>
                  <a:pt x="6978" y="11892"/>
                </a:lnTo>
                <a:lnTo>
                  <a:pt x="6989" y="11906"/>
                </a:lnTo>
                <a:lnTo>
                  <a:pt x="7000" y="11920"/>
                </a:lnTo>
                <a:lnTo>
                  <a:pt x="7011" y="11931"/>
                </a:lnTo>
                <a:lnTo>
                  <a:pt x="7022" y="11942"/>
                </a:lnTo>
                <a:lnTo>
                  <a:pt x="7034" y="11951"/>
                </a:lnTo>
                <a:lnTo>
                  <a:pt x="7085" y="11984"/>
                </a:lnTo>
                <a:lnTo>
                  <a:pt x="7112" y="12000"/>
                </a:lnTo>
                <a:lnTo>
                  <a:pt x="7141" y="12017"/>
                </a:lnTo>
                <a:lnTo>
                  <a:pt x="7170" y="12033"/>
                </a:lnTo>
                <a:lnTo>
                  <a:pt x="7202" y="12050"/>
                </a:lnTo>
                <a:lnTo>
                  <a:pt x="7235" y="12065"/>
                </a:lnTo>
                <a:lnTo>
                  <a:pt x="7271" y="12080"/>
                </a:lnTo>
                <a:lnTo>
                  <a:pt x="7308" y="12094"/>
                </a:lnTo>
                <a:lnTo>
                  <a:pt x="7349" y="12105"/>
                </a:lnTo>
                <a:lnTo>
                  <a:pt x="7392" y="12117"/>
                </a:lnTo>
                <a:lnTo>
                  <a:pt x="7438" y="12128"/>
                </a:lnTo>
                <a:lnTo>
                  <a:pt x="7488" y="12137"/>
                </a:lnTo>
                <a:lnTo>
                  <a:pt x="7541" y="12144"/>
                </a:lnTo>
                <a:lnTo>
                  <a:pt x="7597" y="12149"/>
                </a:lnTo>
                <a:lnTo>
                  <a:pt x="7658" y="12154"/>
                </a:lnTo>
                <a:lnTo>
                  <a:pt x="7717" y="12156"/>
                </a:lnTo>
                <a:lnTo>
                  <a:pt x="7772" y="12157"/>
                </a:lnTo>
                <a:lnTo>
                  <a:pt x="7822" y="12156"/>
                </a:lnTo>
                <a:lnTo>
                  <a:pt x="7867" y="12154"/>
                </a:lnTo>
                <a:lnTo>
                  <a:pt x="7908" y="12152"/>
                </a:lnTo>
                <a:lnTo>
                  <a:pt x="7945" y="12147"/>
                </a:lnTo>
                <a:lnTo>
                  <a:pt x="7980" y="12142"/>
                </a:lnTo>
                <a:lnTo>
                  <a:pt x="8012" y="12136"/>
                </a:lnTo>
                <a:lnTo>
                  <a:pt x="8041" y="12128"/>
                </a:lnTo>
                <a:lnTo>
                  <a:pt x="8069" y="12119"/>
                </a:lnTo>
                <a:lnTo>
                  <a:pt x="8096" y="12111"/>
                </a:lnTo>
                <a:lnTo>
                  <a:pt x="8121" y="12100"/>
                </a:lnTo>
                <a:lnTo>
                  <a:pt x="8146" y="12089"/>
                </a:lnTo>
                <a:lnTo>
                  <a:pt x="8172" y="12078"/>
                </a:lnTo>
                <a:lnTo>
                  <a:pt x="8225" y="12052"/>
                </a:lnTo>
                <a:lnTo>
                  <a:pt x="8277" y="12026"/>
                </a:lnTo>
                <a:lnTo>
                  <a:pt x="8327" y="12004"/>
                </a:lnTo>
                <a:lnTo>
                  <a:pt x="8350" y="11995"/>
                </a:lnTo>
                <a:lnTo>
                  <a:pt x="8373" y="11986"/>
                </a:lnTo>
                <a:lnTo>
                  <a:pt x="8395" y="11979"/>
                </a:lnTo>
                <a:lnTo>
                  <a:pt x="8416" y="11972"/>
                </a:lnTo>
                <a:lnTo>
                  <a:pt x="8436" y="11968"/>
                </a:lnTo>
                <a:lnTo>
                  <a:pt x="8454" y="11965"/>
                </a:lnTo>
                <a:lnTo>
                  <a:pt x="8473" y="11963"/>
                </a:lnTo>
                <a:lnTo>
                  <a:pt x="8489" y="11963"/>
                </a:lnTo>
                <a:lnTo>
                  <a:pt x="8504" y="11964"/>
                </a:lnTo>
                <a:lnTo>
                  <a:pt x="8519" y="11967"/>
                </a:lnTo>
                <a:lnTo>
                  <a:pt x="8532" y="11972"/>
                </a:lnTo>
                <a:lnTo>
                  <a:pt x="8543" y="11980"/>
                </a:lnTo>
                <a:lnTo>
                  <a:pt x="8553" y="11988"/>
                </a:lnTo>
                <a:lnTo>
                  <a:pt x="8563" y="11997"/>
                </a:lnTo>
                <a:lnTo>
                  <a:pt x="8570" y="12008"/>
                </a:lnTo>
                <a:lnTo>
                  <a:pt x="8577" y="12017"/>
                </a:lnTo>
                <a:lnTo>
                  <a:pt x="8582" y="12029"/>
                </a:lnTo>
                <a:lnTo>
                  <a:pt x="8587" y="12041"/>
                </a:lnTo>
                <a:lnTo>
                  <a:pt x="8588" y="12055"/>
                </a:lnTo>
                <a:lnTo>
                  <a:pt x="8589" y="12068"/>
                </a:lnTo>
                <a:lnTo>
                  <a:pt x="8587" y="12083"/>
                </a:lnTo>
                <a:lnTo>
                  <a:pt x="8583" y="12099"/>
                </a:lnTo>
                <a:lnTo>
                  <a:pt x="8578" y="12115"/>
                </a:lnTo>
                <a:lnTo>
                  <a:pt x="8569" y="12132"/>
                </a:lnTo>
                <a:lnTo>
                  <a:pt x="8560" y="12151"/>
                </a:lnTo>
                <a:lnTo>
                  <a:pt x="8547" y="12170"/>
                </a:lnTo>
                <a:lnTo>
                  <a:pt x="8532" y="12190"/>
                </a:lnTo>
                <a:lnTo>
                  <a:pt x="8515" y="12212"/>
                </a:lnTo>
                <a:lnTo>
                  <a:pt x="8493" y="12235"/>
                </a:lnTo>
                <a:lnTo>
                  <a:pt x="8466" y="12261"/>
                </a:lnTo>
                <a:lnTo>
                  <a:pt x="8436" y="12290"/>
                </a:lnTo>
                <a:lnTo>
                  <a:pt x="8403" y="12321"/>
                </a:lnTo>
                <a:lnTo>
                  <a:pt x="8366" y="12354"/>
                </a:lnTo>
                <a:lnTo>
                  <a:pt x="8328" y="12387"/>
                </a:lnTo>
                <a:lnTo>
                  <a:pt x="8286" y="12420"/>
                </a:lnTo>
                <a:lnTo>
                  <a:pt x="8244" y="12455"/>
                </a:lnTo>
                <a:lnTo>
                  <a:pt x="8201" y="12488"/>
                </a:lnTo>
                <a:lnTo>
                  <a:pt x="8157" y="12521"/>
                </a:lnTo>
                <a:lnTo>
                  <a:pt x="8114" y="12553"/>
                </a:lnTo>
                <a:lnTo>
                  <a:pt x="8072" y="12582"/>
                </a:lnTo>
                <a:lnTo>
                  <a:pt x="8030" y="12610"/>
                </a:lnTo>
                <a:lnTo>
                  <a:pt x="7991" y="12636"/>
                </a:lnTo>
                <a:lnTo>
                  <a:pt x="7954" y="12658"/>
                </a:lnTo>
                <a:lnTo>
                  <a:pt x="7919" y="12676"/>
                </a:lnTo>
                <a:lnTo>
                  <a:pt x="7884" y="12692"/>
                </a:lnTo>
                <a:lnTo>
                  <a:pt x="7841" y="12709"/>
                </a:lnTo>
                <a:lnTo>
                  <a:pt x="7795" y="12726"/>
                </a:lnTo>
                <a:lnTo>
                  <a:pt x="7744" y="12745"/>
                </a:lnTo>
                <a:lnTo>
                  <a:pt x="7691" y="12762"/>
                </a:lnTo>
                <a:lnTo>
                  <a:pt x="7636" y="12778"/>
                </a:lnTo>
                <a:lnTo>
                  <a:pt x="7527" y="12810"/>
                </a:lnTo>
                <a:lnTo>
                  <a:pt x="7427" y="12837"/>
                </a:lnTo>
                <a:lnTo>
                  <a:pt x="7344" y="12859"/>
                </a:lnTo>
                <a:lnTo>
                  <a:pt x="7266" y="12879"/>
                </a:lnTo>
                <a:lnTo>
                  <a:pt x="7281" y="12980"/>
                </a:lnTo>
                <a:lnTo>
                  <a:pt x="7189" y="13022"/>
                </a:lnTo>
                <a:lnTo>
                  <a:pt x="6982" y="13113"/>
                </a:lnTo>
                <a:lnTo>
                  <a:pt x="6867" y="13162"/>
                </a:lnTo>
                <a:lnTo>
                  <a:pt x="6761" y="13206"/>
                </a:lnTo>
                <a:lnTo>
                  <a:pt x="6716" y="13225"/>
                </a:lnTo>
                <a:lnTo>
                  <a:pt x="6678" y="13240"/>
                </a:lnTo>
                <a:lnTo>
                  <a:pt x="6647" y="13250"/>
                </a:lnTo>
                <a:lnTo>
                  <a:pt x="6628" y="13256"/>
                </a:lnTo>
                <a:lnTo>
                  <a:pt x="6622" y="13257"/>
                </a:lnTo>
                <a:lnTo>
                  <a:pt x="6615" y="13257"/>
                </a:lnTo>
                <a:lnTo>
                  <a:pt x="6610" y="13256"/>
                </a:lnTo>
                <a:lnTo>
                  <a:pt x="6603" y="13254"/>
                </a:lnTo>
                <a:lnTo>
                  <a:pt x="6598" y="13250"/>
                </a:lnTo>
                <a:lnTo>
                  <a:pt x="6593" y="13247"/>
                </a:lnTo>
                <a:lnTo>
                  <a:pt x="6588" y="13243"/>
                </a:lnTo>
                <a:lnTo>
                  <a:pt x="6583" y="13238"/>
                </a:lnTo>
                <a:lnTo>
                  <a:pt x="6574" y="13226"/>
                </a:lnTo>
                <a:lnTo>
                  <a:pt x="6566" y="13211"/>
                </a:lnTo>
                <a:lnTo>
                  <a:pt x="6557" y="13195"/>
                </a:lnTo>
                <a:lnTo>
                  <a:pt x="6549" y="13176"/>
                </a:lnTo>
                <a:lnTo>
                  <a:pt x="6533" y="13136"/>
                </a:lnTo>
                <a:lnTo>
                  <a:pt x="6514" y="13093"/>
                </a:lnTo>
                <a:lnTo>
                  <a:pt x="6505" y="13071"/>
                </a:lnTo>
                <a:lnTo>
                  <a:pt x="6494" y="13050"/>
                </a:lnTo>
                <a:lnTo>
                  <a:pt x="6482" y="13029"/>
                </a:lnTo>
                <a:lnTo>
                  <a:pt x="6469" y="13009"/>
                </a:lnTo>
                <a:lnTo>
                  <a:pt x="6463" y="12999"/>
                </a:lnTo>
                <a:lnTo>
                  <a:pt x="6456" y="12988"/>
                </a:lnTo>
                <a:lnTo>
                  <a:pt x="6444" y="12965"/>
                </a:lnTo>
                <a:lnTo>
                  <a:pt x="6434" y="12938"/>
                </a:lnTo>
                <a:lnTo>
                  <a:pt x="6425" y="12910"/>
                </a:lnTo>
                <a:lnTo>
                  <a:pt x="6417" y="12880"/>
                </a:lnTo>
                <a:lnTo>
                  <a:pt x="6409" y="12850"/>
                </a:lnTo>
                <a:lnTo>
                  <a:pt x="6404" y="12820"/>
                </a:lnTo>
                <a:lnTo>
                  <a:pt x="6398" y="12790"/>
                </a:lnTo>
                <a:lnTo>
                  <a:pt x="6391" y="12735"/>
                </a:lnTo>
                <a:lnTo>
                  <a:pt x="6385" y="12689"/>
                </a:lnTo>
                <a:lnTo>
                  <a:pt x="6382" y="12647"/>
                </a:lnTo>
                <a:lnTo>
                  <a:pt x="6237" y="12632"/>
                </a:lnTo>
                <a:lnTo>
                  <a:pt x="4134" y="8848"/>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9465"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9466" name="矩形 5"/>
          <p:cNvSpPr>
            <a:spLocks noChangeArrowheads="1"/>
          </p:cNvSpPr>
          <p:nvPr/>
        </p:nvSpPr>
        <p:spPr bwMode="auto">
          <a:xfrm>
            <a:off x="0" y="6494463"/>
            <a:ext cx="12192000" cy="363537"/>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9467" name="KSO_Shape"/>
          <p:cNvSpPr/>
          <p:nvPr/>
        </p:nvSpPr>
        <p:spPr bwMode="auto">
          <a:xfrm>
            <a:off x="5081588" y="6200775"/>
            <a:ext cx="361950" cy="415925"/>
          </a:xfrm>
          <a:custGeom>
            <a:gdLst>
              <a:gd fmla="*/ 2147483646 w 12314" name="T0"/>
              <a:gd fmla="*/ 2147483646 h 13689" name="T1"/>
              <a:gd fmla="*/ 2147483646 w 12314" name="T2"/>
              <a:gd fmla="*/ 2147483646 h 13689" name="T3"/>
              <a:gd fmla="*/ 2147483646 w 12314" name="T4"/>
              <a:gd fmla="*/ 2147483646 h 13689" name="T5"/>
              <a:gd fmla="*/ 2147483646 w 12314" name="T6"/>
              <a:gd fmla="*/ 2147483646 h 13689" name="T7"/>
              <a:gd fmla="*/ 2147483646 w 12314" name="T8"/>
              <a:gd fmla="*/ 2147483646 h 13689" name="T9"/>
              <a:gd fmla="*/ 2147483646 w 12314" name="T10"/>
              <a:gd fmla="*/ 2147483646 h 13689" name="T11"/>
              <a:gd fmla="*/ 2147483646 w 12314" name="T12"/>
              <a:gd fmla="*/ 2147483646 h 13689" name="T13"/>
              <a:gd fmla="*/ 2147483646 w 12314" name="T14"/>
              <a:gd fmla="*/ 2147483646 h 13689" name="T15"/>
              <a:gd fmla="*/ 2147483646 w 12314" name="T16"/>
              <a:gd fmla="*/ 2147483646 h 13689" name="T17"/>
              <a:gd fmla="*/ 2147483646 w 12314" name="T18"/>
              <a:gd fmla="*/ 2147483646 h 13689" name="T19"/>
              <a:gd fmla="*/ 2147483646 w 12314" name="T20"/>
              <a:gd fmla="*/ 2147483646 h 13689" name="T21"/>
              <a:gd fmla="*/ 2147483646 w 12314" name="T22"/>
              <a:gd fmla="*/ 2147483646 h 13689" name="T23"/>
              <a:gd fmla="*/ 2147483646 w 12314" name="T24"/>
              <a:gd fmla="*/ 2147483646 h 13689" name="T25"/>
              <a:gd fmla="*/ 2147483646 w 12314" name="T26"/>
              <a:gd fmla="*/ 2147483646 h 13689" name="T27"/>
              <a:gd fmla="*/ 2147483646 w 12314" name="T28"/>
              <a:gd fmla="*/ 2147483646 h 13689" name="T29"/>
              <a:gd fmla="*/ 2147483646 w 12314" name="T30"/>
              <a:gd fmla="*/ 2147483646 h 13689" name="T31"/>
              <a:gd fmla="*/ 2147483646 w 12314" name="T32"/>
              <a:gd fmla="*/ 2147483646 h 13689" name="T33"/>
              <a:gd fmla="*/ 2147483646 w 12314" name="T34"/>
              <a:gd fmla="*/ 2147483646 h 13689" name="T35"/>
              <a:gd fmla="*/ 2147483646 w 12314" name="T36"/>
              <a:gd fmla="*/ 2147483646 h 13689" name="T37"/>
              <a:gd fmla="*/ 2147483646 w 12314" name="T38"/>
              <a:gd fmla="*/ 2147483646 h 13689" name="T39"/>
              <a:gd fmla="*/ 2147483646 w 12314" name="T40"/>
              <a:gd fmla="*/ 2147483646 h 13689" name="T41"/>
              <a:gd fmla="*/ 2147483646 w 12314" name="T42"/>
              <a:gd fmla="*/ 2147483646 h 13689" name="T43"/>
              <a:gd fmla="*/ 2147483646 w 12314" name="T44"/>
              <a:gd fmla="*/ 2147483646 h 13689" name="T45"/>
              <a:gd fmla="*/ 2147483646 w 12314" name="T46"/>
              <a:gd fmla="*/ 2147483646 h 13689" name="T47"/>
              <a:gd fmla="*/ 2147483646 w 12314" name="T48"/>
              <a:gd fmla="*/ 2147483646 h 13689" name="T49"/>
              <a:gd fmla="*/ 2147483646 w 12314" name="T50"/>
              <a:gd fmla="*/ 2147483646 h 13689" name="T51"/>
              <a:gd fmla="*/ 2147483646 w 12314" name="T52"/>
              <a:gd fmla="*/ 2147483646 h 13689" name="T53"/>
              <a:gd fmla="*/ 2147483646 w 12314" name="T54"/>
              <a:gd fmla="*/ 2147483646 h 13689" name="T55"/>
              <a:gd fmla="*/ 2147483646 w 12314" name="T56"/>
              <a:gd fmla="*/ 2147483646 h 13689" name="T57"/>
              <a:gd fmla="*/ 2147483646 w 12314" name="T58"/>
              <a:gd fmla="*/ 2147483646 h 13689" name="T59"/>
              <a:gd fmla="*/ 2147483646 w 12314" name="T60"/>
              <a:gd fmla="*/ 2147483646 h 13689" name="T61"/>
              <a:gd fmla="*/ 2147483646 w 12314" name="T62"/>
              <a:gd fmla="*/ 1579232192 h 13689" name="T63"/>
              <a:gd fmla="*/ 2147483646 w 12314" name="T64"/>
              <a:gd fmla="*/ 2147483646 h 13689" name="T65"/>
              <a:gd fmla="*/ 2147483646 w 12314" name="T66"/>
              <a:gd fmla="*/ 2147483646 h 13689" name="T67"/>
              <a:gd fmla="*/ 2147483646 w 12314" name="T68"/>
              <a:gd fmla="*/ 2147483646 h 13689" name="T69"/>
              <a:gd fmla="*/ 2147483646 w 12314" name="T70"/>
              <a:gd fmla="*/ 2147483646 h 13689" name="T71"/>
              <a:gd fmla="*/ 2147483646 w 12314" name="T72"/>
              <a:gd fmla="*/ 2147483646 h 13689" name="T73"/>
              <a:gd fmla="*/ 2147483646 w 12314" name="T74"/>
              <a:gd fmla="*/ 2147483646 h 13689" name="T75"/>
              <a:gd fmla="*/ 2147483646 w 12314" name="T76"/>
              <a:gd fmla="*/ 2147483646 h 13689" name="T77"/>
              <a:gd fmla="*/ 2147483646 w 12314" name="T78"/>
              <a:gd fmla="*/ 2147483646 h 13689" name="T79"/>
              <a:gd fmla="*/ 2147483646 w 12314" name="T80"/>
              <a:gd fmla="*/ 2147483646 h 13689" name="T81"/>
              <a:gd fmla="*/ 2147483646 w 12314" name="T82"/>
              <a:gd fmla="*/ 2147483646 h 13689" name="T83"/>
              <a:gd fmla="*/ 2147483646 w 12314" name="T84"/>
              <a:gd fmla="*/ 2147483646 h 13689" name="T85"/>
              <a:gd fmla="*/ 2147483646 w 12314" name="T86"/>
              <a:gd fmla="*/ 2147483646 h 13689" name="T87"/>
              <a:gd fmla="*/ 2147483646 w 12314" name="T88"/>
              <a:gd fmla="*/ 2147483646 h 13689" name="T89"/>
              <a:gd fmla="*/ 2147483646 w 12314" name="T90"/>
              <a:gd fmla="*/ 2147483646 h 13689" name="T91"/>
              <a:gd fmla="*/ 2147483646 w 12314" name="T92"/>
              <a:gd fmla="*/ 2147483646 h 13689" name="T93"/>
              <a:gd fmla="*/ 2147483646 w 12314" name="T94"/>
              <a:gd fmla="*/ 2147483646 h 13689" name="T95"/>
              <a:gd fmla="*/ 2147483646 w 12314" name="T96"/>
              <a:gd fmla="*/ 2147483646 h 13689" name="T97"/>
              <a:gd fmla="*/ 2147483646 w 12314" name="T98"/>
              <a:gd fmla="*/ 2147483646 h 13689" name="T99"/>
              <a:gd fmla="*/ 2147483646 w 12314" name="T100"/>
              <a:gd fmla="*/ 2147483646 h 13689" name="T101"/>
              <a:gd fmla="*/ 2147483646 w 12314" name="T102"/>
              <a:gd fmla="*/ 2147483646 h 13689" name="T103"/>
              <a:gd fmla="*/ 2147483646 w 12314" name="T104"/>
              <a:gd fmla="*/ 2147483646 h 13689" name="T105"/>
              <a:gd fmla="*/ 2147483646 w 12314" name="T106"/>
              <a:gd fmla="*/ 2147483646 h 13689" name="T107"/>
              <a:gd fmla="*/ 2147483646 w 12314" name="T108"/>
              <a:gd fmla="*/ 2147483646 h 13689" name="T109"/>
              <a:gd fmla="*/ 2147483646 w 12314" name="T110"/>
              <a:gd fmla="*/ 2147483646 h 13689" name="T111"/>
              <a:gd fmla="*/ 2147483646 w 12314" name="T112"/>
              <a:gd fmla="*/ 2147483646 h 13689" name="T113"/>
              <a:gd fmla="*/ 2147483646 w 12314" name="T114"/>
              <a:gd fmla="*/ 2147483646 h 13689" name="T115"/>
              <a:gd fmla="*/ 2147483646 w 12314" name="T116"/>
              <a:gd fmla="*/ 2147483646 h 13689" name="T117"/>
              <a:gd fmla="*/ 2147483646 w 12314" name="T118"/>
              <a:gd fmla="*/ 2147483646 h 13689" name="T119"/>
              <a:gd fmla="*/ 2147483646 w 12314" name="T120"/>
              <a:gd fmla="*/ 2147483646 h 13689"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13689" w="12314">
                <a:moveTo>
                  <a:pt x="4134" y="8848"/>
                </a:moveTo>
                <a:lnTo>
                  <a:pt x="4134" y="8848"/>
                </a:lnTo>
                <a:lnTo>
                  <a:pt x="3874" y="9264"/>
                </a:lnTo>
                <a:lnTo>
                  <a:pt x="3297" y="10196"/>
                </a:lnTo>
                <a:lnTo>
                  <a:pt x="2982" y="10704"/>
                </a:lnTo>
                <a:lnTo>
                  <a:pt x="2702" y="11160"/>
                </a:lnTo>
                <a:lnTo>
                  <a:pt x="2587" y="11349"/>
                </a:lnTo>
                <a:lnTo>
                  <a:pt x="2493" y="11504"/>
                </a:lnTo>
                <a:lnTo>
                  <a:pt x="2428" y="11615"/>
                </a:lnTo>
                <a:lnTo>
                  <a:pt x="2406" y="11651"/>
                </a:lnTo>
                <a:lnTo>
                  <a:pt x="2393" y="11675"/>
                </a:lnTo>
                <a:lnTo>
                  <a:pt x="2374" y="11716"/>
                </a:lnTo>
                <a:lnTo>
                  <a:pt x="2349" y="11770"/>
                </a:lnTo>
                <a:lnTo>
                  <a:pt x="2320" y="11838"/>
                </a:lnTo>
                <a:lnTo>
                  <a:pt x="2288" y="11916"/>
                </a:lnTo>
                <a:lnTo>
                  <a:pt x="2216" y="12095"/>
                </a:lnTo>
                <a:lnTo>
                  <a:pt x="2140" y="12288"/>
                </a:lnTo>
                <a:lnTo>
                  <a:pt x="2066" y="12480"/>
                </a:lnTo>
                <a:lnTo>
                  <a:pt x="2032" y="12571"/>
                </a:lnTo>
                <a:lnTo>
                  <a:pt x="2002" y="12654"/>
                </a:lnTo>
                <a:lnTo>
                  <a:pt x="1975" y="12728"/>
                </a:lnTo>
                <a:lnTo>
                  <a:pt x="1954" y="12793"/>
                </a:lnTo>
                <a:lnTo>
                  <a:pt x="1939" y="12843"/>
                </a:lnTo>
                <a:lnTo>
                  <a:pt x="1933" y="12863"/>
                </a:lnTo>
                <a:lnTo>
                  <a:pt x="1929" y="12879"/>
                </a:lnTo>
                <a:lnTo>
                  <a:pt x="1924" y="12905"/>
                </a:lnTo>
                <a:lnTo>
                  <a:pt x="1917" y="12928"/>
                </a:lnTo>
                <a:lnTo>
                  <a:pt x="1904" y="12968"/>
                </a:lnTo>
                <a:lnTo>
                  <a:pt x="1898" y="12986"/>
                </a:lnTo>
                <a:lnTo>
                  <a:pt x="1894" y="13002"/>
                </a:lnTo>
                <a:lnTo>
                  <a:pt x="1892" y="13017"/>
                </a:lnTo>
                <a:lnTo>
                  <a:pt x="1890" y="13031"/>
                </a:lnTo>
                <a:lnTo>
                  <a:pt x="1892" y="13038"/>
                </a:lnTo>
                <a:lnTo>
                  <a:pt x="1893" y="13044"/>
                </a:lnTo>
                <a:lnTo>
                  <a:pt x="1895" y="13051"/>
                </a:lnTo>
                <a:lnTo>
                  <a:pt x="1898" y="13057"/>
                </a:lnTo>
                <a:lnTo>
                  <a:pt x="1902" y="13064"/>
                </a:lnTo>
                <a:lnTo>
                  <a:pt x="1907" y="13070"/>
                </a:lnTo>
                <a:lnTo>
                  <a:pt x="1912" y="13076"/>
                </a:lnTo>
                <a:lnTo>
                  <a:pt x="1918" y="13083"/>
                </a:lnTo>
                <a:lnTo>
                  <a:pt x="1936" y="13096"/>
                </a:lnTo>
                <a:lnTo>
                  <a:pt x="1957" y="13110"/>
                </a:lnTo>
                <a:lnTo>
                  <a:pt x="1984" y="13124"/>
                </a:lnTo>
                <a:lnTo>
                  <a:pt x="2016" y="13140"/>
                </a:lnTo>
                <a:lnTo>
                  <a:pt x="2052" y="13155"/>
                </a:lnTo>
                <a:lnTo>
                  <a:pt x="2086" y="13169"/>
                </a:lnTo>
                <a:lnTo>
                  <a:pt x="2120" y="13181"/>
                </a:lnTo>
                <a:lnTo>
                  <a:pt x="2155" y="13190"/>
                </a:lnTo>
                <a:lnTo>
                  <a:pt x="2189" y="13199"/>
                </a:lnTo>
                <a:lnTo>
                  <a:pt x="2222" y="13206"/>
                </a:lnTo>
                <a:lnTo>
                  <a:pt x="2257" y="13213"/>
                </a:lnTo>
                <a:lnTo>
                  <a:pt x="2290" y="13217"/>
                </a:lnTo>
                <a:lnTo>
                  <a:pt x="2323" y="13223"/>
                </a:lnTo>
                <a:lnTo>
                  <a:pt x="2357" y="13226"/>
                </a:lnTo>
                <a:lnTo>
                  <a:pt x="2422" y="13231"/>
                </a:lnTo>
                <a:lnTo>
                  <a:pt x="2552" y="13242"/>
                </a:lnTo>
                <a:lnTo>
                  <a:pt x="2584" y="13244"/>
                </a:lnTo>
                <a:lnTo>
                  <a:pt x="2616" y="13244"/>
                </a:lnTo>
                <a:lnTo>
                  <a:pt x="2674" y="13244"/>
                </a:lnTo>
                <a:lnTo>
                  <a:pt x="2726" y="13244"/>
                </a:lnTo>
                <a:lnTo>
                  <a:pt x="2750" y="13244"/>
                </a:lnTo>
                <a:lnTo>
                  <a:pt x="2772" y="13245"/>
                </a:lnTo>
                <a:lnTo>
                  <a:pt x="2792" y="13247"/>
                </a:lnTo>
                <a:lnTo>
                  <a:pt x="2810" y="13250"/>
                </a:lnTo>
                <a:lnTo>
                  <a:pt x="2826" y="13255"/>
                </a:lnTo>
                <a:lnTo>
                  <a:pt x="2834" y="13258"/>
                </a:lnTo>
                <a:lnTo>
                  <a:pt x="2840" y="13261"/>
                </a:lnTo>
                <a:lnTo>
                  <a:pt x="2847" y="13266"/>
                </a:lnTo>
                <a:lnTo>
                  <a:pt x="2852" y="13271"/>
                </a:lnTo>
                <a:lnTo>
                  <a:pt x="2857" y="13276"/>
                </a:lnTo>
                <a:lnTo>
                  <a:pt x="2862" y="13282"/>
                </a:lnTo>
                <a:lnTo>
                  <a:pt x="2865" y="13289"/>
                </a:lnTo>
                <a:lnTo>
                  <a:pt x="2868" y="13297"/>
                </a:lnTo>
                <a:lnTo>
                  <a:pt x="2870" y="13304"/>
                </a:lnTo>
                <a:lnTo>
                  <a:pt x="2872" y="13314"/>
                </a:lnTo>
                <a:lnTo>
                  <a:pt x="2876" y="13332"/>
                </a:lnTo>
                <a:lnTo>
                  <a:pt x="2880" y="13349"/>
                </a:lnTo>
                <a:lnTo>
                  <a:pt x="2890" y="13380"/>
                </a:lnTo>
                <a:lnTo>
                  <a:pt x="2898" y="13407"/>
                </a:lnTo>
                <a:lnTo>
                  <a:pt x="2901" y="13420"/>
                </a:lnTo>
                <a:lnTo>
                  <a:pt x="2902" y="13432"/>
                </a:lnTo>
                <a:lnTo>
                  <a:pt x="2902" y="13443"/>
                </a:lnTo>
                <a:lnTo>
                  <a:pt x="2900" y="13453"/>
                </a:lnTo>
                <a:lnTo>
                  <a:pt x="2897" y="13459"/>
                </a:lnTo>
                <a:lnTo>
                  <a:pt x="2895" y="13464"/>
                </a:lnTo>
                <a:lnTo>
                  <a:pt x="2891" y="13470"/>
                </a:lnTo>
                <a:lnTo>
                  <a:pt x="2886" y="13475"/>
                </a:lnTo>
                <a:lnTo>
                  <a:pt x="2875" y="13486"/>
                </a:lnTo>
                <a:lnTo>
                  <a:pt x="2858" y="13495"/>
                </a:lnTo>
                <a:lnTo>
                  <a:pt x="2839" y="13506"/>
                </a:lnTo>
                <a:lnTo>
                  <a:pt x="2814" y="13517"/>
                </a:lnTo>
                <a:lnTo>
                  <a:pt x="2766" y="13536"/>
                </a:lnTo>
                <a:lnTo>
                  <a:pt x="2730" y="13552"/>
                </a:lnTo>
                <a:lnTo>
                  <a:pt x="2697" y="13566"/>
                </a:lnTo>
                <a:lnTo>
                  <a:pt x="2664" y="13579"/>
                </a:lnTo>
                <a:lnTo>
                  <a:pt x="2626" y="13592"/>
                </a:lnTo>
                <a:lnTo>
                  <a:pt x="2576" y="13607"/>
                </a:lnTo>
                <a:lnTo>
                  <a:pt x="2510" y="13625"/>
                </a:lnTo>
                <a:lnTo>
                  <a:pt x="2422" y="13647"/>
                </a:lnTo>
                <a:lnTo>
                  <a:pt x="2377" y="13658"/>
                </a:lnTo>
                <a:lnTo>
                  <a:pt x="2336" y="13667"/>
                </a:lnTo>
                <a:lnTo>
                  <a:pt x="2299" y="13674"/>
                </a:lnTo>
                <a:lnTo>
                  <a:pt x="2263" y="13679"/>
                </a:lnTo>
                <a:lnTo>
                  <a:pt x="2230" y="13683"/>
                </a:lnTo>
                <a:lnTo>
                  <a:pt x="2199" y="13687"/>
                </a:lnTo>
                <a:lnTo>
                  <a:pt x="2168" y="13688"/>
                </a:lnTo>
                <a:lnTo>
                  <a:pt x="2139" y="13689"/>
                </a:lnTo>
                <a:lnTo>
                  <a:pt x="2109" y="13688"/>
                </a:lnTo>
                <a:lnTo>
                  <a:pt x="2078" y="13687"/>
                </a:lnTo>
                <a:lnTo>
                  <a:pt x="2046" y="13683"/>
                </a:lnTo>
                <a:lnTo>
                  <a:pt x="2014" y="13680"/>
                </a:lnTo>
                <a:lnTo>
                  <a:pt x="1941" y="13672"/>
                </a:lnTo>
                <a:lnTo>
                  <a:pt x="1856" y="13662"/>
                </a:lnTo>
                <a:lnTo>
                  <a:pt x="1808" y="13655"/>
                </a:lnTo>
                <a:lnTo>
                  <a:pt x="1756" y="13646"/>
                </a:lnTo>
                <a:lnTo>
                  <a:pt x="1701" y="13635"/>
                </a:lnTo>
                <a:lnTo>
                  <a:pt x="1646" y="13622"/>
                </a:lnTo>
                <a:lnTo>
                  <a:pt x="1531" y="13595"/>
                </a:lnTo>
                <a:lnTo>
                  <a:pt x="1421" y="13568"/>
                </a:lnTo>
                <a:lnTo>
                  <a:pt x="1369" y="13557"/>
                </a:lnTo>
                <a:lnTo>
                  <a:pt x="1321" y="13547"/>
                </a:lnTo>
                <a:lnTo>
                  <a:pt x="1278" y="13539"/>
                </a:lnTo>
                <a:lnTo>
                  <a:pt x="1241" y="13535"/>
                </a:lnTo>
                <a:lnTo>
                  <a:pt x="1224" y="13534"/>
                </a:lnTo>
                <a:lnTo>
                  <a:pt x="1209" y="13534"/>
                </a:lnTo>
                <a:lnTo>
                  <a:pt x="1196" y="13535"/>
                </a:lnTo>
                <a:lnTo>
                  <a:pt x="1186" y="13537"/>
                </a:lnTo>
                <a:lnTo>
                  <a:pt x="1177" y="13540"/>
                </a:lnTo>
                <a:lnTo>
                  <a:pt x="1170" y="13545"/>
                </a:lnTo>
                <a:lnTo>
                  <a:pt x="1167" y="13547"/>
                </a:lnTo>
                <a:lnTo>
                  <a:pt x="1165" y="13550"/>
                </a:lnTo>
                <a:lnTo>
                  <a:pt x="1164" y="13553"/>
                </a:lnTo>
                <a:lnTo>
                  <a:pt x="1163" y="13557"/>
                </a:lnTo>
                <a:lnTo>
                  <a:pt x="1162" y="13563"/>
                </a:lnTo>
                <a:lnTo>
                  <a:pt x="1161" y="13571"/>
                </a:lnTo>
                <a:lnTo>
                  <a:pt x="1158" y="13576"/>
                </a:lnTo>
                <a:lnTo>
                  <a:pt x="1154" y="13582"/>
                </a:lnTo>
                <a:lnTo>
                  <a:pt x="1149" y="13588"/>
                </a:lnTo>
                <a:lnTo>
                  <a:pt x="1144" y="13593"/>
                </a:lnTo>
                <a:lnTo>
                  <a:pt x="1137" y="13598"/>
                </a:lnTo>
                <a:lnTo>
                  <a:pt x="1131" y="13603"/>
                </a:lnTo>
                <a:lnTo>
                  <a:pt x="1115" y="13610"/>
                </a:lnTo>
                <a:lnTo>
                  <a:pt x="1096" y="13618"/>
                </a:lnTo>
                <a:lnTo>
                  <a:pt x="1075" y="13623"/>
                </a:lnTo>
                <a:lnTo>
                  <a:pt x="1053" y="13626"/>
                </a:lnTo>
                <a:lnTo>
                  <a:pt x="1027" y="13630"/>
                </a:lnTo>
                <a:lnTo>
                  <a:pt x="1001" y="13631"/>
                </a:lnTo>
                <a:lnTo>
                  <a:pt x="973" y="13631"/>
                </a:lnTo>
                <a:lnTo>
                  <a:pt x="944" y="13629"/>
                </a:lnTo>
                <a:lnTo>
                  <a:pt x="915" y="13625"/>
                </a:lnTo>
                <a:lnTo>
                  <a:pt x="884" y="13621"/>
                </a:lnTo>
                <a:lnTo>
                  <a:pt x="854" y="13616"/>
                </a:lnTo>
                <a:lnTo>
                  <a:pt x="823" y="13608"/>
                </a:lnTo>
                <a:lnTo>
                  <a:pt x="793" y="13600"/>
                </a:lnTo>
                <a:lnTo>
                  <a:pt x="762" y="13590"/>
                </a:lnTo>
                <a:lnTo>
                  <a:pt x="732" y="13578"/>
                </a:lnTo>
                <a:lnTo>
                  <a:pt x="704" y="13565"/>
                </a:lnTo>
                <a:lnTo>
                  <a:pt x="677" y="13551"/>
                </a:lnTo>
                <a:lnTo>
                  <a:pt x="651" y="13536"/>
                </a:lnTo>
                <a:lnTo>
                  <a:pt x="626" y="13519"/>
                </a:lnTo>
                <a:lnTo>
                  <a:pt x="603" y="13500"/>
                </a:lnTo>
                <a:lnTo>
                  <a:pt x="593" y="13490"/>
                </a:lnTo>
                <a:lnTo>
                  <a:pt x="583" y="13480"/>
                </a:lnTo>
                <a:lnTo>
                  <a:pt x="574" y="13470"/>
                </a:lnTo>
                <a:lnTo>
                  <a:pt x="566" y="13459"/>
                </a:lnTo>
                <a:lnTo>
                  <a:pt x="557" y="13447"/>
                </a:lnTo>
                <a:lnTo>
                  <a:pt x="550" y="13435"/>
                </a:lnTo>
                <a:lnTo>
                  <a:pt x="543" y="13423"/>
                </a:lnTo>
                <a:lnTo>
                  <a:pt x="538" y="13412"/>
                </a:lnTo>
                <a:lnTo>
                  <a:pt x="533" y="13399"/>
                </a:lnTo>
                <a:lnTo>
                  <a:pt x="528" y="13386"/>
                </a:lnTo>
                <a:lnTo>
                  <a:pt x="525" y="13372"/>
                </a:lnTo>
                <a:lnTo>
                  <a:pt x="523" y="13358"/>
                </a:lnTo>
                <a:lnTo>
                  <a:pt x="521" y="13344"/>
                </a:lnTo>
                <a:lnTo>
                  <a:pt x="521" y="13329"/>
                </a:lnTo>
                <a:lnTo>
                  <a:pt x="521" y="13315"/>
                </a:lnTo>
                <a:lnTo>
                  <a:pt x="522" y="13299"/>
                </a:lnTo>
                <a:lnTo>
                  <a:pt x="525" y="13282"/>
                </a:lnTo>
                <a:lnTo>
                  <a:pt x="532" y="13258"/>
                </a:lnTo>
                <a:lnTo>
                  <a:pt x="540" y="13230"/>
                </a:lnTo>
                <a:lnTo>
                  <a:pt x="551" y="13199"/>
                </a:lnTo>
                <a:lnTo>
                  <a:pt x="579" y="13123"/>
                </a:lnTo>
                <a:lnTo>
                  <a:pt x="614" y="13032"/>
                </a:lnTo>
                <a:lnTo>
                  <a:pt x="656" y="12930"/>
                </a:lnTo>
                <a:lnTo>
                  <a:pt x="703" y="12820"/>
                </a:lnTo>
                <a:lnTo>
                  <a:pt x="754" y="12702"/>
                </a:lnTo>
                <a:lnTo>
                  <a:pt x="808" y="12579"/>
                </a:lnTo>
                <a:lnTo>
                  <a:pt x="1020" y="12096"/>
                </a:lnTo>
                <a:lnTo>
                  <a:pt x="1111" y="11890"/>
                </a:lnTo>
                <a:lnTo>
                  <a:pt x="1146" y="11804"/>
                </a:lnTo>
                <a:lnTo>
                  <a:pt x="1175" y="11733"/>
                </a:lnTo>
                <a:lnTo>
                  <a:pt x="1203" y="11664"/>
                </a:lnTo>
                <a:lnTo>
                  <a:pt x="1238" y="11582"/>
                </a:lnTo>
                <a:lnTo>
                  <a:pt x="1279" y="11490"/>
                </a:lnTo>
                <a:lnTo>
                  <a:pt x="1326" y="11388"/>
                </a:lnTo>
                <a:lnTo>
                  <a:pt x="1378" y="11278"/>
                </a:lnTo>
                <a:lnTo>
                  <a:pt x="1433" y="11162"/>
                </a:lnTo>
                <a:lnTo>
                  <a:pt x="1550" y="10920"/>
                </a:lnTo>
                <a:lnTo>
                  <a:pt x="1672" y="10669"/>
                </a:lnTo>
                <a:lnTo>
                  <a:pt x="1793" y="10426"/>
                </a:lnTo>
                <a:lnTo>
                  <a:pt x="2002" y="10008"/>
                </a:lnTo>
                <a:lnTo>
                  <a:pt x="2024" y="9961"/>
                </a:lnTo>
                <a:lnTo>
                  <a:pt x="2046" y="9911"/>
                </a:lnTo>
                <a:lnTo>
                  <a:pt x="2070" y="9856"/>
                </a:lnTo>
                <a:lnTo>
                  <a:pt x="2094" y="9798"/>
                </a:lnTo>
                <a:lnTo>
                  <a:pt x="2117" y="9736"/>
                </a:lnTo>
                <a:lnTo>
                  <a:pt x="2142" y="9670"/>
                </a:lnTo>
                <a:lnTo>
                  <a:pt x="2167" y="9603"/>
                </a:lnTo>
                <a:lnTo>
                  <a:pt x="2191" y="9532"/>
                </a:lnTo>
                <a:lnTo>
                  <a:pt x="2241" y="9386"/>
                </a:lnTo>
                <a:lnTo>
                  <a:pt x="2290" y="9233"/>
                </a:lnTo>
                <a:lnTo>
                  <a:pt x="2338" y="9080"/>
                </a:lnTo>
                <a:lnTo>
                  <a:pt x="2386" y="8925"/>
                </a:lnTo>
                <a:lnTo>
                  <a:pt x="2431" y="8775"/>
                </a:lnTo>
                <a:lnTo>
                  <a:pt x="2474" y="8630"/>
                </a:lnTo>
                <a:lnTo>
                  <a:pt x="2548" y="8370"/>
                </a:lnTo>
                <a:lnTo>
                  <a:pt x="2605" y="8169"/>
                </a:lnTo>
                <a:lnTo>
                  <a:pt x="2639" y="8050"/>
                </a:lnTo>
                <a:lnTo>
                  <a:pt x="2649" y="8014"/>
                </a:lnTo>
                <a:lnTo>
                  <a:pt x="2658" y="7979"/>
                </a:lnTo>
                <a:lnTo>
                  <a:pt x="2663" y="7942"/>
                </a:lnTo>
                <a:lnTo>
                  <a:pt x="2666" y="7906"/>
                </a:lnTo>
                <a:lnTo>
                  <a:pt x="2668" y="7869"/>
                </a:lnTo>
                <a:lnTo>
                  <a:pt x="2669" y="7833"/>
                </a:lnTo>
                <a:lnTo>
                  <a:pt x="2668" y="7796"/>
                </a:lnTo>
                <a:lnTo>
                  <a:pt x="2667" y="7760"/>
                </a:lnTo>
                <a:lnTo>
                  <a:pt x="2665" y="7723"/>
                </a:lnTo>
                <a:lnTo>
                  <a:pt x="2662" y="7686"/>
                </a:lnTo>
                <a:lnTo>
                  <a:pt x="2654" y="7613"/>
                </a:lnTo>
                <a:lnTo>
                  <a:pt x="2647" y="7540"/>
                </a:lnTo>
                <a:lnTo>
                  <a:pt x="2639" y="7470"/>
                </a:lnTo>
                <a:lnTo>
                  <a:pt x="2630" y="7334"/>
                </a:lnTo>
                <a:lnTo>
                  <a:pt x="2620" y="7203"/>
                </a:lnTo>
                <a:lnTo>
                  <a:pt x="2617" y="7135"/>
                </a:lnTo>
                <a:lnTo>
                  <a:pt x="2613" y="7063"/>
                </a:lnTo>
                <a:lnTo>
                  <a:pt x="2611" y="6987"/>
                </a:lnTo>
                <a:lnTo>
                  <a:pt x="2611" y="6905"/>
                </a:lnTo>
                <a:lnTo>
                  <a:pt x="2612" y="6858"/>
                </a:lnTo>
                <a:lnTo>
                  <a:pt x="2616" y="6810"/>
                </a:lnTo>
                <a:lnTo>
                  <a:pt x="2621" y="6760"/>
                </a:lnTo>
                <a:lnTo>
                  <a:pt x="2629" y="6706"/>
                </a:lnTo>
                <a:lnTo>
                  <a:pt x="2639" y="6652"/>
                </a:lnTo>
                <a:lnTo>
                  <a:pt x="2651" y="6596"/>
                </a:lnTo>
                <a:lnTo>
                  <a:pt x="2664" y="6540"/>
                </a:lnTo>
                <a:lnTo>
                  <a:pt x="2680" y="6486"/>
                </a:lnTo>
                <a:lnTo>
                  <a:pt x="2697" y="6431"/>
                </a:lnTo>
                <a:lnTo>
                  <a:pt x="2716" y="6377"/>
                </a:lnTo>
                <a:lnTo>
                  <a:pt x="2736" y="6327"/>
                </a:lnTo>
                <a:lnTo>
                  <a:pt x="2757" y="6278"/>
                </a:lnTo>
                <a:lnTo>
                  <a:pt x="2769" y="6255"/>
                </a:lnTo>
                <a:lnTo>
                  <a:pt x="2781" y="6232"/>
                </a:lnTo>
                <a:lnTo>
                  <a:pt x="2793" y="6212"/>
                </a:lnTo>
                <a:lnTo>
                  <a:pt x="2805" y="6191"/>
                </a:lnTo>
                <a:lnTo>
                  <a:pt x="2818" y="6172"/>
                </a:lnTo>
                <a:lnTo>
                  <a:pt x="2830" y="6154"/>
                </a:lnTo>
                <a:lnTo>
                  <a:pt x="2843" y="6137"/>
                </a:lnTo>
                <a:lnTo>
                  <a:pt x="2857" y="6120"/>
                </a:lnTo>
                <a:lnTo>
                  <a:pt x="2883" y="6091"/>
                </a:lnTo>
                <a:lnTo>
                  <a:pt x="2905" y="6065"/>
                </a:lnTo>
                <a:lnTo>
                  <a:pt x="2923" y="6038"/>
                </a:lnTo>
                <a:lnTo>
                  <a:pt x="2938" y="6013"/>
                </a:lnTo>
                <a:lnTo>
                  <a:pt x="2950" y="5988"/>
                </a:lnTo>
                <a:lnTo>
                  <a:pt x="2958" y="5965"/>
                </a:lnTo>
                <a:lnTo>
                  <a:pt x="2965" y="5942"/>
                </a:lnTo>
                <a:lnTo>
                  <a:pt x="2968" y="5920"/>
                </a:lnTo>
                <a:lnTo>
                  <a:pt x="2969" y="5897"/>
                </a:lnTo>
                <a:lnTo>
                  <a:pt x="2967" y="5874"/>
                </a:lnTo>
                <a:lnTo>
                  <a:pt x="2963" y="5852"/>
                </a:lnTo>
                <a:lnTo>
                  <a:pt x="2957" y="5829"/>
                </a:lnTo>
                <a:lnTo>
                  <a:pt x="2950" y="5806"/>
                </a:lnTo>
                <a:lnTo>
                  <a:pt x="2940" y="5781"/>
                </a:lnTo>
                <a:lnTo>
                  <a:pt x="2928" y="5756"/>
                </a:lnTo>
                <a:lnTo>
                  <a:pt x="2915" y="5729"/>
                </a:lnTo>
                <a:lnTo>
                  <a:pt x="2892" y="5681"/>
                </a:lnTo>
                <a:lnTo>
                  <a:pt x="2872" y="5640"/>
                </a:lnTo>
                <a:lnTo>
                  <a:pt x="2858" y="5606"/>
                </a:lnTo>
                <a:lnTo>
                  <a:pt x="2847" y="5574"/>
                </a:lnTo>
                <a:lnTo>
                  <a:pt x="2836" y="5539"/>
                </a:lnTo>
                <a:lnTo>
                  <a:pt x="2826" y="5501"/>
                </a:lnTo>
                <a:lnTo>
                  <a:pt x="2799" y="5395"/>
                </a:lnTo>
                <a:lnTo>
                  <a:pt x="2796" y="5377"/>
                </a:lnTo>
                <a:lnTo>
                  <a:pt x="2793" y="5356"/>
                </a:lnTo>
                <a:lnTo>
                  <a:pt x="2791" y="5331"/>
                </a:lnTo>
                <a:lnTo>
                  <a:pt x="2789" y="5302"/>
                </a:lnTo>
                <a:lnTo>
                  <a:pt x="2788" y="5237"/>
                </a:lnTo>
                <a:lnTo>
                  <a:pt x="2788" y="5163"/>
                </a:lnTo>
                <a:lnTo>
                  <a:pt x="2791" y="5083"/>
                </a:lnTo>
                <a:lnTo>
                  <a:pt x="2794" y="4998"/>
                </a:lnTo>
                <a:lnTo>
                  <a:pt x="2799" y="4911"/>
                </a:lnTo>
                <a:lnTo>
                  <a:pt x="2805" y="4823"/>
                </a:lnTo>
                <a:lnTo>
                  <a:pt x="2818" y="4656"/>
                </a:lnTo>
                <a:lnTo>
                  <a:pt x="2830" y="4515"/>
                </a:lnTo>
                <a:lnTo>
                  <a:pt x="2843" y="4380"/>
                </a:lnTo>
                <a:lnTo>
                  <a:pt x="2740" y="4565"/>
                </a:lnTo>
                <a:lnTo>
                  <a:pt x="2633" y="4756"/>
                </a:lnTo>
                <a:lnTo>
                  <a:pt x="2507" y="4976"/>
                </a:lnTo>
                <a:lnTo>
                  <a:pt x="2379" y="5201"/>
                </a:lnTo>
                <a:lnTo>
                  <a:pt x="2318" y="5306"/>
                </a:lnTo>
                <a:lnTo>
                  <a:pt x="2262" y="5402"/>
                </a:lnTo>
                <a:lnTo>
                  <a:pt x="2212" y="5486"/>
                </a:lnTo>
                <a:lnTo>
                  <a:pt x="2170" y="5553"/>
                </a:lnTo>
                <a:lnTo>
                  <a:pt x="2138" y="5602"/>
                </a:lnTo>
                <a:lnTo>
                  <a:pt x="2127" y="5618"/>
                </a:lnTo>
                <a:lnTo>
                  <a:pt x="2118" y="5627"/>
                </a:lnTo>
                <a:lnTo>
                  <a:pt x="2036" y="5708"/>
                </a:lnTo>
                <a:lnTo>
                  <a:pt x="1924" y="5814"/>
                </a:lnTo>
                <a:lnTo>
                  <a:pt x="1784" y="5946"/>
                </a:lnTo>
                <a:lnTo>
                  <a:pt x="1734" y="5989"/>
                </a:lnTo>
                <a:lnTo>
                  <a:pt x="1677" y="6036"/>
                </a:lnTo>
                <a:lnTo>
                  <a:pt x="1605" y="6091"/>
                </a:lnTo>
                <a:lnTo>
                  <a:pt x="1523" y="6154"/>
                </a:lnTo>
                <a:lnTo>
                  <a:pt x="1479" y="6185"/>
                </a:lnTo>
                <a:lnTo>
                  <a:pt x="1435" y="6216"/>
                </a:lnTo>
                <a:lnTo>
                  <a:pt x="1391" y="6246"/>
                </a:lnTo>
                <a:lnTo>
                  <a:pt x="1347" y="6274"/>
                </a:lnTo>
                <a:lnTo>
                  <a:pt x="1304" y="6301"/>
                </a:lnTo>
                <a:lnTo>
                  <a:pt x="1262" y="6323"/>
                </a:lnTo>
                <a:lnTo>
                  <a:pt x="1242" y="6335"/>
                </a:lnTo>
                <a:lnTo>
                  <a:pt x="1222" y="6347"/>
                </a:lnTo>
                <a:lnTo>
                  <a:pt x="1204" y="6360"/>
                </a:lnTo>
                <a:lnTo>
                  <a:pt x="1186" y="6374"/>
                </a:lnTo>
                <a:lnTo>
                  <a:pt x="1169" y="6388"/>
                </a:lnTo>
                <a:lnTo>
                  <a:pt x="1151" y="6402"/>
                </a:lnTo>
                <a:lnTo>
                  <a:pt x="1135" y="6417"/>
                </a:lnTo>
                <a:lnTo>
                  <a:pt x="1119" y="6433"/>
                </a:lnTo>
                <a:lnTo>
                  <a:pt x="1089" y="6464"/>
                </a:lnTo>
                <a:lnTo>
                  <a:pt x="1061" y="6496"/>
                </a:lnTo>
                <a:lnTo>
                  <a:pt x="1035" y="6530"/>
                </a:lnTo>
                <a:lnTo>
                  <a:pt x="1012" y="6562"/>
                </a:lnTo>
                <a:lnTo>
                  <a:pt x="969" y="6623"/>
                </a:lnTo>
                <a:lnTo>
                  <a:pt x="931" y="6677"/>
                </a:lnTo>
                <a:lnTo>
                  <a:pt x="915" y="6699"/>
                </a:lnTo>
                <a:lnTo>
                  <a:pt x="899" y="6719"/>
                </a:lnTo>
                <a:lnTo>
                  <a:pt x="884" y="6734"/>
                </a:lnTo>
                <a:lnTo>
                  <a:pt x="877" y="6740"/>
                </a:lnTo>
                <a:lnTo>
                  <a:pt x="871" y="6744"/>
                </a:lnTo>
                <a:lnTo>
                  <a:pt x="863" y="6749"/>
                </a:lnTo>
                <a:lnTo>
                  <a:pt x="856" y="6755"/>
                </a:lnTo>
                <a:lnTo>
                  <a:pt x="838" y="6770"/>
                </a:lnTo>
                <a:lnTo>
                  <a:pt x="818" y="6790"/>
                </a:lnTo>
                <a:lnTo>
                  <a:pt x="797" y="6811"/>
                </a:lnTo>
                <a:lnTo>
                  <a:pt x="749" y="6860"/>
                </a:lnTo>
                <a:lnTo>
                  <a:pt x="722" y="6886"/>
                </a:lnTo>
                <a:lnTo>
                  <a:pt x="695" y="6911"/>
                </a:lnTo>
                <a:lnTo>
                  <a:pt x="667" y="6935"/>
                </a:lnTo>
                <a:lnTo>
                  <a:pt x="638" y="6956"/>
                </a:lnTo>
                <a:lnTo>
                  <a:pt x="623" y="6966"/>
                </a:lnTo>
                <a:lnTo>
                  <a:pt x="608" y="6974"/>
                </a:lnTo>
                <a:lnTo>
                  <a:pt x="594" y="6982"/>
                </a:lnTo>
                <a:lnTo>
                  <a:pt x="579" y="6989"/>
                </a:lnTo>
                <a:lnTo>
                  <a:pt x="564" y="6995"/>
                </a:lnTo>
                <a:lnTo>
                  <a:pt x="550" y="6999"/>
                </a:lnTo>
                <a:lnTo>
                  <a:pt x="535" y="7001"/>
                </a:lnTo>
                <a:lnTo>
                  <a:pt x="521" y="7003"/>
                </a:lnTo>
                <a:lnTo>
                  <a:pt x="507" y="7002"/>
                </a:lnTo>
                <a:lnTo>
                  <a:pt x="492" y="7000"/>
                </a:lnTo>
                <a:lnTo>
                  <a:pt x="478" y="6997"/>
                </a:lnTo>
                <a:lnTo>
                  <a:pt x="465" y="6990"/>
                </a:lnTo>
                <a:lnTo>
                  <a:pt x="451" y="6985"/>
                </a:lnTo>
                <a:lnTo>
                  <a:pt x="437" y="6980"/>
                </a:lnTo>
                <a:lnTo>
                  <a:pt x="423" y="6975"/>
                </a:lnTo>
                <a:lnTo>
                  <a:pt x="408" y="6972"/>
                </a:lnTo>
                <a:lnTo>
                  <a:pt x="394" y="6969"/>
                </a:lnTo>
                <a:lnTo>
                  <a:pt x="379" y="6967"/>
                </a:lnTo>
                <a:lnTo>
                  <a:pt x="351" y="6966"/>
                </a:lnTo>
                <a:lnTo>
                  <a:pt x="322" y="6966"/>
                </a:lnTo>
                <a:lnTo>
                  <a:pt x="293" y="6967"/>
                </a:lnTo>
                <a:lnTo>
                  <a:pt x="239" y="6971"/>
                </a:lnTo>
                <a:lnTo>
                  <a:pt x="215" y="6972"/>
                </a:lnTo>
                <a:lnTo>
                  <a:pt x="191" y="6973"/>
                </a:lnTo>
                <a:lnTo>
                  <a:pt x="169" y="6972"/>
                </a:lnTo>
                <a:lnTo>
                  <a:pt x="160" y="6971"/>
                </a:lnTo>
                <a:lnTo>
                  <a:pt x="150" y="6969"/>
                </a:lnTo>
                <a:lnTo>
                  <a:pt x="142" y="6966"/>
                </a:lnTo>
                <a:lnTo>
                  <a:pt x="134" y="6963"/>
                </a:lnTo>
                <a:lnTo>
                  <a:pt x="126" y="6957"/>
                </a:lnTo>
                <a:lnTo>
                  <a:pt x="120" y="6952"/>
                </a:lnTo>
                <a:lnTo>
                  <a:pt x="114" y="6945"/>
                </a:lnTo>
                <a:lnTo>
                  <a:pt x="109" y="6938"/>
                </a:lnTo>
                <a:lnTo>
                  <a:pt x="105" y="6929"/>
                </a:lnTo>
                <a:lnTo>
                  <a:pt x="102" y="6918"/>
                </a:lnTo>
                <a:lnTo>
                  <a:pt x="95" y="6897"/>
                </a:lnTo>
                <a:lnTo>
                  <a:pt x="87" y="6876"/>
                </a:lnTo>
                <a:lnTo>
                  <a:pt x="77" y="6853"/>
                </a:lnTo>
                <a:lnTo>
                  <a:pt x="66" y="6831"/>
                </a:lnTo>
                <a:lnTo>
                  <a:pt x="43" y="6787"/>
                </a:lnTo>
                <a:lnTo>
                  <a:pt x="32" y="6766"/>
                </a:lnTo>
                <a:lnTo>
                  <a:pt x="22" y="6744"/>
                </a:lnTo>
                <a:lnTo>
                  <a:pt x="14" y="6723"/>
                </a:lnTo>
                <a:lnTo>
                  <a:pt x="6" y="6700"/>
                </a:lnTo>
                <a:lnTo>
                  <a:pt x="2" y="6679"/>
                </a:lnTo>
                <a:lnTo>
                  <a:pt x="1" y="6668"/>
                </a:lnTo>
                <a:lnTo>
                  <a:pt x="0" y="6657"/>
                </a:lnTo>
                <a:lnTo>
                  <a:pt x="0" y="6647"/>
                </a:lnTo>
                <a:lnTo>
                  <a:pt x="1" y="6636"/>
                </a:lnTo>
                <a:lnTo>
                  <a:pt x="3" y="6624"/>
                </a:lnTo>
                <a:lnTo>
                  <a:pt x="6" y="6613"/>
                </a:lnTo>
                <a:lnTo>
                  <a:pt x="10" y="6603"/>
                </a:lnTo>
                <a:lnTo>
                  <a:pt x="16" y="6592"/>
                </a:lnTo>
                <a:lnTo>
                  <a:pt x="22" y="6581"/>
                </a:lnTo>
                <a:lnTo>
                  <a:pt x="30" y="6570"/>
                </a:lnTo>
                <a:lnTo>
                  <a:pt x="37" y="6560"/>
                </a:lnTo>
                <a:lnTo>
                  <a:pt x="44" y="6548"/>
                </a:lnTo>
                <a:lnTo>
                  <a:pt x="50" y="6536"/>
                </a:lnTo>
                <a:lnTo>
                  <a:pt x="56" y="6525"/>
                </a:lnTo>
                <a:lnTo>
                  <a:pt x="64" y="6502"/>
                </a:lnTo>
                <a:lnTo>
                  <a:pt x="72" y="6477"/>
                </a:lnTo>
                <a:lnTo>
                  <a:pt x="78" y="6452"/>
                </a:lnTo>
                <a:lnTo>
                  <a:pt x="84" y="6429"/>
                </a:lnTo>
                <a:lnTo>
                  <a:pt x="89" y="6404"/>
                </a:lnTo>
                <a:lnTo>
                  <a:pt x="96" y="6380"/>
                </a:lnTo>
                <a:lnTo>
                  <a:pt x="105" y="6357"/>
                </a:lnTo>
                <a:lnTo>
                  <a:pt x="109" y="6345"/>
                </a:lnTo>
                <a:lnTo>
                  <a:pt x="115" y="6334"/>
                </a:lnTo>
                <a:lnTo>
                  <a:pt x="121" y="6322"/>
                </a:lnTo>
                <a:lnTo>
                  <a:pt x="129" y="6312"/>
                </a:lnTo>
                <a:lnTo>
                  <a:pt x="136" y="6301"/>
                </a:lnTo>
                <a:lnTo>
                  <a:pt x="146" y="6291"/>
                </a:lnTo>
                <a:lnTo>
                  <a:pt x="155" y="6282"/>
                </a:lnTo>
                <a:lnTo>
                  <a:pt x="166" y="6272"/>
                </a:lnTo>
                <a:lnTo>
                  <a:pt x="179" y="6262"/>
                </a:lnTo>
                <a:lnTo>
                  <a:pt x="192" y="6254"/>
                </a:lnTo>
                <a:lnTo>
                  <a:pt x="207" y="6245"/>
                </a:lnTo>
                <a:lnTo>
                  <a:pt x="223" y="6237"/>
                </a:lnTo>
                <a:lnTo>
                  <a:pt x="241" y="6230"/>
                </a:lnTo>
                <a:lnTo>
                  <a:pt x="261" y="6222"/>
                </a:lnTo>
                <a:lnTo>
                  <a:pt x="335" y="6199"/>
                </a:lnTo>
                <a:lnTo>
                  <a:pt x="396" y="6181"/>
                </a:lnTo>
                <a:lnTo>
                  <a:pt x="449" y="6163"/>
                </a:lnTo>
                <a:lnTo>
                  <a:pt x="473" y="6154"/>
                </a:lnTo>
                <a:lnTo>
                  <a:pt x="497" y="6144"/>
                </a:lnTo>
                <a:lnTo>
                  <a:pt x="520" y="6133"/>
                </a:lnTo>
                <a:lnTo>
                  <a:pt x="543" y="6121"/>
                </a:lnTo>
                <a:lnTo>
                  <a:pt x="567" y="6106"/>
                </a:lnTo>
                <a:lnTo>
                  <a:pt x="592" y="6090"/>
                </a:lnTo>
                <a:lnTo>
                  <a:pt x="617" y="6070"/>
                </a:lnTo>
                <a:lnTo>
                  <a:pt x="646" y="6047"/>
                </a:lnTo>
                <a:lnTo>
                  <a:pt x="678" y="6021"/>
                </a:lnTo>
                <a:lnTo>
                  <a:pt x="711" y="5990"/>
                </a:lnTo>
                <a:lnTo>
                  <a:pt x="730" y="5971"/>
                </a:lnTo>
                <a:lnTo>
                  <a:pt x="754" y="5949"/>
                </a:lnTo>
                <a:lnTo>
                  <a:pt x="811" y="5888"/>
                </a:lnTo>
                <a:lnTo>
                  <a:pt x="879" y="5814"/>
                </a:lnTo>
                <a:lnTo>
                  <a:pt x="956" y="5728"/>
                </a:lnTo>
                <a:lnTo>
                  <a:pt x="1041" y="5632"/>
                </a:lnTo>
                <a:lnTo>
                  <a:pt x="1130" y="5527"/>
                </a:lnTo>
                <a:lnTo>
                  <a:pt x="1222" y="5419"/>
                </a:lnTo>
                <a:lnTo>
                  <a:pt x="1315" y="5307"/>
                </a:lnTo>
                <a:lnTo>
                  <a:pt x="1405" y="5194"/>
                </a:lnTo>
                <a:lnTo>
                  <a:pt x="1492" y="5085"/>
                </a:lnTo>
                <a:lnTo>
                  <a:pt x="1571" y="4981"/>
                </a:lnTo>
                <a:lnTo>
                  <a:pt x="1608" y="4930"/>
                </a:lnTo>
                <a:lnTo>
                  <a:pt x="1643" y="4883"/>
                </a:lnTo>
                <a:lnTo>
                  <a:pt x="1675" y="4838"/>
                </a:lnTo>
                <a:lnTo>
                  <a:pt x="1704" y="4795"/>
                </a:lnTo>
                <a:lnTo>
                  <a:pt x="1729" y="4755"/>
                </a:lnTo>
                <a:lnTo>
                  <a:pt x="1751" y="4719"/>
                </a:lnTo>
                <a:lnTo>
                  <a:pt x="1769" y="4686"/>
                </a:lnTo>
                <a:lnTo>
                  <a:pt x="1784" y="4657"/>
                </a:lnTo>
                <a:lnTo>
                  <a:pt x="1790" y="4645"/>
                </a:lnTo>
                <a:lnTo>
                  <a:pt x="1794" y="4633"/>
                </a:lnTo>
                <a:lnTo>
                  <a:pt x="1797" y="4622"/>
                </a:lnTo>
                <a:lnTo>
                  <a:pt x="1799" y="4612"/>
                </a:lnTo>
                <a:lnTo>
                  <a:pt x="1802" y="4594"/>
                </a:lnTo>
                <a:lnTo>
                  <a:pt x="1807" y="4576"/>
                </a:lnTo>
                <a:lnTo>
                  <a:pt x="1813" y="4556"/>
                </a:lnTo>
                <a:lnTo>
                  <a:pt x="1821" y="4536"/>
                </a:lnTo>
                <a:lnTo>
                  <a:pt x="1829" y="4515"/>
                </a:lnTo>
                <a:lnTo>
                  <a:pt x="1840" y="4492"/>
                </a:lnTo>
                <a:lnTo>
                  <a:pt x="1851" y="4469"/>
                </a:lnTo>
                <a:lnTo>
                  <a:pt x="1864" y="4446"/>
                </a:lnTo>
                <a:lnTo>
                  <a:pt x="1893" y="4395"/>
                </a:lnTo>
                <a:lnTo>
                  <a:pt x="1926" y="4343"/>
                </a:lnTo>
                <a:lnTo>
                  <a:pt x="1964" y="4286"/>
                </a:lnTo>
                <a:lnTo>
                  <a:pt x="2005" y="4225"/>
                </a:lnTo>
                <a:lnTo>
                  <a:pt x="2051" y="4160"/>
                </a:lnTo>
                <a:lnTo>
                  <a:pt x="2099" y="4092"/>
                </a:lnTo>
                <a:lnTo>
                  <a:pt x="2206" y="3944"/>
                </a:lnTo>
                <a:lnTo>
                  <a:pt x="2325" y="3779"/>
                </a:lnTo>
                <a:lnTo>
                  <a:pt x="2387" y="3691"/>
                </a:lnTo>
                <a:lnTo>
                  <a:pt x="2451" y="3597"/>
                </a:lnTo>
                <a:lnTo>
                  <a:pt x="2513" y="3507"/>
                </a:lnTo>
                <a:lnTo>
                  <a:pt x="2566" y="3425"/>
                </a:lnTo>
                <a:lnTo>
                  <a:pt x="2612" y="3351"/>
                </a:lnTo>
                <a:lnTo>
                  <a:pt x="2652" y="3285"/>
                </a:lnTo>
                <a:lnTo>
                  <a:pt x="2687" y="3226"/>
                </a:lnTo>
                <a:lnTo>
                  <a:pt x="2716" y="3171"/>
                </a:lnTo>
                <a:lnTo>
                  <a:pt x="2741" y="3122"/>
                </a:lnTo>
                <a:lnTo>
                  <a:pt x="2763" y="3077"/>
                </a:lnTo>
                <a:lnTo>
                  <a:pt x="2782" y="3037"/>
                </a:lnTo>
                <a:lnTo>
                  <a:pt x="2799" y="2998"/>
                </a:lnTo>
                <a:lnTo>
                  <a:pt x="2830" y="2927"/>
                </a:lnTo>
                <a:lnTo>
                  <a:pt x="2847" y="2893"/>
                </a:lnTo>
                <a:lnTo>
                  <a:pt x="2863" y="2857"/>
                </a:lnTo>
                <a:lnTo>
                  <a:pt x="2881" y="2823"/>
                </a:lnTo>
                <a:lnTo>
                  <a:pt x="2901" y="2785"/>
                </a:lnTo>
                <a:lnTo>
                  <a:pt x="2913" y="2766"/>
                </a:lnTo>
                <a:lnTo>
                  <a:pt x="2927" y="2745"/>
                </a:lnTo>
                <a:lnTo>
                  <a:pt x="2942" y="2724"/>
                </a:lnTo>
                <a:lnTo>
                  <a:pt x="2960" y="2701"/>
                </a:lnTo>
                <a:lnTo>
                  <a:pt x="2980" y="2678"/>
                </a:lnTo>
                <a:lnTo>
                  <a:pt x="3000" y="2654"/>
                </a:lnTo>
                <a:lnTo>
                  <a:pt x="3045" y="2605"/>
                </a:lnTo>
                <a:lnTo>
                  <a:pt x="3096" y="2553"/>
                </a:lnTo>
                <a:lnTo>
                  <a:pt x="3151" y="2502"/>
                </a:lnTo>
                <a:lnTo>
                  <a:pt x="3207" y="2448"/>
                </a:lnTo>
                <a:lnTo>
                  <a:pt x="3266" y="2395"/>
                </a:lnTo>
                <a:lnTo>
                  <a:pt x="3325" y="2344"/>
                </a:lnTo>
                <a:lnTo>
                  <a:pt x="3384" y="2293"/>
                </a:lnTo>
                <a:lnTo>
                  <a:pt x="3443" y="2245"/>
                </a:lnTo>
                <a:lnTo>
                  <a:pt x="3499" y="2200"/>
                </a:lnTo>
                <a:lnTo>
                  <a:pt x="3552" y="2158"/>
                </a:lnTo>
                <a:lnTo>
                  <a:pt x="3602" y="2120"/>
                </a:lnTo>
                <a:lnTo>
                  <a:pt x="3646" y="2088"/>
                </a:lnTo>
                <a:lnTo>
                  <a:pt x="3685" y="2060"/>
                </a:lnTo>
                <a:lnTo>
                  <a:pt x="3702" y="2048"/>
                </a:lnTo>
                <a:lnTo>
                  <a:pt x="3718" y="2035"/>
                </a:lnTo>
                <a:lnTo>
                  <a:pt x="3734" y="2023"/>
                </a:lnTo>
                <a:lnTo>
                  <a:pt x="3749" y="2009"/>
                </a:lnTo>
                <a:lnTo>
                  <a:pt x="3763" y="1996"/>
                </a:lnTo>
                <a:lnTo>
                  <a:pt x="3777" y="1982"/>
                </a:lnTo>
                <a:lnTo>
                  <a:pt x="3790" y="1968"/>
                </a:lnTo>
                <a:lnTo>
                  <a:pt x="3802" y="1954"/>
                </a:lnTo>
                <a:lnTo>
                  <a:pt x="3812" y="1940"/>
                </a:lnTo>
                <a:lnTo>
                  <a:pt x="3823" y="1926"/>
                </a:lnTo>
                <a:lnTo>
                  <a:pt x="3841" y="1898"/>
                </a:lnTo>
                <a:lnTo>
                  <a:pt x="3856" y="1870"/>
                </a:lnTo>
                <a:lnTo>
                  <a:pt x="3864" y="1856"/>
                </a:lnTo>
                <a:lnTo>
                  <a:pt x="3869" y="1843"/>
                </a:lnTo>
                <a:lnTo>
                  <a:pt x="3875" y="1829"/>
                </a:lnTo>
                <a:lnTo>
                  <a:pt x="3879" y="1816"/>
                </a:lnTo>
                <a:lnTo>
                  <a:pt x="3882" y="1803"/>
                </a:lnTo>
                <a:lnTo>
                  <a:pt x="3884" y="1791"/>
                </a:lnTo>
                <a:lnTo>
                  <a:pt x="3887" y="1778"/>
                </a:lnTo>
                <a:lnTo>
                  <a:pt x="3888" y="1766"/>
                </a:lnTo>
                <a:lnTo>
                  <a:pt x="3889" y="1754"/>
                </a:lnTo>
                <a:lnTo>
                  <a:pt x="3889" y="1742"/>
                </a:lnTo>
                <a:lnTo>
                  <a:pt x="3888" y="1731"/>
                </a:lnTo>
                <a:lnTo>
                  <a:pt x="3885" y="1721"/>
                </a:lnTo>
                <a:lnTo>
                  <a:pt x="3882" y="1711"/>
                </a:lnTo>
                <a:lnTo>
                  <a:pt x="3879" y="1701"/>
                </a:lnTo>
                <a:lnTo>
                  <a:pt x="3875" y="1692"/>
                </a:lnTo>
                <a:lnTo>
                  <a:pt x="3870" y="1684"/>
                </a:lnTo>
                <a:lnTo>
                  <a:pt x="3865" y="1676"/>
                </a:lnTo>
                <a:lnTo>
                  <a:pt x="3859" y="1669"/>
                </a:lnTo>
                <a:lnTo>
                  <a:pt x="3783" y="1596"/>
                </a:lnTo>
                <a:lnTo>
                  <a:pt x="3736" y="1548"/>
                </a:lnTo>
                <a:lnTo>
                  <a:pt x="3711" y="1521"/>
                </a:lnTo>
                <a:lnTo>
                  <a:pt x="3686" y="1493"/>
                </a:lnTo>
                <a:lnTo>
                  <a:pt x="3661" y="1463"/>
                </a:lnTo>
                <a:lnTo>
                  <a:pt x="3636" y="1432"/>
                </a:lnTo>
                <a:lnTo>
                  <a:pt x="3614" y="1399"/>
                </a:lnTo>
                <a:lnTo>
                  <a:pt x="3591" y="1365"/>
                </a:lnTo>
                <a:lnTo>
                  <a:pt x="3571" y="1330"/>
                </a:lnTo>
                <a:lnTo>
                  <a:pt x="3562" y="1312"/>
                </a:lnTo>
                <a:lnTo>
                  <a:pt x="3554" y="1293"/>
                </a:lnTo>
                <a:lnTo>
                  <a:pt x="3545" y="1275"/>
                </a:lnTo>
                <a:lnTo>
                  <a:pt x="3537" y="1257"/>
                </a:lnTo>
                <a:lnTo>
                  <a:pt x="3531" y="1237"/>
                </a:lnTo>
                <a:lnTo>
                  <a:pt x="3526" y="1219"/>
                </a:lnTo>
                <a:lnTo>
                  <a:pt x="3514" y="1177"/>
                </a:lnTo>
                <a:lnTo>
                  <a:pt x="3503" y="1130"/>
                </a:lnTo>
                <a:lnTo>
                  <a:pt x="3493" y="1076"/>
                </a:lnTo>
                <a:lnTo>
                  <a:pt x="3485" y="1019"/>
                </a:lnTo>
                <a:lnTo>
                  <a:pt x="3477" y="958"/>
                </a:lnTo>
                <a:lnTo>
                  <a:pt x="3475" y="926"/>
                </a:lnTo>
                <a:lnTo>
                  <a:pt x="3473" y="894"/>
                </a:lnTo>
                <a:lnTo>
                  <a:pt x="3472" y="860"/>
                </a:lnTo>
                <a:lnTo>
                  <a:pt x="3472" y="828"/>
                </a:lnTo>
                <a:lnTo>
                  <a:pt x="3473" y="794"/>
                </a:lnTo>
                <a:lnTo>
                  <a:pt x="3474" y="760"/>
                </a:lnTo>
                <a:lnTo>
                  <a:pt x="3476" y="727"/>
                </a:lnTo>
                <a:lnTo>
                  <a:pt x="3480" y="694"/>
                </a:lnTo>
                <a:lnTo>
                  <a:pt x="3485" y="660"/>
                </a:lnTo>
                <a:lnTo>
                  <a:pt x="3491" y="627"/>
                </a:lnTo>
                <a:lnTo>
                  <a:pt x="3499" y="594"/>
                </a:lnTo>
                <a:lnTo>
                  <a:pt x="3507" y="562"/>
                </a:lnTo>
                <a:lnTo>
                  <a:pt x="3517" y="531"/>
                </a:lnTo>
                <a:lnTo>
                  <a:pt x="3529" y="499"/>
                </a:lnTo>
                <a:lnTo>
                  <a:pt x="3542" y="469"/>
                </a:lnTo>
                <a:lnTo>
                  <a:pt x="3557" y="440"/>
                </a:lnTo>
                <a:lnTo>
                  <a:pt x="3574" y="412"/>
                </a:lnTo>
                <a:lnTo>
                  <a:pt x="3592" y="386"/>
                </a:lnTo>
                <a:lnTo>
                  <a:pt x="3612" y="360"/>
                </a:lnTo>
                <a:lnTo>
                  <a:pt x="3634" y="335"/>
                </a:lnTo>
                <a:lnTo>
                  <a:pt x="3658" y="313"/>
                </a:lnTo>
                <a:lnTo>
                  <a:pt x="3671" y="302"/>
                </a:lnTo>
                <a:lnTo>
                  <a:pt x="3685" y="291"/>
                </a:lnTo>
                <a:lnTo>
                  <a:pt x="3784" y="216"/>
                </a:lnTo>
                <a:lnTo>
                  <a:pt x="3830" y="183"/>
                </a:lnTo>
                <a:lnTo>
                  <a:pt x="3873" y="153"/>
                </a:lnTo>
                <a:lnTo>
                  <a:pt x="3913" y="125"/>
                </a:lnTo>
                <a:lnTo>
                  <a:pt x="3953" y="100"/>
                </a:lnTo>
                <a:lnTo>
                  <a:pt x="3974" y="89"/>
                </a:lnTo>
                <a:lnTo>
                  <a:pt x="3993" y="78"/>
                </a:lnTo>
                <a:lnTo>
                  <a:pt x="4013" y="69"/>
                </a:lnTo>
                <a:lnTo>
                  <a:pt x="4034" y="59"/>
                </a:lnTo>
                <a:lnTo>
                  <a:pt x="4055" y="50"/>
                </a:lnTo>
                <a:lnTo>
                  <a:pt x="4077" y="43"/>
                </a:lnTo>
                <a:lnTo>
                  <a:pt x="4098" y="35"/>
                </a:lnTo>
                <a:lnTo>
                  <a:pt x="4121" y="29"/>
                </a:lnTo>
                <a:lnTo>
                  <a:pt x="4144" y="24"/>
                </a:lnTo>
                <a:lnTo>
                  <a:pt x="4169" y="18"/>
                </a:lnTo>
                <a:lnTo>
                  <a:pt x="4194" y="14"/>
                </a:lnTo>
                <a:lnTo>
                  <a:pt x="4221" y="10"/>
                </a:lnTo>
                <a:lnTo>
                  <a:pt x="4249" y="6"/>
                </a:lnTo>
                <a:lnTo>
                  <a:pt x="4277" y="4"/>
                </a:lnTo>
                <a:lnTo>
                  <a:pt x="4308" y="2"/>
                </a:lnTo>
                <a:lnTo>
                  <a:pt x="4339" y="0"/>
                </a:lnTo>
                <a:lnTo>
                  <a:pt x="4406" y="0"/>
                </a:lnTo>
                <a:lnTo>
                  <a:pt x="4482" y="1"/>
                </a:lnTo>
                <a:lnTo>
                  <a:pt x="4626" y="6"/>
                </a:lnTo>
                <a:lnTo>
                  <a:pt x="4743" y="11"/>
                </a:lnTo>
                <a:lnTo>
                  <a:pt x="4792" y="14"/>
                </a:lnTo>
                <a:lnTo>
                  <a:pt x="4836" y="17"/>
                </a:lnTo>
                <a:lnTo>
                  <a:pt x="4876" y="20"/>
                </a:lnTo>
                <a:lnTo>
                  <a:pt x="4911" y="25"/>
                </a:lnTo>
                <a:lnTo>
                  <a:pt x="4943" y="30"/>
                </a:lnTo>
                <a:lnTo>
                  <a:pt x="4972" y="37"/>
                </a:lnTo>
                <a:lnTo>
                  <a:pt x="4996" y="44"/>
                </a:lnTo>
                <a:lnTo>
                  <a:pt x="5019" y="53"/>
                </a:lnTo>
                <a:lnTo>
                  <a:pt x="5038" y="62"/>
                </a:lnTo>
                <a:lnTo>
                  <a:pt x="5058" y="74"/>
                </a:lnTo>
                <a:lnTo>
                  <a:pt x="5075" y="88"/>
                </a:lnTo>
                <a:lnTo>
                  <a:pt x="5091" y="103"/>
                </a:lnTo>
                <a:lnTo>
                  <a:pt x="5120" y="133"/>
                </a:lnTo>
                <a:lnTo>
                  <a:pt x="5132" y="147"/>
                </a:lnTo>
                <a:lnTo>
                  <a:pt x="5141" y="160"/>
                </a:lnTo>
                <a:lnTo>
                  <a:pt x="5150" y="172"/>
                </a:lnTo>
                <a:lnTo>
                  <a:pt x="5156" y="185"/>
                </a:lnTo>
                <a:lnTo>
                  <a:pt x="5163" y="197"/>
                </a:lnTo>
                <a:lnTo>
                  <a:pt x="5167" y="209"/>
                </a:lnTo>
                <a:lnTo>
                  <a:pt x="5170" y="223"/>
                </a:lnTo>
                <a:lnTo>
                  <a:pt x="5174" y="237"/>
                </a:lnTo>
                <a:lnTo>
                  <a:pt x="5176" y="251"/>
                </a:lnTo>
                <a:lnTo>
                  <a:pt x="5177" y="269"/>
                </a:lnTo>
                <a:lnTo>
                  <a:pt x="5178" y="305"/>
                </a:lnTo>
                <a:lnTo>
                  <a:pt x="5178" y="349"/>
                </a:lnTo>
                <a:lnTo>
                  <a:pt x="5178" y="373"/>
                </a:lnTo>
                <a:lnTo>
                  <a:pt x="5177" y="395"/>
                </a:lnTo>
                <a:lnTo>
                  <a:pt x="5172" y="436"/>
                </a:lnTo>
                <a:lnTo>
                  <a:pt x="5167" y="473"/>
                </a:lnTo>
                <a:lnTo>
                  <a:pt x="5164" y="509"/>
                </a:lnTo>
                <a:lnTo>
                  <a:pt x="5163" y="526"/>
                </a:lnTo>
                <a:lnTo>
                  <a:pt x="5163" y="545"/>
                </a:lnTo>
                <a:lnTo>
                  <a:pt x="5164" y="563"/>
                </a:lnTo>
                <a:lnTo>
                  <a:pt x="5166" y="582"/>
                </a:lnTo>
                <a:lnTo>
                  <a:pt x="5169" y="602"/>
                </a:lnTo>
                <a:lnTo>
                  <a:pt x="5176" y="623"/>
                </a:lnTo>
                <a:lnTo>
                  <a:pt x="5183" y="644"/>
                </a:lnTo>
                <a:lnTo>
                  <a:pt x="5193" y="668"/>
                </a:lnTo>
                <a:lnTo>
                  <a:pt x="5203" y="694"/>
                </a:lnTo>
                <a:lnTo>
                  <a:pt x="5210" y="720"/>
                </a:lnTo>
                <a:lnTo>
                  <a:pt x="5217" y="747"/>
                </a:lnTo>
                <a:lnTo>
                  <a:pt x="5221" y="774"/>
                </a:lnTo>
                <a:lnTo>
                  <a:pt x="5225" y="802"/>
                </a:lnTo>
                <a:lnTo>
                  <a:pt x="5227" y="830"/>
                </a:lnTo>
                <a:lnTo>
                  <a:pt x="5232" y="886"/>
                </a:lnTo>
                <a:lnTo>
                  <a:pt x="5234" y="939"/>
                </a:lnTo>
                <a:lnTo>
                  <a:pt x="5236" y="963"/>
                </a:lnTo>
                <a:lnTo>
                  <a:pt x="5239" y="986"/>
                </a:lnTo>
                <a:lnTo>
                  <a:pt x="5242" y="1008"/>
                </a:lnTo>
                <a:lnTo>
                  <a:pt x="5248" y="1028"/>
                </a:lnTo>
                <a:lnTo>
                  <a:pt x="5253" y="1045"/>
                </a:lnTo>
                <a:lnTo>
                  <a:pt x="5257" y="1053"/>
                </a:lnTo>
                <a:lnTo>
                  <a:pt x="5262" y="1060"/>
                </a:lnTo>
                <a:lnTo>
                  <a:pt x="5276" y="1081"/>
                </a:lnTo>
                <a:lnTo>
                  <a:pt x="5293" y="1102"/>
                </a:lnTo>
                <a:lnTo>
                  <a:pt x="5329" y="1145"/>
                </a:lnTo>
                <a:lnTo>
                  <a:pt x="5347" y="1168"/>
                </a:lnTo>
                <a:lnTo>
                  <a:pt x="5362" y="1190"/>
                </a:lnTo>
                <a:lnTo>
                  <a:pt x="5368" y="1201"/>
                </a:lnTo>
                <a:lnTo>
                  <a:pt x="5373" y="1212"/>
                </a:lnTo>
                <a:lnTo>
                  <a:pt x="5378" y="1222"/>
                </a:lnTo>
                <a:lnTo>
                  <a:pt x="5381" y="1234"/>
                </a:lnTo>
                <a:lnTo>
                  <a:pt x="5386" y="1256"/>
                </a:lnTo>
                <a:lnTo>
                  <a:pt x="5388" y="1276"/>
                </a:lnTo>
                <a:lnTo>
                  <a:pt x="5389" y="1287"/>
                </a:lnTo>
                <a:lnTo>
                  <a:pt x="5389" y="1296"/>
                </a:lnTo>
                <a:lnTo>
                  <a:pt x="5387" y="1306"/>
                </a:lnTo>
                <a:lnTo>
                  <a:pt x="5385" y="1316"/>
                </a:lnTo>
                <a:lnTo>
                  <a:pt x="5383" y="1324"/>
                </a:lnTo>
                <a:lnTo>
                  <a:pt x="5379" y="1333"/>
                </a:lnTo>
                <a:lnTo>
                  <a:pt x="5372" y="1342"/>
                </a:lnTo>
                <a:lnTo>
                  <a:pt x="5366" y="1350"/>
                </a:lnTo>
                <a:lnTo>
                  <a:pt x="5357" y="1358"/>
                </a:lnTo>
                <a:lnTo>
                  <a:pt x="5348" y="1365"/>
                </a:lnTo>
                <a:lnTo>
                  <a:pt x="5336" y="1373"/>
                </a:lnTo>
                <a:lnTo>
                  <a:pt x="5323" y="1379"/>
                </a:lnTo>
                <a:lnTo>
                  <a:pt x="5309" y="1386"/>
                </a:lnTo>
                <a:lnTo>
                  <a:pt x="5297" y="1394"/>
                </a:lnTo>
                <a:lnTo>
                  <a:pt x="5286" y="1404"/>
                </a:lnTo>
                <a:lnTo>
                  <a:pt x="5278" y="1414"/>
                </a:lnTo>
                <a:lnTo>
                  <a:pt x="5271" y="1424"/>
                </a:lnTo>
                <a:lnTo>
                  <a:pt x="5265" y="1435"/>
                </a:lnTo>
                <a:lnTo>
                  <a:pt x="5261" y="1447"/>
                </a:lnTo>
                <a:lnTo>
                  <a:pt x="5257" y="1460"/>
                </a:lnTo>
                <a:lnTo>
                  <a:pt x="5254" y="1473"/>
                </a:lnTo>
                <a:lnTo>
                  <a:pt x="5252" y="1486"/>
                </a:lnTo>
                <a:lnTo>
                  <a:pt x="5251" y="1512"/>
                </a:lnTo>
                <a:lnTo>
                  <a:pt x="5251" y="1540"/>
                </a:lnTo>
                <a:lnTo>
                  <a:pt x="5251" y="1567"/>
                </a:lnTo>
                <a:lnTo>
                  <a:pt x="5251" y="1600"/>
                </a:lnTo>
                <a:lnTo>
                  <a:pt x="5253" y="1640"/>
                </a:lnTo>
                <a:lnTo>
                  <a:pt x="5257" y="1730"/>
                </a:lnTo>
                <a:lnTo>
                  <a:pt x="5265" y="1839"/>
                </a:lnTo>
                <a:lnTo>
                  <a:pt x="5264" y="1844"/>
                </a:lnTo>
                <a:lnTo>
                  <a:pt x="5259" y="1857"/>
                </a:lnTo>
                <a:lnTo>
                  <a:pt x="5255" y="1867"/>
                </a:lnTo>
                <a:lnTo>
                  <a:pt x="5250" y="1877"/>
                </a:lnTo>
                <a:lnTo>
                  <a:pt x="5242" y="1888"/>
                </a:lnTo>
                <a:lnTo>
                  <a:pt x="5233" y="1899"/>
                </a:lnTo>
                <a:lnTo>
                  <a:pt x="5221" y="1911"/>
                </a:lnTo>
                <a:lnTo>
                  <a:pt x="5206" y="1923"/>
                </a:lnTo>
                <a:lnTo>
                  <a:pt x="5188" y="1935"/>
                </a:lnTo>
                <a:lnTo>
                  <a:pt x="5167" y="1945"/>
                </a:lnTo>
                <a:lnTo>
                  <a:pt x="5143" y="1954"/>
                </a:lnTo>
                <a:lnTo>
                  <a:pt x="5129" y="1958"/>
                </a:lnTo>
                <a:lnTo>
                  <a:pt x="5116" y="1962"/>
                </a:lnTo>
                <a:lnTo>
                  <a:pt x="5100" y="1966"/>
                </a:lnTo>
                <a:lnTo>
                  <a:pt x="5083" y="1969"/>
                </a:lnTo>
                <a:lnTo>
                  <a:pt x="5066" y="1971"/>
                </a:lnTo>
                <a:lnTo>
                  <a:pt x="5048" y="1973"/>
                </a:lnTo>
                <a:lnTo>
                  <a:pt x="5026" y="1974"/>
                </a:lnTo>
                <a:lnTo>
                  <a:pt x="5006" y="1975"/>
                </a:lnTo>
                <a:lnTo>
                  <a:pt x="4969" y="1974"/>
                </a:lnTo>
                <a:lnTo>
                  <a:pt x="4953" y="1974"/>
                </a:lnTo>
                <a:lnTo>
                  <a:pt x="4938" y="1975"/>
                </a:lnTo>
                <a:lnTo>
                  <a:pt x="4925" y="1977"/>
                </a:lnTo>
                <a:lnTo>
                  <a:pt x="4914" y="1981"/>
                </a:lnTo>
                <a:lnTo>
                  <a:pt x="4908" y="1984"/>
                </a:lnTo>
                <a:lnTo>
                  <a:pt x="4904" y="1987"/>
                </a:lnTo>
                <a:lnTo>
                  <a:pt x="4900" y="1991"/>
                </a:lnTo>
                <a:lnTo>
                  <a:pt x="4895" y="1996"/>
                </a:lnTo>
                <a:lnTo>
                  <a:pt x="4892" y="2001"/>
                </a:lnTo>
                <a:lnTo>
                  <a:pt x="4889" y="2008"/>
                </a:lnTo>
                <a:lnTo>
                  <a:pt x="4887" y="2015"/>
                </a:lnTo>
                <a:lnTo>
                  <a:pt x="4885" y="2024"/>
                </a:lnTo>
                <a:lnTo>
                  <a:pt x="4882" y="2033"/>
                </a:lnTo>
                <a:lnTo>
                  <a:pt x="4882" y="2044"/>
                </a:lnTo>
                <a:lnTo>
                  <a:pt x="4881" y="2068"/>
                </a:lnTo>
                <a:lnTo>
                  <a:pt x="4883" y="2098"/>
                </a:lnTo>
                <a:lnTo>
                  <a:pt x="4888" y="2133"/>
                </a:lnTo>
                <a:lnTo>
                  <a:pt x="4891" y="2151"/>
                </a:lnTo>
                <a:lnTo>
                  <a:pt x="4896" y="2171"/>
                </a:lnTo>
                <a:lnTo>
                  <a:pt x="4903" y="2190"/>
                </a:lnTo>
                <a:lnTo>
                  <a:pt x="4911" y="2208"/>
                </a:lnTo>
                <a:lnTo>
                  <a:pt x="4921" y="2228"/>
                </a:lnTo>
                <a:lnTo>
                  <a:pt x="4932" y="2246"/>
                </a:lnTo>
                <a:lnTo>
                  <a:pt x="4944" y="2265"/>
                </a:lnTo>
                <a:lnTo>
                  <a:pt x="4957" y="2284"/>
                </a:lnTo>
                <a:lnTo>
                  <a:pt x="4971" y="2303"/>
                </a:lnTo>
                <a:lnTo>
                  <a:pt x="4986" y="2321"/>
                </a:lnTo>
                <a:lnTo>
                  <a:pt x="5018" y="2360"/>
                </a:lnTo>
                <a:lnTo>
                  <a:pt x="5052" y="2399"/>
                </a:lnTo>
                <a:lnTo>
                  <a:pt x="5090" y="2437"/>
                </a:lnTo>
                <a:lnTo>
                  <a:pt x="5166" y="2518"/>
                </a:lnTo>
                <a:lnTo>
                  <a:pt x="5204" y="2560"/>
                </a:lnTo>
                <a:lnTo>
                  <a:pt x="5241" y="2602"/>
                </a:lnTo>
                <a:lnTo>
                  <a:pt x="5277" y="2646"/>
                </a:lnTo>
                <a:lnTo>
                  <a:pt x="5294" y="2668"/>
                </a:lnTo>
                <a:lnTo>
                  <a:pt x="5310" y="2691"/>
                </a:lnTo>
                <a:lnTo>
                  <a:pt x="5325" y="2713"/>
                </a:lnTo>
                <a:lnTo>
                  <a:pt x="5340" y="2737"/>
                </a:lnTo>
                <a:lnTo>
                  <a:pt x="5354" y="2761"/>
                </a:lnTo>
                <a:lnTo>
                  <a:pt x="5367" y="2785"/>
                </a:lnTo>
                <a:lnTo>
                  <a:pt x="5380" y="2811"/>
                </a:lnTo>
                <a:lnTo>
                  <a:pt x="5396" y="2841"/>
                </a:lnTo>
                <a:lnTo>
                  <a:pt x="5435" y="2909"/>
                </a:lnTo>
                <a:lnTo>
                  <a:pt x="5482" y="2986"/>
                </a:lnTo>
                <a:lnTo>
                  <a:pt x="5535" y="3072"/>
                </a:lnTo>
                <a:lnTo>
                  <a:pt x="5594" y="3163"/>
                </a:lnTo>
                <a:lnTo>
                  <a:pt x="5656" y="3259"/>
                </a:lnTo>
                <a:lnTo>
                  <a:pt x="5720" y="3358"/>
                </a:lnTo>
                <a:lnTo>
                  <a:pt x="5787" y="3455"/>
                </a:lnTo>
                <a:lnTo>
                  <a:pt x="5854" y="3552"/>
                </a:lnTo>
                <a:lnTo>
                  <a:pt x="5919" y="3646"/>
                </a:lnTo>
                <a:lnTo>
                  <a:pt x="5981" y="3734"/>
                </a:lnTo>
                <a:lnTo>
                  <a:pt x="6039" y="3813"/>
                </a:lnTo>
                <a:lnTo>
                  <a:pt x="6093" y="3883"/>
                </a:lnTo>
                <a:lnTo>
                  <a:pt x="6139" y="3942"/>
                </a:lnTo>
                <a:lnTo>
                  <a:pt x="6160" y="3967"/>
                </a:lnTo>
                <a:lnTo>
                  <a:pt x="6178" y="3988"/>
                </a:lnTo>
                <a:lnTo>
                  <a:pt x="6194" y="4005"/>
                </a:lnTo>
                <a:lnTo>
                  <a:pt x="6208" y="4018"/>
                </a:lnTo>
                <a:lnTo>
                  <a:pt x="6222" y="4029"/>
                </a:lnTo>
                <a:lnTo>
                  <a:pt x="6237" y="4042"/>
                </a:lnTo>
                <a:lnTo>
                  <a:pt x="6277" y="4070"/>
                </a:lnTo>
                <a:lnTo>
                  <a:pt x="6324" y="4100"/>
                </a:lnTo>
                <a:lnTo>
                  <a:pt x="6378" y="4133"/>
                </a:lnTo>
                <a:lnTo>
                  <a:pt x="6438" y="4168"/>
                </a:lnTo>
                <a:lnTo>
                  <a:pt x="6502" y="4204"/>
                </a:lnTo>
                <a:lnTo>
                  <a:pt x="6571" y="4240"/>
                </a:lnTo>
                <a:lnTo>
                  <a:pt x="6641" y="4275"/>
                </a:lnTo>
                <a:lnTo>
                  <a:pt x="6713" y="4310"/>
                </a:lnTo>
                <a:lnTo>
                  <a:pt x="6785" y="4343"/>
                </a:lnTo>
                <a:lnTo>
                  <a:pt x="6856" y="4374"/>
                </a:lnTo>
                <a:lnTo>
                  <a:pt x="6924" y="4402"/>
                </a:lnTo>
                <a:lnTo>
                  <a:pt x="6989" y="4425"/>
                </a:lnTo>
                <a:lnTo>
                  <a:pt x="7019" y="4436"/>
                </a:lnTo>
                <a:lnTo>
                  <a:pt x="7049" y="4445"/>
                </a:lnTo>
                <a:lnTo>
                  <a:pt x="7077" y="4452"/>
                </a:lnTo>
                <a:lnTo>
                  <a:pt x="7103" y="4459"/>
                </a:lnTo>
                <a:lnTo>
                  <a:pt x="7128" y="4464"/>
                </a:lnTo>
                <a:lnTo>
                  <a:pt x="7150" y="4467"/>
                </a:lnTo>
                <a:lnTo>
                  <a:pt x="7175" y="4472"/>
                </a:lnTo>
                <a:lnTo>
                  <a:pt x="7203" y="4476"/>
                </a:lnTo>
                <a:lnTo>
                  <a:pt x="7273" y="4490"/>
                </a:lnTo>
                <a:lnTo>
                  <a:pt x="7357" y="4509"/>
                </a:lnTo>
                <a:lnTo>
                  <a:pt x="7452" y="4532"/>
                </a:lnTo>
                <a:lnTo>
                  <a:pt x="7667" y="4584"/>
                </a:lnTo>
                <a:lnTo>
                  <a:pt x="7896" y="4641"/>
                </a:lnTo>
                <a:lnTo>
                  <a:pt x="8119" y="4696"/>
                </a:lnTo>
                <a:lnTo>
                  <a:pt x="8222" y="4720"/>
                </a:lnTo>
                <a:lnTo>
                  <a:pt x="8316" y="4741"/>
                </a:lnTo>
                <a:lnTo>
                  <a:pt x="8396" y="4757"/>
                </a:lnTo>
                <a:lnTo>
                  <a:pt x="8432" y="4764"/>
                </a:lnTo>
                <a:lnTo>
                  <a:pt x="8463" y="4769"/>
                </a:lnTo>
                <a:lnTo>
                  <a:pt x="8491" y="4772"/>
                </a:lnTo>
                <a:lnTo>
                  <a:pt x="8514" y="4775"/>
                </a:lnTo>
                <a:lnTo>
                  <a:pt x="8531" y="4775"/>
                </a:lnTo>
                <a:lnTo>
                  <a:pt x="8537" y="4773"/>
                </a:lnTo>
                <a:lnTo>
                  <a:pt x="8543" y="4772"/>
                </a:lnTo>
                <a:lnTo>
                  <a:pt x="8560" y="4767"/>
                </a:lnTo>
                <a:lnTo>
                  <a:pt x="8573" y="4761"/>
                </a:lnTo>
                <a:lnTo>
                  <a:pt x="8583" y="4753"/>
                </a:lnTo>
                <a:lnTo>
                  <a:pt x="8591" y="4746"/>
                </a:lnTo>
                <a:lnTo>
                  <a:pt x="8596" y="4738"/>
                </a:lnTo>
                <a:lnTo>
                  <a:pt x="8601" y="4730"/>
                </a:lnTo>
                <a:lnTo>
                  <a:pt x="8608" y="4714"/>
                </a:lnTo>
                <a:lnTo>
                  <a:pt x="8612" y="4706"/>
                </a:lnTo>
                <a:lnTo>
                  <a:pt x="8619" y="4698"/>
                </a:lnTo>
                <a:lnTo>
                  <a:pt x="8626" y="4690"/>
                </a:lnTo>
                <a:lnTo>
                  <a:pt x="8637" y="4682"/>
                </a:lnTo>
                <a:lnTo>
                  <a:pt x="8651" y="4675"/>
                </a:lnTo>
                <a:lnTo>
                  <a:pt x="8668" y="4668"/>
                </a:lnTo>
                <a:lnTo>
                  <a:pt x="8690" y="4662"/>
                </a:lnTo>
                <a:lnTo>
                  <a:pt x="8718" y="4656"/>
                </a:lnTo>
                <a:lnTo>
                  <a:pt x="8751" y="4651"/>
                </a:lnTo>
                <a:lnTo>
                  <a:pt x="8791" y="4648"/>
                </a:lnTo>
                <a:lnTo>
                  <a:pt x="8837" y="4646"/>
                </a:lnTo>
                <a:lnTo>
                  <a:pt x="8887" y="4643"/>
                </a:lnTo>
                <a:lnTo>
                  <a:pt x="8995" y="4641"/>
                </a:lnTo>
                <a:lnTo>
                  <a:pt x="9107" y="4640"/>
                </a:lnTo>
                <a:lnTo>
                  <a:pt x="9213" y="4638"/>
                </a:lnTo>
                <a:lnTo>
                  <a:pt x="9260" y="4636"/>
                </a:lnTo>
                <a:lnTo>
                  <a:pt x="9302" y="4634"/>
                </a:lnTo>
                <a:lnTo>
                  <a:pt x="9339" y="4631"/>
                </a:lnTo>
                <a:lnTo>
                  <a:pt x="9368" y="4626"/>
                </a:lnTo>
                <a:lnTo>
                  <a:pt x="9379" y="4623"/>
                </a:lnTo>
                <a:lnTo>
                  <a:pt x="9388" y="4620"/>
                </a:lnTo>
                <a:lnTo>
                  <a:pt x="9394" y="4617"/>
                </a:lnTo>
                <a:lnTo>
                  <a:pt x="9399" y="4612"/>
                </a:lnTo>
                <a:lnTo>
                  <a:pt x="9407" y="4596"/>
                </a:lnTo>
                <a:lnTo>
                  <a:pt x="9420" y="4566"/>
                </a:lnTo>
                <a:lnTo>
                  <a:pt x="9459" y="4469"/>
                </a:lnTo>
                <a:lnTo>
                  <a:pt x="9508" y="4342"/>
                </a:lnTo>
                <a:lnTo>
                  <a:pt x="9562" y="4198"/>
                </a:lnTo>
                <a:lnTo>
                  <a:pt x="9660" y="3933"/>
                </a:lnTo>
                <a:lnTo>
                  <a:pt x="9704" y="3815"/>
                </a:lnTo>
                <a:lnTo>
                  <a:pt x="12314" y="4670"/>
                </a:lnTo>
                <a:lnTo>
                  <a:pt x="11400" y="7630"/>
                </a:lnTo>
                <a:lnTo>
                  <a:pt x="8747" y="6860"/>
                </a:lnTo>
                <a:lnTo>
                  <a:pt x="9066" y="5946"/>
                </a:lnTo>
                <a:lnTo>
                  <a:pt x="9211" y="5424"/>
                </a:lnTo>
                <a:lnTo>
                  <a:pt x="9190" y="5414"/>
                </a:lnTo>
                <a:lnTo>
                  <a:pt x="9169" y="5402"/>
                </a:lnTo>
                <a:lnTo>
                  <a:pt x="9140" y="5389"/>
                </a:lnTo>
                <a:lnTo>
                  <a:pt x="9107" y="5375"/>
                </a:lnTo>
                <a:lnTo>
                  <a:pt x="9088" y="5370"/>
                </a:lnTo>
                <a:lnTo>
                  <a:pt x="9070" y="5363"/>
                </a:lnTo>
                <a:lnTo>
                  <a:pt x="9051" y="5359"/>
                </a:lnTo>
                <a:lnTo>
                  <a:pt x="9031" y="5356"/>
                </a:lnTo>
                <a:lnTo>
                  <a:pt x="9012" y="5353"/>
                </a:lnTo>
                <a:lnTo>
                  <a:pt x="8993" y="5352"/>
                </a:lnTo>
                <a:lnTo>
                  <a:pt x="8971" y="5351"/>
                </a:lnTo>
                <a:lnTo>
                  <a:pt x="8943" y="5350"/>
                </a:lnTo>
                <a:lnTo>
                  <a:pt x="8878" y="5343"/>
                </a:lnTo>
                <a:lnTo>
                  <a:pt x="8801" y="5334"/>
                </a:lnTo>
                <a:lnTo>
                  <a:pt x="8723" y="5323"/>
                </a:lnTo>
                <a:lnTo>
                  <a:pt x="8587" y="5303"/>
                </a:lnTo>
                <a:lnTo>
                  <a:pt x="8529" y="5294"/>
                </a:lnTo>
                <a:lnTo>
                  <a:pt x="8511" y="5319"/>
                </a:lnTo>
                <a:lnTo>
                  <a:pt x="8493" y="5345"/>
                </a:lnTo>
                <a:lnTo>
                  <a:pt x="8471" y="5374"/>
                </a:lnTo>
                <a:lnTo>
                  <a:pt x="8458" y="5389"/>
                </a:lnTo>
                <a:lnTo>
                  <a:pt x="8445" y="5403"/>
                </a:lnTo>
                <a:lnTo>
                  <a:pt x="8432" y="5417"/>
                </a:lnTo>
                <a:lnTo>
                  <a:pt x="8418" y="5429"/>
                </a:lnTo>
                <a:lnTo>
                  <a:pt x="8405" y="5439"/>
                </a:lnTo>
                <a:lnTo>
                  <a:pt x="8392" y="5447"/>
                </a:lnTo>
                <a:lnTo>
                  <a:pt x="8387" y="5450"/>
                </a:lnTo>
                <a:lnTo>
                  <a:pt x="8380" y="5452"/>
                </a:lnTo>
                <a:lnTo>
                  <a:pt x="8375" y="5453"/>
                </a:lnTo>
                <a:lnTo>
                  <a:pt x="8369" y="5453"/>
                </a:lnTo>
                <a:lnTo>
                  <a:pt x="8337" y="5459"/>
                </a:lnTo>
                <a:lnTo>
                  <a:pt x="8300" y="5463"/>
                </a:lnTo>
                <a:lnTo>
                  <a:pt x="8252" y="5468"/>
                </a:lnTo>
                <a:lnTo>
                  <a:pt x="8198" y="5474"/>
                </a:lnTo>
                <a:lnTo>
                  <a:pt x="8136" y="5478"/>
                </a:lnTo>
                <a:lnTo>
                  <a:pt x="8072" y="5481"/>
                </a:lnTo>
                <a:lnTo>
                  <a:pt x="8006" y="5482"/>
                </a:lnTo>
                <a:lnTo>
                  <a:pt x="7972" y="5483"/>
                </a:lnTo>
                <a:lnTo>
                  <a:pt x="7934" y="5486"/>
                </a:lnTo>
                <a:lnTo>
                  <a:pt x="7852" y="5490"/>
                </a:lnTo>
                <a:lnTo>
                  <a:pt x="7759" y="5495"/>
                </a:lnTo>
                <a:lnTo>
                  <a:pt x="7711" y="5497"/>
                </a:lnTo>
                <a:lnTo>
                  <a:pt x="7661" y="5498"/>
                </a:lnTo>
                <a:lnTo>
                  <a:pt x="7609" y="5498"/>
                </a:lnTo>
                <a:lnTo>
                  <a:pt x="7556" y="5497"/>
                </a:lnTo>
                <a:lnTo>
                  <a:pt x="7503" y="5494"/>
                </a:lnTo>
                <a:lnTo>
                  <a:pt x="7450" y="5489"/>
                </a:lnTo>
                <a:lnTo>
                  <a:pt x="7423" y="5486"/>
                </a:lnTo>
                <a:lnTo>
                  <a:pt x="7396" y="5481"/>
                </a:lnTo>
                <a:lnTo>
                  <a:pt x="7369" y="5476"/>
                </a:lnTo>
                <a:lnTo>
                  <a:pt x="7343" y="5471"/>
                </a:lnTo>
                <a:lnTo>
                  <a:pt x="7317" y="5464"/>
                </a:lnTo>
                <a:lnTo>
                  <a:pt x="7290" y="5457"/>
                </a:lnTo>
                <a:lnTo>
                  <a:pt x="7264" y="5448"/>
                </a:lnTo>
                <a:lnTo>
                  <a:pt x="7237" y="5439"/>
                </a:lnTo>
                <a:lnTo>
                  <a:pt x="7005" y="5355"/>
                </a:lnTo>
                <a:lnTo>
                  <a:pt x="6748" y="5262"/>
                </a:lnTo>
                <a:lnTo>
                  <a:pt x="6508" y="5174"/>
                </a:lnTo>
                <a:lnTo>
                  <a:pt x="6406" y="5136"/>
                </a:lnTo>
                <a:lnTo>
                  <a:pt x="6324" y="5105"/>
                </a:lnTo>
                <a:lnTo>
                  <a:pt x="6281" y="5088"/>
                </a:lnTo>
                <a:lnTo>
                  <a:pt x="6224" y="5062"/>
                </a:lnTo>
                <a:lnTo>
                  <a:pt x="6157" y="5030"/>
                </a:lnTo>
                <a:lnTo>
                  <a:pt x="6079" y="4994"/>
                </a:lnTo>
                <a:lnTo>
                  <a:pt x="5906" y="4909"/>
                </a:lnTo>
                <a:lnTo>
                  <a:pt x="5724" y="4817"/>
                </a:lnTo>
                <a:lnTo>
                  <a:pt x="5551" y="4729"/>
                </a:lnTo>
                <a:lnTo>
                  <a:pt x="5405" y="4655"/>
                </a:lnTo>
                <a:lnTo>
                  <a:pt x="5265" y="4583"/>
                </a:lnTo>
                <a:lnTo>
                  <a:pt x="5249" y="4692"/>
                </a:lnTo>
                <a:lnTo>
                  <a:pt x="5211" y="4937"/>
                </a:lnTo>
                <a:lnTo>
                  <a:pt x="5189" y="5074"/>
                </a:lnTo>
                <a:lnTo>
                  <a:pt x="5167" y="5202"/>
                </a:lnTo>
                <a:lnTo>
                  <a:pt x="5149" y="5304"/>
                </a:lnTo>
                <a:lnTo>
                  <a:pt x="5140" y="5342"/>
                </a:lnTo>
                <a:lnTo>
                  <a:pt x="5134" y="5367"/>
                </a:lnTo>
                <a:lnTo>
                  <a:pt x="5128" y="5390"/>
                </a:lnTo>
                <a:lnTo>
                  <a:pt x="5122" y="5420"/>
                </a:lnTo>
                <a:lnTo>
                  <a:pt x="5107" y="5497"/>
                </a:lnTo>
                <a:lnTo>
                  <a:pt x="5090" y="5592"/>
                </a:lnTo>
                <a:lnTo>
                  <a:pt x="5069" y="5695"/>
                </a:lnTo>
                <a:lnTo>
                  <a:pt x="5059" y="5748"/>
                </a:lnTo>
                <a:lnTo>
                  <a:pt x="5047" y="5798"/>
                </a:lnTo>
                <a:lnTo>
                  <a:pt x="5034" y="5849"/>
                </a:lnTo>
                <a:lnTo>
                  <a:pt x="5020" y="5895"/>
                </a:lnTo>
                <a:lnTo>
                  <a:pt x="5006" y="5938"/>
                </a:lnTo>
                <a:lnTo>
                  <a:pt x="5000" y="5957"/>
                </a:lnTo>
                <a:lnTo>
                  <a:pt x="4992" y="5976"/>
                </a:lnTo>
                <a:lnTo>
                  <a:pt x="4984" y="5993"/>
                </a:lnTo>
                <a:lnTo>
                  <a:pt x="4976" y="6009"/>
                </a:lnTo>
                <a:lnTo>
                  <a:pt x="4968" y="6022"/>
                </a:lnTo>
                <a:lnTo>
                  <a:pt x="4961" y="6033"/>
                </a:lnTo>
                <a:lnTo>
                  <a:pt x="4931" y="6073"/>
                </a:lnTo>
                <a:lnTo>
                  <a:pt x="4908" y="6105"/>
                </a:lnTo>
                <a:lnTo>
                  <a:pt x="4890" y="6132"/>
                </a:lnTo>
                <a:lnTo>
                  <a:pt x="4883" y="6145"/>
                </a:lnTo>
                <a:lnTo>
                  <a:pt x="4877" y="6157"/>
                </a:lnTo>
                <a:lnTo>
                  <a:pt x="4873" y="6170"/>
                </a:lnTo>
                <a:lnTo>
                  <a:pt x="4868" y="6182"/>
                </a:lnTo>
                <a:lnTo>
                  <a:pt x="4865" y="6196"/>
                </a:lnTo>
                <a:lnTo>
                  <a:pt x="4863" y="6210"/>
                </a:lnTo>
                <a:lnTo>
                  <a:pt x="4861" y="6225"/>
                </a:lnTo>
                <a:lnTo>
                  <a:pt x="4860" y="6242"/>
                </a:lnTo>
                <a:lnTo>
                  <a:pt x="4859" y="6280"/>
                </a:lnTo>
                <a:lnTo>
                  <a:pt x="4860" y="6292"/>
                </a:lnTo>
                <a:lnTo>
                  <a:pt x="4861" y="6304"/>
                </a:lnTo>
                <a:lnTo>
                  <a:pt x="4864" y="6317"/>
                </a:lnTo>
                <a:lnTo>
                  <a:pt x="4867" y="6331"/>
                </a:lnTo>
                <a:lnTo>
                  <a:pt x="4877" y="6361"/>
                </a:lnTo>
                <a:lnTo>
                  <a:pt x="4890" y="6394"/>
                </a:lnTo>
                <a:lnTo>
                  <a:pt x="4905" y="6430"/>
                </a:lnTo>
                <a:lnTo>
                  <a:pt x="4922" y="6467"/>
                </a:lnTo>
                <a:lnTo>
                  <a:pt x="4961" y="6549"/>
                </a:lnTo>
                <a:lnTo>
                  <a:pt x="5003" y="6635"/>
                </a:lnTo>
                <a:lnTo>
                  <a:pt x="5023" y="6680"/>
                </a:lnTo>
                <a:lnTo>
                  <a:pt x="5042" y="6725"/>
                </a:lnTo>
                <a:lnTo>
                  <a:pt x="5062" y="6770"/>
                </a:lnTo>
                <a:lnTo>
                  <a:pt x="5079" y="6815"/>
                </a:lnTo>
                <a:lnTo>
                  <a:pt x="5093" y="6860"/>
                </a:lnTo>
                <a:lnTo>
                  <a:pt x="5106" y="6905"/>
                </a:lnTo>
                <a:lnTo>
                  <a:pt x="5113" y="6930"/>
                </a:lnTo>
                <a:lnTo>
                  <a:pt x="5124" y="6965"/>
                </a:lnTo>
                <a:lnTo>
                  <a:pt x="5139" y="7008"/>
                </a:lnTo>
                <a:lnTo>
                  <a:pt x="5157" y="7058"/>
                </a:lnTo>
                <a:lnTo>
                  <a:pt x="5203" y="7179"/>
                </a:lnTo>
                <a:lnTo>
                  <a:pt x="5258" y="7323"/>
                </a:lnTo>
                <a:lnTo>
                  <a:pt x="5322" y="7486"/>
                </a:lnTo>
                <a:lnTo>
                  <a:pt x="5392" y="7662"/>
                </a:lnTo>
                <a:lnTo>
                  <a:pt x="5543" y="8039"/>
                </a:lnTo>
                <a:lnTo>
                  <a:pt x="5694" y="8417"/>
                </a:lnTo>
                <a:lnTo>
                  <a:pt x="5830" y="8760"/>
                </a:lnTo>
                <a:lnTo>
                  <a:pt x="5887" y="8907"/>
                </a:lnTo>
                <a:lnTo>
                  <a:pt x="5934" y="9031"/>
                </a:lnTo>
                <a:lnTo>
                  <a:pt x="5970" y="9129"/>
                </a:lnTo>
                <a:lnTo>
                  <a:pt x="5981" y="9167"/>
                </a:lnTo>
                <a:lnTo>
                  <a:pt x="5990" y="9196"/>
                </a:lnTo>
                <a:lnTo>
                  <a:pt x="6035" y="9352"/>
                </a:lnTo>
                <a:lnTo>
                  <a:pt x="6107" y="9606"/>
                </a:lnTo>
                <a:lnTo>
                  <a:pt x="6152" y="9757"/>
                </a:lnTo>
                <a:lnTo>
                  <a:pt x="6201" y="9922"/>
                </a:lnTo>
                <a:lnTo>
                  <a:pt x="6252" y="10094"/>
                </a:lnTo>
                <a:lnTo>
                  <a:pt x="6306" y="10269"/>
                </a:lnTo>
                <a:lnTo>
                  <a:pt x="6361" y="10443"/>
                </a:lnTo>
                <a:lnTo>
                  <a:pt x="6415" y="10612"/>
                </a:lnTo>
                <a:lnTo>
                  <a:pt x="6469" y="10772"/>
                </a:lnTo>
                <a:lnTo>
                  <a:pt x="6495" y="10849"/>
                </a:lnTo>
                <a:lnTo>
                  <a:pt x="6521" y="10921"/>
                </a:lnTo>
                <a:lnTo>
                  <a:pt x="6545" y="10988"/>
                </a:lnTo>
                <a:lnTo>
                  <a:pt x="6569" y="11051"/>
                </a:lnTo>
                <a:lnTo>
                  <a:pt x="6592" y="11109"/>
                </a:lnTo>
                <a:lnTo>
                  <a:pt x="6614" y="11160"/>
                </a:lnTo>
                <a:lnTo>
                  <a:pt x="6635" y="11205"/>
                </a:lnTo>
                <a:lnTo>
                  <a:pt x="6653" y="11244"/>
                </a:lnTo>
                <a:lnTo>
                  <a:pt x="6671" y="11275"/>
                </a:lnTo>
                <a:lnTo>
                  <a:pt x="6679" y="11287"/>
                </a:lnTo>
                <a:lnTo>
                  <a:pt x="6686" y="11298"/>
                </a:lnTo>
                <a:lnTo>
                  <a:pt x="6701" y="11317"/>
                </a:lnTo>
                <a:lnTo>
                  <a:pt x="6715" y="11337"/>
                </a:lnTo>
                <a:lnTo>
                  <a:pt x="6729" y="11359"/>
                </a:lnTo>
                <a:lnTo>
                  <a:pt x="6742" y="11380"/>
                </a:lnTo>
                <a:lnTo>
                  <a:pt x="6755" y="11403"/>
                </a:lnTo>
                <a:lnTo>
                  <a:pt x="6767" y="11427"/>
                </a:lnTo>
                <a:lnTo>
                  <a:pt x="6789" y="11474"/>
                </a:lnTo>
                <a:lnTo>
                  <a:pt x="6812" y="11522"/>
                </a:lnTo>
                <a:lnTo>
                  <a:pt x="6832" y="11571"/>
                </a:lnTo>
                <a:lnTo>
                  <a:pt x="6871" y="11668"/>
                </a:lnTo>
                <a:lnTo>
                  <a:pt x="6890" y="11714"/>
                </a:lnTo>
                <a:lnTo>
                  <a:pt x="6910" y="11760"/>
                </a:lnTo>
                <a:lnTo>
                  <a:pt x="6928" y="11801"/>
                </a:lnTo>
                <a:lnTo>
                  <a:pt x="6947" y="11840"/>
                </a:lnTo>
                <a:lnTo>
                  <a:pt x="6958" y="11858"/>
                </a:lnTo>
                <a:lnTo>
                  <a:pt x="6968" y="11876"/>
                </a:lnTo>
                <a:lnTo>
                  <a:pt x="6978" y="11892"/>
                </a:lnTo>
                <a:lnTo>
                  <a:pt x="6989" y="11906"/>
                </a:lnTo>
                <a:lnTo>
                  <a:pt x="7000" y="11920"/>
                </a:lnTo>
                <a:lnTo>
                  <a:pt x="7011" y="11931"/>
                </a:lnTo>
                <a:lnTo>
                  <a:pt x="7022" y="11942"/>
                </a:lnTo>
                <a:lnTo>
                  <a:pt x="7034" y="11951"/>
                </a:lnTo>
                <a:lnTo>
                  <a:pt x="7085" y="11984"/>
                </a:lnTo>
                <a:lnTo>
                  <a:pt x="7112" y="12000"/>
                </a:lnTo>
                <a:lnTo>
                  <a:pt x="7141" y="12017"/>
                </a:lnTo>
                <a:lnTo>
                  <a:pt x="7170" y="12033"/>
                </a:lnTo>
                <a:lnTo>
                  <a:pt x="7202" y="12050"/>
                </a:lnTo>
                <a:lnTo>
                  <a:pt x="7235" y="12065"/>
                </a:lnTo>
                <a:lnTo>
                  <a:pt x="7271" y="12080"/>
                </a:lnTo>
                <a:lnTo>
                  <a:pt x="7308" y="12094"/>
                </a:lnTo>
                <a:lnTo>
                  <a:pt x="7349" y="12105"/>
                </a:lnTo>
                <a:lnTo>
                  <a:pt x="7392" y="12117"/>
                </a:lnTo>
                <a:lnTo>
                  <a:pt x="7438" y="12128"/>
                </a:lnTo>
                <a:lnTo>
                  <a:pt x="7488" y="12137"/>
                </a:lnTo>
                <a:lnTo>
                  <a:pt x="7541" y="12144"/>
                </a:lnTo>
                <a:lnTo>
                  <a:pt x="7597" y="12149"/>
                </a:lnTo>
                <a:lnTo>
                  <a:pt x="7658" y="12154"/>
                </a:lnTo>
                <a:lnTo>
                  <a:pt x="7717" y="12156"/>
                </a:lnTo>
                <a:lnTo>
                  <a:pt x="7772" y="12157"/>
                </a:lnTo>
                <a:lnTo>
                  <a:pt x="7822" y="12156"/>
                </a:lnTo>
                <a:lnTo>
                  <a:pt x="7867" y="12154"/>
                </a:lnTo>
                <a:lnTo>
                  <a:pt x="7908" y="12152"/>
                </a:lnTo>
                <a:lnTo>
                  <a:pt x="7945" y="12147"/>
                </a:lnTo>
                <a:lnTo>
                  <a:pt x="7980" y="12142"/>
                </a:lnTo>
                <a:lnTo>
                  <a:pt x="8012" y="12136"/>
                </a:lnTo>
                <a:lnTo>
                  <a:pt x="8041" y="12128"/>
                </a:lnTo>
                <a:lnTo>
                  <a:pt x="8069" y="12119"/>
                </a:lnTo>
                <a:lnTo>
                  <a:pt x="8096" y="12111"/>
                </a:lnTo>
                <a:lnTo>
                  <a:pt x="8121" y="12100"/>
                </a:lnTo>
                <a:lnTo>
                  <a:pt x="8146" y="12089"/>
                </a:lnTo>
                <a:lnTo>
                  <a:pt x="8172" y="12078"/>
                </a:lnTo>
                <a:lnTo>
                  <a:pt x="8225" y="12052"/>
                </a:lnTo>
                <a:lnTo>
                  <a:pt x="8277" y="12026"/>
                </a:lnTo>
                <a:lnTo>
                  <a:pt x="8327" y="12004"/>
                </a:lnTo>
                <a:lnTo>
                  <a:pt x="8350" y="11995"/>
                </a:lnTo>
                <a:lnTo>
                  <a:pt x="8373" y="11986"/>
                </a:lnTo>
                <a:lnTo>
                  <a:pt x="8395" y="11979"/>
                </a:lnTo>
                <a:lnTo>
                  <a:pt x="8416" y="11972"/>
                </a:lnTo>
                <a:lnTo>
                  <a:pt x="8436" y="11968"/>
                </a:lnTo>
                <a:lnTo>
                  <a:pt x="8454" y="11965"/>
                </a:lnTo>
                <a:lnTo>
                  <a:pt x="8473" y="11963"/>
                </a:lnTo>
                <a:lnTo>
                  <a:pt x="8489" y="11963"/>
                </a:lnTo>
                <a:lnTo>
                  <a:pt x="8504" y="11964"/>
                </a:lnTo>
                <a:lnTo>
                  <a:pt x="8519" y="11967"/>
                </a:lnTo>
                <a:lnTo>
                  <a:pt x="8532" y="11972"/>
                </a:lnTo>
                <a:lnTo>
                  <a:pt x="8543" y="11980"/>
                </a:lnTo>
                <a:lnTo>
                  <a:pt x="8553" y="11988"/>
                </a:lnTo>
                <a:lnTo>
                  <a:pt x="8563" y="11997"/>
                </a:lnTo>
                <a:lnTo>
                  <a:pt x="8570" y="12008"/>
                </a:lnTo>
                <a:lnTo>
                  <a:pt x="8577" y="12017"/>
                </a:lnTo>
                <a:lnTo>
                  <a:pt x="8582" y="12029"/>
                </a:lnTo>
                <a:lnTo>
                  <a:pt x="8587" y="12041"/>
                </a:lnTo>
                <a:lnTo>
                  <a:pt x="8588" y="12055"/>
                </a:lnTo>
                <a:lnTo>
                  <a:pt x="8589" y="12068"/>
                </a:lnTo>
                <a:lnTo>
                  <a:pt x="8587" y="12083"/>
                </a:lnTo>
                <a:lnTo>
                  <a:pt x="8583" y="12099"/>
                </a:lnTo>
                <a:lnTo>
                  <a:pt x="8578" y="12115"/>
                </a:lnTo>
                <a:lnTo>
                  <a:pt x="8569" y="12132"/>
                </a:lnTo>
                <a:lnTo>
                  <a:pt x="8560" y="12151"/>
                </a:lnTo>
                <a:lnTo>
                  <a:pt x="8547" y="12170"/>
                </a:lnTo>
                <a:lnTo>
                  <a:pt x="8532" y="12190"/>
                </a:lnTo>
                <a:lnTo>
                  <a:pt x="8515" y="12212"/>
                </a:lnTo>
                <a:lnTo>
                  <a:pt x="8493" y="12235"/>
                </a:lnTo>
                <a:lnTo>
                  <a:pt x="8466" y="12261"/>
                </a:lnTo>
                <a:lnTo>
                  <a:pt x="8436" y="12290"/>
                </a:lnTo>
                <a:lnTo>
                  <a:pt x="8403" y="12321"/>
                </a:lnTo>
                <a:lnTo>
                  <a:pt x="8366" y="12354"/>
                </a:lnTo>
                <a:lnTo>
                  <a:pt x="8328" y="12387"/>
                </a:lnTo>
                <a:lnTo>
                  <a:pt x="8286" y="12420"/>
                </a:lnTo>
                <a:lnTo>
                  <a:pt x="8244" y="12455"/>
                </a:lnTo>
                <a:lnTo>
                  <a:pt x="8201" y="12488"/>
                </a:lnTo>
                <a:lnTo>
                  <a:pt x="8157" y="12521"/>
                </a:lnTo>
                <a:lnTo>
                  <a:pt x="8114" y="12553"/>
                </a:lnTo>
                <a:lnTo>
                  <a:pt x="8072" y="12582"/>
                </a:lnTo>
                <a:lnTo>
                  <a:pt x="8030" y="12610"/>
                </a:lnTo>
                <a:lnTo>
                  <a:pt x="7991" y="12636"/>
                </a:lnTo>
                <a:lnTo>
                  <a:pt x="7954" y="12658"/>
                </a:lnTo>
                <a:lnTo>
                  <a:pt x="7919" y="12676"/>
                </a:lnTo>
                <a:lnTo>
                  <a:pt x="7884" y="12692"/>
                </a:lnTo>
                <a:lnTo>
                  <a:pt x="7841" y="12709"/>
                </a:lnTo>
                <a:lnTo>
                  <a:pt x="7795" y="12726"/>
                </a:lnTo>
                <a:lnTo>
                  <a:pt x="7744" y="12745"/>
                </a:lnTo>
                <a:lnTo>
                  <a:pt x="7691" y="12762"/>
                </a:lnTo>
                <a:lnTo>
                  <a:pt x="7636" y="12778"/>
                </a:lnTo>
                <a:lnTo>
                  <a:pt x="7527" y="12810"/>
                </a:lnTo>
                <a:lnTo>
                  <a:pt x="7427" y="12837"/>
                </a:lnTo>
                <a:lnTo>
                  <a:pt x="7344" y="12859"/>
                </a:lnTo>
                <a:lnTo>
                  <a:pt x="7266" y="12879"/>
                </a:lnTo>
                <a:lnTo>
                  <a:pt x="7281" y="12980"/>
                </a:lnTo>
                <a:lnTo>
                  <a:pt x="7189" y="13022"/>
                </a:lnTo>
                <a:lnTo>
                  <a:pt x="6982" y="13113"/>
                </a:lnTo>
                <a:lnTo>
                  <a:pt x="6867" y="13162"/>
                </a:lnTo>
                <a:lnTo>
                  <a:pt x="6761" y="13206"/>
                </a:lnTo>
                <a:lnTo>
                  <a:pt x="6716" y="13225"/>
                </a:lnTo>
                <a:lnTo>
                  <a:pt x="6678" y="13240"/>
                </a:lnTo>
                <a:lnTo>
                  <a:pt x="6647" y="13250"/>
                </a:lnTo>
                <a:lnTo>
                  <a:pt x="6628" y="13256"/>
                </a:lnTo>
                <a:lnTo>
                  <a:pt x="6622" y="13257"/>
                </a:lnTo>
                <a:lnTo>
                  <a:pt x="6615" y="13257"/>
                </a:lnTo>
                <a:lnTo>
                  <a:pt x="6610" y="13256"/>
                </a:lnTo>
                <a:lnTo>
                  <a:pt x="6603" y="13254"/>
                </a:lnTo>
                <a:lnTo>
                  <a:pt x="6598" y="13250"/>
                </a:lnTo>
                <a:lnTo>
                  <a:pt x="6593" y="13247"/>
                </a:lnTo>
                <a:lnTo>
                  <a:pt x="6588" y="13243"/>
                </a:lnTo>
                <a:lnTo>
                  <a:pt x="6583" y="13238"/>
                </a:lnTo>
                <a:lnTo>
                  <a:pt x="6574" y="13226"/>
                </a:lnTo>
                <a:lnTo>
                  <a:pt x="6566" y="13211"/>
                </a:lnTo>
                <a:lnTo>
                  <a:pt x="6557" y="13195"/>
                </a:lnTo>
                <a:lnTo>
                  <a:pt x="6549" y="13176"/>
                </a:lnTo>
                <a:lnTo>
                  <a:pt x="6533" y="13136"/>
                </a:lnTo>
                <a:lnTo>
                  <a:pt x="6514" y="13093"/>
                </a:lnTo>
                <a:lnTo>
                  <a:pt x="6505" y="13071"/>
                </a:lnTo>
                <a:lnTo>
                  <a:pt x="6494" y="13050"/>
                </a:lnTo>
                <a:lnTo>
                  <a:pt x="6482" y="13029"/>
                </a:lnTo>
                <a:lnTo>
                  <a:pt x="6469" y="13009"/>
                </a:lnTo>
                <a:lnTo>
                  <a:pt x="6463" y="12999"/>
                </a:lnTo>
                <a:lnTo>
                  <a:pt x="6456" y="12988"/>
                </a:lnTo>
                <a:lnTo>
                  <a:pt x="6444" y="12965"/>
                </a:lnTo>
                <a:lnTo>
                  <a:pt x="6434" y="12938"/>
                </a:lnTo>
                <a:lnTo>
                  <a:pt x="6425" y="12910"/>
                </a:lnTo>
                <a:lnTo>
                  <a:pt x="6417" y="12880"/>
                </a:lnTo>
                <a:lnTo>
                  <a:pt x="6409" y="12850"/>
                </a:lnTo>
                <a:lnTo>
                  <a:pt x="6404" y="12820"/>
                </a:lnTo>
                <a:lnTo>
                  <a:pt x="6398" y="12790"/>
                </a:lnTo>
                <a:lnTo>
                  <a:pt x="6391" y="12735"/>
                </a:lnTo>
                <a:lnTo>
                  <a:pt x="6385" y="12689"/>
                </a:lnTo>
                <a:lnTo>
                  <a:pt x="6382" y="12647"/>
                </a:lnTo>
                <a:lnTo>
                  <a:pt x="6237" y="12632"/>
                </a:lnTo>
                <a:lnTo>
                  <a:pt x="4134" y="8848"/>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16" name="椭圆 18"/>
          <p:cNvSpPr/>
          <p:nvPr/>
        </p:nvSpPr>
        <p:spPr>
          <a:xfrm>
            <a:off x="4149725" y="4252913"/>
            <a:ext cx="3890963" cy="2249487"/>
          </a:xfrm>
          <a:custGeom>
            <a:rect b="b" l="l" r="r" t="t"/>
            <a:pathLst>
              <a:path h="3789040" w="6552728">
                <a:moveTo>
                  <a:pt x="3276364" y="0"/>
                </a:moveTo>
                <a:cubicBezTo>
                  <a:pt x="5085850" y="0"/>
                  <a:pt x="6552728" y="1466878"/>
                  <a:pt x="6552728" y="3276364"/>
                </a:cubicBezTo>
                <a:cubicBezTo>
                  <a:pt x="6552728" y="3450792"/>
                  <a:pt x="6539098" y="3622036"/>
                  <a:pt x="6512527" y="3789040"/>
                </a:cubicBezTo>
                <a:lnTo>
                  <a:pt x="5535623" y="3789040"/>
                </a:lnTo>
                <a:cubicBezTo>
                  <a:pt x="5553690" y="3674839"/>
                  <a:pt x="5562811" y="3557773"/>
                  <a:pt x="5562811" y="3438575"/>
                </a:cubicBezTo>
                <a:cubicBezTo>
                  <a:pt x="5562811" y="2175805"/>
                  <a:pt x="4539134" y="1152128"/>
                  <a:pt x="3276364" y="1152128"/>
                </a:cubicBezTo>
                <a:cubicBezTo>
                  <a:pt x="2013594" y="1152128"/>
                  <a:pt x="989917" y="2175805"/>
                  <a:pt x="989917" y="3438575"/>
                </a:cubicBezTo>
                <a:cubicBezTo>
                  <a:pt x="989917" y="3557773"/>
                  <a:pt x="999038" y="3674839"/>
                  <a:pt x="1017105" y="3789040"/>
                </a:cubicBezTo>
                <a:lnTo>
                  <a:pt x="40201" y="3789040"/>
                </a:lnTo>
                <a:cubicBezTo>
                  <a:pt x="13631" y="3622036"/>
                  <a:pt x="0" y="3450792"/>
                  <a:pt x="0" y="3276364"/>
                </a:cubicBezTo>
                <a:cubicBezTo>
                  <a:pt x="0" y="1466878"/>
                  <a:pt x="1466878" y="0"/>
                  <a:pt x="3276364" y="0"/>
                </a:cubicBezTo>
                <a:close/>
              </a:path>
            </a:pathLst>
          </a:custGeom>
          <a:solidFill>
            <a:srgbClr val="C53D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1350">
              <a:solidFill>
                <a:srgbClr val="FFFFFF"/>
              </a:solidFill>
              <a:latin typeface="+mn-ea"/>
            </a:endParaRPr>
          </a:p>
        </p:txBody>
      </p:sp>
      <p:sp>
        <p:nvSpPr>
          <p:cNvPr id="17" name="椭圆 18"/>
          <p:cNvSpPr/>
          <p:nvPr/>
        </p:nvSpPr>
        <p:spPr>
          <a:xfrm>
            <a:off x="4278313" y="4394200"/>
            <a:ext cx="3635375" cy="2100263"/>
          </a:xfrm>
          <a:custGeom>
            <a:rect b="b" l="l" r="r" t="t"/>
            <a:pathLst>
              <a:path h="3539213" w="6120680">
                <a:moveTo>
                  <a:pt x="3060340" y="0"/>
                </a:moveTo>
                <a:cubicBezTo>
                  <a:pt x="4750520" y="0"/>
                  <a:pt x="6120680" y="1370161"/>
                  <a:pt x="6120680" y="3060340"/>
                </a:cubicBezTo>
                <a:cubicBezTo>
                  <a:pt x="6120680" y="3223267"/>
                  <a:pt x="6107949" y="3383220"/>
                  <a:pt x="6083130" y="3539213"/>
                </a:cubicBezTo>
                <a:lnTo>
                  <a:pt x="5462282" y="3539213"/>
                </a:lnTo>
                <a:cubicBezTo>
                  <a:pt x="5481168" y="3419369"/>
                  <a:pt x="5490610" y="3296541"/>
                  <a:pt x="5490610" y="3171507"/>
                </a:cubicBezTo>
                <a:cubicBezTo>
                  <a:pt x="5490610" y="1829306"/>
                  <a:pt x="4402541" y="741237"/>
                  <a:pt x="3060340" y="741237"/>
                </a:cubicBezTo>
                <a:cubicBezTo>
                  <a:pt x="1718139" y="741237"/>
                  <a:pt x="630070" y="1829306"/>
                  <a:pt x="630070" y="3171507"/>
                </a:cubicBezTo>
                <a:cubicBezTo>
                  <a:pt x="630070" y="3296541"/>
                  <a:pt x="639513" y="3419369"/>
                  <a:pt x="658398" y="3539213"/>
                </a:cubicBezTo>
                <a:lnTo>
                  <a:pt x="37550" y="3539213"/>
                </a:lnTo>
                <a:cubicBezTo>
                  <a:pt x="12732" y="3383220"/>
                  <a:pt x="0" y="3223267"/>
                  <a:pt x="0" y="3060340"/>
                </a:cubicBezTo>
                <a:cubicBezTo>
                  <a:pt x="0" y="1370161"/>
                  <a:pt x="1370161" y="0"/>
                  <a:pt x="3060340" y="0"/>
                </a:cubicBezTo>
                <a:close/>
              </a:path>
            </a:pathLst>
          </a:custGeom>
          <a:solidFill>
            <a:srgbClr val="C53D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1350">
              <a:solidFill>
                <a:srgbClr val="FFFFFF"/>
              </a:solidFill>
              <a:latin typeface="+mn-ea"/>
            </a:endParaRPr>
          </a:p>
        </p:txBody>
      </p:sp>
      <p:sp>
        <p:nvSpPr>
          <p:cNvPr id="19470" name="TextBox 36"/>
          <p:cNvSpPr txBox="1">
            <a:spLocks noChangeArrowheads="1"/>
          </p:cNvSpPr>
          <p:nvPr/>
        </p:nvSpPr>
        <p:spPr bwMode="auto">
          <a:xfrm rot="3690000">
            <a:off x="7239601" y="5353086"/>
            <a:ext cx="630238"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Tx/>
              <a:buNone/>
            </a:pPr>
            <a:r>
              <a:rPr altLang="en-US" lang="zh-CN" sz="1400">
                <a:solidFill>
                  <a:srgbClr val="FFFFFF"/>
                </a:solidFill>
                <a:latin charset="-122" panose="020b0503020204020204" pitchFamily="34" typeface="微软雅黑"/>
                <a:ea charset="-122" panose="020b0503020204020204" pitchFamily="34" typeface="微软雅黑"/>
              </a:rPr>
              <a:t>标题</a:t>
            </a:r>
          </a:p>
        </p:txBody>
      </p:sp>
      <p:sp>
        <p:nvSpPr>
          <p:cNvPr id="19471" name="TextBox 37"/>
          <p:cNvSpPr txBox="1">
            <a:spLocks noChangeArrowheads="1"/>
          </p:cNvSpPr>
          <p:nvPr/>
        </p:nvSpPr>
        <p:spPr bwMode="auto">
          <a:xfrm rot="1845000">
            <a:off x="6631801" y="4721448"/>
            <a:ext cx="630237"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Tx/>
              <a:buNone/>
            </a:pPr>
            <a:r>
              <a:rPr altLang="en-US" lang="zh-CN" sz="1400">
                <a:solidFill>
                  <a:srgbClr val="FFFFFF"/>
                </a:solidFill>
                <a:latin charset="-122" panose="020b0503020204020204" pitchFamily="34" typeface="微软雅黑"/>
                <a:ea charset="-122" panose="020b0503020204020204" pitchFamily="34" typeface="微软雅黑"/>
              </a:rPr>
              <a:t>标题</a:t>
            </a:r>
          </a:p>
        </p:txBody>
      </p:sp>
      <p:sp>
        <p:nvSpPr>
          <p:cNvPr id="19472" name="TextBox 38"/>
          <p:cNvSpPr txBox="1">
            <a:spLocks noChangeArrowheads="1"/>
          </p:cNvSpPr>
          <p:nvPr/>
        </p:nvSpPr>
        <p:spPr bwMode="auto">
          <a:xfrm rot="17910000">
            <a:off x="4334863" y="5353086"/>
            <a:ext cx="630238"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Tx/>
              <a:buNone/>
            </a:pPr>
            <a:r>
              <a:rPr altLang="en-US" lang="zh-CN" sz="1400">
                <a:solidFill>
                  <a:srgbClr val="FFFFFF"/>
                </a:solidFill>
                <a:latin charset="-122" panose="020b0503020204020204" pitchFamily="34" typeface="微软雅黑"/>
                <a:ea charset="-122" panose="020b0503020204020204" pitchFamily="34" typeface="微软雅黑"/>
              </a:rPr>
              <a:t>标题</a:t>
            </a:r>
          </a:p>
        </p:txBody>
      </p:sp>
      <p:sp>
        <p:nvSpPr>
          <p:cNvPr id="19473" name="TextBox 39"/>
          <p:cNvSpPr txBox="1">
            <a:spLocks noChangeArrowheads="1"/>
          </p:cNvSpPr>
          <p:nvPr/>
        </p:nvSpPr>
        <p:spPr bwMode="auto">
          <a:xfrm rot="19755000">
            <a:off x="4942663" y="4721449"/>
            <a:ext cx="6286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Tx/>
              <a:buNone/>
            </a:pPr>
            <a:r>
              <a:rPr altLang="en-US" lang="zh-CN" sz="1400">
                <a:solidFill>
                  <a:srgbClr val="FFFFFF"/>
                </a:solidFill>
                <a:latin charset="-122" panose="020b0503020204020204" pitchFamily="34" typeface="微软雅黑"/>
                <a:ea charset="-122" panose="020b0503020204020204" pitchFamily="34" typeface="微软雅黑"/>
              </a:rPr>
              <a:t>标题</a:t>
            </a:r>
          </a:p>
        </p:txBody>
      </p:sp>
      <p:sp>
        <p:nvSpPr>
          <p:cNvPr id="19474" name="TextBox 40"/>
          <p:cNvSpPr txBox="1">
            <a:spLocks noChangeArrowheads="1"/>
          </p:cNvSpPr>
          <p:nvPr/>
        </p:nvSpPr>
        <p:spPr bwMode="auto">
          <a:xfrm>
            <a:off x="5788025" y="4489450"/>
            <a:ext cx="62865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Tx/>
              <a:buNone/>
            </a:pPr>
            <a:r>
              <a:rPr altLang="en-US" lang="zh-CN" sz="1400">
                <a:solidFill>
                  <a:srgbClr val="FFFFFF"/>
                </a:solidFill>
                <a:latin charset="-122" panose="020b0503020204020204" pitchFamily="34" typeface="微软雅黑"/>
                <a:ea charset="-122" panose="020b0503020204020204" pitchFamily="34" typeface="微软雅黑"/>
              </a:rPr>
              <a:t>标题</a:t>
            </a:r>
          </a:p>
        </p:txBody>
      </p:sp>
      <p:sp>
        <p:nvSpPr>
          <p:cNvPr id="19475" name="TextBox 42"/>
          <p:cNvSpPr txBox="1">
            <a:spLocks noChangeArrowheads="1"/>
          </p:cNvSpPr>
          <p:nvPr/>
        </p:nvSpPr>
        <p:spPr bwMode="auto">
          <a:xfrm>
            <a:off x="4291012" y="1312863"/>
            <a:ext cx="3833812" cy="5303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20000"/>
              </a:lnSpc>
              <a:spcBef>
                <a:spcPct val="0"/>
              </a:spcBef>
              <a:buFont charset="0" panose="020b0604020202020204" pitchFamily="34" typeface="Arial"/>
              <a:buNone/>
            </a:pPr>
            <a:r>
              <a:rPr altLang="en-US" lang="zh-CN" sz="2400">
                <a:solidFill>
                  <a:srgbClr val="2B2A2A"/>
                </a:solidFill>
                <a:latin charset="-122" panose="02010800040101010101" pitchFamily="2" typeface="华文琥珀"/>
                <a:ea charset="-122" panose="02010800040101010101" pitchFamily="2" typeface="华文琥珀"/>
              </a:rPr>
              <a:t>前景展望</a:t>
            </a:r>
          </a:p>
        </p:txBody>
      </p:sp>
      <p:sp>
        <p:nvSpPr>
          <p:cNvPr id="19476" name="TextBox 31"/>
          <p:cNvSpPr txBox="1">
            <a:spLocks noChangeArrowheads="1"/>
          </p:cNvSpPr>
          <p:nvPr/>
        </p:nvSpPr>
        <p:spPr bwMode="auto">
          <a:xfrm>
            <a:off x="3857625" y="3440113"/>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19477" name="TextBox 31"/>
          <p:cNvSpPr txBox="1">
            <a:spLocks noChangeArrowheads="1"/>
          </p:cNvSpPr>
          <p:nvPr/>
        </p:nvSpPr>
        <p:spPr bwMode="auto">
          <a:xfrm>
            <a:off x="5568950" y="2892425"/>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19478" name="TextBox 31"/>
          <p:cNvSpPr txBox="1">
            <a:spLocks noChangeArrowheads="1"/>
          </p:cNvSpPr>
          <p:nvPr/>
        </p:nvSpPr>
        <p:spPr bwMode="auto">
          <a:xfrm>
            <a:off x="2782888" y="4859338"/>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
        <p:nvSpPr>
          <p:cNvPr id="19479" name="TextBox 31"/>
          <p:cNvSpPr txBox="1">
            <a:spLocks noChangeArrowheads="1"/>
          </p:cNvSpPr>
          <p:nvPr/>
        </p:nvSpPr>
        <p:spPr bwMode="auto">
          <a:xfrm>
            <a:off x="8355014" y="4859338"/>
            <a:ext cx="1079500" cy="6461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30000"/>
              </a:lnSpc>
              <a:spcBef>
                <a:spcPct val="0"/>
              </a:spcBef>
              <a:buFont charset="0" panose="020b0604020202020204" pitchFamily="34" typeface="Arial"/>
              <a:buNone/>
            </a:pPr>
            <a:r>
              <a:rPr altLang="en-US" lang="zh-CN" sz="1400">
                <a:solidFill>
                  <a:srgbClr val="6D6D6D"/>
                </a:solidFill>
                <a:latin charset="-122" panose="020b0503020204020204" pitchFamily="34" typeface="微软雅黑"/>
                <a:ea charset="-122" panose="020b0503020204020204" pitchFamily="34" typeface="微软雅黑"/>
              </a:rPr>
              <a:t>请在此处输入您的文本</a:t>
            </a:r>
          </a:p>
        </p:txBody>
      </p:sp>
    </p:spTree>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482"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20483" name="矩形 5"/>
          <p:cNvSpPr>
            <a:spLocks noChangeArrowheads="1"/>
          </p:cNvSpPr>
          <p:nvPr/>
        </p:nvSpPr>
        <p:spPr bwMode="auto">
          <a:xfrm>
            <a:off x="0" y="6494463"/>
            <a:ext cx="12192000" cy="363537"/>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20484" name="KSO_Shape"/>
          <p:cNvSpPr/>
          <p:nvPr/>
        </p:nvSpPr>
        <p:spPr bwMode="auto">
          <a:xfrm>
            <a:off x="5143500" y="1865313"/>
            <a:ext cx="1905000" cy="577850"/>
          </a:xfrm>
          <a:custGeom>
            <a:gdLst>
              <a:gd fmla="*/ 19584 w 4350925" name="T0"/>
              <a:gd fmla="*/ 2451 h 1320333" name="T1"/>
              <a:gd fmla="*/ 17144 w 4350925" name="T2"/>
              <a:gd fmla="*/ 3358 h 1320333" name="T3"/>
              <a:gd fmla="*/ 19855 w 4350925" name="T4"/>
              <a:gd fmla="*/ 2627 h 1320333" name="T5"/>
              <a:gd fmla="*/ 20289 w 4350925" name="T6"/>
              <a:gd fmla="*/ 1813 h 1320333" name="T7"/>
              <a:gd fmla="*/ 23437 w 4350925" name="T8"/>
              <a:gd fmla="*/ 4137 h 1320333" name="T9"/>
              <a:gd fmla="*/ 24360 w 4350925" name="T10"/>
              <a:gd fmla="*/ 4139 h 1320333" name="T11"/>
              <a:gd fmla="*/ 30652 w 4350925" name="T12"/>
              <a:gd fmla="*/ 4894 h 1320333" name="T13"/>
              <a:gd fmla="*/ 22207 w 4350925" name="T14"/>
              <a:gd fmla="*/ 7205 h 1320333" name="T15"/>
              <a:gd fmla="*/ 20274 w 4350925" name="T16"/>
              <a:gd fmla="*/ 3447 h 1320333" name="T17"/>
              <a:gd fmla="*/ 18700 w 4350925" name="T18"/>
              <a:gd fmla="*/ 6405 h 1320333" name="T19"/>
              <a:gd fmla="*/ 16556 w 4350925" name="T20"/>
              <a:gd fmla="*/ 3870 h 1320333" name="T21"/>
              <a:gd fmla="*/ 14762 w 4350925" name="T22"/>
              <a:gd fmla="*/ 6408 h 1320333" name="T23"/>
              <a:gd fmla="*/ 14329 w 4350925" name="T24"/>
              <a:gd fmla="*/ 7222 h 1320333" name="T25"/>
              <a:gd fmla="*/ 14326 w 4350925" name="T26"/>
              <a:gd fmla="*/ 7218 h 1320333" name="T27"/>
              <a:gd fmla="*/ 10350 w 4350925" name="T28"/>
              <a:gd fmla="*/ 9278 h 1320333" name="T29"/>
              <a:gd fmla="*/ 13505 w 4350925" name="T30"/>
              <a:gd fmla="*/ 5684 h 1320333" name="T31"/>
              <a:gd fmla="*/ 12400 w 4350925" name="T32"/>
              <a:gd fmla="*/ 3447 h 1320333" name="T33"/>
              <a:gd fmla="*/ 10822 w 4350925" name="T34"/>
              <a:gd fmla="*/ 6409 h 1320333" name="T35"/>
              <a:gd fmla="*/ 10396 w 4350925" name="T36"/>
              <a:gd fmla="*/ 7226 h 1320333" name="T37"/>
              <a:gd fmla="*/ 10389 w 4350925" name="T38"/>
              <a:gd fmla="*/ 7222 h 1320333" name="T39"/>
              <a:gd fmla="*/ 10379 w 4350925" name="T40"/>
              <a:gd fmla="*/ 7195 h 1320333" name="T41"/>
              <a:gd fmla="*/ 6907 w 4350925" name="T42"/>
              <a:gd fmla="*/ 4917 h 1320333" name="T43"/>
              <a:gd fmla="*/ 6799 w 4350925" name="T44"/>
              <a:gd fmla="*/ 4916 h 1320333" name="T45"/>
              <a:gd fmla="*/ 0 w 4350925" name="T46"/>
              <a:gd fmla="*/ 4161 h 1320333" name="T47"/>
              <a:gd fmla="*/ 7987 w 4350925" name="T48"/>
              <a:gd fmla="*/ 2511 h 1320333" name="T49"/>
              <a:gd fmla="*/ 8520 w 4350925" name="T50"/>
              <a:gd fmla="*/ 1892 h 1320333" name="T51"/>
              <a:gd fmla="*/ 10396 w 4350925" name="T52"/>
              <a:gd fmla="*/ 5573 h 1320333" name="T53"/>
              <a:gd fmla="*/ 11981 w 4350925" name="T54"/>
              <a:gd fmla="*/ 2627 h 1320333" name="T55"/>
              <a:gd fmla="*/ 12414 w 4350925" name="T56"/>
              <a:gd fmla="*/ 1813 h 1320333" name="T57"/>
              <a:gd fmla="*/ 14972 w 4350925" name="T58"/>
              <a:gd fmla="*/ 4405 h 1320333" name="T59"/>
              <a:gd fmla="*/ 15921 w 4350925" name="T60"/>
              <a:gd fmla="*/ 2626 h 1320333" name="T61"/>
              <a:gd fmla="*/ 16845 w 4350925" name="T62"/>
              <a:gd fmla="*/ 2773 h 1320333" name="T63"/>
              <a:gd fmla="*/ 17952 w 4350925" name="T64"/>
              <a:gd fmla="*/ 588 h 1320333"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1320333" w="4350925">
                <a:moveTo>
                  <a:pt x="2911505" y="0"/>
                </a:moveTo>
                <a:lnTo>
                  <a:pt x="2779921" y="348834"/>
                </a:lnTo>
                <a:lnTo>
                  <a:pt x="2693817" y="250291"/>
                </a:lnTo>
                <a:lnTo>
                  <a:pt x="2433426" y="477813"/>
                </a:lnTo>
                <a:lnTo>
                  <a:pt x="2594688" y="794305"/>
                </a:lnTo>
                <a:lnTo>
                  <a:pt x="2818289" y="373772"/>
                </a:lnTo>
                <a:lnTo>
                  <a:pt x="2818271" y="373737"/>
                </a:lnTo>
                <a:lnTo>
                  <a:pt x="2879832" y="257957"/>
                </a:lnTo>
                <a:lnTo>
                  <a:pt x="3165635" y="818878"/>
                </a:lnTo>
                <a:lnTo>
                  <a:pt x="3326764" y="588760"/>
                </a:lnTo>
                <a:lnTo>
                  <a:pt x="3457892" y="588760"/>
                </a:lnTo>
                <a:lnTo>
                  <a:pt x="3457684" y="589057"/>
                </a:lnTo>
                <a:lnTo>
                  <a:pt x="4350925" y="589057"/>
                </a:lnTo>
                <a:lnTo>
                  <a:pt x="4350925" y="696470"/>
                </a:lnTo>
                <a:lnTo>
                  <a:pt x="3382473" y="696470"/>
                </a:lnTo>
                <a:lnTo>
                  <a:pt x="3152218" y="1025309"/>
                </a:lnTo>
                <a:lnTo>
                  <a:pt x="3151219" y="1027185"/>
                </a:lnTo>
                <a:lnTo>
                  <a:pt x="2877820" y="490608"/>
                </a:lnTo>
                <a:lnTo>
                  <a:pt x="2654218" y="911141"/>
                </a:lnTo>
                <a:lnTo>
                  <a:pt x="2654354" y="911406"/>
                </a:lnTo>
                <a:lnTo>
                  <a:pt x="2592792" y="1027185"/>
                </a:lnTo>
                <a:lnTo>
                  <a:pt x="2350011" y="550699"/>
                </a:lnTo>
                <a:lnTo>
                  <a:pt x="2233150" y="652808"/>
                </a:lnTo>
                <a:lnTo>
                  <a:pt x="2095397" y="911883"/>
                </a:lnTo>
                <a:lnTo>
                  <a:pt x="2095430" y="911947"/>
                </a:lnTo>
                <a:lnTo>
                  <a:pt x="2033869" y="1027726"/>
                </a:lnTo>
                <a:lnTo>
                  <a:pt x="2033560" y="1027120"/>
                </a:lnTo>
                <a:lnTo>
                  <a:pt x="2033526" y="1027185"/>
                </a:lnTo>
                <a:lnTo>
                  <a:pt x="1963031" y="888830"/>
                </a:lnTo>
                <a:lnTo>
                  <a:pt x="1469190" y="1320333"/>
                </a:lnTo>
                <a:lnTo>
                  <a:pt x="1409650" y="1252192"/>
                </a:lnTo>
                <a:lnTo>
                  <a:pt x="1917011" y="808876"/>
                </a:lnTo>
                <a:lnTo>
                  <a:pt x="1920665" y="805683"/>
                </a:lnTo>
                <a:lnTo>
                  <a:pt x="1760126" y="490608"/>
                </a:lnTo>
                <a:lnTo>
                  <a:pt x="1536131" y="911883"/>
                </a:lnTo>
                <a:lnTo>
                  <a:pt x="1536163" y="911947"/>
                </a:lnTo>
                <a:lnTo>
                  <a:pt x="1475601" y="1025847"/>
                </a:lnTo>
                <a:lnTo>
                  <a:pt x="1475601" y="1028305"/>
                </a:lnTo>
                <a:lnTo>
                  <a:pt x="1474962" y="1027050"/>
                </a:lnTo>
                <a:lnTo>
                  <a:pt x="1474602" y="1027726"/>
                </a:lnTo>
                <a:lnTo>
                  <a:pt x="1473322" y="1025216"/>
                </a:lnTo>
                <a:lnTo>
                  <a:pt x="1473322" y="1023833"/>
                </a:lnTo>
                <a:lnTo>
                  <a:pt x="1186408" y="460732"/>
                </a:lnTo>
                <a:lnTo>
                  <a:pt x="980427" y="699667"/>
                </a:lnTo>
                <a:lnTo>
                  <a:pt x="965252" y="699667"/>
                </a:lnTo>
                <a:lnTo>
                  <a:pt x="965128" y="699560"/>
                </a:lnTo>
                <a:lnTo>
                  <a:pt x="0" y="699560"/>
                </a:lnTo>
                <a:lnTo>
                  <a:pt x="0" y="592147"/>
                </a:lnTo>
                <a:lnTo>
                  <a:pt x="931300" y="592147"/>
                </a:lnTo>
                <a:lnTo>
                  <a:pt x="1133726" y="357336"/>
                </a:lnTo>
                <a:lnTo>
                  <a:pt x="1133618" y="357124"/>
                </a:lnTo>
                <a:lnTo>
                  <a:pt x="1209387" y="269232"/>
                </a:lnTo>
                <a:lnTo>
                  <a:pt x="1475601" y="791707"/>
                </a:lnTo>
                <a:lnTo>
                  <a:pt x="1475601" y="793089"/>
                </a:lnTo>
                <a:lnTo>
                  <a:pt x="1476599" y="795047"/>
                </a:lnTo>
                <a:lnTo>
                  <a:pt x="1700595" y="373772"/>
                </a:lnTo>
                <a:lnTo>
                  <a:pt x="1700576" y="373737"/>
                </a:lnTo>
                <a:lnTo>
                  <a:pt x="1762138" y="257957"/>
                </a:lnTo>
                <a:lnTo>
                  <a:pt x="2004081" y="732797"/>
                </a:lnTo>
                <a:lnTo>
                  <a:pt x="2125267" y="626908"/>
                </a:lnTo>
                <a:lnTo>
                  <a:pt x="2259862" y="373772"/>
                </a:lnTo>
                <a:lnTo>
                  <a:pt x="2259844" y="373737"/>
                </a:lnTo>
                <a:lnTo>
                  <a:pt x="2321404" y="257957"/>
                </a:lnTo>
                <a:lnTo>
                  <a:pt x="2391061" y="394666"/>
                </a:lnTo>
                <a:lnTo>
                  <a:pt x="2634278" y="182150"/>
                </a:lnTo>
                <a:lnTo>
                  <a:pt x="2548175" y="83608"/>
                </a:lnTo>
                <a:lnTo>
                  <a:pt x="2911505" y="0"/>
                </a:lnTo>
                <a:close/>
              </a:path>
            </a:pathLst>
          </a:custGeom>
          <a:solidFill>
            <a:srgbClr val="C00000"/>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0485" name="文本框 4"/>
          <p:cNvSpPr txBox="1">
            <a:spLocks noChangeArrowheads="1"/>
          </p:cNvSpPr>
          <p:nvPr/>
        </p:nvSpPr>
        <p:spPr bwMode="auto">
          <a:xfrm>
            <a:off x="5330825" y="1370013"/>
            <a:ext cx="1744663"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latin charset="-122" panose="02010609060101010101" pitchFamily="49" typeface="黑体"/>
                <a:ea charset="-122" panose="02010609060101010101" pitchFamily="49" typeface="黑体"/>
              </a:rPr>
              <a:t>输入参考文献</a:t>
            </a:r>
          </a:p>
        </p:txBody>
      </p:sp>
      <p:sp>
        <p:nvSpPr>
          <p:cNvPr id="17414" name="矩形 2"/>
          <p:cNvSpPr>
            <a:spLocks noChangeArrowheads="1"/>
          </p:cNvSpPr>
          <p:nvPr/>
        </p:nvSpPr>
        <p:spPr bwMode="auto">
          <a:xfrm>
            <a:off x="3690938" y="2640013"/>
            <a:ext cx="5272087" cy="360362"/>
          </a:xfrm>
          <a:prstGeom prst="rect">
            <a:avLst/>
          </a:prstGeom>
          <a:noFill/>
          <a:ln cmpd="sng" w="9525">
            <a:solidFill>
              <a:srgbClr val="2B2A2A"/>
            </a:solidFill>
            <a:bevel/>
          </a:ln>
          <a:extLst>
            <a:ext uri="{909E8E84-426E-40DD-AFC4-6F175D3DCCD1}">
              <a14:hiddenFill>
                <a:solidFill>
                  <a:srgbClr val="FFFFFF"/>
                </a:solidFill>
              </a14:hiddenFill>
            </a:ext>
          </a:extLst>
        </p:spPr>
        <p:txBody>
          <a:bodyPr anchor="b"/>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0" panose="020b0604020202020204" pitchFamily="34" typeface="Arial"/>
              </a:rPr>
              <a:t>序号. 编著者. 书名[M]，出版地：出版社，年代，起止页码</a:t>
            </a:r>
          </a:p>
        </p:txBody>
      </p:sp>
      <p:sp>
        <p:nvSpPr>
          <p:cNvPr id="8" name="矩形 2"/>
          <p:cNvSpPr>
            <a:spLocks noChangeArrowheads="1"/>
          </p:cNvSpPr>
          <p:nvPr/>
        </p:nvSpPr>
        <p:spPr bwMode="auto">
          <a:xfrm>
            <a:off x="3690938" y="3227388"/>
            <a:ext cx="5272087" cy="360362"/>
          </a:xfrm>
          <a:prstGeom prst="rect">
            <a:avLst/>
          </a:prstGeom>
          <a:noFill/>
          <a:ln cmpd="sng" w="9525">
            <a:solidFill>
              <a:srgbClr val="2B2A2A"/>
            </a:solidFill>
            <a:bevel/>
          </a:ln>
          <a:extLst>
            <a:ext uri="{909E8E84-426E-40DD-AFC4-6F175D3DCCD1}">
              <a14:hiddenFill>
                <a:solidFill>
                  <a:srgbClr val="FFFFFF"/>
                </a:solidFill>
              </a14:hiddenFill>
            </a:ext>
          </a:extLst>
        </p:spPr>
        <p:txBody>
          <a:bodyPr anchor="b"/>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0" panose="020b0604020202020204" pitchFamily="34" typeface="Arial"/>
              </a:rPr>
              <a:t>序号. 编著者. 书名[M]，出版地：出版社，年代，起止页码</a:t>
            </a:r>
          </a:p>
        </p:txBody>
      </p:sp>
      <p:sp>
        <p:nvSpPr>
          <p:cNvPr id="9" name="矩形 2"/>
          <p:cNvSpPr>
            <a:spLocks noChangeArrowheads="1"/>
          </p:cNvSpPr>
          <p:nvPr/>
        </p:nvSpPr>
        <p:spPr bwMode="auto">
          <a:xfrm>
            <a:off x="3690938" y="3814763"/>
            <a:ext cx="5272087" cy="360362"/>
          </a:xfrm>
          <a:prstGeom prst="rect">
            <a:avLst/>
          </a:prstGeom>
          <a:noFill/>
          <a:ln cmpd="sng" w="9525">
            <a:solidFill>
              <a:srgbClr val="2B2A2A"/>
            </a:solidFill>
            <a:bevel/>
          </a:ln>
          <a:extLst>
            <a:ext uri="{909E8E84-426E-40DD-AFC4-6F175D3DCCD1}">
              <a14:hiddenFill>
                <a:solidFill>
                  <a:srgbClr val="FFFFFF"/>
                </a:solidFill>
              </a14:hiddenFill>
            </a:ext>
          </a:extLst>
        </p:spPr>
        <p:txBody>
          <a:bodyPr anchor="b"/>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0" panose="020b0604020202020204" pitchFamily="34" typeface="Arial"/>
              </a:rPr>
              <a:t>序号. 编著者. 书名[M]，出版地：出版社，年代，起止页码</a:t>
            </a:r>
          </a:p>
        </p:txBody>
      </p:sp>
      <p:sp>
        <p:nvSpPr>
          <p:cNvPr id="10" name="矩形 2"/>
          <p:cNvSpPr>
            <a:spLocks noChangeArrowheads="1"/>
          </p:cNvSpPr>
          <p:nvPr/>
        </p:nvSpPr>
        <p:spPr bwMode="auto">
          <a:xfrm>
            <a:off x="3690938" y="4402138"/>
            <a:ext cx="5272087" cy="360362"/>
          </a:xfrm>
          <a:prstGeom prst="rect">
            <a:avLst/>
          </a:prstGeom>
          <a:noFill/>
          <a:ln cmpd="sng" w="9525">
            <a:solidFill>
              <a:srgbClr val="2B2A2A"/>
            </a:solidFill>
            <a:bevel/>
          </a:ln>
          <a:extLst>
            <a:ext uri="{909E8E84-426E-40DD-AFC4-6F175D3DCCD1}">
              <a14:hiddenFill>
                <a:solidFill>
                  <a:srgbClr val="FFFFFF"/>
                </a:solidFill>
              </a14:hiddenFill>
            </a:ext>
          </a:extLst>
        </p:spPr>
        <p:txBody>
          <a:bodyPr anchor="b"/>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0" panose="020b0604020202020204" pitchFamily="34" typeface="Arial"/>
              </a:rPr>
              <a:t>序号. 编著者. 书名[M]，出版地：出版社，年代，起止页码</a:t>
            </a:r>
          </a:p>
        </p:txBody>
      </p:sp>
      <p:sp>
        <p:nvSpPr>
          <p:cNvPr id="11" name="矩形 2"/>
          <p:cNvSpPr>
            <a:spLocks noChangeArrowheads="1"/>
          </p:cNvSpPr>
          <p:nvPr/>
        </p:nvSpPr>
        <p:spPr bwMode="auto">
          <a:xfrm>
            <a:off x="3690938" y="4991100"/>
            <a:ext cx="5272087" cy="360363"/>
          </a:xfrm>
          <a:prstGeom prst="rect">
            <a:avLst/>
          </a:prstGeom>
          <a:noFill/>
          <a:ln cmpd="sng" w="9525">
            <a:solidFill>
              <a:srgbClr val="2B2A2A"/>
            </a:solidFill>
            <a:bevel/>
          </a:ln>
          <a:extLst>
            <a:ext uri="{909E8E84-426E-40DD-AFC4-6F175D3DCCD1}">
              <a14:hiddenFill>
                <a:solidFill>
                  <a:srgbClr val="FFFFFF"/>
                </a:solidFill>
              </a14:hiddenFill>
            </a:ext>
          </a:extLst>
        </p:spPr>
        <p:txBody>
          <a:bodyPr anchor="b"/>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0" panose="020b0604020202020204" pitchFamily="34" typeface="Arial"/>
              </a:rPr>
              <a:t>序号. 编著者. 书名[M]，出版地：出版社，年代，起止页码</a:t>
            </a:r>
          </a:p>
        </p:txBody>
      </p:sp>
      <p:sp>
        <p:nvSpPr>
          <p:cNvPr id="12" name="矩形 2"/>
          <p:cNvSpPr>
            <a:spLocks noChangeArrowheads="1"/>
          </p:cNvSpPr>
          <p:nvPr/>
        </p:nvSpPr>
        <p:spPr bwMode="auto">
          <a:xfrm>
            <a:off x="3690938" y="5578475"/>
            <a:ext cx="5272087" cy="360363"/>
          </a:xfrm>
          <a:prstGeom prst="rect">
            <a:avLst/>
          </a:prstGeom>
          <a:noFill/>
          <a:ln cmpd="sng" w="9525">
            <a:solidFill>
              <a:srgbClr val="2B2A2A"/>
            </a:solidFill>
            <a:bevel/>
          </a:ln>
          <a:extLst>
            <a:ext uri="{909E8E84-426E-40DD-AFC4-6F175D3DCCD1}">
              <a14:hiddenFill>
                <a:solidFill>
                  <a:srgbClr val="FFFFFF"/>
                </a:solidFill>
              </a14:hiddenFill>
            </a:ext>
          </a:extLst>
        </p:spPr>
        <p:txBody>
          <a:bodyPr anchor="b"/>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0" panose="020b0604020202020204" pitchFamily="34" typeface="Arial"/>
              </a:rPr>
              <a:t>序号. 编著者. 书名[M]，出版地：出版社，年代，起止页码</a:t>
            </a:r>
          </a:p>
        </p:txBody>
      </p:sp>
    </p:spTree>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椭圆 13"/>
          <p:cNvSpPr/>
          <p:nvPr/>
        </p:nvSpPr>
        <p:spPr>
          <a:xfrm>
            <a:off x="7206263" y="5561215"/>
            <a:ext cx="1127222" cy="1045173"/>
          </a:xfrm>
          <a:custGeom>
            <a:rect b="b" l="l" r="r" t="t"/>
            <a:pathLst>
              <a:path h="1393564" w="1502962">
                <a:moveTo>
                  <a:pt x="721705" y="0"/>
                </a:moveTo>
                <a:cubicBezTo>
                  <a:pt x="940434" y="0"/>
                  <a:pt x="1117749" y="177315"/>
                  <a:pt x="1117749" y="396044"/>
                </a:cubicBezTo>
                <a:cubicBezTo>
                  <a:pt x="1117749" y="543784"/>
                  <a:pt x="1036853" y="672629"/>
                  <a:pt x="916059" y="739148"/>
                </a:cubicBezTo>
                <a:cubicBezTo>
                  <a:pt x="1228745" y="806914"/>
                  <a:pt x="1468249" y="1069578"/>
                  <a:pt x="1502962" y="1393564"/>
                </a:cubicBezTo>
                <a:lnTo>
                  <a:pt x="0" y="1393564"/>
                </a:lnTo>
                <a:cubicBezTo>
                  <a:pt x="33240" y="1083322"/>
                  <a:pt x="254267" y="829309"/>
                  <a:pt x="548042" y="750378"/>
                </a:cubicBezTo>
                <a:cubicBezTo>
                  <a:pt x="416051" y="687270"/>
                  <a:pt x="325661" y="552213"/>
                  <a:pt x="325661" y="396044"/>
                </a:cubicBezTo>
                <a:cubicBezTo>
                  <a:pt x="325661" y="177315"/>
                  <a:pt x="502976" y="0"/>
                  <a:pt x="721705" y="0"/>
                </a:cubicBezTo>
                <a:close/>
              </a:path>
            </a:pathLst>
          </a:custGeom>
          <a:solidFill>
            <a:srgbClr val="2B2A2A"/>
          </a:solidFill>
          <a:ln w="38100">
            <a:solidFill>
              <a:srgbClr val="2B2A2A"/>
            </a:solidFill>
          </a:ln>
          <a:effectLst/>
          <a:scene3d>
            <a:camera prst="orthographicFront">
              <a:rot lat="0" lon="0" rev="0"/>
            </a:camera>
            <a:lightRig dir="t" rig="contrasting">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b"/>
          <a:lstStyle/>
          <a:p>
            <a:pPr algn="ctr" eaLnBrk="1" fontAlgn="auto" hangingPunct="1">
              <a:spcBef>
                <a:spcPct val="0"/>
              </a:spcBef>
              <a:spcAft>
                <a:spcPct val="0"/>
              </a:spcAft>
              <a:buFont charset="0" panose="020b0604020202020204" pitchFamily="34" typeface="Arial"/>
              <a:buNone/>
              <a:defRPr/>
            </a:pPr>
            <a:r>
              <a:rPr altLang="en-US" lang="zh-CN" sz="1600">
                <a:solidFill>
                  <a:srgbClr val="2B2A2A"/>
                </a:solidFill>
                <a:latin typeface="+mn-ea"/>
              </a:rPr>
              <a:t>标题</a:t>
            </a:r>
          </a:p>
        </p:txBody>
      </p:sp>
      <p:sp>
        <p:nvSpPr>
          <p:cNvPr id="18" name="椭圆 12"/>
          <p:cNvSpPr/>
          <p:nvPr/>
        </p:nvSpPr>
        <p:spPr>
          <a:xfrm>
            <a:off x="5645648" y="5561215"/>
            <a:ext cx="1127222" cy="1045173"/>
          </a:xfrm>
          <a:custGeom>
            <a:rect b="b" l="l" r="r" t="t"/>
            <a:pathLst>
              <a:path h="1393564" w="1502962">
                <a:moveTo>
                  <a:pt x="736593" y="0"/>
                </a:moveTo>
                <a:cubicBezTo>
                  <a:pt x="955322" y="0"/>
                  <a:pt x="1132637" y="177315"/>
                  <a:pt x="1132637" y="396044"/>
                </a:cubicBezTo>
                <a:cubicBezTo>
                  <a:pt x="1132637" y="545894"/>
                  <a:pt x="1049414" y="676307"/>
                  <a:pt x="925774" y="741955"/>
                </a:cubicBezTo>
                <a:cubicBezTo>
                  <a:pt x="1233780" y="812467"/>
                  <a:pt x="1468616" y="1072999"/>
                  <a:pt x="1502962" y="1393564"/>
                </a:cubicBezTo>
                <a:lnTo>
                  <a:pt x="0" y="1393564"/>
                </a:lnTo>
                <a:cubicBezTo>
                  <a:pt x="33610" y="1079873"/>
                  <a:pt x="259205" y="823667"/>
                  <a:pt x="557757" y="747571"/>
                </a:cubicBezTo>
                <a:cubicBezTo>
                  <a:pt x="428521" y="683629"/>
                  <a:pt x="340549" y="550110"/>
                  <a:pt x="340549" y="396044"/>
                </a:cubicBezTo>
                <a:cubicBezTo>
                  <a:pt x="340549" y="177315"/>
                  <a:pt x="517864" y="0"/>
                  <a:pt x="736593" y="0"/>
                </a:cubicBezTo>
                <a:close/>
              </a:path>
            </a:pathLst>
          </a:custGeom>
          <a:solidFill>
            <a:srgbClr val="2B2A2A"/>
          </a:solidFill>
          <a:ln w="38100">
            <a:solidFill>
              <a:srgbClr val="2B2A2A"/>
            </a:solidFill>
          </a:ln>
          <a:effectLst/>
          <a:scene3d>
            <a:camera prst="orthographicFront">
              <a:rot lat="0" lon="0" rev="0"/>
            </a:camera>
            <a:lightRig dir="t" rig="contrasting">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b"/>
          <a:lstStyle/>
          <a:p>
            <a:pPr algn="ctr" eaLnBrk="1" fontAlgn="auto" hangingPunct="1">
              <a:spcBef>
                <a:spcPct val="0"/>
              </a:spcBef>
              <a:spcAft>
                <a:spcPct val="0"/>
              </a:spcAft>
              <a:buFont charset="0" panose="020b0604020202020204" pitchFamily="34" typeface="Arial"/>
              <a:buNone/>
              <a:defRPr/>
            </a:pPr>
            <a:r>
              <a:rPr altLang="en-US" lang="zh-CN" sz="1600">
                <a:solidFill>
                  <a:srgbClr val="2B2A2A"/>
                </a:solidFill>
                <a:latin typeface="+mn-ea"/>
              </a:rPr>
              <a:t>标题</a:t>
            </a:r>
          </a:p>
        </p:txBody>
      </p:sp>
      <p:sp>
        <p:nvSpPr>
          <p:cNvPr id="20" name="椭圆 11"/>
          <p:cNvSpPr/>
          <p:nvPr/>
        </p:nvSpPr>
        <p:spPr>
          <a:xfrm>
            <a:off x="4133793" y="5561215"/>
            <a:ext cx="1127222" cy="1045173"/>
          </a:xfrm>
          <a:custGeom>
            <a:rect b="b" l="l" r="r" t="t"/>
            <a:pathLst>
              <a:path h="1393564" w="1502962">
                <a:moveTo>
                  <a:pt x="751481" y="0"/>
                </a:moveTo>
                <a:cubicBezTo>
                  <a:pt x="970210" y="0"/>
                  <a:pt x="1147525" y="177315"/>
                  <a:pt x="1147525" y="396044"/>
                </a:cubicBezTo>
                <a:cubicBezTo>
                  <a:pt x="1147525" y="548003"/>
                  <a:pt x="1061942" y="679974"/>
                  <a:pt x="935490" y="744763"/>
                </a:cubicBezTo>
                <a:cubicBezTo>
                  <a:pt x="1238785" y="818053"/>
                  <a:pt x="1468984" y="1076431"/>
                  <a:pt x="1502962" y="1393564"/>
                </a:cubicBezTo>
                <a:lnTo>
                  <a:pt x="0" y="1393564"/>
                </a:lnTo>
                <a:cubicBezTo>
                  <a:pt x="33979" y="1076431"/>
                  <a:pt x="264178" y="818053"/>
                  <a:pt x="567473" y="744763"/>
                </a:cubicBezTo>
                <a:cubicBezTo>
                  <a:pt x="441020" y="679974"/>
                  <a:pt x="355437" y="548003"/>
                  <a:pt x="355437" y="396044"/>
                </a:cubicBezTo>
                <a:cubicBezTo>
                  <a:pt x="355437" y="177315"/>
                  <a:pt x="532752" y="0"/>
                  <a:pt x="751481" y="0"/>
                </a:cubicBezTo>
                <a:close/>
              </a:path>
            </a:pathLst>
          </a:custGeom>
          <a:solidFill>
            <a:srgbClr val="2B2A2A"/>
          </a:solidFill>
          <a:ln w="38100">
            <a:solidFill>
              <a:srgbClr val="2B2A2A"/>
            </a:solidFill>
          </a:ln>
          <a:effectLst/>
          <a:scene3d>
            <a:camera prst="orthographicFront">
              <a:rot lat="0" lon="0" rev="0"/>
            </a:camera>
            <a:lightRig dir="t" rig="contrasting">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b"/>
          <a:lstStyle/>
          <a:p>
            <a:pPr algn="ctr" eaLnBrk="1" fontAlgn="auto" hangingPunct="1">
              <a:spcBef>
                <a:spcPct val="0"/>
              </a:spcBef>
              <a:spcAft>
                <a:spcPct val="0"/>
              </a:spcAft>
              <a:buFont charset="0" panose="020b0604020202020204" pitchFamily="34" typeface="Arial"/>
              <a:buNone/>
              <a:defRPr/>
            </a:pPr>
            <a:r>
              <a:rPr altLang="en-US" lang="zh-CN" sz="1600">
                <a:solidFill>
                  <a:srgbClr val="2B2A2A"/>
                </a:solidFill>
                <a:latin typeface="+mn-ea"/>
              </a:rPr>
              <a:t>标题</a:t>
            </a:r>
          </a:p>
        </p:txBody>
      </p:sp>
      <p:sp>
        <p:nvSpPr>
          <p:cNvPr id="22" name="椭圆 10"/>
          <p:cNvSpPr/>
          <p:nvPr/>
        </p:nvSpPr>
        <p:spPr>
          <a:xfrm>
            <a:off x="2573177" y="5561215"/>
            <a:ext cx="1127222" cy="1045173"/>
          </a:xfrm>
          <a:custGeom>
            <a:rect b="b" l="l" r="r" t="t"/>
            <a:pathLst>
              <a:path h="1393564" w="1502962">
                <a:moveTo>
                  <a:pt x="766369" y="0"/>
                </a:moveTo>
                <a:cubicBezTo>
                  <a:pt x="985098" y="0"/>
                  <a:pt x="1162413" y="177315"/>
                  <a:pt x="1162413" y="396044"/>
                </a:cubicBezTo>
                <a:cubicBezTo>
                  <a:pt x="1162413" y="550110"/>
                  <a:pt x="1074441" y="683629"/>
                  <a:pt x="945205" y="747570"/>
                </a:cubicBezTo>
                <a:cubicBezTo>
                  <a:pt x="1243758" y="823667"/>
                  <a:pt x="1469352" y="1079873"/>
                  <a:pt x="1502962" y="1393564"/>
                </a:cubicBezTo>
                <a:lnTo>
                  <a:pt x="0" y="1393564"/>
                </a:lnTo>
                <a:cubicBezTo>
                  <a:pt x="34346" y="1073000"/>
                  <a:pt x="269183" y="812468"/>
                  <a:pt x="577188" y="741955"/>
                </a:cubicBezTo>
                <a:cubicBezTo>
                  <a:pt x="453549" y="676307"/>
                  <a:pt x="370325" y="545894"/>
                  <a:pt x="370325" y="396044"/>
                </a:cubicBezTo>
                <a:cubicBezTo>
                  <a:pt x="370325" y="177315"/>
                  <a:pt x="547640" y="0"/>
                  <a:pt x="766369" y="0"/>
                </a:cubicBezTo>
                <a:close/>
              </a:path>
            </a:pathLst>
          </a:custGeom>
          <a:solidFill>
            <a:srgbClr val="2B2A2A"/>
          </a:solidFill>
          <a:ln w="38100">
            <a:solidFill>
              <a:srgbClr val="2B2A2A"/>
            </a:solidFill>
          </a:ln>
          <a:effectLst/>
          <a:scene3d>
            <a:camera prst="orthographicFront">
              <a:rot lat="0" lon="0" rev="0"/>
            </a:camera>
            <a:lightRig dir="t" rig="contrasting">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b"/>
          <a:lstStyle/>
          <a:p>
            <a:pPr algn="ctr" eaLnBrk="1" fontAlgn="auto" hangingPunct="1">
              <a:spcBef>
                <a:spcPct val="0"/>
              </a:spcBef>
              <a:spcAft>
                <a:spcPct val="0"/>
              </a:spcAft>
              <a:buFont charset="0" panose="020b0604020202020204" pitchFamily="34" typeface="Arial"/>
              <a:buNone/>
              <a:defRPr/>
            </a:pPr>
            <a:r>
              <a:rPr altLang="en-US" lang="zh-CN" sz="1600">
                <a:solidFill>
                  <a:srgbClr val="2B2A2A"/>
                </a:solidFill>
                <a:latin typeface="+mn-ea"/>
              </a:rPr>
              <a:t>标题</a:t>
            </a:r>
          </a:p>
        </p:txBody>
      </p:sp>
      <p:sp>
        <p:nvSpPr>
          <p:cNvPr id="24" name="椭圆 12"/>
          <p:cNvSpPr/>
          <p:nvPr/>
        </p:nvSpPr>
        <p:spPr>
          <a:xfrm>
            <a:off x="8709882" y="5561215"/>
            <a:ext cx="1127222" cy="1045173"/>
          </a:xfrm>
          <a:custGeom>
            <a:rect b="b" l="l" r="r" t="t"/>
            <a:pathLst>
              <a:path h="1393564" w="1502962">
                <a:moveTo>
                  <a:pt x="736593" y="0"/>
                </a:moveTo>
                <a:cubicBezTo>
                  <a:pt x="955322" y="0"/>
                  <a:pt x="1132637" y="177315"/>
                  <a:pt x="1132637" y="396044"/>
                </a:cubicBezTo>
                <a:cubicBezTo>
                  <a:pt x="1132637" y="545894"/>
                  <a:pt x="1049414" y="676307"/>
                  <a:pt x="925774" y="741955"/>
                </a:cubicBezTo>
                <a:cubicBezTo>
                  <a:pt x="1233780" y="812467"/>
                  <a:pt x="1468616" y="1072999"/>
                  <a:pt x="1502962" y="1393564"/>
                </a:cubicBezTo>
                <a:lnTo>
                  <a:pt x="0" y="1393564"/>
                </a:lnTo>
                <a:cubicBezTo>
                  <a:pt x="33610" y="1079873"/>
                  <a:pt x="259205" y="823667"/>
                  <a:pt x="557757" y="747571"/>
                </a:cubicBezTo>
                <a:cubicBezTo>
                  <a:pt x="428521" y="683629"/>
                  <a:pt x="340549" y="550110"/>
                  <a:pt x="340549" y="396044"/>
                </a:cubicBezTo>
                <a:cubicBezTo>
                  <a:pt x="340549" y="177315"/>
                  <a:pt x="517864" y="0"/>
                  <a:pt x="736593" y="0"/>
                </a:cubicBezTo>
                <a:close/>
              </a:path>
            </a:pathLst>
          </a:custGeom>
          <a:solidFill>
            <a:srgbClr val="2B2A2A"/>
          </a:solidFill>
          <a:ln w="38100">
            <a:solidFill>
              <a:srgbClr val="2B2A2A"/>
            </a:solidFill>
          </a:ln>
          <a:effectLst/>
          <a:scene3d>
            <a:camera prst="orthographicFront">
              <a:rot lat="0" lon="0" rev="0"/>
            </a:camera>
            <a:lightRig dir="t" rig="contrasting">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b"/>
          <a:lstStyle/>
          <a:p>
            <a:pPr algn="ctr" eaLnBrk="1" fontAlgn="auto" hangingPunct="1">
              <a:spcBef>
                <a:spcPct val="0"/>
              </a:spcBef>
              <a:spcAft>
                <a:spcPct val="0"/>
              </a:spcAft>
              <a:buFont charset="0" panose="020b0604020202020204" pitchFamily="34" typeface="Arial"/>
              <a:buNone/>
              <a:defRPr/>
            </a:pPr>
            <a:r>
              <a:rPr altLang="en-US" lang="zh-CN" sz="1600">
                <a:solidFill>
                  <a:srgbClr val="2B2A2A"/>
                </a:solidFill>
                <a:latin typeface="+mn-ea"/>
              </a:rPr>
              <a:t>标题</a:t>
            </a:r>
          </a:p>
        </p:txBody>
      </p:sp>
      <p:sp>
        <p:nvSpPr>
          <p:cNvPr id="21521"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21522" name="矩形 5"/>
          <p:cNvSpPr>
            <a:spLocks noChangeArrowheads="1"/>
          </p:cNvSpPr>
          <p:nvPr/>
        </p:nvSpPr>
        <p:spPr bwMode="auto">
          <a:xfrm>
            <a:off x="0" y="6194425"/>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21523" name="KSO_GT1.1"/>
          <p:cNvSpPr>
            <a:spLocks noChangeArrowheads="1"/>
          </p:cNvSpPr>
          <p:nvPr/>
        </p:nvSpPr>
        <p:spPr bwMode="auto">
          <a:xfrm>
            <a:off x="5133975" y="2046288"/>
            <a:ext cx="2587625" cy="2220912"/>
          </a:xfrm>
          <a:prstGeom prst="wedgeEllipseCallout">
            <a:avLst>
              <a:gd fmla="val -20833" name="adj1"/>
              <a:gd fmla="val 62500" name="adj2"/>
            </a:avLst>
          </a:prstGeom>
          <a:noFill/>
          <a:ln w="9525">
            <a:solidFill>
              <a:srgbClr val="2B2A2A"/>
            </a:solidFill>
            <a:miter lim="800000"/>
          </a:ln>
          <a:extLst>
            <a:ext uri="{909E8E84-426E-40DD-AFC4-6F175D3DCCD1}">
              <a14:hiddenFill>
                <a:solidFill>
                  <a:srgbClr val="FFFFFF"/>
                </a:solidFill>
              </a14:hiddenFill>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30000"/>
              </a:lnSpc>
              <a:spcBef>
                <a:spcPct val="0"/>
              </a:spcBef>
              <a:buFont charset="0" panose="020b0604020202020204" pitchFamily="34" typeface="Arial"/>
              <a:buNone/>
            </a:pPr>
            <a:r>
              <a:rPr altLang="en-US" lang="zh-CN">
                <a:solidFill>
                  <a:srgbClr val="C53D3D"/>
                </a:solidFill>
                <a:latin charset="-122" panose="02010800040101010101" pitchFamily="2" typeface="华文琥珀"/>
                <a:ea charset="-122" panose="02010800040101010101" pitchFamily="2" typeface="华文琥珀"/>
              </a:rPr>
              <a:t>提问环节</a:t>
            </a:r>
          </a:p>
        </p:txBody>
      </p:sp>
    </p:spTree>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Freeform 5"/>
          <p:cNvSpPr/>
          <p:nvPr/>
        </p:nvSpPr>
        <p:spPr bwMode="auto">
          <a:xfrm>
            <a:off x="3908425" y="1503363"/>
            <a:ext cx="4375150" cy="5354637"/>
          </a:xfrm>
          <a:custGeom>
            <a:gdLst>
              <a:gd fmla="*/ 1412 w 1646" name="T0"/>
              <a:gd fmla="*/ 1674 h 2015" name="T1"/>
              <a:gd fmla="*/ 1372 w 1646" name="T2"/>
              <a:gd fmla="*/ 1163 h 2015" name="T3"/>
              <a:gd fmla="*/ 1439 w 1646" name="T4"/>
              <a:gd fmla="*/ 1075 h 2015" name="T5"/>
              <a:gd fmla="*/ 1536 w 1646" name="T6"/>
              <a:gd fmla="*/ 808 h 2015" name="T7"/>
              <a:gd fmla="*/ 1247 w 1646" name="T8"/>
              <a:gd fmla="*/ 156 h 2015" name="T9"/>
              <a:gd fmla="*/ 493 w 1646" name="T10"/>
              <a:gd fmla="*/ 100 h 2015" name="T11"/>
              <a:gd fmla="*/ 398 w 1646" name="T12"/>
              <a:gd fmla="*/ 157 h 2015" name="T13"/>
              <a:gd fmla="*/ 163 w 1646" name="T14"/>
              <a:gd fmla="*/ 524 h 2015" name="T15"/>
              <a:gd fmla="*/ 126 w 1646" name="T16"/>
              <a:gd fmla="*/ 617 h 2015" name="T17"/>
              <a:gd fmla="*/ 134 w 1646" name="T18"/>
              <a:gd fmla="*/ 682 h 2015" name="T19"/>
              <a:gd fmla="*/ 133 w 1646" name="T20"/>
              <a:gd fmla="*/ 749 h 2015" name="T21"/>
              <a:gd fmla="*/ 20 w 1646" name="T22"/>
              <a:gd fmla="*/ 977 h 2015" name="T23"/>
              <a:gd fmla="*/ 1 w 1646" name="T24"/>
              <a:gd fmla="*/ 1022 h 2015" name="T25"/>
              <a:gd fmla="*/ 35 w 1646" name="T26"/>
              <a:gd fmla="*/ 1079 h 2015" name="T27"/>
              <a:gd fmla="*/ 89 w 1646" name="T28"/>
              <a:gd fmla="*/ 1092 h 2015" name="T29"/>
              <a:gd fmla="*/ 103 w 1646" name="T30"/>
              <a:gd fmla="*/ 1178 h 2015" name="T31"/>
              <a:gd fmla="*/ 88 w 1646" name="T32"/>
              <a:gd fmla="*/ 1208 h 2015" name="T33"/>
              <a:gd fmla="*/ 113 w 1646" name="T34"/>
              <a:gd fmla="*/ 1250 h 2015" name="T35"/>
              <a:gd fmla="*/ 141 w 1646" name="T36"/>
              <a:gd fmla="*/ 1260 h 2015" name="T37"/>
              <a:gd fmla="*/ 118 w 1646" name="T38"/>
              <a:gd fmla="*/ 1278 h 2015" name="T39"/>
              <a:gd fmla="*/ 136 w 1646" name="T40"/>
              <a:gd fmla="*/ 1339 h 2015" name="T41"/>
              <a:gd fmla="*/ 151 w 1646" name="T42"/>
              <a:gd fmla="*/ 1373 h 2015" name="T43"/>
              <a:gd fmla="*/ 139 w 1646" name="T44"/>
              <a:gd fmla="*/ 1432 h 2015" name="T45"/>
              <a:gd fmla="*/ 215 w 1646" name="T46"/>
              <a:gd fmla="*/ 1540 h 2015" name="T47"/>
              <a:gd fmla="*/ 436 w 1646" name="T48"/>
              <a:gd fmla="*/ 1546 h 2015" name="T49"/>
              <a:gd fmla="*/ 541 w 1646" name="T50"/>
              <a:gd fmla="*/ 1617 h 2015" name="T51"/>
              <a:gd fmla="*/ 560 w 1646" name="T52"/>
              <a:gd fmla="*/ 1684 h 2015" name="T53"/>
              <a:gd fmla="*/ 644 w 1646" name="T54"/>
              <a:gd fmla="*/ 1879 h 2015" name="T55"/>
              <a:gd fmla="*/ 607 w 1646" name="T56"/>
              <a:gd fmla="*/ 2015 h 2015" name="T57"/>
              <a:gd fmla="*/ 1646 w 1646" name="T58"/>
              <a:gd fmla="*/ 2015 h 2015" name="T59"/>
              <a:gd fmla="*/ 1412 w 1646" name="T60"/>
              <a:gd fmla="*/ 1674 h 2015"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2015" w="1646">
                <a:moveTo>
                  <a:pt x="1412" y="1674"/>
                </a:moveTo>
                <a:cubicBezTo>
                  <a:pt x="1287" y="1534"/>
                  <a:pt x="1265" y="1326"/>
                  <a:pt x="1372" y="1163"/>
                </a:cubicBezTo>
                <a:cubicBezTo>
                  <a:pt x="1391" y="1135"/>
                  <a:pt x="1413" y="1106"/>
                  <a:pt x="1439" y="1075"/>
                </a:cubicBezTo>
                <a:cubicBezTo>
                  <a:pt x="1499" y="1000"/>
                  <a:pt x="1530" y="907"/>
                  <a:pt x="1536" y="808"/>
                </a:cubicBezTo>
                <a:cubicBezTo>
                  <a:pt x="1551" y="579"/>
                  <a:pt x="1439" y="291"/>
                  <a:pt x="1247" y="156"/>
                </a:cubicBezTo>
                <a:cubicBezTo>
                  <a:pt x="1032" y="18"/>
                  <a:pt x="744" y="0"/>
                  <a:pt x="493" y="100"/>
                </a:cubicBezTo>
                <a:cubicBezTo>
                  <a:pt x="460" y="116"/>
                  <a:pt x="429" y="135"/>
                  <a:pt x="398" y="157"/>
                </a:cubicBezTo>
                <a:cubicBezTo>
                  <a:pt x="258" y="258"/>
                  <a:pt x="224" y="369"/>
                  <a:pt x="163" y="524"/>
                </a:cubicBezTo>
                <a:cubicBezTo>
                  <a:pt x="151" y="554"/>
                  <a:pt x="133" y="585"/>
                  <a:pt x="126" y="617"/>
                </a:cubicBezTo>
                <a:cubicBezTo>
                  <a:pt x="119" y="652"/>
                  <a:pt x="127" y="664"/>
                  <a:pt x="134" y="682"/>
                </a:cubicBezTo>
                <a:cubicBezTo>
                  <a:pt x="145" y="707"/>
                  <a:pt x="144" y="723"/>
                  <a:pt x="133" y="749"/>
                </a:cubicBezTo>
                <a:cubicBezTo>
                  <a:pt x="97" y="826"/>
                  <a:pt x="65" y="904"/>
                  <a:pt x="20" y="977"/>
                </a:cubicBezTo>
                <a:cubicBezTo>
                  <a:pt x="12" y="989"/>
                  <a:pt x="2" y="1005"/>
                  <a:pt x="1" y="1022"/>
                </a:cubicBezTo>
                <a:cubicBezTo>
                  <a:pt x="0" y="1046"/>
                  <a:pt x="11" y="1070"/>
                  <a:pt x="35" y="1079"/>
                </a:cubicBezTo>
                <a:cubicBezTo>
                  <a:pt x="52" y="1085"/>
                  <a:pt x="71" y="1083"/>
                  <a:pt x="89" y="1092"/>
                </a:cubicBezTo>
                <a:cubicBezTo>
                  <a:pt x="130" y="1112"/>
                  <a:pt x="124" y="1148"/>
                  <a:pt x="103" y="1178"/>
                </a:cubicBezTo>
                <a:cubicBezTo>
                  <a:pt x="96" y="1189"/>
                  <a:pt x="89" y="1199"/>
                  <a:pt x="88" y="1208"/>
                </a:cubicBezTo>
                <a:cubicBezTo>
                  <a:pt x="85" y="1225"/>
                  <a:pt x="90" y="1240"/>
                  <a:pt x="113" y="1250"/>
                </a:cubicBezTo>
                <a:cubicBezTo>
                  <a:pt x="120" y="1254"/>
                  <a:pt x="130" y="1257"/>
                  <a:pt x="141" y="1260"/>
                </a:cubicBezTo>
                <a:cubicBezTo>
                  <a:pt x="131" y="1266"/>
                  <a:pt x="123" y="1272"/>
                  <a:pt x="118" y="1278"/>
                </a:cubicBezTo>
                <a:cubicBezTo>
                  <a:pt x="94" y="1302"/>
                  <a:pt x="114" y="1325"/>
                  <a:pt x="136" y="1339"/>
                </a:cubicBezTo>
                <a:cubicBezTo>
                  <a:pt x="150" y="1348"/>
                  <a:pt x="159" y="1356"/>
                  <a:pt x="151" y="1373"/>
                </a:cubicBezTo>
                <a:cubicBezTo>
                  <a:pt x="142" y="1393"/>
                  <a:pt x="139" y="1413"/>
                  <a:pt x="139" y="1432"/>
                </a:cubicBezTo>
                <a:cubicBezTo>
                  <a:pt x="140" y="1481"/>
                  <a:pt x="166" y="1527"/>
                  <a:pt x="215" y="1540"/>
                </a:cubicBezTo>
                <a:cubicBezTo>
                  <a:pt x="277" y="1556"/>
                  <a:pt x="371" y="1542"/>
                  <a:pt x="436" y="1546"/>
                </a:cubicBezTo>
                <a:cubicBezTo>
                  <a:pt x="483" y="1550"/>
                  <a:pt x="520" y="1567"/>
                  <a:pt x="541" y="1617"/>
                </a:cubicBezTo>
                <a:cubicBezTo>
                  <a:pt x="550" y="1639"/>
                  <a:pt x="555" y="1661"/>
                  <a:pt x="560" y="1684"/>
                </a:cubicBezTo>
                <a:cubicBezTo>
                  <a:pt x="577" y="1767"/>
                  <a:pt x="616" y="1806"/>
                  <a:pt x="644" y="1879"/>
                </a:cubicBezTo>
                <a:cubicBezTo>
                  <a:pt x="660" y="1920"/>
                  <a:pt x="660" y="1966"/>
                  <a:pt x="607" y="2015"/>
                </a:cubicBezTo>
                <a:cubicBezTo>
                  <a:pt x="1646" y="2015"/>
                  <a:pt x="1646" y="2015"/>
                  <a:pt x="1646" y="2015"/>
                </a:cubicBezTo>
                <a:cubicBezTo>
                  <a:pt x="1600" y="1886"/>
                  <a:pt x="1527" y="1803"/>
                  <a:pt x="1412" y="1674"/>
                </a:cubicBezTo>
                <a:close/>
              </a:path>
            </a:pathLst>
          </a:custGeom>
          <a:solidFill>
            <a:srgbClr val="6D6D6D"/>
          </a:solidFill>
          <a:ln>
            <a:noFill/>
          </a:ln>
          <a:extLst/>
        </p:spPr>
        <p:txBody>
          <a:bodyPr/>
          <a:lstStyle/>
          <a:p>
            <a:pPr eaLnBrk="1" fontAlgn="auto" hangingPunct="1">
              <a:spcBef>
                <a:spcPct val="0"/>
              </a:spcBef>
              <a:spcAft>
                <a:spcPct val="0"/>
              </a:spcAft>
              <a:buFont charset="0" panose="020b0604020202020204" pitchFamily="34" typeface="Arial"/>
              <a:buNone/>
              <a:defRPr/>
            </a:pPr>
            <a:endParaRPr altLang="en-US" lang="zh-CN">
              <a:solidFill>
                <a:srgbClr val="FF0000"/>
              </a:solidFill>
              <a:latin typeface="+mn-lt"/>
              <a:ea typeface="+mn-ea"/>
            </a:endParaRPr>
          </a:p>
        </p:txBody>
      </p:sp>
      <p:sp>
        <p:nvSpPr>
          <p:cNvPr id="18" name="Freeform 6"/>
          <p:cNvSpPr/>
          <p:nvPr/>
        </p:nvSpPr>
        <p:spPr bwMode="auto">
          <a:xfrm>
            <a:off x="3908425" y="1601788"/>
            <a:ext cx="2159000" cy="5256212"/>
          </a:xfrm>
          <a:custGeom>
            <a:gdLst>
              <a:gd fmla="*/ 812 w 812" name="T0"/>
              <a:gd fmla="*/ 0 h 1978" name="T1"/>
              <a:gd fmla="*/ 493 w 812" name="T2"/>
              <a:gd fmla="*/ 63 h 1978" name="T3"/>
              <a:gd fmla="*/ 398 w 812" name="T4"/>
              <a:gd fmla="*/ 120 h 1978" name="T5"/>
              <a:gd fmla="*/ 163 w 812" name="T6"/>
              <a:gd fmla="*/ 487 h 1978" name="T7"/>
              <a:gd fmla="*/ 126 w 812" name="T8"/>
              <a:gd fmla="*/ 580 h 1978" name="T9"/>
              <a:gd fmla="*/ 134 w 812" name="T10"/>
              <a:gd fmla="*/ 645 h 1978" name="T11"/>
              <a:gd fmla="*/ 133 w 812" name="T12"/>
              <a:gd fmla="*/ 712 h 1978" name="T13"/>
              <a:gd fmla="*/ 20 w 812" name="T14"/>
              <a:gd fmla="*/ 940 h 1978" name="T15"/>
              <a:gd fmla="*/ 1 w 812" name="T16"/>
              <a:gd fmla="*/ 985 h 1978" name="T17"/>
              <a:gd fmla="*/ 35 w 812" name="T18"/>
              <a:gd fmla="*/ 1042 h 1978" name="T19"/>
              <a:gd fmla="*/ 89 w 812" name="T20"/>
              <a:gd fmla="*/ 1055 h 1978" name="T21"/>
              <a:gd fmla="*/ 103 w 812" name="T22"/>
              <a:gd fmla="*/ 1141 h 1978" name="T23"/>
              <a:gd fmla="*/ 88 w 812" name="T24"/>
              <a:gd fmla="*/ 1171 h 1978" name="T25"/>
              <a:gd fmla="*/ 113 w 812" name="T26"/>
              <a:gd fmla="*/ 1213 h 1978" name="T27"/>
              <a:gd fmla="*/ 141 w 812" name="T28"/>
              <a:gd fmla="*/ 1223 h 1978" name="T29"/>
              <a:gd fmla="*/ 118 w 812" name="T30"/>
              <a:gd fmla="*/ 1241 h 1978" name="T31"/>
              <a:gd fmla="*/ 136 w 812" name="T32"/>
              <a:gd fmla="*/ 1302 h 1978" name="T33"/>
              <a:gd fmla="*/ 151 w 812" name="T34"/>
              <a:gd fmla="*/ 1336 h 1978" name="T35"/>
              <a:gd fmla="*/ 139 w 812" name="T36"/>
              <a:gd fmla="*/ 1395 h 1978" name="T37"/>
              <a:gd fmla="*/ 215 w 812" name="T38"/>
              <a:gd fmla="*/ 1503 h 1978" name="T39"/>
              <a:gd fmla="*/ 436 w 812" name="T40"/>
              <a:gd fmla="*/ 1509 h 1978" name="T41"/>
              <a:gd fmla="*/ 541 w 812" name="T42"/>
              <a:gd fmla="*/ 1580 h 1978" name="T43"/>
              <a:gd fmla="*/ 560 w 812" name="T44"/>
              <a:gd fmla="*/ 1647 h 1978" name="T45"/>
              <a:gd fmla="*/ 644 w 812" name="T46"/>
              <a:gd fmla="*/ 1842 h 1978" name="T47"/>
              <a:gd fmla="*/ 607 w 812" name="T48"/>
              <a:gd fmla="*/ 1978 h 1978" name="T49"/>
              <a:gd fmla="*/ 812 w 812" name="T50"/>
              <a:gd fmla="*/ 1978 h 1978" name="T51"/>
              <a:gd fmla="*/ 812 w 812" name="T52"/>
              <a:gd fmla="*/ 0 h 1978"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978" w="812">
                <a:moveTo>
                  <a:pt x="812" y="0"/>
                </a:moveTo>
                <a:cubicBezTo>
                  <a:pt x="704" y="1"/>
                  <a:pt x="596" y="22"/>
                  <a:pt x="493" y="63"/>
                </a:cubicBezTo>
                <a:cubicBezTo>
                  <a:pt x="460" y="79"/>
                  <a:pt x="429" y="98"/>
                  <a:pt x="398" y="120"/>
                </a:cubicBezTo>
                <a:cubicBezTo>
                  <a:pt x="258" y="221"/>
                  <a:pt x="224" y="332"/>
                  <a:pt x="163" y="487"/>
                </a:cubicBezTo>
                <a:cubicBezTo>
                  <a:pt x="151" y="517"/>
                  <a:pt x="133" y="548"/>
                  <a:pt x="126" y="580"/>
                </a:cubicBezTo>
                <a:cubicBezTo>
                  <a:pt x="119" y="615"/>
                  <a:pt x="127" y="627"/>
                  <a:pt x="134" y="645"/>
                </a:cubicBezTo>
                <a:cubicBezTo>
                  <a:pt x="145" y="670"/>
                  <a:pt x="144" y="686"/>
                  <a:pt x="133" y="712"/>
                </a:cubicBezTo>
                <a:cubicBezTo>
                  <a:pt x="97" y="789"/>
                  <a:pt x="65" y="867"/>
                  <a:pt x="20" y="940"/>
                </a:cubicBezTo>
                <a:cubicBezTo>
                  <a:pt x="12" y="952"/>
                  <a:pt x="2" y="968"/>
                  <a:pt x="1" y="985"/>
                </a:cubicBezTo>
                <a:cubicBezTo>
                  <a:pt x="0" y="1009"/>
                  <a:pt x="11" y="1033"/>
                  <a:pt x="35" y="1042"/>
                </a:cubicBezTo>
                <a:cubicBezTo>
                  <a:pt x="52" y="1048"/>
                  <a:pt x="71" y="1046"/>
                  <a:pt x="89" y="1055"/>
                </a:cubicBezTo>
                <a:cubicBezTo>
                  <a:pt x="130" y="1075"/>
                  <a:pt x="124" y="1111"/>
                  <a:pt x="103" y="1141"/>
                </a:cubicBezTo>
                <a:cubicBezTo>
                  <a:pt x="96" y="1152"/>
                  <a:pt x="89" y="1162"/>
                  <a:pt x="88" y="1171"/>
                </a:cubicBezTo>
                <a:cubicBezTo>
                  <a:pt x="85" y="1188"/>
                  <a:pt x="90" y="1203"/>
                  <a:pt x="113" y="1213"/>
                </a:cubicBezTo>
                <a:cubicBezTo>
                  <a:pt x="120" y="1217"/>
                  <a:pt x="130" y="1220"/>
                  <a:pt x="141" y="1223"/>
                </a:cubicBezTo>
                <a:cubicBezTo>
                  <a:pt x="131" y="1229"/>
                  <a:pt x="123" y="1235"/>
                  <a:pt x="118" y="1241"/>
                </a:cubicBezTo>
                <a:cubicBezTo>
                  <a:pt x="94" y="1265"/>
                  <a:pt x="114" y="1288"/>
                  <a:pt x="136" y="1302"/>
                </a:cubicBezTo>
                <a:cubicBezTo>
                  <a:pt x="150" y="1311"/>
                  <a:pt x="159" y="1319"/>
                  <a:pt x="151" y="1336"/>
                </a:cubicBezTo>
                <a:cubicBezTo>
                  <a:pt x="142" y="1356"/>
                  <a:pt x="139" y="1376"/>
                  <a:pt x="139" y="1395"/>
                </a:cubicBezTo>
                <a:cubicBezTo>
                  <a:pt x="140" y="1444"/>
                  <a:pt x="166" y="1490"/>
                  <a:pt x="215" y="1503"/>
                </a:cubicBezTo>
                <a:cubicBezTo>
                  <a:pt x="277" y="1519"/>
                  <a:pt x="371" y="1505"/>
                  <a:pt x="436" y="1509"/>
                </a:cubicBezTo>
                <a:cubicBezTo>
                  <a:pt x="483" y="1513"/>
                  <a:pt x="520" y="1530"/>
                  <a:pt x="541" y="1580"/>
                </a:cubicBezTo>
                <a:cubicBezTo>
                  <a:pt x="550" y="1602"/>
                  <a:pt x="555" y="1624"/>
                  <a:pt x="560" y="1647"/>
                </a:cubicBezTo>
                <a:cubicBezTo>
                  <a:pt x="577" y="1730"/>
                  <a:pt x="616" y="1769"/>
                  <a:pt x="644" y="1842"/>
                </a:cubicBezTo>
                <a:cubicBezTo>
                  <a:pt x="660" y="1883"/>
                  <a:pt x="660" y="1929"/>
                  <a:pt x="607" y="1978"/>
                </a:cubicBezTo>
                <a:cubicBezTo>
                  <a:pt x="812" y="1978"/>
                  <a:pt x="812" y="1978"/>
                  <a:pt x="812" y="1978"/>
                </a:cubicBezTo>
                <a:cubicBezTo>
                  <a:pt x="812" y="0"/>
                  <a:pt x="812" y="0"/>
                  <a:pt x="812" y="0"/>
                </a:cubicBezTo>
                <a:close/>
              </a:path>
            </a:pathLst>
          </a:custGeom>
          <a:solidFill>
            <a:srgbClr val="F8F8F8"/>
          </a:solidFill>
          <a:ln>
            <a:noFill/>
          </a:ln>
          <a:extLst/>
        </p:spPr>
        <p:txBody>
          <a:bodyPr/>
          <a:lstStyle/>
          <a:p>
            <a:pPr eaLnBrk="1" fontAlgn="auto" hangingPunct="1">
              <a:spcBef>
                <a:spcPct val="0"/>
              </a:spcBef>
              <a:spcAft>
                <a:spcPct val="0"/>
              </a:spcAft>
              <a:buFont charset="0" panose="020b0604020202020204" pitchFamily="34" typeface="Arial"/>
              <a:buNone/>
              <a:defRPr/>
            </a:pPr>
            <a:endParaRPr altLang="en-US" lang="zh-CN">
              <a:solidFill>
                <a:srgbClr val="FF0000"/>
              </a:solidFill>
              <a:latin typeface="+mn-lt"/>
              <a:ea typeface="+mn-ea"/>
            </a:endParaRPr>
          </a:p>
        </p:txBody>
      </p:sp>
      <p:sp>
        <p:nvSpPr>
          <p:cNvPr id="4100" name="Freeform 7"/>
          <p:cNvSpPr/>
          <p:nvPr/>
        </p:nvSpPr>
        <p:spPr bwMode="auto">
          <a:xfrm>
            <a:off x="4043363" y="1503363"/>
            <a:ext cx="3987800" cy="2451100"/>
          </a:xfrm>
          <a:custGeom>
            <a:gdLst>
              <a:gd fmla="*/ 2147483646 w 1500" name="T0"/>
              <a:gd fmla="*/ 2147483646 h 922" name="T1"/>
              <a:gd fmla="*/ 2147483646 w 1500" name="T2"/>
              <a:gd fmla="*/ 2147483646 h 922" name="T3"/>
              <a:gd fmla="*/ 2147483646 w 1500" name="T4"/>
              <a:gd fmla="*/ 2147483646 h 922" name="T5"/>
              <a:gd fmla="*/ 2147483646 w 1500" name="T6"/>
              <a:gd fmla="*/ 2147483646 h 922" name="T7"/>
              <a:gd fmla="*/ 2147483646 w 1500" name="T8"/>
              <a:gd fmla="*/ 2147483646 h 922" name="T9"/>
              <a:gd fmla="*/ 2147483646 w 1500" name="T10"/>
              <a:gd fmla="*/ 2147483646 h 922" name="T11"/>
              <a:gd fmla="*/ 2147483646 w 1500" name="T12"/>
              <a:gd fmla="*/ 2147483646 h 922" name="T13"/>
              <a:gd fmla="*/ 2147483646 w 1500" name="T14"/>
              <a:gd fmla="*/ 2147483646 h 922" name="T15"/>
              <a:gd fmla="*/ 2147483646 w 1500" name="T16"/>
              <a:gd fmla="*/ 2147483646 h 922" name="T17"/>
              <a:gd fmla="*/ 0 w 1500" name="T18"/>
              <a:gd fmla="*/ 2147483646 h 922" name="T19"/>
              <a:gd fmla="*/ 2147483646 w 1500" name="T20"/>
              <a:gd fmla="*/ 2147483646 h 922"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b" l="0" r="r" t="0"/>
            <a:pathLst>
              <a:path h="922" w="1500">
                <a:moveTo>
                  <a:pt x="1466" y="922"/>
                </a:moveTo>
                <a:cubicBezTo>
                  <a:pt x="1476" y="885"/>
                  <a:pt x="1483" y="847"/>
                  <a:pt x="1485" y="808"/>
                </a:cubicBezTo>
                <a:cubicBezTo>
                  <a:pt x="1500" y="579"/>
                  <a:pt x="1388" y="291"/>
                  <a:pt x="1196" y="156"/>
                </a:cubicBezTo>
                <a:cubicBezTo>
                  <a:pt x="981" y="18"/>
                  <a:pt x="693" y="0"/>
                  <a:pt x="442" y="100"/>
                </a:cubicBezTo>
                <a:cubicBezTo>
                  <a:pt x="409" y="116"/>
                  <a:pt x="378" y="135"/>
                  <a:pt x="347" y="157"/>
                </a:cubicBezTo>
                <a:cubicBezTo>
                  <a:pt x="207" y="258"/>
                  <a:pt x="173" y="369"/>
                  <a:pt x="112" y="524"/>
                </a:cubicBezTo>
                <a:cubicBezTo>
                  <a:pt x="100" y="554"/>
                  <a:pt x="82" y="585"/>
                  <a:pt x="75" y="617"/>
                </a:cubicBezTo>
                <a:cubicBezTo>
                  <a:pt x="68" y="652"/>
                  <a:pt x="76" y="664"/>
                  <a:pt x="83" y="682"/>
                </a:cubicBezTo>
                <a:cubicBezTo>
                  <a:pt x="94" y="707"/>
                  <a:pt x="93" y="723"/>
                  <a:pt x="82" y="749"/>
                </a:cubicBezTo>
                <a:cubicBezTo>
                  <a:pt x="55" y="807"/>
                  <a:pt x="30" y="866"/>
                  <a:pt x="0" y="922"/>
                </a:cubicBezTo>
                <a:cubicBezTo>
                  <a:pt x="1466" y="922"/>
                  <a:pt x="1466" y="922"/>
                  <a:pt x="1466" y="922"/>
                </a:cubicBezTo>
                <a:close/>
              </a:path>
            </a:pathLst>
          </a:custGeom>
          <a:solidFill>
            <a:srgbClr val="C53D3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1" name="Freeform 8"/>
          <p:cNvSpPr/>
          <p:nvPr/>
        </p:nvSpPr>
        <p:spPr bwMode="auto">
          <a:xfrm>
            <a:off x="4043363" y="1601788"/>
            <a:ext cx="2024062" cy="2352675"/>
          </a:xfrm>
          <a:custGeom>
            <a:gdLst>
              <a:gd fmla="*/ 2147483646 w 761" name="T0"/>
              <a:gd fmla="*/ 0 h 885" name="T1"/>
              <a:gd fmla="*/ 2147483646 w 761" name="T2"/>
              <a:gd fmla="*/ 2147483646 h 885" name="T3"/>
              <a:gd fmla="*/ 2147483646 w 761" name="T4"/>
              <a:gd fmla="*/ 2147483646 h 885" name="T5"/>
              <a:gd fmla="*/ 2147483646 w 761" name="T6"/>
              <a:gd fmla="*/ 2147483646 h 885" name="T7"/>
              <a:gd fmla="*/ 2147483646 w 761" name="T8"/>
              <a:gd fmla="*/ 2147483646 h 885" name="T9"/>
              <a:gd fmla="*/ 2147483646 w 761" name="T10"/>
              <a:gd fmla="*/ 2147483646 h 885" name="T11"/>
              <a:gd fmla="*/ 2147483646 w 761" name="T12"/>
              <a:gd fmla="*/ 2147483646 h 885" name="T13"/>
              <a:gd fmla="*/ 0 w 761" name="T14"/>
              <a:gd fmla="*/ 2147483646 h 885" name="T15"/>
              <a:gd fmla="*/ 2147483646 w 761" name="T16"/>
              <a:gd fmla="*/ 2147483646 h 885" name="T17"/>
              <a:gd fmla="*/ 2147483646 w 761" name="T18"/>
              <a:gd fmla="*/ 0 h 88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b" l="0" r="r" t="0"/>
            <a:pathLst>
              <a:path h="885" w="761">
                <a:moveTo>
                  <a:pt x="761" y="0"/>
                </a:moveTo>
                <a:cubicBezTo>
                  <a:pt x="653" y="1"/>
                  <a:pt x="545" y="22"/>
                  <a:pt x="442" y="63"/>
                </a:cubicBezTo>
                <a:cubicBezTo>
                  <a:pt x="409" y="79"/>
                  <a:pt x="378" y="98"/>
                  <a:pt x="347" y="120"/>
                </a:cubicBezTo>
                <a:cubicBezTo>
                  <a:pt x="207" y="221"/>
                  <a:pt x="173" y="332"/>
                  <a:pt x="112" y="487"/>
                </a:cubicBezTo>
                <a:cubicBezTo>
                  <a:pt x="100" y="517"/>
                  <a:pt x="82" y="548"/>
                  <a:pt x="75" y="580"/>
                </a:cubicBezTo>
                <a:cubicBezTo>
                  <a:pt x="68" y="615"/>
                  <a:pt x="76" y="627"/>
                  <a:pt x="83" y="645"/>
                </a:cubicBezTo>
                <a:cubicBezTo>
                  <a:pt x="94" y="670"/>
                  <a:pt x="93" y="686"/>
                  <a:pt x="82" y="712"/>
                </a:cubicBezTo>
                <a:cubicBezTo>
                  <a:pt x="55" y="770"/>
                  <a:pt x="30" y="829"/>
                  <a:pt x="0" y="885"/>
                </a:cubicBezTo>
                <a:cubicBezTo>
                  <a:pt x="761" y="885"/>
                  <a:pt x="761" y="885"/>
                  <a:pt x="761" y="885"/>
                </a:cubicBezTo>
                <a:cubicBezTo>
                  <a:pt x="761" y="0"/>
                  <a:pt x="761" y="0"/>
                  <a:pt x="761" y="0"/>
                </a:cubicBezTo>
                <a:close/>
              </a:path>
            </a:pathLst>
          </a:custGeom>
          <a:solidFill>
            <a:srgbClr val="2B2A2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2" name="Freeform 9"/>
          <p:cNvSpPr/>
          <p:nvPr/>
        </p:nvSpPr>
        <p:spPr bwMode="auto">
          <a:xfrm>
            <a:off x="5619750" y="3140075"/>
            <a:ext cx="198438" cy="661988"/>
          </a:xfrm>
          <a:custGeom>
            <a:gdLst>
              <a:gd fmla="*/ 2147483646 w 164" name="T0"/>
              <a:gd fmla="*/ 0 h 544" name="T1"/>
              <a:gd fmla="*/ 2147483646 w 164" name="T2"/>
              <a:gd fmla="*/ 2147483646 h 544" name="T3"/>
              <a:gd fmla="*/ 2147483646 w 164" name="T4"/>
              <a:gd fmla="*/ 2147483646 h 544" name="T5"/>
              <a:gd fmla="*/ 2147483646 w 164" name="T6"/>
              <a:gd fmla="*/ 2147483646 h 544" name="T7"/>
              <a:gd fmla="*/ 2147483646 w 164" name="T8"/>
              <a:gd fmla="*/ 2147483646 h 544" name="T9"/>
              <a:gd fmla="*/ 0 w 164" name="T10"/>
              <a:gd fmla="*/ 2147483646 h 544" name="T11"/>
              <a:gd fmla="*/ 2147483646 w 164" name="T12"/>
              <a:gd fmla="*/ 0 h 544" name="T13"/>
              <a:gd fmla="*/ 2147483646 w 164" name="T14"/>
              <a:gd fmla="*/ 0 h 544" name="T15"/>
              <a:gd fmla="*/ 2147483646 w 164" name="T16"/>
              <a:gd fmla="*/ 0 h 544"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b" l="0" r="r" t="0"/>
            <a:pathLst>
              <a:path h="544" w="164">
                <a:moveTo>
                  <a:pt x="164" y="0"/>
                </a:moveTo>
                <a:lnTo>
                  <a:pt x="164" y="544"/>
                </a:lnTo>
                <a:lnTo>
                  <a:pt x="72" y="544"/>
                </a:lnTo>
                <a:lnTo>
                  <a:pt x="72" y="75"/>
                </a:lnTo>
                <a:lnTo>
                  <a:pt x="41" y="134"/>
                </a:lnTo>
                <a:lnTo>
                  <a:pt x="0" y="110"/>
                </a:lnTo>
                <a:lnTo>
                  <a:pt x="63" y="0"/>
                </a:lnTo>
                <a:lnTo>
                  <a:pt x="164"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3" name="Freeform 10"/>
          <p:cNvSpPr/>
          <p:nvPr/>
        </p:nvSpPr>
        <p:spPr bwMode="auto">
          <a:xfrm>
            <a:off x="6262688" y="3140075"/>
            <a:ext cx="293687" cy="661988"/>
          </a:xfrm>
          <a:custGeom>
            <a:gdLst>
              <a:gd fmla="*/ 2147483646 w 110" name="T0"/>
              <a:gd fmla="*/ 2147483646 h 249" name="T1"/>
              <a:gd fmla="*/ 2147483646 w 110" name="T2"/>
              <a:gd fmla="*/ 2147483646 h 249" name="T3"/>
              <a:gd fmla="*/ 2147483646 w 110" name="T4"/>
              <a:gd fmla="*/ 2147483646 h 249" name="T5"/>
              <a:gd fmla="*/ 2147483646 w 110" name="T6"/>
              <a:gd fmla="*/ 2147483646 h 249" name="T7"/>
              <a:gd fmla="*/ 2147483646 w 110" name="T8"/>
              <a:gd fmla="*/ 0 h 249" name="T9"/>
              <a:gd fmla="*/ 2147483646 w 110" name="T10"/>
              <a:gd fmla="*/ 0 h 249" name="T11"/>
              <a:gd fmla="*/ 2147483646 w 110" name="T12"/>
              <a:gd fmla="*/ 2147483646 h 249" name="T13"/>
              <a:gd fmla="*/ 0 w 110" name="T14"/>
              <a:gd fmla="*/ 2147483646 h 249" name="T15"/>
              <a:gd fmla="*/ 0 w 110" name="T16"/>
              <a:gd fmla="*/ 2147483646 h 249" name="T17"/>
              <a:gd fmla="*/ 2147483646 w 110" name="T18"/>
              <a:gd fmla="*/ 2147483646 h 249" name="T19"/>
              <a:gd fmla="*/ 2147483646 w 110" name="T20"/>
              <a:gd fmla="*/ 2147483646 h 249" name="T21"/>
              <a:gd fmla="*/ 2147483646 w 110" name="T22"/>
              <a:gd fmla="*/ 2147483646 h 249" name="T23"/>
              <a:gd fmla="*/ 2147483646 w 110" name="T24"/>
              <a:gd fmla="*/ 2147483646 h 249" name="T25"/>
              <a:gd fmla="*/ 0 w 110" name="T26"/>
              <a:gd fmla="*/ 2147483646 h 249" name="T27"/>
              <a:gd fmla="*/ 0 w 110" name="T28"/>
              <a:gd fmla="*/ 2147483646 h 249" name="T29"/>
              <a:gd fmla="*/ 2147483646 w 110" name="T30"/>
              <a:gd fmla="*/ 2147483646 h 249" name="T31"/>
              <a:gd fmla="*/ 2147483646 w 110" name="T32"/>
              <a:gd fmla="*/ 2147483646 h 249" name="T33"/>
              <a:gd fmla="*/ 2147483646 w 110" name="T34"/>
              <a:gd fmla="*/ 2147483646 h 249" name="T35"/>
              <a:gd fmla="*/ 2147483646 w 110" name="T36"/>
              <a:gd fmla="*/ 2147483646 h 249"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b" l="0" r="r" t="0"/>
            <a:pathLst>
              <a:path h="249" w="110">
                <a:moveTo>
                  <a:pt x="105" y="98"/>
                </a:moveTo>
                <a:cubicBezTo>
                  <a:pt x="109" y="92"/>
                  <a:pt x="110" y="86"/>
                  <a:pt x="110" y="79"/>
                </a:cubicBezTo>
                <a:cubicBezTo>
                  <a:pt x="110" y="38"/>
                  <a:pt x="110" y="38"/>
                  <a:pt x="110" y="38"/>
                </a:cubicBezTo>
                <a:cubicBezTo>
                  <a:pt x="110" y="28"/>
                  <a:pt x="107" y="19"/>
                  <a:pt x="99" y="11"/>
                </a:cubicBezTo>
                <a:cubicBezTo>
                  <a:pt x="92" y="4"/>
                  <a:pt x="83" y="0"/>
                  <a:pt x="72" y="0"/>
                </a:cubicBezTo>
                <a:cubicBezTo>
                  <a:pt x="38" y="0"/>
                  <a:pt x="38" y="0"/>
                  <a:pt x="38" y="0"/>
                </a:cubicBezTo>
                <a:cubicBezTo>
                  <a:pt x="28" y="0"/>
                  <a:pt x="19" y="4"/>
                  <a:pt x="11" y="11"/>
                </a:cubicBezTo>
                <a:cubicBezTo>
                  <a:pt x="4" y="19"/>
                  <a:pt x="0" y="28"/>
                  <a:pt x="0" y="38"/>
                </a:cubicBezTo>
                <a:cubicBezTo>
                  <a:pt x="0" y="70"/>
                  <a:pt x="0" y="70"/>
                  <a:pt x="0" y="70"/>
                </a:cubicBezTo>
                <a:cubicBezTo>
                  <a:pt x="41" y="70"/>
                  <a:pt x="41" y="70"/>
                  <a:pt x="41" y="70"/>
                </a:cubicBezTo>
                <a:cubicBezTo>
                  <a:pt x="41" y="35"/>
                  <a:pt x="41" y="35"/>
                  <a:pt x="41" y="35"/>
                </a:cubicBezTo>
                <a:cubicBezTo>
                  <a:pt x="69" y="35"/>
                  <a:pt x="69" y="35"/>
                  <a:pt x="69" y="35"/>
                </a:cubicBezTo>
                <a:cubicBezTo>
                  <a:pt x="69" y="91"/>
                  <a:pt x="69" y="91"/>
                  <a:pt x="69" y="91"/>
                </a:cubicBezTo>
                <a:cubicBezTo>
                  <a:pt x="0" y="215"/>
                  <a:pt x="0" y="215"/>
                  <a:pt x="0" y="215"/>
                </a:cubicBezTo>
                <a:cubicBezTo>
                  <a:pt x="0" y="249"/>
                  <a:pt x="0" y="249"/>
                  <a:pt x="0" y="249"/>
                </a:cubicBezTo>
                <a:cubicBezTo>
                  <a:pt x="110" y="249"/>
                  <a:pt x="110" y="249"/>
                  <a:pt x="110" y="249"/>
                </a:cubicBezTo>
                <a:cubicBezTo>
                  <a:pt x="110" y="215"/>
                  <a:pt x="110" y="215"/>
                  <a:pt x="110" y="215"/>
                </a:cubicBezTo>
                <a:cubicBezTo>
                  <a:pt x="40" y="215"/>
                  <a:pt x="40" y="215"/>
                  <a:pt x="40" y="215"/>
                </a:cubicBezTo>
                <a:cubicBezTo>
                  <a:pt x="105" y="98"/>
                  <a:pt x="105" y="98"/>
                  <a:pt x="105" y="9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4" name="Freeform 11"/>
          <p:cNvSpPr/>
          <p:nvPr/>
        </p:nvSpPr>
        <p:spPr bwMode="auto">
          <a:xfrm>
            <a:off x="5619750" y="4105275"/>
            <a:ext cx="295275" cy="665163"/>
          </a:xfrm>
          <a:custGeom>
            <a:gdLst>
              <a:gd fmla="*/ 2147483646 w 111" name="T0"/>
              <a:gd fmla="*/ 0 h 250" name="T1"/>
              <a:gd fmla="*/ 2147483646 w 111" name="T2"/>
              <a:gd fmla="*/ 2147483646 h 250" name="T3"/>
              <a:gd fmla="*/ 2147483646 w 111" name="T4"/>
              <a:gd fmla="*/ 2147483646 h 250" name="T5"/>
              <a:gd fmla="*/ 2147483646 w 111" name="T6"/>
              <a:gd fmla="*/ 2147483646 h 250" name="T7"/>
              <a:gd fmla="*/ 2147483646 w 111" name="T8"/>
              <a:gd fmla="*/ 2147483646 h 250" name="T9"/>
              <a:gd fmla="*/ 2147483646 w 111" name="T10"/>
              <a:gd fmla="*/ 2147483646 h 250" name="T11"/>
              <a:gd fmla="*/ 2147483646 w 111" name="T12"/>
              <a:gd fmla="*/ 2147483646 h 250" name="T13"/>
              <a:gd fmla="*/ 2147483646 w 111" name="T14"/>
              <a:gd fmla="*/ 2147483646 h 250" name="T15"/>
              <a:gd fmla="*/ 2147483646 w 111" name="T16"/>
              <a:gd fmla="*/ 2147483646 h 250" name="T17"/>
              <a:gd fmla="*/ 2147483646 w 111" name="T18"/>
              <a:gd fmla="*/ 2147483646 h 250" name="T19"/>
              <a:gd fmla="*/ 2147483646 w 111" name="T20"/>
              <a:gd fmla="*/ 2147483646 h 250" name="T21"/>
              <a:gd fmla="*/ 2147483646 w 111" name="T22"/>
              <a:gd fmla="*/ 2147483646 h 250" name="T23"/>
              <a:gd fmla="*/ 2147483646 w 111" name="T24"/>
              <a:gd fmla="*/ 2147483646 h 250" name="T25"/>
              <a:gd fmla="*/ 0 w 111" name="T26"/>
              <a:gd fmla="*/ 2147483646 h 250" name="T27"/>
              <a:gd fmla="*/ 0 w 111" name="T28"/>
              <a:gd fmla="*/ 2147483646 h 250" name="T29"/>
              <a:gd fmla="*/ 2147483646 w 111" name="T30"/>
              <a:gd fmla="*/ 2147483646 h 250" name="T31"/>
              <a:gd fmla="*/ 2147483646 w 111" name="T32"/>
              <a:gd fmla="*/ 2147483646 h 250" name="T33"/>
              <a:gd fmla="*/ 2147483646 w 111" name="T34"/>
              <a:gd fmla="*/ 2147483646 h 250" name="T35"/>
              <a:gd fmla="*/ 2147483646 w 111" name="T36"/>
              <a:gd fmla="*/ 2147483646 h 250" name="T37"/>
              <a:gd fmla="*/ 2147483646 w 111" name="T38"/>
              <a:gd fmla="*/ 2147483646 h 250" name="T39"/>
              <a:gd fmla="*/ 2147483646 w 111" name="T40"/>
              <a:gd fmla="*/ 2147483646 h 250" name="T41"/>
              <a:gd fmla="*/ 2147483646 w 111" name="T42"/>
              <a:gd fmla="*/ 2147483646 h 250" name="T43"/>
              <a:gd fmla="*/ 2147483646 w 111" name="T44"/>
              <a:gd fmla="*/ 2147483646 h 250" name="T45"/>
              <a:gd fmla="*/ 2147483646 w 111" name="T46"/>
              <a:gd fmla="*/ 2147483646 h 250" name="T47"/>
              <a:gd fmla="*/ 2147483646 w 111" name="T48"/>
              <a:gd fmla="*/ 2147483646 h 250" name="T49"/>
              <a:gd fmla="*/ 0 w 111" name="T50"/>
              <a:gd fmla="*/ 2147483646 h 250" name="T51"/>
              <a:gd fmla="*/ 0 w 111" name="T52"/>
              <a:gd fmla="*/ 2147483646 h 250" name="T53"/>
              <a:gd fmla="*/ 2147483646 w 111" name="T54"/>
              <a:gd fmla="*/ 2147483646 h 250" name="T55"/>
              <a:gd fmla="*/ 2147483646 w 111" name="T56"/>
              <a:gd fmla="*/ 0 h 250" name="T57"/>
              <a:gd fmla="*/ 2147483646 w 111" name="T58"/>
              <a:gd fmla="*/ 0 h 250"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250" w="110">
                <a:moveTo>
                  <a:pt x="73" y="0"/>
                </a:moveTo>
                <a:cubicBezTo>
                  <a:pt x="83" y="0"/>
                  <a:pt x="92" y="4"/>
                  <a:pt x="100" y="11"/>
                </a:cubicBezTo>
                <a:cubicBezTo>
                  <a:pt x="107" y="19"/>
                  <a:pt x="111" y="28"/>
                  <a:pt x="111" y="38"/>
                </a:cubicBezTo>
                <a:cubicBezTo>
                  <a:pt x="111" y="91"/>
                  <a:pt x="111" y="91"/>
                  <a:pt x="111" y="91"/>
                </a:cubicBezTo>
                <a:cubicBezTo>
                  <a:pt x="111" y="98"/>
                  <a:pt x="109" y="105"/>
                  <a:pt x="105" y="111"/>
                </a:cubicBezTo>
                <a:cubicBezTo>
                  <a:pt x="101" y="117"/>
                  <a:pt x="96" y="122"/>
                  <a:pt x="90" y="125"/>
                </a:cubicBezTo>
                <a:cubicBezTo>
                  <a:pt x="96" y="128"/>
                  <a:pt x="101" y="133"/>
                  <a:pt x="105" y="139"/>
                </a:cubicBezTo>
                <a:cubicBezTo>
                  <a:pt x="109" y="145"/>
                  <a:pt x="111" y="152"/>
                  <a:pt x="111" y="159"/>
                </a:cubicBezTo>
                <a:cubicBezTo>
                  <a:pt x="111" y="211"/>
                  <a:pt x="111" y="211"/>
                  <a:pt x="111" y="211"/>
                </a:cubicBezTo>
                <a:cubicBezTo>
                  <a:pt x="111" y="222"/>
                  <a:pt x="107" y="231"/>
                  <a:pt x="100" y="238"/>
                </a:cubicBezTo>
                <a:cubicBezTo>
                  <a:pt x="92" y="246"/>
                  <a:pt x="83" y="250"/>
                  <a:pt x="73" y="250"/>
                </a:cubicBezTo>
                <a:cubicBezTo>
                  <a:pt x="38" y="250"/>
                  <a:pt x="38" y="250"/>
                  <a:pt x="38" y="250"/>
                </a:cubicBezTo>
                <a:cubicBezTo>
                  <a:pt x="28" y="250"/>
                  <a:pt x="19" y="246"/>
                  <a:pt x="12" y="238"/>
                </a:cubicBezTo>
                <a:cubicBezTo>
                  <a:pt x="4" y="231"/>
                  <a:pt x="0" y="222"/>
                  <a:pt x="0" y="211"/>
                </a:cubicBezTo>
                <a:cubicBezTo>
                  <a:pt x="0" y="180"/>
                  <a:pt x="0" y="180"/>
                  <a:pt x="0" y="180"/>
                </a:cubicBezTo>
                <a:cubicBezTo>
                  <a:pt x="41" y="180"/>
                  <a:pt x="41" y="180"/>
                  <a:pt x="41" y="180"/>
                </a:cubicBezTo>
                <a:cubicBezTo>
                  <a:pt x="41" y="215"/>
                  <a:pt x="41" y="215"/>
                  <a:pt x="41" y="215"/>
                </a:cubicBezTo>
                <a:cubicBezTo>
                  <a:pt x="70" y="215"/>
                  <a:pt x="70" y="215"/>
                  <a:pt x="70" y="215"/>
                </a:cubicBezTo>
                <a:cubicBezTo>
                  <a:pt x="70" y="142"/>
                  <a:pt x="70" y="142"/>
                  <a:pt x="70" y="142"/>
                </a:cubicBezTo>
                <a:cubicBezTo>
                  <a:pt x="41" y="142"/>
                  <a:pt x="41" y="142"/>
                  <a:pt x="41" y="142"/>
                </a:cubicBezTo>
                <a:cubicBezTo>
                  <a:pt x="41" y="107"/>
                  <a:pt x="41" y="107"/>
                  <a:pt x="41" y="107"/>
                </a:cubicBezTo>
                <a:cubicBezTo>
                  <a:pt x="70" y="107"/>
                  <a:pt x="70" y="107"/>
                  <a:pt x="70" y="107"/>
                </a:cubicBezTo>
                <a:cubicBezTo>
                  <a:pt x="70" y="35"/>
                  <a:pt x="70" y="35"/>
                  <a:pt x="70" y="35"/>
                </a:cubicBezTo>
                <a:cubicBezTo>
                  <a:pt x="41" y="35"/>
                  <a:pt x="41" y="35"/>
                  <a:pt x="41" y="35"/>
                </a:cubicBezTo>
                <a:cubicBezTo>
                  <a:pt x="41" y="70"/>
                  <a:pt x="41" y="70"/>
                  <a:pt x="41" y="70"/>
                </a:cubicBezTo>
                <a:cubicBezTo>
                  <a:pt x="0" y="70"/>
                  <a:pt x="0" y="70"/>
                  <a:pt x="0" y="70"/>
                </a:cubicBezTo>
                <a:cubicBezTo>
                  <a:pt x="0" y="38"/>
                  <a:pt x="0" y="38"/>
                  <a:pt x="0" y="38"/>
                </a:cubicBezTo>
                <a:cubicBezTo>
                  <a:pt x="0" y="28"/>
                  <a:pt x="4" y="19"/>
                  <a:pt x="12" y="11"/>
                </a:cubicBezTo>
                <a:cubicBezTo>
                  <a:pt x="19" y="4"/>
                  <a:pt x="28" y="0"/>
                  <a:pt x="38" y="0"/>
                </a:cubicBezTo>
                <a:cubicBezTo>
                  <a:pt x="73" y="0"/>
                  <a:pt x="73" y="0"/>
                  <a:pt x="73" y="0"/>
                </a:cubicBezTo>
                <a:close/>
              </a:path>
            </a:pathLst>
          </a:custGeom>
          <a:solidFill>
            <a:srgbClr val="6D6D6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5" name="Freeform 12"/>
          <p:cNvSpPr>
            <a:spLocks noEditPoints="1"/>
          </p:cNvSpPr>
          <p:nvPr/>
        </p:nvSpPr>
        <p:spPr bwMode="auto">
          <a:xfrm>
            <a:off x="6218238" y="4105275"/>
            <a:ext cx="338137" cy="661988"/>
          </a:xfrm>
          <a:custGeom>
            <a:gdLst>
              <a:gd fmla="*/ 2147483646 w 278" name="T0"/>
              <a:gd fmla="*/ 0 h 545" name="T1"/>
              <a:gd fmla="*/ 2147483646 w 278" name="T2"/>
              <a:gd fmla="*/ 2147483646 h 545" name="T3"/>
              <a:gd fmla="*/ 2147483646 w 278" name="T4"/>
              <a:gd fmla="*/ 2147483646 h 545" name="T5"/>
              <a:gd fmla="*/ 2147483646 w 278" name="T6"/>
              <a:gd fmla="*/ 2147483646 h 545" name="T7"/>
              <a:gd fmla="*/ 2147483646 w 278" name="T8"/>
              <a:gd fmla="*/ 2147483646 h 545" name="T9"/>
              <a:gd fmla="*/ 2147483646 w 278" name="T10"/>
              <a:gd fmla="*/ 2147483646 h 545" name="T11"/>
              <a:gd fmla="*/ 2147483646 w 278" name="T12"/>
              <a:gd fmla="*/ 2147483646 h 545" name="T13"/>
              <a:gd fmla="*/ 2147483646 w 278" name="T14"/>
              <a:gd fmla="*/ 2147483646 h 545" name="T15"/>
              <a:gd fmla="*/ 0 w 278" name="T16"/>
              <a:gd fmla="*/ 2147483646 h 545" name="T17"/>
              <a:gd fmla="*/ 0 w 278" name="T18"/>
              <a:gd fmla="*/ 2147483646 h 545" name="T19"/>
              <a:gd fmla="*/ 2147483646 w 278" name="T20"/>
              <a:gd fmla="*/ 0 h 545" name="T21"/>
              <a:gd fmla="*/ 2147483646 w 278" name="T22"/>
              <a:gd fmla="*/ 0 h 545" name="T23"/>
              <a:gd fmla="*/ 2147483646 w 278" name="T24"/>
              <a:gd fmla="*/ 0 h 545" name="T25"/>
              <a:gd fmla="*/ 2147483646 w 278" name="T26"/>
              <a:gd fmla="*/ 2147483646 h 545" name="T27"/>
              <a:gd fmla="*/ 2147483646 w 278" name="T28"/>
              <a:gd fmla="*/ 2147483646 h 545" name="T29"/>
              <a:gd fmla="*/ 2147483646 w 278" name="T30"/>
              <a:gd fmla="*/ 2147483646 h 545" name="T31"/>
              <a:gd fmla="*/ 2147483646 w 278" name="T32"/>
              <a:gd fmla="*/ 2147483646 h 545" name="T33"/>
              <a:gd fmla="*/ 2147483646 w 278" name="T34"/>
              <a:gd fmla="*/ 2147483646 h 545"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b="b" l="0" r="r" t="0"/>
            <a:pathLst>
              <a:path h="545" w="278">
                <a:moveTo>
                  <a:pt x="241" y="0"/>
                </a:moveTo>
                <a:lnTo>
                  <a:pt x="241" y="317"/>
                </a:lnTo>
                <a:lnTo>
                  <a:pt x="278" y="317"/>
                </a:lnTo>
                <a:lnTo>
                  <a:pt x="278" y="394"/>
                </a:lnTo>
                <a:lnTo>
                  <a:pt x="241" y="394"/>
                </a:lnTo>
                <a:lnTo>
                  <a:pt x="241" y="545"/>
                </a:lnTo>
                <a:lnTo>
                  <a:pt x="151" y="545"/>
                </a:lnTo>
                <a:lnTo>
                  <a:pt x="151" y="394"/>
                </a:lnTo>
                <a:lnTo>
                  <a:pt x="0" y="394"/>
                </a:lnTo>
                <a:lnTo>
                  <a:pt x="0" y="317"/>
                </a:lnTo>
                <a:lnTo>
                  <a:pt x="97" y="0"/>
                </a:lnTo>
                <a:lnTo>
                  <a:pt x="241" y="0"/>
                </a:lnTo>
                <a:close/>
                <a:moveTo>
                  <a:pt x="151" y="317"/>
                </a:moveTo>
                <a:lnTo>
                  <a:pt x="151" y="68"/>
                </a:lnTo>
                <a:lnTo>
                  <a:pt x="79" y="317"/>
                </a:lnTo>
                <a:lnTo>
                  <a:pt x="151" y="31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6" name="Freeform 14"/>
          <p:cNvSpPr>
            <a:spLocks noEditPoints="1"/>
          </p:cNvSpPr>
          <p:nvPr/>
        </p:nvSpPr>
        <p:spPr bwMode="auto">
          <a:xfrm>
            <a:off x="5594350" y="2573338"/>
            <a:ext cx="347663" cy="400050"/>
          </a:xfrm>
          <a:custGeom>
            <a:gdLst>
              <a:gd fmla="*/ 2147483646 w 131" name="T0"/>
              <a:gd fmla="*/ 2147483646 h 151" name="T1"/>
              <a:gd fmla="*/ 2147483646 w 131" name="T2"/>
              <a:gd fmla="*/ 2147483646 h 151" name="T3"/>
              <a:gd fmla="*/ 2147483646 w 131" name="T4"/>
              <a:gd fmla="*/ 2147483646 h 151" name="T5"/>
              <a:gd fmla="*/ 2147483646 w 131" name="T6"/>
              <a:gd fmla="*/ 2147483646 h 151" name="T7"/>
              <a:gd fmla="*/ 2147483646 w 131" name="T8"/>
              <a:gd fmla="*/ 2147483646 h 151" name="T9"/>
              <a:gd fmla="*/ 2147483646 w 131" name="T10"/>
              <a:gd fmla="*/ 2147483646 h 151" name="T11"/>
              <a:gd fmla="*/ 2147483646 w 131" name="T12"/>
              <a:gd fmla="*/ 2147483646 h 151" name="T13"/>
              <a:gd fmla="*/ 2147483646 w 131" name="T14"/>
              <a:gd fmla="*/ 2147483646 h 151" name="T15"/>
              <a:gd fmla="*/ 2147483646 w 131" name="T16"/>
              <a:gd fmla="*/ 2147483646 h 151" name="T17"/>
              <a:gd fmla="*/ 2147483646 w 131" name="T18"/>
              <a:gd fmla="*/ 2147483646 h 151" name="T19"/>
              <a:gd fmla="*/ 2147483646 w 131" name="T20"/>
              <a:gd fmla="*/ 2147483646 h 151" name="T21"/>
              <a:gd fmla="*/ 2147483646 w 131" name="T22"/>
              <a:gd fmla="*/ 2147483646 h 151" name="T23"/>
              <a:gd fmla="*/ 2147483646 w 131" name="T24"/>
              <a:gd fmla="*/ 2147483646 h 151" name="T25"/>
              <a:gd fmla="*/ 2147483646 w 131" name="T26"/>
              <a:gd fmla="*/ 2147483646 h 151" name="T27"/>
              <a:gd fmla="*/ 2147483646 w 131" name="T28"/>
              <a:gd fmla="*/ 2147483646 h 151" name="T29"/>
              <a:gd fmla="*/ 2147483646 w 131" name="T30"/>
              <a:gd fmla="*/ 2147483646 h 151" name="T31"/>
              <a:gd fmla="*/ 2147483646 w 131" name="T32"/>
              <a:gd fmla="*/ 2147483646 h 151" name="T33"/>
              <a:gd fmla="*/ 2147483646 w 131" name="T34"/>
              <a:gd fmla="*/ 2147483646 h 151" name="T35"/>
              <a:gd fmla="*/ 2147483646 w 131" name="T36"/>
              <a:gd fmla="*/ 2147483646 h 151" name="T37"/>
              <a:gd fmla="*/ 2147483646 w 131" name="T38"/>
              <a:gd fmla="*/ 2147483646 h 151" name="T39"/>
              <a:gd fmla="*/ 2147483646 w 131" name="T40"/>
              <a:gd fmla="*/ 2147483646 h 151" name="T41"/>
              <a:gd fmla="*/ 2147483646 w 131" name="T42"/>
              <a:gd fmla="*/ 2147483646 h 151" name="T43"/>
              <a:gd fmla="*/ 2147483646 w 131" name="T44"/>
              <a:gd fmla="*/ 2147483646 h 151" name="T45"/>
              <a:gd fmla="*/ 2147483646 w 131" name="T46"/>
              <a:gd fmla="*/ 0 h 151" name="T47"/>
              <a:gd fmla="*/ 2147483646 w 131" name="T48"/>
              <a:gd fmla="*/ 2147483646 h 151" name="T49"/>
              <a:gd fmla="*/ 2147483646 w 131" name="T50"/>
              <a:gd fmla="*/ 0 h 151" name="T51"/>
              <a:gd fmla="*/ 2147483646 w 131" name="T52"/>
              <a:gd fmla="*/ 2147483646 h 151" name="T53"/>
              <a:gd fmla="*/ 2147483646 w 131" name="T54"/>
              <a:gd fmla="*/ 2147483646 h 151" name="T55"/>
              <a:gd fmla="*/ 2147483646 w 131" name="T56"/>
              <a:gd fmla="*/ 2147483646 h 151" name="T57"/>
              <a:gd fmla="*/ 2147483646 w 131" name="T58"/>
              <a:gd fmla="*/ 2147483646 h 151" name="T59"/>
              <a:gd fmla="*/ 2147483646 w 131" name="T60"/>
              <a:gd fmla="*/ 2147483646 h 151" name="T61"/>
              <a:gd fmla="*/ 2147483646 w 131" name="T62"/>
              <a:gd fmla="*/ 2147483646 h 151" name="T63"/>
              <a:gd fmla="*/ 2147483646 w 131" name="T64"/>
              <a:gd fmla="*/ 2147483646 h 151" name="T65"/>
              <a:gd fmla="*/ 2147483646 w 131" name="T66"/>
              <a:gd fmla="*/ 2147483646 h 151" name="T67"/>
              <a:gd fmla="*/ 2147483646 w 131" name="T68"/>
              <a:gd fmla="*/ 2147483646 h 151" name="T69"/>
              <a:gd fmla="*/ 2147483646 w 131" name="T70"/>
              <a:gd fmla="*/ 2147483646 h 151" name="T71"/>
              <a:gd fmla="*/ 2147483646 w 131" name="T72"/>
              <a:gd fmla="*/ 2147483646 h 151" name="T73"/>
              <a:gd fmla="*/ 2147483646 w 131" name="T74"/>
              <a:gd fmla="*/ 2147483646 h 151" name="T75"/>
              <a:gd fmla="*/ 2147483646 w 131" name="T76"/>
              <a:gd fmla="*/ 2147483646 h 151" name="T77"/>
              <a:gd fmla="*/ 2147483646 w 131" name="T78"/>
              <a:gd fmla="*/ 2147483646 h 151" name="T79"/>
              <a:gd fmla="*/ 0 w 131" name="T80"/>
              <a:gd fmla="*/ 2147483646 h 151" name="T81"/>
              <a:gd fmla="*/ 2147483646 w 131" name="T82"/>
              <a:gd fmla="*/ 2147483646 h 151" name="T83"/>
              <a:gd fmla="*/ 2147483646 w 131" name="T84"/>
              <a:gd fmla="*/ 2147483646 h 151"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b" l="0" r="r" t="0"/>
            <a:pathLst>
              <a:path h="151" w="131">
                <a:moveTo>
                  <a:pt x="48" y="130"/>
                </a:moveTo>
                <a:cubicBezTo>
                  <a:pt x="83" y="130"/>
                  <a:pt x="83" y="130"/>
                  <a:pt x="83" y="130"/>
                </a:cubicBezTo>
                <a:cubicBezTo>
                  <a:pt x="84" y="130"/>
                  <a:pt x="86" y="131"/>
                  <a:pt x="86" y="132"/>
                </a:cubicBezTo>
                <a:cubicBezTo>
                  <a:pt x="86" y="136"/>
                  <a:pt x="86" y="136"/>
                  <a:pt x="86" y="136"/>
                </a:cubicBezTo>
                <a:cubicBezTo>
                  <a:pt x="86" y="137"/>
                  <a:pt x="84" y="138"/>
                  <a:pt x="83" y="138"/>
                </a:cubicBezTo>
                <a:cubicBezTo>
                  <a:pt x="48" y="138"/>
                  <a:pt x="48" y="138"/>
                  <a:pt x="48" y="138"/>
                </a:cubicBezTo>
                <a:cubicBezTo>
                  <a:pt x="46" y="138"/>
                  <a:pt x="45" y="137"/>
                  <a:pt x="45" y="136"/>
                </a:cubicBezTo>
                <a:cubicBezTo>
                  <a:pt x="45" y="132"/>
                  <a:pt x="45" y="132"/>
                  <a:pt x="45" y="132"/>
                </a:cubicBezTo>
                <a:cubicBezTo>
                  <a:pt x="45" y="131"/>
                  <a:pt x="46" y="130"/>
                  <a:pt x="48" y="130"/>
                </a:cubicBezTo>
                <a:cubicBezTo>
                  <a:pt x="48" y="130"/>
                  <a:pt x="48" y="130"/>
                  <a:pt x="48" y="130"/>
                </a:cubicBezTo>
                <a:close/>
                <a:moveTo>
                  <a:pt x="78" y="143"/>
                </a:moveTo>
                <a:cubicBezTo>
                  <a:pt x="78" y="147"/>
                  <a:pt x="78" y="147"/>
                  <a:pt x="78" y="147"/>
                </a:cubicBezTo>
                <a:cubicBezTo>
                  <a:pt x="78" y="149"/>
                  <a:pt x="76" y="151"/>
                  <a:pt x="74" y="151"/>
                </a:cubicBezTo>
                <a:cubicBezTo>
                  <a:pt x="57" y="151"/>
                  <a:pt x="57" y="151"/>
                  <a:pt x="57" y="151"/>
                </a:cubicBezTo>
                <a:cubicBezTo>
                  <a:pt x="54" y="151"/>
                  <a:pt x="52" y="149"/>
                  <a:pt x="52" y="147"/>
                </a:cubicBezTo>
                <a:cubicBezTo>
                  <a:pt x="52" y="143"/>
                  <a:pt x="52" y="143"/>
                  <a:pt x="52" y="143"/>
                </a:cubicBezTo>
                <a:cubicBezTo>
                  <a:pt x="78" y="143"/>
                  <a:pt x="78" y="143"/>
                  <a:pt x="78" y="143"/>
                </a:cubicBezTo>
                <a:close/>
                <a:moveTo>
                  <a:pt x="65" y="34"/>
                </a:moveTo>
                <a:cubicBezTo>
                  <a:pt x="84" y="34"/>
                  <a:pt x="99" y="49"/>
                  <a:pt x="99" y="68"/>
                </a:cubicBezTo>
                <a:cubicBezTo>
                  <a:pt x="99" y="89"/>
                  <a:pt x="82" y="94"/>
                  <a:pt x="82" y="125"/>
                </a:cubicBezTo>
                <a:cubicBezTo>
                  <a:pt x="49" y="125"/>
                  <a:pt x="49" y="125"/>
                  <a:pt x="49" y="125"/>
                </a:cubicBezTo>
                <a:cubicBezTo>
                  <a:pt x="49" y="94"/>
                  <a:pt x="31" y="89"/>
                  <a:pt x="31" y="68"/>
                </a:cubicBezTo>
                <a:cubicBezTo>
                  <a:pt x="31" y="49"/>
                  <a:pt x="47" y="34"/>
                  <a:pt x="65" y="34"/>
                </a:cubicBezTo>
                <a:cubicBezTo>
                  <a:pt x="65" y="34"/>
                  <a:pt x="65" y="34"/>
                  <a:pt x="65" y="34"/>
                </a:cubicBezTo>
                <a:close/>
                <a:moveTo>
                  <a:pt x="70" y="40"/>
                </a:moveTo>
                <a:cubicBezTo>
                  <a:pt x="72" y="41"/>
                  <a:pt x="72" y="41"/>
                  <a:pt x="72" y="41"/>
                </a:cubicBezTo>
                <a:cubicBezTo>
                  <a:pt x="76" y="42"/>
                  <a:pt x="80" y="44"/>
                  <a:pt x="83" y="46"/>
                </a:cubicBezTo>
                <a:cubicBezTo>
                  <a:pt x="82" y="46"/>
                  <a:pt x="80" y="45"/>
                  <a:pt x="79" y="45"/>
                </a:cubicBezTo>
                <a:cubicBezTo>
                  <a:pt x="76" y="44"/>
                  <a:pt x="76" y="44"/>
                  <a:pt x="76" y="44"/>
                </a:cubicBezTo>
                <a:cubicBezTo>
                  <a:pt x="74" y="44"/>
                  <a:pt x="73" y="44"/>
                  <a:pt x="71" y="43"/>
                </a:cubicBezTo>
                <a:cubicBezTo>
                  <a:pt x="69" y="44"/>
                  <a:pt x="66" y="44"/>
                  <a:pt x="64" y="45"/>
                </a:cubicBezTo>
                <a:cubicBezTo>
                  <a:pt x="59" y="46"/>
                  <a:pt x="54" y="49"/>
                  <a:pt x="50" y="53"/>
                </a:cubicBezTo>
                <a:cubicBezTo>
                  <a:pt x="49" y="55"/>
                  <a:pt x="49" y="55"/>
                  <a:pt x="49" y="55"/>
                </a:cubicBezTo>
                <a:cubicBezTo>
                  <a:pt x="45" y="59"/>
                  <a:pt x="43" y="63"/>
                  <a:pt x="42" y="68"/>
                </a:cubicBezTo>
                <a:cubicBezTo>
                  <a:pt x="41" y="72"/>
                  <a:pt x="41" y="72"/>
                  <a:pt x="41" y="72"/>
                </a:cubicBezTo>
                <a:cubicBezTo>
                  <a:pt x="40" y="75"/>
                  <a:pt x="40" y="78"/>
                  <a:pt x="40" y="81"/>
                </a:cubicBezTo>
                <a:cubicBezTo>
                  <a:pt x="40" y="80"/>
                  <a:pt x="39" y="78"/>
                  <a:pt x="38" y="77"/>
                </a:cubicBezTo>
                <a:cubicBezTo>
                  <a:pt x="38" y="74"/>
                  <a:pt x="38" y="74"/>
                  <a:pt x="38" y="74"/>
                </a:cubicBezTo>
                <a:cubicBezTo>
                  <a:pt x="37" y="70"/>
                  <a:pt x="37" y="66"/>
                  <a:pt x="38" y="62"/>
                </a:cubicBezTo>
                <a:cubicBezTo>
                  <a:pt x="38" y="60"/>
                  <a:pt x="38" y="60"/>
                  <a:pt x="38" y="60"/>
                </a:cubicBezTo>
                <a:cubicBezTo>
                  <a:pt x="40" y="56"/>
                  <a:pt x="42" y="53"/>
                  <a:pt x="45" y="49"/>
                </a:cubicBezTo>
                <a:cubicBezTo>
                  <a:pt x="47" y="47"/>
                  <a:pt x="47" y="47"/>
                  <a:pt x="47" y="47"/>
                </a:cubicBezTo>
                <a:cubicBezTo>
                  <a:pt x="50" y="44"/>
                  <a:pt x="54" y="42"/>
                  <a:pt x="58" y="41"/>
                </a:cubicBezTo>
                <a:cubicBezTo>
                  <a:pt x="61" y="40"/>
                  <a:pt x="63" y="40"/>
                  <a:pt x="65" y="40"/>
                </a:cubicBezTo>
                <a:cubicBezTo>
                  <a:pt x="67" y="40"/>
                  <a:pt x="68" y="40"/>
                  <a:pt x="70" y="40"/>
                </a:cubicBezTo>
                <a:cubicBezTo>
                  <a:pt x="70" y="40"/>
                  <a:pt x="70" y="40"/>
                  <a:pt x="70" y="40"/>
                </a:cubicBezTo>
                <a:close/>
                <a:moveTo>
                  <a:pt x="62" y="0"/>
                </a:moveTo>
                <a:cubicBezTo>
                  <a:pt x="70" y="0"/>
                  <a:pt x="70" y="0"/>
                  <a:pt x="70" y="0"/>
                </a:cubicBezTo>
                <a:cubicBezTo>
                  <a:pt x="70" y="23"/>
                  <a:pt x="70" y="23"/>
                  <a:pt x="70" y="23"/>
                </a:cubicBezTo>
                <a:cubicBezTo>
                  <a:pt x="68" y="23"/>
                  <a:pt x="67" y="23"/>
                  <a:pt x="66" y="23"/>
                </a:cubicBezTo>
                <a:cubicBezTo>
                  <a:pt x="64" y="23"/>
                  <a:pt x="63" y="23"/>
                  <a:pt x="62" y="23"/>
                </a:cubicBezTo>
                <a:cubicBezTo>
                  <a:pt x="62" y="0"/>
                  <a:pt x="62" y="0"/>
                  <a:pt x="62" y="0"/>
                </a:cubicBezTo>
                <a:close/>
                <a:moveTo>
                  <a:pt x="109" y="16"/>
                </a:moveTo>
                <a:cubicBezTo>
                  <a:pt x="115" y="22"/>
                  <a:pt x="115" y="22"/>
                  <a:pt x="115" y="22"/>
                </a:cubicBezTo>
                <a:cubicBezTo>
                  <a:pt x="99" y="37"/>
                  <a:pt x="99" y="37"/>
                  <a:pt x="99" y="37"/>
                </a:cubicBezTo>
                <a:cubicBezTo>
                  <a:pt x="97" y="35"/>
                  <a:pt x="95" y="33"/>
                  <a:pt x="93" y="32"/>
                </a:cubicBezTo>
                <a:cubicBezTo>
                  <a:pt x="109" y="16"/>
                  <a:pt x="109" y="16"/>
                  <a:pt x="109" y="16"/>
                </a:cubicBezTo>
                <a:close/>
                <a:moveTo>
                  <a:pt x="34" y="102"/>
                </a:moveTo>
                <a:cubicBezTo>
                  <a:pt x="22" y="114"/>
                  <a:pt x="22" y="114"/>
                  <a:pt x="22" y="114"/>
                </a:cubicBezTo>
                <a:cubicBezTo>
                  <a:pt x="17" y="108"/>
                  <a:pt x="17" y="108"/>
                  <a:pt x="17" y="108"/>
                </a:cubicBezTo>
                <a:cubicBezTo>
                  <a:pt x="29" y="96"/>
                  <a:pt x="29" y="96"/>
                  <a:pt x="29" y="96"/>
                </a:cubicBezTo>
                <a:cubicBezTo>
                  <a:pt x="31" y="98"/>
                  <a:pt x="32" y="100"/>
                  <a:pt x="34" y="102"/>
                </a:cubicBezTo>
                <a:cubicBezTo>
                  <a:pt x="34" y="102"/>
                  <a:pt x="34" y="102"/>
                  <a:pt x="34" y="102"/>
                </a:cubicBezTo>
                <a:close/>
                <a:moveTo>
                  <a:pt x="22" y="16"/>
                </a:moveTo>
                <a:cubicBezTo>
                  <a:pt x="17" y="22"/>
                  <a:pt x="17" y="22"/>
                  <a:pt x="17" y="22"/>
                </a:cubicBezTo>
                <a:cubicBezTo>
                  <a:pt x="32" y="37"/>
                  <a:pt x="32" y="37"/>
                  <a:pt x="32" y="37"/>
                </a:cubicBezTo>
                <a:cubicBezTo>
                  <a:pt x="34" y="35"/>
                  <a:pt x="36" y="33"/>
                  <a:pt x="38" y="32"/>
                </a:cubicBezTo>
                <a:cubicBezTo>
                  <a:pt x="22" y="16"/>
                  <a:pt x="22" y="16"/>
                  <a:pt x="22" y="16"/>
                </a:cubicBezTo>
                <a:close/>
                <a:moveTo>
                  <a:pt x="97" y="102"/>
                </a:moveTo>
                <a:cubicBezTo>
                  <a:pt x="109" y="114"/>
                  <a:pt x="109" y="114"/>
                  <a:pt x="109" y="114"/>
                </a:cubicBezTo>
                <a:cubicBezTo>
                  <a:pt x="115" y="108"/>
                  <a:pt x="115" y="108"/>
                  <a:pt x="115" y="108"/>
                </a:cubicBezTo>
                <a:cubicBezTo>
                  <a:pt x="102" y="96"/>
                  <a:pt x="102" y="96"/>
                  <a:pt x="102" y="96"/>
                </a:cubicBezTo>
                <a:cubicBezTo>
                  <a:pt x="101" y="98"/>
                  <a:pt x="99" y="100"/>
                  <a:pt x="97" y="102"/>
                </a:cubicBezTo>
                <a:cubicBezTo>
                  <a:pt x="97" y="102"/>
                  <a:pt x="97" y="102"/>
                  <a:pt x="97" y="102"/>
                </a:cubicBezTo>
                <a:close/>
                <a:moveTo>
                  <a:pt x="131" y="61"/>
                </a:moveTo>
                <a:cubicBezTo>
                  <a:pt x="131" y="69"/>
                  <a:pt x="131" y="69"/>
                  <a:pt x="131" y="69"/>
                </a:cubicBezTo>
                <a:cubicBezTo>
                  <a:pt x="112" y="69"/>
                  <a:pt x="112" y="69"/>
                  <a:pt x="112" y="69"/>
                </a:cubicBezTo>
                <a:cubicBezTo>
                  <a:pt x="112" y="69"/>
                  <a:pt x="112" y="68"/>
                  <a:pt x="112" y="68"/>
                </a:cubicBezTo>
                <a:cubicBezTo>
                  <a:pt x="112" y="66"/>
                  <a:pt x="111" y="63"/>
                  <a:pt x="111" y="61"/>
                </a:cubicBezTo>
                <a:cubicBezTo>
                  <a:pt x="131" y="61"/>
                  <a:pt x="131" y="61"/>
                  <a:pt x="131" y="61"/>
                </a:cubicBezTo>
                <a:close/>
                <a:moveTo>
                  <a:pt x="20" y="69"/>
                </a:moveTo>
                <a:cubicBezTo>
                  <a:pt x="0" y="69"/>
                  <a:pt x="0" y="69"/>
                  <a:pt x="0" y="69"/>
                </a:cubicBezTo>
                <a:cubicBezTo>
                  <a:pt x="0" y="61"/>
                  <a:pt x="0" y="61"/>
                  <a:pt x="0" y="61"/>
                </a:cubicBezTo>
                <a:cubicBezTo>
                  <a:pt x="20" y="61"/>
                  <a:pt x="20" y="61"/>
                  <a:pt x="20" y="61"/>
                </a:cubicBezTo>
                <a:cubicBezTo>
                  <a:pt x="20" y="63"/>
                  <a:pt x="20" y="66"/>
                  <a:pt x="20" y="68"/>
                </a:cubicBezTo>
                <a:cubicBezTo>
                  <a:pt x="20" y="68"/>
                  <a:pt x="20" y="69"/>
                  <a:pt x="20" y="69"/>
                </a:cubicBezTo>
                <a:cubicBezTo>
                  <a:pt x="20" y="69"/>
                  <a:pt x="20" y="69"/>
                  <a:pt x="20" y="6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7" name="Freeform 15"/>
          <p:cNvSpPr>
            <a:spLocks noEditPoints="1"/>
          </p:cNvSpPr>
          <p:nvPr/>
        </p:nvSpPr>
        <p:spPr bwMode="auto">
          <a:xfrm>
            <a:off x="6199188" y="2651125"/>
            <a:ext cx="331787" cy="260350"/>
          </a:xfrm>
          <a:custGeom>
            <a:gdLst>
              <a:gd fmla="*/ 2147483646 w 125" name="T0"/>
              <a:gd fmla="*/ 2147483646 h 98" name="T1"/>
              <a:gd fmla="*/ 2147483646 w 125" name="T2"/>
              <a:gd fmla="*/ 2147483646 h 98" name="T3"/>
              <a:gd fmla="*/ 2147483646 w 125" name="T4"/>
              <a:gd fmla="*/ 2147483646 h 98" name="T5"/>
              <a:gd fmla="*/ 2147483646 w 125" name="T6"/>
              <a:gd fmla="*/ 2147483646 h 98" name="T7"/>
              <a:gd fmla="*/ 0 w 125" name="T8"/>
              <a:gd fmla="*/ 2147483646 h 98" name="T9"/>
              <a:gd fmla="*/ 0 w 125" name="T10"/>
              <a:gd fmla="*/ 2147483646 h 98" name="T11"/>
              <a:gd fmla="*/ 2147483646 w 125" name="T12"/>
              <a:gd fmla="*/ 2147483646 h 98" name="T13"/>
              <a:gd fmla="*/ 2147483646 w 125" name="T14"/>
              <a:gd fmla="*/ 2147483646 h 98" name="T15"/>
              <a:gd fmla="*/ 2147483646 w 125" name="T16"/>
              <a:gd fmla="*/ 2147483646 h 98" name="T17"/>
              <a:gd fmla="*/ 2147483646 w 125" name="T18"/>
              <a:gd fmla="*/ 2147483646 h 98" name="T19"/>
              <a:gd fmla="*/ 2147483646 w 125" name="T20"/>
              <a:gd fmla="*/ 2147483646 h 98" name="T21"/>
              <a:gd fmla="*/ 2147483646 w 125" name="T22"/>
              <a:gd fmla="*/ 2147483646 h 98" name="T23"/>
              <a:gd fmla="*/ 2147483646 w 125" name="T24"/>
              <a:gd fmla="*/ 2147483646 h 98" name="T25"/>
              <a:gd fmla="*/ 2147483646 w 125" name="T26"/>
              <a:gd fmla="*/ 2147483646 h 98" name="T27"/>
              <a:gd fmla="*/ 2147483646 w 125" name="T28"/>
              <a:gd fmla="*/ 2147483646 h 98" name="T29"/>
              <a:gd fmla="*/ 2147483646 w 125" name="T30"/>
              <a:gd fmla="*/ 2147483646 h 98" name="T31"/>
              <a:gd fmla="*/ 2147483646 w 125" name="T32"/>
              <a:gd fmla="*/ 2147483646 h 98" name="T33"/>
              <a:gd fmla="*/ 2147483646 w 125" name="T34"/>
              <a:gd fmla="*/ 2147483646 h 98" name="T35"/>
              <a:gd fmla="*/ 2147483646 w 125" name="T36"/>
              <a:gd fmla="*/ 2147483646 h 98" name="T37"/>
              <a:gd fmla="*/ 2147483646 w 125" name="T38"/>
              <a:gd fmla="*/ 2147483646 h 98" name="T39"/>
              <a:gd fmla="*/ 2147483646 w 125" name="T40"/>
              <a:gd fmla="*/ 2147483646 h 98" name="T41"/>
              <a:gd fmla="*/ 2147483646 w 125" name="T42"/>
              <a:gd fmla="*/ 2147483646 h 98" name="T43"/>
              <a:gd fmla="*/ 2147483646 w 125" name="T44"/>
              <a:gd fmla="*/ 2147483646 h 98" name="T45"/>
              <a:gd fmla="*/ 2147483646 w 125" name="T46"/>
              <a:gd fmla="*/ 0 h 98" name="T47"/>
              <a:gd fmla="*/ 2147483646 w 125" name="T48"/>
              <a:gd fmla="*/ 0 h 98" name="T49"/>
              <a:gd fmla="*/ 2147483646 w 125" name="T50"/>
              <a:gd fmla="*/ 2147483646 h 98" name="T51"/>
              <a:gd fmla="*/ 2147483646 w 125" name="T52"/>
              <a:gd fmla="*/ 2147483646 h 98" name="T53"/>
              <a:gd fmla="*/ 2147483646 w 125" name="T54"/>
              <a:gd fmla="*/ 2147483646 h 98" name="T55"/>
              <a:gd fmla="*/ 2147483646 w 125" name="T56"/>
              <a:gd fmla="*/ 2147483646 h 98" name="T57"/>
              <a:gd fmla="*/ 2147483646 w 125" name="T58"/>
              <a:gd fmla="*/ 2147483646 h 98" name="T59"/>
              <a:gd fmla="*/ 0 w 125" name="T60"/>
              <a:gd fmla="*/ 2147483646 h 98" name="T61"/>
              <a:gd fmla="*/ 0 w 125" name="T62"/>
              <a:gd fmla="*/ 2147483646 h 98" name="T63"/>
              <a:gd fmla="*/ 2147483646 w 125" name="T64"/>
              <a:gd fmla="*/ 2147483646 h 98" name="T65"/>
              <a:gd fmla="*/ 2147483646 w 125" name="T66"/>
              <a:gd fmla="*/ 2147483646 h 98"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b" l="0" r="r" t="0"/>
            <a:pathLst>
              <a:path h="98" w="125">
                <a:moveTo>
                  <a:pt x="125" y="54"/>
                </a:moveTo>
                <a:cubicBezTo>
                  <a:pt x="125" y="91"/>
                  <a:pt x="125" y="91"/>
                  <a:pt x="125" y="91"/>
                </a:cubicBezTo>
                <a:cubicBezTo>
                  <a:pt x="125" y="95"/>
                  <a:pt x="122" y="98"/>
                  <a:pt x="118" y="98"/>
                </a:cubicBezTo>
                <a:cubicBezTo>
                  <a:pt x="6" y="98"/>
                  <a:pt x="6" y="98"/>
                  <a:pt x="6" y="98"/>
                </a:cubicBezTo>
                <a:cubicBezTo>
                  <a:pt x="3" y="98"/>
                  <a:pt x="0" y="95"/>
                  <a:pt x="0" y="91"/>
                </a:cubicBezTo>
                <a:cubicBezTo>
                  <a:pt x="0" y="54"/>
                  <a:pt x="0" y="54"/>
                  <a:pt x="0" y="54"/>
                </a:cubicBezTo>
                <a:cubicBezTo>
                  <a:pt x="55" y="54"/>
                  <a:pt x="55" y="54"/>
                  <a:pt x="55" y="54"/>
                </a:cubicBezTo>
                <a:cubicBezTo>
                  <a:pt x="55" y="62"/>
                  <a:pt x="55" y="62"/>
                  <a:pt x="55" y="62"/>
                </a:cubicBezTo>
                <a:cubicBezTo>
                  <a:pt x="55" y="64"/>
                  <a:pt x="57" y="66"/>
                  <a:pt x="59" y="66"/>
                </a:cubicBezTo>
                <a:cubicBezTo>
                  <a:pt x="66" y="66"/>
                  <a:pt x="66" y="66"/>
                  <a:pt x="66" y="66"/>
                </a:cubicBezTo>
                <a:cubicBezTo>
                  <a:pt x="68" y="66"/>
                  <a:pt x="69" y="64"/>
                  <a:pt x="69" y="62"/>
                </a:cubicBezTo>
                <a:cubicBezTo>
                  <a:pt x="69" y="54"/>
                  <a:pt x="69" y="54"/>
                  <a:pt x="69" y="54"/>
                </a:cubicBezTo>
                <a:cubicBezTo>
                  <a:pt x="125" y="54"/>
                  <a:pt x="125" y="54"/>
                  <a:pt x="125" y="54"/>
                </a:cubicBezTo>
                <a:close/>
                <a:moveTo>
                  <a:pt x="50" y="19"/>
                </a:moveTo>
                <a:cubicBezTo>
                  <a:pt x="75" y="19"/>
                  <a:pt x="75" y="19"/>
                  <a:pt x="75" y="19"/>
                </a:cubicBezTo>
                <a:cubicBezTo>
                  <a:pt x="75" y="11"/>
                  <a:pt x="75" y="11"/>
                  <a:pt x="75" y="11"/>
                </a:cubicBezTo>
                <a:cubicBezTo>
                  <a:pt x="75" y="9"/>
                  <a:pt x="73" y="8"/>
                  <a:pt x="72" y="8"/>
                </a:cubicBezTo>
                <a:cubicBezTo>
                  <a:pt x="53" y="8"/>
                  <a:pt x="53" y="8"/>
                  <a:pt x="53" y="8"/>
                </a:cubicBezTo>
                <a:cubicBezTo>
                  <a:pt x="51" y="8"/>
                  <a:pt x="50" y="9"/>
                  <a:pt x="50" y="11"/>
                </a:cubicBezTo>
                <a:cubicBezTo>
                  <a:pt x="50" y="19"/>
                  <a:pt x="50" y="19"/>
                  <a:pt x="50" y="19"/>
                </a:cubicBezTo>
                <a:close/>
                <a:moveTo>
                  <a:pt x="6" y="19"/>
                </a:moveTo>
                <a:cubicBezTo>
                  <a:pt x="43" y="19"/>
                  <a:pt x="43" y="19"/>
                  <a:pt x="43" y="19"/>
                </a:cubicBezTo>
                <a:cubicBezTo>
                  <a:pt x="43" y="11"/>
                  <a:pt x="43" y="11"/>
                  <a:pt x="43" y="11"/>
                </a:cubicBezTo>
                <a:cubicBezTo>
                  <a:pt x="43" y="5"/>
                  <a:pt x="47" y="0"/>
                  <a:pt x="53" y="0"/>
                </a:cubicBezTo>
                <a:cubicBezTo>
                  <a:pt x="72" y="0"/>
                  <a:pt x="72" y="0"/>
                  <a:pt x="72" y="0"/>
                </a:cubicBezTo>
                <a:cubicBezTo>
                  <a:pt x="77" y="0"/>
                  <a:pt x="82" y="5"/>
                  <a:pt x="82" y="11"/>
                </a:cubicBezTo>
                <a:cubicBezTo>
                  <a:pt x="82" y="19"/>
                  <a:pt x="82" y="19"/>
                  <a:pt x="82" y="19"/>
                </a:cubicBezTo>
                <a:cubicBezTo>
                  <a:pt x="118" y="19"/>
                  <a:pt x="118" y="19"/>
                  <a:pt x="118" y="19"/>
                </a:cubicBezTo>
                <a:cubicBezTo>
                  <a:pt x="122" y="19"/>
                  <a:pt x="125" y="22"/>
                  <a:pt x="125" y="26"/>
                </a:cubicBezTo>
                <a:cubicBezTo>
                  <a:pt x="125" y="47"/>
                  <a:pt x="125" y="47"/>
                  <a:pt x="125" y="47"/>
                </a:cubicBezTo>
                <a:cubicBezTo>
                  <a:pt x="0" y="47"/>
                  <a:pt x="0" y="47"/>
                  <a:pt x="0" y="47"/>
                </a:cubicBezTo>
                <a:cubicBezTo>
                  <a:pt x="0" y="26"/>
                  <a:pt x="0" y="26"/>
                  <a:pt x="0" y="26"/>
                </a:cubicBezTo>
                <a:cubicBezTo>
                  <a:pt x="0" y="22"/>
                  <a:pt x="3" y="19"/>
                  <a:pt x="6" y="19"/>
                </a:cubicBezTo>
                <a:cubicBezTo>
                  <a:pt x="6" y="19"/>
                  <a:pt x="6" y="19"/>
                  <a:pt x="6" y="1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8" name="Freeform 16"/>
          <p:cNvSpPr>
            <a:spLocks noEditPoints="1"/>
          </p:cNvSpPr>
          <p:nvPr/>
        </p:nvSpPr>
        <p:spPr bwMode="auto">
          <a:xfrm>
            <a:off x="5589588" y="4959350"/>
            <a:ext cx="381000" cy="382588"/>
          </a:xfrm>
          <a:custGeom>
            <a:gdLst>
              <a:gd fmla="*/ 2147483646 w 143" name="T0"/>
              <a:gd fmla="*/ 2147483646 h 144" name="T1"/>
              <a:gd fmla="*/ 2147483646 w 143" name="T2"/>
              <a:gd fmla="*/ 2147483646 h 144" name="T3"/>
              <a:gd fmla="*/ 2147483646 w 143" name="T4"/>
              <a:gd fmla="*/ 2147483646 h 144" name="T5"/>
              <a:gd fmla="*/ 2147483646 w 143" name="T6"/>
              <a:gd fmla="*/ 2147483646 h 144" name="T7"/>
              <a:gd fmla="*/ 2147483646 w 143" name="T8"/>
              <a:gd fmla="*/ 2147483646 h 144" name="T9"/>
              <a:gd fmla="*/ 2147483646 w 143" name="T10"/>
              <a:gd fmla="*/ 2147483646 h 144" name="T11"/>
              <a:gd fmla="*/ 2147483646 w 143" name="T12"/>
              <a:gd fmla="*/ 2147483646 h 144" name="T13"/>
              <a:gd fmla="*/ 2147483646 w 143" name="T14"/>
              <a:gd fmla="*/ 2147483646 h 144" name="T15"/>
              <a:gd fmla="*/ 2147483646 w 143" name="T16"/>
              <a:gd fmla="*/ 2147483646 h 144" name="T17"/>
              <a:gd fmla="*/ 2147483646 w 143" name="T18"/>
              <a:gd fmla="*/ 2147483646 h 144" name="T19"/>
              <a:gd fmla="*/ 2147483646 w 143" name="T20"/>
              <a:gd fmla="*/ 2147483646 h 144" name="T21"/>
              <a:gd fmla="*/ 2147483646 w 143" name="T22"/>
              <a:gd fmla="*/ 2147483646 h 144" name="T23"/>
              <a:gd fmla="*/ 2147483646 w 143" name="T24"/>
              <a:gd fmla="*/ 2147483646 h 144" name="T25"/>
              <a:gd fmla="*/ 2147483646 w 143" name="T26"/>
              <a:gd fmla="*/ 2147483646 h 144" name="T27"/>
              <a:gd fmla="*/ 2147483646 w 143" name="T28"/>
              <a:gd fmla="*/ 2147483646 h 144" name="T29"/>
              <a:gd fmla="*/ 2147483646 w 143" name="T30"/>
              <a:gd fmla="*/ 2147483646 h 144" name="T31"/>
              <a:gd fmla="*/ 0 w 143" name="T32"/>
              <a:gd fmla="*/ 2147483646 h 144" name="T33"/>
              <a:gd fmla="*/ 2147483646 w 143" name="T34"/>
              <a:gd fmla="*/ 2147483646 h 144" name="T35"/>
              <a:gd fmla="*/ 2147483646 w 143" name="T36"/>
              <a:gd fmla="*/ 2147483646 h 144" name="T37"/>
              <a:gd fmla="*/ 2147483646 w 143" name="T38"/>
              <a:gd fmla="*/ 2147483646 h 144" name="T39"/>
              <a:gd fmla="*/ 2147483646 w 143" name="T40"/>
              <a:gd fmla="*/ 2147483646 h 144" name="T41"/>
              <a:gd fmla="*/ 2147483646 w 143" name="T42"/>
              <a:gd fmla="*/ 2147483646 h 144" name="T43"/>
              <a:gd fmla="*/ 2147483646 w 143" name="T44"/>
              <a:gd fmla="*/ 2147483646 h 144" name="T45"/>
              <a:gd fmla="*/ 2147483646 w 143" name="T46"/>
              <a:gd fmla="*/ 2147483646 h 144" name="T47"/>
              <a:gd fmla="*/ 2147483646 w 143" name="T48"/>
              <a:gd fmla="*/ 2147483646 h 144" name="T49"/>
              <a:gd fmla="*/ 2147483646 w 143" name="T50"/>
              <a:gd fmla="*/ 2147483646 h 144" name="T51"/>
              <a:gd fmla="*/ 2147483646 w 143" name="T52"/>
              <a:gd fmla="*/ 2147483646 h 144" name="T53"/>
              <a:gd fmla="*/ 2147483646 w 143" name="T54"/>
              <a:gd fmla="*/ 2147483646 h 144" name="T55"/>
              <a:gd fmla="*/ 2147483646 w 143" name="T56"/>
              <a:gd fmla="*/ 2147483646 h 144" name="T57"/>
              <a:gd fmla="*/ 2147483646 w 143" name="T58"/>
              <a:gd fmla="*/ 2147483646 h 144" name="T59"/>
              <a:gd fmla="*/ 2147483646 w 143" name="T60"/>
              <a:gd fmla="*/ 2147483646 h 144" name="T61"/>
              <a:gd fmla="*/ 2147483646 w 143" name="T62"/>
              <a:gd fmla="*/ 2147483646 h 144" name="T63"/>
              <a:gd fmla="*/ 2147483646 w 143" name="T64"/>
              <a:gd fmla="*/ 2147483646 h 144" name="T65"/>
              <a:gd fmla="*/ 2147483646 w 143" name="T66"/>
              <a:gd fmla="*/ 2147483646 h 144" name="T67"/>
              <a:gd fmla="*/ 2147483646 w 143" name="T68"/>
              <a:gd fmla="*/ 2147483646 h 144" name="T69"/>
              <a:gd fmla="*/ 2147483646 w 143" name="T70"/>
              <a:gd fmla="*/ 2147483646 h 144" name="T71"/>
              <a:gd fmla="*/ 2147483646 w 143" name="T72"/>
              <a:gd fmla="*/ 2147483646 h 144"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b="b" l="0" r="r" t="0"/>
            <a:pathLst>
              <a:path h="144" w="143">
                <a:moveTo>
                  <a:pt x="70" y="40"/>
                </a:moveTo>
                <a:cubicBezTo>
                  <a:pt x="75" y="41"/>
                  <a:pt x="80" y="42"/>
                  <a:pt x="84" y="45"/>
                </a:cubicBezTo>
                <a:cubicBezTo>
                  <a:pt x="79" y="50"/>
                  <a:pt x="79" y="50"/>
                  <a:pt x="79" y="50"/>
                </a:cubicBezTo>
                <a:cubicBezTo>
                  <a:pt x="76" y="49"/>
                  <a:pt x="73" y="48"/>
                  <a:pt x="70" y="47"/>
                </a:cubicBezTo>
                <a:cubicBezTo>
                  <a:pt x="70" y="61"/>
                  <a:pt x="70" y="61"/>
                  <a:pt x="70" y="61"/>
                </a:cubicBezTo>
                <a:cubicBezTo>
                  <a:pt x="72" y="62"/>
                  <a:pt x="74" y="63"/>
                  <a:pt x="75" y="64"/>
                </a:cubicBezTo>
                <a:cubicBezTo>
                  <a:pt x="106" y="32"/>
                  <a:pt x="106" y="32"/>
                  <a:pt x="106" y="32"/>
                </a:cubicBezTo>
                <a:cubicBezTo>
                  <a:pt x="105" y="18"/>
                  <a:pt x="105" y="18"/>
                  <a:pt x="105" y="18"/>
                </a:cubicBezTo>
                <a:cubicBezTo>
                  <a:pt x="123" y="0"/>
                  <a:pt x="123" y="0"/>
                  <a:pt x="123" y="0"/>
                </a:cubicBezTo>
                <a:cubicBezTo>
                  <a:pt x="125" y="19"/>
                  <a:pt x="125" y="19"/>
                  <a:pt x="125" y="19"/>
                </a:cubicBezTo>
                <a:cubicBezTo>
                  <a:pt x="143" y="21"/>
                  <a:pt x="143" y="21"/>
                  <a:pt x="143" y="21"/>
                </a:cubicBezTo>
                <a:cubicBezTo>
                  <a:pt x="125" y="39"/>
                  <a:pt x="125" y="39"/>
                  <a:pt x="125" y="39"/>
                </a:cubicBezTo>
                <a:cubicBezTo>
                  <a:pt x="111" y="37"/>
                  <a:pt x="111" y="37"/>
                  <a:pt x="111" y="37"/>
                </a:cubicBezTo>
                <a:cubicBezTo>
                  <a:pt x="80" y="68"/>
                  <a:pt x="80" y="68"/>
                  <a:pt x="80" y="68"/>
                </a:cubicBezTo>
                <a:cubicBezTo>
                  <a:pt x="81" y="70"/>
                  <a:pt x="82" y="72"/>
                  <a:pt x="82" y="74"/>
                </a:cubicBezTo>
                <a:cubicBezTo>
                  <a:pt x="96" y="74"/>
                  <a:pt x="96" y="74"/>
                  <a:pt x="96" y="74"/>
                </a:cubicBezTo>
                <a:cubicBezTo>
                  <a:pt x="96" y="70"/>
                  <a:pt x="95" y="67"/>
                  <a:pt x="94" y="65"/>
                </a:cubicBezTo>
                <a:cubicBezTo>
                  <a:pt x="99" y="59"/>
                  <a:pt x="99" y="59"/>
                  <a:pt x="99" y="59"/>
                </a:cubicBezTo>
                <a:cubicBezTo>
                  <a:pt x="101" y="64"/>
                  <a:pt x="103" y="69"/>
                  <a:pt x="103" y="74"/>
                </a:cubicBezTo>
                <a:cubicBezTo>
                  <a:pt x="117" y="74"/>
                  <a:pt x="117" y="74"/>
                  <a:pt x="117" y="74"/>
                </a:cubicBezTo>
                <a:cubicBezTo>
                  <a:pt x="116" y="65"/>
                  <a:pt x="114" y="56"/>
                  <a:pt x="109" y="49"/>
                </a:cubicBezTo>
                <a:cubicBezTo>
                  <a:pt x="114" y="44"/>
                  <a:pt x="114" y="44"/>
                  <a:pt x="114" y="44"/>
                </a:cubicBezTo>
                <a:cubicBezTo>
                  <a:pt x="114" y="45"/>
                  <a:pt x="114" y="45"/>
                  <a:pt x="114" y="45"/>
                </a:cubicBezTo>
                <a:cubicBezTo>
                  <a:pt x="120" y="53"/>
                  <a:pt x="123" y="63"/>
                  <a:pt x="124" y="74"/>
                </a:cubicBezTo>
                <a:cubicBezTo>
                  <a:pt x="133" y="74"/>
                  <a:pt x="133" y="74"/>
                  <a:pt x="133" y="74"/>
                </a:cubicBezTo>
                <a:cubicBezTo>
                  <a:pt x="133" y="81"/>
                  <a:pt x="133" y="81"/>
                  <a:pt x="133" y="81"/>
                </a:cubicBezTo>
                <a:cubicBezTo>
                  <a:pt x="124" y="81"/>
                  <a:pt x="124" y="81"/>
                  <a:pt x="124" y="81"/>
                </a:cubicBezTo>
                <a:cubicBezTo>
                  <a:pt x="122" y="110"/>
                  <a:pt x="99" y="133"/>
                  <a:pt x="70" y="135"/>
                </a:cubicBezTo>
                <a:cubicBezTo>
                  <a:pt x="70" y="144"/>
                  <a:pt x="70" y="144"/>
                  <a:pt x="70" y="144"/>
                </a:cubicBezTo>
                <a:cubicBezTo>
                  <a:pt x="63" y="144"/>
                  <a:pt x="63" y="144"/>
                  <a:pt x="63" y="144"/>
                </a:cubicBezTo>
                <a:cubicBezTo>
                  <a:pt x="63" y="135"/>
                  <a:pt x="63" y="135"/>
                  <a:pt x="63" y="135"/>
                </a:cubicBezTo>
                <a:cubicBezTo>
                  <a:pt x="34" y="133"/>
                  <a:pt x="11" y="110"/>
                  <a:pt x="9" y="81"/>
                </a:cubicBezTo>
                <a:cubicBezTo>
                  <a:pt x="0" y="81"/>
                  <a:pt x="0" y="81"/>
                  <a:pt x="0" y="81"/>
                </a:cubicBezTo>
                <a:cubicBezTo>
                  <a:pt x="0" y="74"/>
                  <a:pt x="0" y="74"/>
                  <a:pt x="0" y="74"/>
                </a:cubicBezTo>
                <a:cubicBezTo>
                  <a:pt x="9" y="74"/>
                  <a:pt x="9" y="74"/>
                  <a:pt x="9" y="74"/>
                </a:cubicBezTo>
                <a:cubicBezTo>
                  <a:pt x="11" y="45"/>
                  <a:pt x="34" y="21"/>
                  <a:pt x="63" y="20"/>
                </a:cubicBezTo>
                <a:cubicBezTo>
                  <a:pt x="63" y="10"/>
                  <a:pt x="63" y="10"/>
                  <a:pt x="63" y="10"/>
                </a:cubicBezTo>
                <a:cubicBezTo>
                  <a:pt x="70" y="10"/>
                  <a:pt x="70" y="10"/>
                  <a:pt x="70" y="10"/>
                </a:cubicBezTo>
                <a:cubicBezTo>
                  <a:pt x="70" y="20"/>
                  <a:pt x="70" y="20"/>
                  <a:pt x="70" y="20"/>
                </a:cubicBezTo>
                <a:cubicBezTo>
                  <a:pt x="81" y="20"/>
                  <a:pt x="91" y="24"/>
                  <a:pt x="99" y="30"/>
                </a:cubicBezTo>
                <a:cubicBezTo>
                  <a:pt x="99" y="30"/>
                  <a:pt x="99" y="30"/>
                  <a:pt x="99" y="30"/>
                </a:cubicBezTo>
                <a:cubicBezTo>
                  <a:pt x="94" y="35"/>
                  <a:pt x="94" y="35"/>
                  <a:pt x="94" y="35"/>
                </a:cubicBezTo>
                <a:cubicBezTo>
                  <a:pt x="87" y="30"/>
                  <a:pt x="79" y="27"/>
                  <a:pt x="70" y="27"/>
                </a:cubicBezTo>
                <a:cubicBezTo>
                  <a:pt x="70" y="40"/>
                  <a:pt x="70" y="40"/>
                  <a:pt x="70" y="40"/>
                </a:cubicBezTo>
                <a:close/>
                <a:moveTo>
                  <a:pt x="82" y="81"/>
                </a:moveTo>
                <a:cubicBezTo>
                  <a:pt x="81" y="87"/>
                  <a:pt x="76" y="92"/>
                  <a:pt x="70" y="93"/>
                </a:cubicBezTo>
                <a:cubicBezTo>
                  <a:pt x="70" y="107"/>
                  <a:pt x="70" y="107"/>
                  <a:pt x="70" y="107"/>
                </a:cubicBezTo>
                <a:cubicBezTo>
                  <a:pt x="84" y="105"/>
                  <a:pt x="95" y="94"/>
                  <a:pt x="96" y="81"/>
                </a:cubicBezTo>
                <a:cubicBezTo>
                  <a:pt x="82" y="81"/>
                  <a:pt x="82" y="81"/>
                  <a:pt x="82" y="81"/>
                </a:cubicBezTo>
                <a:close/>
                <a:moveTo>
                  <a:pt x="63" y="93"/>
                </a:moveTo>
                <a:cubicBezTo>
                  <a:pt x="57" y="92"/>
                  <a:pt x="52" y="87"/>
                  <a:pt x="51" y="81"/>
                </a:cubicBezTo>
                <a:cubicBezTo>
                  <a:pt x="37" y="81"/>
                  <a:pt x="37" y="81"/>
                  <a:pt x="37" y="81"/>
                </a:cubicBezTo>
                <a:cubicBezTo>
                  <a:pt x="38" y="94"/>
                  <a:pt x="49" y="105"/>
                  <a:pt x="63" y="107"/>
                </a:cubicBezTo>
                <a:cubicBezTo>
                  <a:pt x="63" y="93"/>
                  <a:pt x="63" y="93"/>
                  <a:pt x="63" y="93"/>
                </a:cubicBezTo>
                <a:close/>
                <a:moveTo>
                  <a:pt x="51" y="74"/>
                </a:moveTo>
                <a:cubicBezTo>
                  <a:pt x="52" y="68"/>
                  <a:pt x="57" y="63"/>
                  <a:pt x="63" y="61"/>
                </a:cubicBezTo>
                <a:cubicBezTo>
                  <a:pt x="63" y="47"/>
                  <a:pt x="63" y="47"/>
                  <a:pt x="63" y="47"/>
                </a:cubicBezTo>
                <a:cubicBezTo>
                  <a:pt x="49" y="49"/>
                  <a:pt x="38" y="60"/>
                  <a:pt x="37" y="74"/>
                </a:cubicBezTo>
                <a:cubicBezTo>
                  <a:pt x="51" y="74"/>
                  <a:pt x="51" y="74"/>
                  <a:pt x="51" y="74"/>
                </a:cubicBezTo>
                <a:close/>
                <a:moveTo>
                  <a:pt x="63" y="27"/>
                </a:moveTo>
                <a:cubicBezTo>
                  <a:pt x="38" y="28"/>
                  <a:pt x="18" y="49"/>
                  <a:pt x="16" y="74"/>
                </a:cubicBezTo>
                <a:cubicBezTo>
                  <a:pt x="30" y="74"/>
                  <a:pt x="30" y="74"/>
                  <a:pt x="30" y="74"/>
                </a:cubicBezTo>
                <a:cubicBezTo>
                  <a:pt x="31" y="56"/>
                  <a:pt x="45" y="42"/>
                  <a:pt x="63" y="40"/>
                </a:cubicBezTo>
                <a:cubicBezTo>
                  <a:pt x="63" y="27"/>
                  <a:pt x="63" y="27"/>
                  <a:pt x="63" y="27"/>
                </a:cubicBezTo>
                <a:close/>
                <a:moveTo>
                  <a:pt x="63" y="128"/>
                </a:moveTo>
                <a:cubicBezTo>
                  <a:pt x="63" y="114"/>
                  <a:pt x="63" y="114"/>
                  <a:pt x="63" y="114"/>
                </a:cubicBezTo>
                <a:cubicBezTo>
                  <a:pt x="45" y="112"/>
                  <a:pt x="31" y="98"/>
                  <a:pt x="30" y="81"/>
                </a:cubicBezTo>
                <a:cubicBezTo>
                  <a:pt x="16" y="81"/>
                  <a:pt x="16" y="81"/>
                  <a:pt x="16" y="81"/>
                </a:cubicBezTo>
                <a:cubicBezTo>
                  <a:pt x="18" y="106"/>
                  <a:pt x="38" y="126"/>
                  <a:pt x="63" y="128"/>
                </a:cubicBezTo>
                <a:close/>
                <a:moveTo>
                  <a:pt x="70" y="114"/>
                </a:moveTo>
                <a:cubicBezTo>
                  <a:pt x="70" y="128"/>
                  <a:pt x="70" y="128"/>
                  <a:pt x="70" y="128"/>
                </a:cubicBezTo>
                <a:cubicBezTo>
                  <a:pt x="95" y="126"/>
                  <a:pt x="115" y="106"/>
                  <a:pt x="117" y="81"/>
                </a:cubicBezTo>
                <a:cubicBezTo>
                  <a:pt x="103" y="81"/>
                  <a:pt x="103" y="81"/>
                  <a:pt x="103" y="81"/>
                </a:cubicBezTo>
                <a:cubicBezTo>
                  <a:pt x="102" y="98"/>
                  <a:pt x="88" y="112"/>
                  <a:pt x="70" y="114"/>
                </a:cubicBezTo>
                <a:close/>
              </a:path>
            </a:pathLst>
          </a:custGeom>
          <a:solidFill>
            <a:srgbClr val="6D6D6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09" name="Freeform 17"/>
          <p:cNvSpPr>
            <a:spLocks noEditPoints="1"/>
          </p:cNvSpPr>
          <p:nvPr/>
        </p:nvSpPr>
        <p:spPr bwMode="auto">
          <a:xfrm>
            <a:off x="6242050" y="4959350"/>
            <a:ext cx="244475" cy="404813"/>
          </a:xfrm>
          <a:custGeom>
            <a:gdLst>
              <a:gd fmla="*/ 2147483646 w 92" name="T0"/>
              <a:gd fmla="*/ 2147483646 h 153" name="T1"/>
              <a:gd fmla="*/ 2147483646 w 92" name="T2"/>
              <a:gd fmla="*/ 2147483646 h 153" name="T3"/>
              <a:gd fmla="*/ 2147483646 w 92" name="T4"/>
              <a:gd fmla="*/ 2147483646 h 153" name="T5"/>
              <a:gd fmla="*/ 2147483646 w 92" name="T6"/>
              <a:gd fmla="*/ 2147483646 h 153" name="T7"/>
              <a:gd fmla="*/ 2147483646 w 92" name="T8"/>
              <a:gd fmla="*/ 2147483646 h 153" name="T9"/>
              <a:gd fmla="*/ 2147483646 w 92" name="T10"/>
              <a:gd fmla="*/ 2147483646 h 153" name="T11"/>
              <a:gd fmla="*/ 2147483646 w 92" name="T12"/>
              <a:gd fmla="*/ 2147483646 h 153" name="T13"/>
              <a:gd fmla="*/ 2147483646 w 92" name="T14"/>
              <a:gd fmla="*/ 2147483646 h 153" name="T15"/>
              <a:gd fmla="*/ 2147483646 w 92" name="T16"/>
              <a:gd fmla="*/ 2147483646 h 153" name="T17"/>
              <a:gd fmla="*/ 2147483646 w 92" name="T18"/>
              <a:gd fmla="*/ 2147483646 h 153" name="T19"/>
              <a:gd fmla="*/ 2147483646 w 92" name="T20"/>
              <a:gd fmla="*/ 2147483646 h 153" name="T21"/>
              <a:gd fmla="*/ 2147483646 w 92" name="T22"/>
              <a:gd fmla="*/ 2147483646 h 153" name="T23"/>
              <a:gd fmla="*/ 2147483646 w 92" name="T24"/>
              <a:gd fmla="*/ 2147483646 h 153" name="T25"/>
              <a:gd fmla="*/ 2147483646 w 92" name="T26"/>
              <a:gd fmla="*/ 2147483646 h 153" name="T27"/>
              <a:gd fmla="*/ 2147483646 w 92" name="T28"/>
              <a:gd fmla="*/ 2147483646 h 153" name="T29"/>
              <a:gd fmla="*/ 2147483646 w 92" name="T30"/>
              <a:gd fmla="*/ 2147483646 h 153" name="T31"/>
              <a:gd fmla="*/ 2147483646 w 92" name="T32"/>
              <a:gd fmla="*/ 2147483646 h 153" name="T33"/>
              <a:gd fmla="*/ 2147483646 w 92" name="T34"/>
              <a:gd fmla="*/ 2147483646 h 153" name="T35"/>
              <a:gd fmla="*/ 2147483646 w 92" name="T36"/>
              <a:gd fmla="*/ 2147483646 h 153" name="T37"/>
              <a:gd fmla="*/ 2147483646 w 92" name="T38"/>
              <a:gd fmla="*/ 2147483646 h 153" name="T39"/>
              <a:gd fmla="*/ 2147483646 w 92" name="T40"/>
              <a:gd fmla="*/ 2147483646 h 153" name="T41"/>
              <a:gd fmla="*/ 2147483646 w 92" name="T42"/>
              <a:gd fmla="*/ 2147483646 h 153" name="T43"/>
              <a:gd fmla="*/ 2147483646 w 92" name="T44"/>
              <a:gd fmla="*/ 2147483646 h 153" name="T45"/>
              <a:gd fmla="*/ 0 w 92" name="T46"/>
              <a:gd fmla="*/ 0 h 153" name="T47"/>
              <a:gd fmla="*/ 2147483646 w 92" name="T48"/>
              <a:gd fmla="*/ 0 h 153" name="T49"/>
              <a:gd fmla="*/ 2147483646 w 92" name="T50"/>
              <a:gd fmla="*/ 2147483646 h 153" name="T51"/>
              <a:gd fmla="*/ 0 w 92" name="T52"/>
              <a:gd fmla="*/ 2147483646 h 153" name="T53"/>
              <a:gd fmla="*/ 0 w 92" name="T54"/>
              <a:gd fmla="*/ 0 h 153" name="T55"/>
              <a:gd fmla="*/ 2147483646 w 92" name="T56"/>
              <a:gd fmla="*/ 0 h 153" name="T57"/>
              <a:gd fmla="*/ 2147483646 w 92" name="T58"/>
              <a:gd fmla="*/ 0 h 153" name="T59"/>
              <a:gd fmla="*/ 2147483646 w 92" name="T60"/>
              <a:gd fmla="*/ 2147483646 h 153" name="T61"/>
              <a:gd fmla="*/ 2147483646 w 92" name="T62"/>
              <a:gd fmla="*/ 2147483646 h 153" name="T63"/>
              <a:gd fmla="*/ 2147483646 w 92" name="T64"/>
              <a:gd fmla="*/ 2147483646 h 153" name="T65"/>
              <a:gd fmla="*/ 2147483646 w 92" name="T66"/>
              <a:gd fmla="*/ 0 h 153" name="T67"/>
              <a:gd fmla="*/ 2147483646 w 92" name="T68"/>
              <a:gd fmla="*/ 0 h 153" name="T69"/>
              <a:gd fmla="*/ 2147483646 w 92" name="T70"/>
              <a:gd fmla="*/ 0 h 153" name="T71"/>
              <a:gd fmla="*/ 2147483646 w 92" name="T72"/>
              <a:gd fmla="*/ 2147483646 h 153" name="T73"/>
              <a:gd fmla="*/ 2147483646 w 92" name="T74"/>
              <a:gd fmla="*/ 2147483646 h 153" name="T75"/>
              <a:gd fmla="*/ 2147483646 w 92" name="T76"/>
              <a:gd fmla="*/ 0 h 153"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153" w="92">
                <a:moveTo>
                  <a:pt x="46" y="70"/>
                </a:moveTo>
                <a:cubicBezTo>
                  <a:pt x="69" y="70"/>
                  <a:pt x="88" y="88"/>
                  <a:pt x="88" y="111"/>
                </a:cubicBezTo>
                <a:cubicBezTo>
                  <a:pt x="88" y="134"/>
                  <a:pt x="69" y="153"/>
                  <a:pt x="46" y="153"/>
                </a:cubicBezTo>
                <a:cubicBezTo>
                  <a:pt x="23" y="153"/>
                  <a:pt x="4" y="134"/>
                  <a:pt x="4" y="111"/>
                </a:cubicBezTo>
                <a:cubicBezTo>
                  <a:pt x="4" y="88"/>
                  <a:pt x="23" y="70"/>
                  <a:pt x="46" y="70"/>
                </a:cubicBezTo>
                <a:cubicBezTo>
                  <a:pt x="46" y="70"/>
                  <a:pt x="46" y="70"/>
                  <a:pt x="46" y="70"/>
                </a:cubicBezTo>
                <a:close/>
                <a:moveTo>
                  <a:pt x="46" y="79"/>
                </a:moveTo>
                <a:cubicBezTo>
                  <a:pt x="64" y="79"/>
                  <a:pt x="78" y="94"/>
                  <a:pt x="78" y="111"/>
                </a:cubicBezTo>
                <a:cubicBezTo>
                  <a:pt x="78" y="129"/>
                  <a:pt x="64" y="143"/>
                  <a:pt x="46" y="143"/>
                </a:cubicBezTo>
                <a:cubicBezTo>
                  <a:pt x="29" y="143"/>
                  <a:pt x="14" y="129"/>
                  <a:pt x="14" y="111"/>
                </a:cubicBezTo>
                <a:cubicBezTo>
                  <a:pt x="14" y="94"/>
                  <a:pt x="29" y="79"/>
                  <a:pt x="46" y="79"/>
                </a:cubicBezTo>
                <a:cubicBezTo>
                  <a:pt x="46" y="79"/>
                  <a:pt x="46" y="79"/>
                  <a:pt x="46" y="79"/>
                </a:cubicBezTo>
                <a:close/>
                <a:moveTo>
                  <a:pt x="46" y="81"/>
                </a:moveTo>
                <a:cubicBezTo>
                  <a:pt x="53" y="102"/>
                  <a:pt x="53" y="102"/>
                  <a:pt x="53" y="102"/>
                </a:cubicBezTo>
                <a:cubicBezTo>
                  <a:pt x="75" y="102"/>
                  <a:pt x="75" y="102"/>
                  <a:pt x="75" y="102"/>
                </a:cubicBezTo>
                <a:cubicBezTo>
                  <a:pt x="57" y="115"/>
                  <a:pt x="57" y="115"/>
                  <a:pt x="57" y="115"/>
                </a:cubicBezTo>
                <a:cubicBezTo>
                  <a:pt x="64" y="136"/>
                  <a:pt x="64" y="136"/>
                  <a:pt x="64" y="136"/>
                </a:cubicBezTo>
                <a:cubicBezTo>
                  <a:pt x="46" y="123"/>
                  <a:pt x="46" y="123"/>
                  <a:pt x="46" y="123"/>
                </a:cubicBezTo>
                <a:cubicBezTo>
                  <a:pt x="28" y="136"/>
                  <a:pt x="28" y="136"/>
                  <a:pt x="28" y="136"/>
                </a:cubicBezTo>
                <a:cubicBezTo>
                  <a:pt x="35" y="115"/>
                  <a:pt x="35" y="115"/>
                  <a:pt x="35" y="115"/>
                </a:cubicBezTo>
                <a:cubicBezTo>
                  <a:pt x="17" y="102"/>
                  <a:pt x="17" y="102"/>
                  <a:pt x="17" y="102"/>
                </a:cubicBezTo>
                <a:cubicBezTo>
                  <a:pt x="39" y="102"/>
                  <a:pt x="39" y="102"/>
                  <a:pt x="39" y="102"/>
                </a:cubicBezTo>
                <a:cubicBezTo>
                  <a:pt x="46" y="81"/>
                  <a:pt x="46" y="81"/>
                  <a:pt x="46" y="81"/>
                </a:cubicBezTo>
                <a:close/>
                <a:moveTo>
                  <a:pt x="0" y="0"/>
                </a:moveTo>
                <a:cubicBezTo>
                  <a:pt x="15" y="0"/>
                  <a:pt x="15" y="0"/>
                  <a:pt x="15" y="0"/>
                </a:cubicBezTo>
                <a:cubicBezTo>
                  <a:pt x="15" y="45"/>
                  <a:pt x="15" y="45"/>
                  <a:pt x="15" y="45"/>
                </a:cubicBezTo>
                <a:cubicBezTo>
                  <a:pt x="0" y="34"/>
                  <a:pt x="0" y="34"/>
                  <a:pt x="0" y="34"/>
                </a:cubicBezTo>
                <a:cubicBezTo>
                  <a:pt x="0" y="0"/>
                  <a:pt x="0" y="0"/>
                  <a:pt x="0" y="0"/>
                </a:cubicBezTo>
                <a:close/>
                <a:moveTo>
                  <a:pt x="25" y="0"/>
                </a:moveTo>
                <a:cubicBezTo>
                  <a:pt x="67" y="0"/>
                  <a:pt x="67" y="0"/>
                  <a:pt x="67" y="0"/>
                </a:cubicBezTo>
                <a:cubicBezTo>
                  <a:pt x="67" y="53"/>
                  <a:pt x="67" y="53"/>
                  <a:pt x="67" y="53"/>
                </a:cubicBezTo>
                <a:cubicBezTo>
                  <a:pt x="46" y="70"/>
                  <a:pt x="46" y="70"/>
                  <a:pt x="46" y="70"/>
                </a:cubicBezTo>
                <a:cubicBezTo>
                  <a:pt x="25" y="53"/>
                  <a:pt x="25" y="53"/>
                  <a:pt x="25" y="53"/>
                </a:cubicBezTo>
                <a:cubicBezTo>
                  <a:pt x="25" y="0"/>
                  <a:pt x="25" y="0"/>
                  <a:pt x="25" y="0"/>
                </a:cubicBezTo>
                <a:close/>
                <a:moveTo>
                  <a:pt x="77" y="0"/>
                </a:moveTo>
                <a:cubicBezTo>
                  <a:pt x="92" y="0"/>
                  <a:pt x="92" y="0"/>
                  <a:pt x="92" y="0"/>
                </a:cubicBezTo>
                <a:cubicBezTo>
                  <a:pt x="92" y="34"/>
                  <a:pt x="92" y="34"/>
                  <a:pt x="92" y="34"/>
                </a:cubicBezTo>
                <a:cubicBezTo>
                  <a:pt x="77" y="45"/>
                  <a:pt x="77" y="45"/>
                  <a:pt x="77" y="45"/>
                </a:cubicBezTo>
                <a:cubicBezTo>
                  <a:pt x="77" y="0"/>
                  <a:pt x="77" y="0"/>
                  <a:pt x="77"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110" name="文本框 28"/>
          <p:cNvSpPr txBox="1">
            <a:spLocks noChangeArrowheads="1"/>
          </p:cNvSpPr>
          <p:nvPr/>
        </p:nvSpPr>
        <p:spPr bwMode="auto">
          <a:xfrm>
            <a:off x="4494212" y="3402013"/>
            <a:ext cx="109728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r>
              <a:rPr altLang="en-US" b="1" lang="zh-CN" sz="1800">
                <a:solidFill>
                  <a:schemeClr val="bg1"/>
                </a:solidFill>
                <a:latin charset="-122" panose="02010509060101010101" pitchFamily="49" typeface="幼圆"/>
                <a:ea charset="-122" panose="02010509060101010101" pitchFamily="49" typeface="幼圆"/>
                <a:cs charset="-122" panose="020b0604020202020204" pitchFamily="34" typeface="Arial Unicode MS"/>
              </a:rPr>
              <a:t>输入文本</a:t>
            </a:r>
          </a:p>
        </p:txBody>
      </p:sp>
      <p:sp>
        <p:nvSpPr>
          <p:cNvPr id="4111" name="文本框 29"/>
          <p:cNvSpPr txBox="1">
            <a:spLocks noChangeArrowheads="1"/>
          </p:cNvSpPr>
          <p:nvPr/>
        </p:nvSpPr>
        <p:spPr bwMode="auto">
          <a:xfrm>
            <a:off x="6570664" y="3402013"/>
            <a:ext cx="109728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r>
              <a:rPr altLang="en-US" b="1" lang="zh-CN" sz="1800">
                <a:solidFill>
                  <a:schemeClr val="bg1"/>
                </a:solidFill>
                <a:latin charset="-122" panose="02010509060101010101" pitchFamily="49" typeface="幼圆"/>
                <a:ea charset="-122" panose="02010509060101010101" pitchFamily="49" typeface="幼圆"/>
                <a:cs charset="-122" panose="020b0604020202020204" pitchFamily="34" typeface="Arial Unicode MS"/>
              </a:rPr>
              <a:t>输入文本</a:t>
            </a:r>
          </a:p>
        </p:txBody>
      </p:sp>
      <p:sp>
        <p:nvSpPr>
          <p:cNvPr id="4112" name="文本框 30"/>
          <p:cNvSpPr txBox="1">
            <a:spLocks noChangeArrowheads="1"/>
          </p:cNvSpPr>
          <p:nvPr/>
        </p:nvSpPr>
        <p:spPr bwMode="auto">
          <a:xfrm>
            <a:off x="4460875" y="4232275"/>
            <a:ext cx="109728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r>
              <a:rPr altLang="en-US" b="1" lang="zh-CN" sz="1800">
                <a:solidFill>
                  <a:srgbClr val="2B2A2A"/>
                </a:solidFill>
                <a:latin charset="-122" panose="02010509060101010101" pitchFamily="49" typeface="幼圆"/>
                <a:ea charset="-122" panose="02010509060101010101" pitchFamily="49" typeface="幼圆"/>
                <a:cs charset="-122" panose="020b0604020202020204" pitchFamily="34" typeface="Arial Unicode MS"/>
              </a:rPr>
              <a:t>输入文本</a:t>
            </a:r>
          </a:p>
        </p:txBody>
      </p:sp>
      <p:sp>
        <p:nvSpPr>
          <p:cNvPr id="4113" name="文本框 31"/>
          <p:cNvSpPr txBox="1">
            <a:spLocks noChangeArrowheads="1"/>
          </p:cNvSpPr>
          <p:nvPr/>
        </p:nvSpPr>
        <p:spPr bwMode="auto">
          <a:xfrm>
            <a:off x="6570664" y="4105275"/>
            <a:ext cx="109728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r>
              <a:rPr altLang="en-US" b="1" lang="zh-CN" sz="1800">
                <a:solidFill>
                  <a:schemeClr val="bg1"/>
                </a:solidFill>
                <a:latin charset="-122" panose="02010509060101010101" pitchFamily="49" typeface="幼圆"/>
                <a:ea charset="-122" panose="02010509060101010101" pitchFamily="49" typeface="幼圆"/>
                <a:cs charset="-122" panose="020b0604020202020204" pitchFamily="34" typeface="Arial Unicode MS"/>
              </a:rPr>
              <a:t>输入文本</a:t>
            </a:r>
          </a:p>
        </p:txBody>
      </p:sp>
      <p:sp>
        <p:nvSpPr>
          <p:cNvPr id="4114" name="文本框 2"/>
          <p:cNvSpPr txBox="1">
            <a:spLocks noChangeArrowheads="1"/>
          </p:cNvSpPr>
          <p:nvPr/>
        </p:nvSpPr>
        <p:spPr bwMode="auto">
          <a:xfrm>
            <a:off x="5678488" y="1765300"/>
            <a:ext cx="83502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solidFill>
                  <a:schemeClr val="bg1"/>
                </a:solidFill>
                <a:latin charset="-122" panose="020b0503020204020204" pitchFamily="34" typeface="微软雅黑"/>
                <a:ea charset="-122" panose="020b0503020204020204" pitchFamily="34" typeface="微软雅黑"/>
              </a:rPr>
              <a:t>目  录</a:t>
            </a:r>
          </a:p>
        </p:txBody>
      </p:sp>
    </p:spTree>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530" name="矩形 25"/>
          <p:cNvSpPr>
            <a:spLocks noChangeArrowheads="1"/>
          </p:cNvSpPr>
          <p:nvPr/>
        </p:nvSpPr>
        <p:spPr bwMode="auto">
          <a:xfrm>
            <a:off x="5907088" y="4419600"/>
            <a:ext cx="420687" cy="336550"/>
          </a:xfrm>
          <a:prstGeom prst="flowChartConnector">
            <a:avLst/>
          </a:prstGeom>
          <a:solidFill>
            <a:srgbClr val="D63726"/>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1800">
                <a:solidFill>
                  <a:srgbClr val="2B2A2A"/>
                </a:solidFill>
                <a:latin charset="-122" panose="020b0503020204020204" pitchFamily="34" typeface="微软雅黑"/>
                <a:ea charset="-122" panose="020b0503020204020204" pitchFamily="34" typeface="微软雅黑"/>
                <a:sym charset="-122" panose="020b0503020204020204" pitchFamily="34" typeface="微软雅黑"/>
              </a:rPr>
              <a:t>结束</a:t>
            </a:r>
          </a:p>
          <a:p>
            <a:pPr algn="ctr" eaLnBrk="1" hangingPunct="1">
              <a:lnSpc>
                <a:spcPct val="100000"/>
              </a:lnSpc>
              <a:spcBef>
                <a:spcPct val="0"/>
              </a:spcBef>
              <a:buFont charset="0" panose="020b0604020202020204" pitchFamily="34" typeface="Arial"/>
              <a:buNone/>
            </a:pPr>
            <a:r>
              <a:rPr altLang="en-US" lang="zh-CN" sz="1800">
                <a:solidFill>
                  <a:srgbClr val="2B2A2A"/>
                </a:solidFill>
                <a:latin charset="-122" panose="020b0503020204020204" pitchFamily="34" typeface="微软雅黑"/>
                <a:ea charset="-122" panose="020b0503020204020204" pitchFamily="34" typeface="微软雅黑"/>
                <a:sym charset="-122" panose="020b0503020204020204" pitchFamily="34" typeface="微软雅黑"/>
              </a:rPr>
              <a:t>了</a:t>
            </a:r>
          </a:p>
        </p:txBody>
      </p:sp>
      <p:sp>
        <p:nvSpPr>
          <p:cNvPr id="22531"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22532" name="矩形 5"/>
          <p:cNvSpPr>
            <a:spLocks noChangeArrowheads="1"/>
          </p:cNvSpPr>
          <p:nvPr/>
        </p:nvSpPr>
        <p:spPr bwMode="auto">
          <a:xfrm>
            <a:off x="0" y="5773738"/>
            <a:ext cx="12192000" cy="1084262"/>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22533" name="文本框 6"/>
          <p:cNvSpPr>
            <a:spLocks noChangeArrowheads="1"/>
          </p:cNvSpPr>
          <p:nvPr/>
        </p:nvSpPr>
        <p:spPr bwMode="auto">
          <a:xfrm>
            <a:off x="4652963" y="1625600"/>
            <a:ext cx="2886075" cy="1554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r>
              <a:rPr altLang="zh-CN" lang="en-US" sz="9600">
                <a:solidFill>
                  <a:srgbClr val="F53824"/>
                </a:solidFill>
              </a:rPr>
              <a:t>2015</a:t>
            </a:r>
          </a:p>
        </p:txBody>
      </p:sp>
      <p:sp>
        <p:nvSpPr>
          <p:cNvPr id="22534" name="直接连接符 10"/>
          <p:cNvSpPr>
            <a:spLocks noChangeShapeType="1"/>
          </p:cNvSpPr>
          <p:nvPr/>
        </p:nvSpPr>
        <p:spPr bwMode="auto">
          <a:xfrm>
            <a:off x="3571875" y="3195638"/>
            <a:ext cx="5503863" cy="0"/>
          </a:xfrm>
          <a:prstGeom prst="line">
            <a:avLst/>
          </a:prstGeom>
          <a:noFill/>
          <a:ln w="6350">
            <a:solidFill>
              <a:srgbClr val="242424"/>
            </a:solidFill>
            <a:round/>
          </a:ln>
          <a:extLst>
            <a:ext uri="{909E8E84-426E-40DD-AFC4-6F175D3DCCD1}">
              <a14:hiddenFill>
                <a:noFill/>
              </a14:hiddenFill>
            </a:ext>
          </a:extLst>
        </p:spPr>
        <p:txBody>
          <a:bodyPr/>
          <a:lstStyle/>
          <a:p>
            <a:endParaRPr altLang="en-US" lang="zh-CN"/>
          </a:p>
        </p:txBody>
      </p:sp>
      <p:sp>
        <p:nvSpPr>
          <p:cNvPr id="22535" name="文本框 12"/>
          <p:cNvSpPr>
            <a:spLocks noChangeArrowheads="1"/>
          </p:cNvSpPr>
          <p:nvPr/>
        </p:nvSpPr>
        <p:spPr bwMode="auto">
          <a:xfrm>
            <a:off x="3992562" y="3368675"/>
            <a:ext cx="4208462"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r>
              <a:rPr altLang="en-US" lang="zh-CN" sz="2000">
                <a:solidFill>
                  <a:srgbClr val="000000"/>
                </a:solidFill>
                <a:latin charset="-122" panose="020b0503020204020204" pitchFamily="34" typeface="微软雅黑"/>
                <a:ea charset="-122" panose="020b0503020204020204" pitchFamily="34" typeface="微软雅黑"/>
                <a:sym charset="-122" panose="020b0503020204020204" pitchFamily="34" typeface="微软雅黑"/>
              </a:rPr>
              <a:t>      谢   谢   各   位   导   师   ！</a:t>
            </a:r>
          </a:p>
        </p:txBody>
      </p:sp>
      <p:sp>
        <p:nvSpPr>
          <p:cNvPr id="22536" name="直接连接符 14"/>
          <p:cNvSpPr>
            <a:spLocks noChangeShapeType="1"/>
          </p:cNvSpPr>
          <p:nvPr/>
        </p:nvSpPr>
        <p:spPr bwMode="auto">
          <a:xfrm>
            <a:off x="3571875" y="3910013"/>
            <a:ext cx="5503863" cy="0"/>
          </a:xfrm>
          <a:prstGeom prst="line">
            <a:avLst/>
          </a:prstGeom>
          <a:noFill/>
          <a:ln w="6350">
            <a:solidFill>
              <a:srgbClr val="242424"/>
            </a:solidFill>
            <a:round/>
          </a:ln>
          <a:extLst>
            <a:ext uri="{909E8E84-426E-40DD-AFC4-6F175D3DCCD1}">
              <a14:hiddenFill>
                <a:noFill/>
              </a14:hiddenFill>
            </a:ext>
          </a:extLst>
        </p:spPr>
        <p:txBody>
          <a:bodyPr/>
          <a:lstStyle/>
          <a:p>
            <a:endParaRPr altLang="en-US" lang="zh-CN"/>
          </a:p>
        </p:txBody>
      </p:sp>
    </p:spTree>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554"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23555" name="矩形 5"/>
          <p:cNvSpPr>
            <a:spLocks noChangeArrowheads="1"/>
          </p:cNvSpPr>
          <p:nvPr/>
        </p:nvSpPr>
        <p:spPr bwMode="auto">
          <a:xfrm>
            <a:off x="0" y="5773738"/>
            <a:ext cx="12192000" cy="1084262"/>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23556" name="文本框 8"/>
          <p:cNvSpPr txBox="1">
            <a:spLocks noChangeArrowheads="1"/>
          </p:cNvSpPr>
          <p:nvPr/>
        </p:nvSpPr>
        <p:spPr bwMode="auto">
          <a:xfrm>
            <a:off x="3822700" y="1857375"/>
            <a:ext cx="7498080" cy="2834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50000"/>
              </a:lnSpc>
              <a:spcBef>
                <a:spcPct val="0"/>
              </a:spcBef>
              <a:buFontTx/>
              <a:buNone/>
            </a:pPr>
            <a:r>
              <a:rPr altLang="en-US" b="1" lang="zh-CN" sz="2400">
                <a:solidFill>
                  <a:srgbClr val="DC6C7C"/>
                </a:solidFill>
                <a:latin charset="-122" panose="020b0503020204020204" pitchFamily="34" typeface="微软雅黑"/>
                <a:ea charset="-122" panose="020b0503020204020204" pitchFamily="34" typeface="微软雅黑"/>
              </a:rPr>
              <a:t>说明：</a:t>
            </a:r>
          </a:p>
          <a:p>
            <a:pPr>
              <a:lnSpc>
                <a:spcPct val="150000"/>
              </a:lnSpc>
              <a:spcBef>
                <a:spcPct val="0"/>
              </a:spcBef>
              <a:buFontTx/>
              <a:buNone/>
            </a:pPr>
            <a:r>
              <a:rPr altLang="en-US" b="1" lang="zh-CN" sz="2400">
                <a:solidFill>
                  <a:srgbClr val="DC6C7C"/>
                </a:solidFill>
                <a:latin charset="-122" panose="020b0503020204020204" pitchFamily="34" typeface="微软雅黑"/>
                <a:ea charset="-122" panose="020b0503020204020204" pitchFamily="34" typeface="微软雅黑"/>
              </a:rPr>
              <a:t>此ppt模板为网络免费素材，</a:t>
            </a:r>
          </a:p>
          <a:p>
            <a:pPr>
              <a:lnSpc>
                <a:spcPct val="150000"/>
              </a:lnSpc>
              <a:spcBef>
                <a:spcPct val="0"/>
              </a:spcBef>
              <a:buFontTx/>
              <a:buNone/>
            </a:pPr>
            <a:r>
              <a:rPr altLang="en-US" b="1" lang="zh-CN" sz="2400">
                <a:solidFill>
                  <a:srgbClr val="DC6C7C"/>
                </a:solidFill>
                <a:latin charset="-122" panose="020b0503020204020204" pitchFamily="34" typeface="微软雅黑"/>
                <a:ea charset="-122" panose="020b0503020204020204" pitchFamily="34" typeface="微软雅黑"/>
              </a:rPr>
              <a:t>尊重原创本作品仅供学习交流使用，请勿用于商业用途</a:t>
            </a:r>
          </a:p>
          <a:p>
            <a:pPr>
              <a:lnSpc>
                <a:spcPct val="150000"/>
              </a:lnSpc>
              <a:spcBef>
                <a:spcPct val="0"/>
              </a:spcBef>
              <a:buFontTx/>
              <a:buNone/>
            </a:pPr>
            <a:r>
              <a:rPr altLang="en-US" b="1" lang="zh-CN" sz="2400">
                <a:solidFill>
                  <a:srgbClr val="DC6C7C"/>
                </a:solidFill>
                <a:latin charset="-122" panose="020b0503020204020204" pitchFamily="34" typeface="微软雅黑"/>
                <a:ea charset="-122" panose="020b0503020204020204" pitchFamily="34" typeface="微软雅黑"/>
              </a:rPr>
              <a:t>更多ppt素材请关注店铺 http://laoy888.yanj.cn/</a:t>
            </a:r>
          </a:p>
          <a:p>
            <a:pPr>
              <a:lnSpc>
                <a:spcPct val="150000"/>
              </a:lnSpc>
              <a:spcBef>
                <a:spcPct val="0"/>
              </a:spcBef>
              <a:buFontTx/>
              <a:buNone/>
            </a:pPr>
            <a:r>
              <a:rPr altLang="en-US" b="1" lang="zh-CN" sz="2400">
                <a:solidFill>
                  <a:srgbClr val="DC6C7C"/>
                </a:solidFill>
                <a:latin charset="-122" panose="020b0503020204020204" pitchFamily="34" typeface="微软雅黑"/>
                <a:ea charset="-122" panose="020b0503020204020204" pitchFamily="34" typeface="微软雅黑"/>
              </a:rPr>
              <a:t>售后咨询QQ:2501045153</a:t>
            </a:r>
          </a:p>
        </p:txBody>
      </p:sp>
      <p:pic>
        <p:nvPicPr>
          <p:cNvPr id="23557" name="图片 1"/>
          <p:cNvPicPr>
            <a:picLocks noChangeAspect="1"/>
          </p:cNvPicPr>
          <p:nvPr/>
        </p:nvPicPr>
        <p:blipFill>
          <a:blip r:embed="rId2">
            <a:extLst>
              <a:ext uri="{28A0092B-C50C-407E-A947-70E740481C1C}">
                <a14:useLocalDpi val="0"/>
              </a:ext>
            </a:extLst>
          </a:blip>
          <a:stretch>
            <a:fillRect/>
          </a:stretch>
        </p:blipFill>
        <p:spPr bwMode="auto">
          <a:xfrm>
            <a:off x="925513" y="1865313"/>
            <a:ext cx="2408237" cy="24082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122" name="任意多边形 9"/>
          <p:cNvSpPr/>
          <p:nvPr/>
        </p:nvSpPr>
        <p:spPr bwMode="auto">
          <a:xfrm rot="5400000">
            <a:off x="4111625" y="-417512"/>
            <a:ext cx="3787775" cy="7032625"/>
          </a:xfrm>
          <a:custGeom>
            <a:gdLst>
              <a:gd fmla="*/ 4741648 w 3571254" name="T0"/>
              <a:gd fmla="*/ 5496123 h 6858000" name="T1"/>
              <a:gd fmla="*/ 5083950 w 3571254" name="T2"/>
              <a:gd fmla="*/ 5810682 h 6858000" name="T3"/>
              <a:gd fmla="*/ 4741648 w 3571254" name="T4"/>
              <a:gd fmla="*/ 6125240 h 6858000" name="T5"/>
              <a:gd fmla="*/ 4741648 w 3571254" name="T6"/>
              <a:gd fmla="*/ 5496123 h 6858000" name="T7"/>
              <a:gd fmla="*/ 4741648 w 3571254" name="T8"/>
              <a:gd fmla="*/ 4480595 h 6858000" name="T9"/>
              <a:gd fmla="*/ 5083950 w 3571254" name="T10"/>
              <a:gd fmla="*/ 4795152 h 6858000" name="T11"/>
              <a:gd fmla="*/ 4741648 w 3571254" name="T12"/>
              <a:gd fmla="*/ 5109710 h 6858000" name="T13"/>
              <a:gd fmla="*/ 4741648 w 3571254" name="T14"/>
              <a:gd fmla="*/ 4480595 h 6858000" name="T15"/>
              <a:gd fmla="*/ 4741648 w 3571254" name="T16"/>
              <a:gd fmla="*/ 3465066 h 6858000" name="T17"/>
              <a:gd fmla="*/ 5083950 w 3571254" name="T18"/>
              <a:gd fmla="*/ 3779625 h 6858000" name="T19"/>
              <a:gd fmla="*/ 4741648 w 3571254" name="T20"/>
              <a:gd fmla="*/ 4094182 h 6858000" name="T21"/>
              <a:gd fmla="*/ 4741648 w 3571254" name="T22"/>
              <a:gd fmla="*/ 3465066 h 6858000" name="T23"/>
              <a:gd fmla="*/ 4741648 w 3571254" name="T24"/>
              <a:gd fmla="*/ 2449538 h 6858000" name="T25"/>
              <a:gd fmla="*/ 5083950 w 3571254" name="T26"/>
              <a:gd fmla="*/ 2764096 h 6858000" name="T27"/>
              <a:gd fmla="*/ 4741648 w 3571254" name="T28"/>
              <a:gd fmla="*/ 3078656 h 6858000" name="T29"/>
              <a:gd fmla="*/ 4741648 w 3571254" name="T30"/>
              <a:gd fmla="*/ 2449538 h 6858000" name="T31"/>
              <a:gd fmla="*/ 4741648 w 3571254" name="T32"/>
              <a:gd fmla="*/ 1434009 h 6858000" name="T33"/>
              <a:gd fmla="*/ 5083950 w 3571254" name="T34"/>
              <a:gd fmla="*/ 1748570 h 6858000" name="T35"/>
              <a:gd fmla="*/ 4741648 w 3571254" name="T36"/>
              <a:gd fmla="*/ 2063128 h 6858000" name="T37"/>
              <a:gd fmla="*/ 4741648 w 3571254" name="T38"/>
              <a:gd fmla="*/ 1434009 h 6858000" name="T39"/>
              <a:gd fmla="*/ 0 w 3571254" name="T40"/>
              <a:gd fmla="*/ 0 h 6858000" name="T41"/>
              <a:gd fmla="*/ 4741648 w 3571254" name="T42"/>
              <a:gd fmla="*/ 0 h 6858000" name="T43"/>
              <a:gd fmla="*/ 4741648 w 3571254" name="T44"/>
              <a:gd fmla="*/ 1434009 h 6858000" name="T45"/>
              <a:gd fmla="*/ 4399346 w 3571254" name="T46"/>
              <a:gd fmla="*/ 1748570 h 6858000" name="T47"/>
              <a:gd fmla="*/ 4741648 w 3571254" name="T48"/>
              <a:gd fmla="*/ 2063128 h 6858000" name="T49"/>
              <a:gd fmla="*/ 4741648 w 3571254" name="T50"/>
              <a:gd fmla="*/ 2449538 h 6858000" name="T51"/>
              <a:gd fmla="*/ 4399346 w 3571254" name="T52"/>
              <a:gd fmla="*/ 2764096 h 6858000" name="T53"/>
              <a:gd fmla="*/ 4741648 w 3571254" name="T54"/>
              <a:gd fmla="*/ 3078656 h 6858000" name="T55"/>
              <a:gd fmla="*/ 4741648 w 3571254" name="T56"/>
              <a:gd fmla="*/ 3465066 h 6858000" name="T57"/>
              <a:gd fmla="*/ 4399346 w 3571254" name="T58"/>
              <a:gd fmla="*/ 3779625 h 6858000" name="T59"/>
              <a:gd fmla="*/ 4741648 w 3571254" name="T60"/>
              <a:gd fmla="*/ 4094182 h 6858000" name="T61"/>
              <a:gd fmla="*/ 4741648 w 3571254" name="T62"/>
              <a:gd fmla="*/ 4480595 h 6858000" name="T63"/>
              <a:gd fmla="*/ 4399346 w 3571254" name="T64"/>
              <a:gd fmla="*/ 4795152 h 6858000" name="T65"/>
              <a:gd fmla="*/ 4741648 w 3571254" name="T66"/>
              <a:gd fmla="*/ 5109710 h 6858000" name="T67"/>
              <a:gd fmla="*/ 4741648 w 3571254" name="T68"/>
              <a:gd fmla="*/ 5496123 h 6858000" name="T69"/>
              <a:gd fmla="*/ 4399346 w 3571254" name="T70"/>
              <a:gd fmla="*/ 5810682 h 6858000" name="T71"/>
              <a:gd fmla="*/ 4741648 w 3571254" name="T72"/>
              <a:gd fmla="*/ 6125240 h 6858000" name="T73"/>
              <a:gd fmla="*/ 4741648 w 3571254" name="T74"/>
              <a:gd fmla="*/ 7974755 h 6858000" name="T75"/>
              <a:gd fmla="*/ 0 w 3571254" name="T76"/>
              <a:gd fmla="*/ 7974755 h 6858000" name="T77"/>
              <a:gd fmla="*/ 0 w 3571254" name="T78"/>
              <a:gd fmla="*/ 0 h 6858000"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6858000" w="3571254">
                <a:moveTo>
                  <a:pt x="3330802" y="4726466"/>
                </a:moveTo>
                <a:cubicBezTo>
                  <a:pt x="3463600" y="4726466"/>
                  <a:pt x="3571254" y="4847577"/>
                  <a:pt x="3571254" y="4996975"/>
                </a:cubicBezTo>
                <a:cubicBezTo>
                  <a:pt x="3571254" y="5146373"/>
                  <a:pt x="3463600" y="5267484"/>
                  <a:pt x="3330802" y="5267484"/>
                </a:cubicBezTo>
                <a:lnTo>
                  <a:pt x="3330802" y="4726466"/>
                </a:lnTo>
                <a:close/>
                <a:moveTo>
                  <a:pt x="3330802" y="3853148"/>
                </a:moveTo>
                <a:cubicBezTo>
                  <a:pt x="3463600" y="3853148"/>
                  <a:pt x="3571254" y="3974259"/>
                  <a:pt x="3571254" y="4123657"/>
                </a:cubicBezTo>
                <a:cubicBezTo>
                  <a:pt x="3571254" y="4273055"/>
                  <a:pt x="3463600" y="4394166"/>
                  <a:pt x="3330802" y="4394166"/>
                </a:cubicBezTo>
                <a:lnTo>
                  <a:pt x="3330802" y="3853148"/>
                </a:lnTo>
                <a:close/>
                <a:moveTo>
                  <a:pt x="3330802" y="2979831"/>
                </a:moveTo>
                <a:cubicBezTo>
                  <a:pt x="3463600" y="2979831"/>
                  <a:pt x="3571254" y="3100942"/>
                  <a:pt x="3571254" y="3250340"/>
                </a:cubicBezTo>
                <a:cubicBezTo>
                  <a:pt x="3571254" y="3399738"/>
                  <a:pt x="3463600" y="3520849"/>
                  <a:pt x="3330802" y="3520849"/>
                </a:cubicBezTo>
                <a:lnTo>
                  <a:pt x="3330802" y="2979831"/>
                </a:lnTo>
                <a:close/>
                <a:moveTo>
                  <a:pt x="3330802" y="2106514"/>
                </a:moveTo>
                <a:cubicBezTo>
                  <a:pt x="3463600" y="2106514"/>
                  <a:pt x="3571254" y="2227625"/>
                  <a:pt x="3571254" y="2377023"/>
                </a:cubicBezTo>
                <a:cubicBezTo>
                  <a:pt x="3571254" y="2526421"/>
                  <a:pt x="3463600" y="2647532"/>
                  <a:pt x="3330802" y="2647532"/>
                </a:cubicBezTo>
                <a:lnTo>
                  <a:pt x="3330802" y="2106514"/>
                </a:lnTo>
                <a:close/>
                <a:moveTo>
                  <a:pt x="3330802" y="1233197"/>
                </a:moveTo>
                <a:cubicBezTo>
                  <a:pt x="3463600" y="1233197"/>
                  <a:pt x="3571254" y="1354308"/>
                  <a:pt x="3571254" y="1503706"/>
                </a:cubicBezTo>
                <a:cubicBezTo>
                  <a:pt x="3571254" y="1653104"/>
                  <a:pt x="3463600" y="1774215"/>
                  <a:pt x="3330802" y="1774215"/>
                </a:cubicBezTo>
                <a:lnTo>
                  <a:pt x="3330802" y="1233197"/>
                </a:lnTo>
                <a:close/>
                <a:moveTo>
                  <a:pt x="0" y="0"/>
                </a:moveTo>
                <a:lnTo>
                  <a:pt x="3330802" y="0"/>
                </a:lnTo>
                <a:lnTo>
                  <a:pt x="3330802" y="1233197"/>
                </a:lnTo>
                <a:cubicBezTo>
                  <a:pt x="3198004" y="1233197"/>
                  <a:pt x="3090350" y="1354308"/>
                  <a:pt x="3090350" y="1503706"/>
                </a:cubicBezTo>
                <a:cubicBezTo>
                  <a:pt x="3090350" y="1653104"/>
                  <a:pt x="3198004" y="1774215"/>
                  <a:pt x="3330802" y="1774215"/>
                </a:cubicBezTo>
                <a:lnTo>
                  <a:pt x="3330802" y="2106514"/>
                </a:lnTo>
                <a:cubicBezTo>
                  <a:pt x="3198004" y="2106514"/>
                  <a:pt x="3090350" y="2227625"/>
                  <a:pt x="3090350" y="2377023"/>
                </a:cubicBezTo>
                <a:cubicBezTo>
                  <a:pt x="3090350" y="2526421"/>
                  <a:pt x="3198004" y="2647532"/>
                  <a:pt x="3330802" y="2647532"/>
                </a:cubicBezTo>
                <a:lnTo>
                  <a:pt x="3330802" y="2979831"/>
                </a:lnTo>
                <a:cubicBezTo>
                  <a:pt x="3198004" y="2979831"/>
                  <a:pt x="3090350" y="3100942"/>
                  <a:pt x="3090350" y="3250340"/>
                </a:cubicBezTo>
                <a:cubicBezTo>
                  <a:pt x="3090350" y="3399738"/>
                  <a:pt x="3198004" y="3520849"/>
                  <a:pt x="3330802" y="3520849"/>
                </a:cubicBezTo>
                <a:lnTo>
                  <a:pt x="3330802" y="3853148"/>
                </a:lnTo>
                <a:cubicBezTo>
                  <a:pt x="3198004" y="3853148"/>
                  <a:pt x="3090350" y="3974259"/>
                  <a:pt x="3090350" y="4123657"/>
                </a:cubicBezTo>
                <a:cubicBezTo>
                  <a:pt x="3090350" y="4273055"/>
                  <a:pt x="3198004" y="4394166"/>
                  <a:pt x="3330802" y="4394166"/>
                </a:cubicBezTo>
                <a:lnTo>
                  <a:pt x="3330802" y="4726466"/>
                </a:lnTo>
                <a:cubicBezTo>
                  <a:pt x="3198004" y="4726466"/>
                  <a:pt x="3090350" y="4847577"/>
                  <a:pt x="3090350" y="4996975"/>
                </a:cubicBezTo>
                <a:cubicBezTo>
                  <a:pt x="3090350" y="5146373"/>
                  <a:pt x="3198004" y="5267484"/>
                  <a:pt x="3330802" y="5267484"/>
                </a:cubicBezTo>
                <a:lnTo>
                  <a:pt x="3330802" y="6858000"/>
                </a:lnTo>
                <a:lnTo>
                  <a:pt x="0" y="6858000"/>
                </a:lnTo>
                <a:lnTo>
                  <a:pt x="0" y="0"/>
                </a:lnTo>
                <a:close/>
              </a:path>
            </a:pathLst>
          </a:custGeom>
          <a:solidFill>
            <a:srgbClr val="2B2A2A"/>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5123" name="文本框 10"/>
          <p:cNvSpPr txBox="1">
            <a:spLocks noChangeArrowheads="1"/>
          </p:cNvSpPr>
          <p:nvPr/>
        </p:nvSpPr>
        <p:spPr bwMode="auto">
          <a:xfrm>
            <a:off x="5434012" y="2166938"/>
            <a:ext cx="294640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4800">
                <a:solidFill>
                  <a:schemeClr val="bg1"/>
                </a:solidFill>
                <a:latin charset="-122" panose="02010800040101010101" pitchFamily="2" typeface="华文琥珀"/>
                <a:ea charset="-122" panose="02010800040101010101" pitchFamily="2" typeface="华文琥珀"/>
              </a:rPr>
              <a:t> 研究背景 </a:t>
            </a:r>
          </a:p>
        </p:txBody>
      </p:sp>
      <p:sp>
        <p:nvSpPr>
          <p:cNvPr id="5124" name="文本框 12"/>
          <p:cNvSpPr txBox="1">
            <a:spLocks noChangeArrowheads="1"/>
          </p:cNvSpPr>
          <p:nvPr/>
        </p:nvSpPr>
        <p:spPr bwMode="auto">
          <a:xfrm>
            <a:off x="5826125" y="3013075"/>
            <a:ext cx="2163763"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400">
                <a:solidFill>
                  <a:srgbClr val="D9D9D9"/>
                </a:solidFill>
                <a:latin charset="-122" panose="02010609060101010101" pitchFamily="49" typeface="黑体"/>
                <a:ea charset="-122" panose="02010609060101010101" pitchFamily="49" typeface="黑体"/>
              </a:rPr>
              <a:t>输入文字| 研究背景</a:t>
            </a:r>
          </a:p>
        </p:txBody>
      </p:sp>
      <p:sp>
        <p:nvSpPr>
          <p:cNvPr id="5125" name="KSO_Shape"/>
          <p:cNvSpPr/>
          <p:nvPr/>
        </p:nvSpPr>
        <p:spPr bwMode="auto">
          <a:xfrm>
            <a:off x="3508375" y="1985963"/>
            <a:ext cx="1806575" cy="1316037"/>
          </a:xfrm>
          <a:custGeom>
            <a:gdLst>
              <a:gd fmla="*/ 8867 w 3856038" name="T0"/>
              <a:gd fmla="*/ 11790 h 3319463" name="T1"/>
              <a:gd fmla="*/ 8535 w 3856038" name="T2"/>
              <a:gd fmla="*/ 11955 h 3319463" name="T3"/>
              <a:gd fmla="*/ 3656 w 3856038" name="T4"/>
              <a:gd fmla="*/ 11973 h 3319463" name="T5"/>
              <a:gd fmla="*/ 3243 w 3856038" name="T6"/>
              <a:gd fmla="*/ 11835 h 3319463" name="T7"/>
              <a:gd fmla="*/ 20497 w 3856038" name="T8"/>
              <a:gd fmla="*/ 7279 h 3319463" name="T9"/>
              <a:gd fmla="*/ 21490 w 3856038" name="T10"/>
              <a:gd fmla="*/ 7486 h 3319463" name="T11"/>
              <a:gd fmla="*/ 22500 w 3856038" name="T12"/>
              <a:gd fmla="*/ 7522 h 3319463" name="T13"/>
              <a:gd fmla="*/ 23362 w 3856038" name="T14"/>
              <a:gd fmla="*/ 7430 h 3319463" name="T15"/>
              <a:gd fmla="*/ 23352 w 3856038" name="T16"/>
              <a:gd fmla="*/ 11895 h 3319463" name="T17"/>
              <a:gd fmla="*/ 22839 w 3856038" name="T18"/>
              <a:gd fmla="*/ 11984 h 3319463" name="T19"/>
              <a:gd fmla="*/ 18010 w 3856038" name="T20"/>
              <a:gd fmla="*/ 11913 h 3319463" name="T21"/>
              <a:gd fmla="*/ 17812 w 3856038" name="T22"/>
              <a:gd fmla="*/ 6294 h 3319463" name="T23"/>
              <a:gd fmla="*/ 16050 w 3856038" name="T24"/>
              <a:gd fmla="*/ 11895 h 3319463" name="T25"/>
              <a:gd fmla="*/ 15536 w 3856038" name="T26"/>
              <a:gd fmla="*/ 11984 h 3319463" name="T27"/>
              <a:gd fmla="*/ 10704 w 3856038" name="T28"/>
              <a:gd fmla="*/ 11913 h 3319463" name="T29"/>
              <a:gd fmla="*/ 10510 w 3856038" name="T30"/>
              <a:gd fmla="*/ 7885 h 3319463" name="T31"/>
              <a:gd fmla="*/ 30705 w 3856038" name="T32"/>
              <a:gd fmla="*/ 11877 h 3319463" name="T33"/>
              <a:gd fmla="*/ 30224 w 3856038" name="T34"/>
              <a:gd fmla="*/ 11983 h 3319463" name="T35"/>
              <a:gd fmla="*/ 25357 w 3856038" name="T36"/>
              <a:gd fmla="*/ 11929 h 3319463" name="T37"/>
              <a:gd fmla="*/ 25115 w 3856038" name="T38"/>
              <a:gd fmla="*/ 11740 h 3319463" name="T39"/>
              <a:gd fmla="*/ 35888 w 3856038" name="T40"/>
              <a:gd fmla="*/ 3222 h 3319463" name="T41"/>
              <a:gd fmla="*/ 36398 w 3856038" name="T42"/>
              <a:gd fmla="*/ 3558 h 3319463" name="T43"/>
              <a:gd fmla="*/ 37213 w 3856038" name="T44"/>
              <a:gd fmla="*/ 3793 h 3319463" name="T45"/>
              <a:gd fmla="*/ 38126 w 3856038" name="T46"/>
              <a:gd fmla="*/ 11740 h 3319463" name="T47"/>
              <a:gd fmla="*/ 37884 w 3856038" name="T48"/>
              <a:gd fmla="*/ 11929 h 3319463" name="T49"/>
              <a:gd fmla="*/ 33032 w 3856038" name="T50"/>
              <a:gd fmla="*/ 11983 h 3319463" name="T51"/>
              <a:gd fmla="*/ 32549 w 3856038" name="T52"/>
              <a:gd fmla="*/ 11877 h 3319463" name="T53"/>
              <a:gd fmla="*/ 32068 w 3856038" name="T54"/>
              <a:gd fmla="*/ 0 h 3319463" name="T55"/>
              <a:gd fmla="*/ 38801 w 3856038" name="T56"/>
              <a:gd fmla="*/ 27 h 3319463" name="T57"/>
              <a:gd fmla="*/ 39281 w 3856038" name="T58"/>
              <a:gd fmla="*/ 138 h 3319463" name="T59"/>
              <a:gd fmla="*/ 39579 w 3856038" name="T60"/>
              <a:gd fmla="*/ 312 h 3319463" name="T61"/>
              <a:gd fmla="*/ 39650 w 3856038" name="T62"/>
              <a:gd fmla="*/ 2786 h 3319463" name="T63"/>
              <a:gd fmla="*/ 39499 w 3856038" name="T64"/>
              <a:gd fmla="*/ 2987 h 3319463" name="T65"/>
              <a:gd fmla="*/ 39137 w 3856038" name="T66"/>
              <a:gd fmla="*/ 3141 h 3319463" name="T67"/>
              <a:gd fmla="*/ 38630 w 3856038" name="T68"/>
              <a:gd fmla="*/ 3226 h 3319463" name="T69"/>
              <a:gd fmla="*/ 38046 w 3856038" name="T70"/>
              <a:gd fmla="*/ 3220 h 3319463" name="T71"/>
              <a:gd fmla="*/ 37549 w 3856038" name="T72"/>
              <a:gd fmla="*/ 3126 h 3319463" name="T73"/>
              <a:gd fmla="*/ 37207 w 3856038" name="T74"/>
              <a:gd fmla="*/ 2967 h 3319463" name="T75"/>
              <a:gd fmla="*/ 37083 w 3856038" name="T76"/>
              <a:gd fmla="*/ 2762 h 3319463" name="T77"/>
              <a:gd fmla="*/ 22790 w 3856038" name="T78"/>
              <a:gd fmla="*/ 6822 h 3319463" name="T79"/>
              <a:gd fmla="*/ 22247 w 3856038" name="T80"/>
              <a:gd fmla="*/ 6866 h 3319463" name="T81"/>
              <a:gd fmla="*/ 21706 w 3856038" name="T82"/>
              <a:gd fmla="*/ 6822 h 3319463" name="T83"/>
              <a:gd fmla="*/ 2192 w 3856038" name="T84"/>
              <a:gd fmla="*/ 10076 h 3319463" name="T85"/>
              <a:gd fmla="*/ 1708 w 3856038" name="T86"/>
              <a:gd fmla="*/ 10188 h 3319463" name="T87"/>
              <a:gd fmla="*/ 1161 w 3856038" name="T88"/>
              <a:gd fmla="*/ 10212 h 3319463" name="T89"/>
              <a:gd fmla="*/ 631 w 3856038" name="T90"/>
              <a:gd fmla="*/ 10150 h 3319463" name="T91"/>
              <a:gd fmla="*/ 211 w 3856038" name="T92"/>
              <a:gd fmla="*/ 10002 h 3319463" name="T93"/>
              <a:gd fmla="*/ 10 w 3856038" name="T94"/>
              <a:gd fmla="*/ 9809 h 3319463" name="T95"/>
              <a:gd fmla="*/ 54 w 3856038" name="T96"/>
              <a:gd fmla="*/ 9607 h 3319463" name="T97"/>
              <a:gd fmla="*/ 329 w 3856038" name="T98"/>
              <a:gd fmla="*/ 9426 h 3319463" name="T99"/>
              <a:gd fmla="*/ 15786 w 3856038" name="T100"/>
              <a:gd fmla="*/ 3789 h 3319463" name="T101"/>
              <a:gd fmla="*/ 16326 w 3856038" name="T102"/>
              <a:gd fmla="*/ 3745 h 3319463" name="T103"/>
              <a:gd fmla="*/ 16869 w 3856038" name="T104"/>
              <a:gd fmla="*/ 3789 h 3319463" name="T105"/>
              <a:gd fmla="*/ 35263 w 3856038" name="T106"/>
              <a:gd fmla="*/ 946 h 3319463" name="T107"/>
              <a:gd fmla="*/ 31632 w 3856038" name="T108"/>
              <a:gd fmla="*/ 907 h 3319463" name="T109"/>
              <a:gd fmla="*/ 31182 w 3856038" name="T110"/>
              <a:gd fmla="*/ 789 h 3319463" name="T111"/>
              <a:gd fmla="*/ 30906 w 3856038" name="T112"/>
              <a:gd fmla="*/ 613 h 3319463" name="T113"/>
              <a:gd fmla="*/ 30863 w 3856038" name="T114"/>
              <a:gd fmla="*/ 399 h 3319463" name="T115"/>
              <a:gd fmla="*/ 31064 w 3856038" name="T116"/>
              <a:gd fmla="*/ 208 h 3319463" name="T117"/>
              <a:gd fmla="*/ 31467 w 3856038" name="T118"/>
              <a:gd fmla="*/ 68 h 3319463" name="T119"/>
              <a:gd fmla="*/ 32004 w 3856038" name="T120"/>
              <a:gd fmla="*/ 1 h 3319463"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3319463" w="3856038">
                <a:moveTo>
                  <a:pt x="50800" y="3187700"/>
                </a:moveTo>
                <a:lnTo>
                  <a:pt x="3856038" y="3187700"/>
                </a:lnTo>
                <a:lnTo>
                  <a:pt x="3856038" y="3319463"/>
                </a:lnTo>
                <a:lnTo>
                  <a:pt x="50800" y="3319463"/>
                </a:lnTo>
                <a:lnTo>
                  <a:pt x="50800" y="3187700"/>
                </a:lnTo>
                <a:close/>
                <a:moveTo>
                  <a:pt x="839788" y="2182813"/>
                </a:moveTo>
                <a:lnTo>
                  <a:pt x="839788" y="3023236"/>
                </a:lnTo>
                <a:lnTo>
                  <a:pt x="839471" y="3029586"/>
                </a:lnTo>
                <a:lnTo>
                  <a:pt x="838518" y="3035936"/>
                </a:lnTo>
                <a:lnTo>
                  <a:pt x="837248" y="3041969"/>
                </a:lnTo>
                <a:lnTo>
                  <a:pt x="834708" y="3047684"/>
                </a:lnTo>
                <a:lnTo>
                  <a:pt x="832486" y="3053399"/>
                </a:lnTo>
                <a:lnTo>
                  <a:pt x="829311" y="3058479"/>
                </a:lnTo>
                <a:lnTo>
                  <a:pt x="825501" y="3063241"/>
                </a:lnTo>
                <a:lnTo>
                  <a:pt x="821373" y="3067686"/>
                </a:lnTo>
                <a:lnTo>
                  <a:pt x="816928" y="3071814"/>
                </a:lnTo>
                <a:lnTo>
                  <a:pt x="812166" y="3075306"/>
                </a:lnTo>
                <a:lnTo>
                  <a:pt x="807086" y="3078481"/>
                </a:lnTo>
                <a:lnTo>
                  <a:pt x="801688" y="3081339"/>
                </a:lnTo>
                <a:lnTo>
                  <a:pt x="795656" y="3083244"/>
                </a:lnTo>
                <a:lnTo>
                  <a:pt x="789623" y="3084831"/>
                </a:lnTo>
                <a:lnTo>
                  <a:pt x="783591" y="3085784"/>
                </a:lnTo>
                <a:lnTo>
                  <a:pt x="777241" y="3086101"/>
                </a:lnTo>
                <a:lnTo>
                  <a:pt x="364173" y="3086101"/>
                </a:lnTo>
                <a:lnTo>
                  <a:pt x="357823" y="3085784"/>
                </a:lnTo>
                <a:lnTo>
                  <a:pt x="351473" y="3084831"/>
                </a:lnTo>
                <a:lnTo>
                  <a:pt x="345758" y="3083244"/>
                </a:lnTo>
                <a:lnTo>
                  <a:pt x="339725" y="3081339"/>
                </a:lnTo>
                <a:lnTo>
                  <a:pt x="334328" y="3078481"/>
                </a:lnTo>
                <a:lnTo>
                  <a:pt x="329248" y="3075306"/>
                </a:lnTo>
                <a:lnTo>
                  <a:pt x="324485" y="3071814"/>
                </a:lnTo>
                <a:lnTo>
                  <a:pt x="320040" y="3067686"/>
                </a:lnTo>
                <a:lnTo>
                  <a:pt x="315595" y="3063241"/>
                </a:lnTo>
                <a:lnTo>
                  <a:pt x="312103" y="3058479"/>
                </a:lnTo>
                <a:lnTo>
                  <a:pt x="308928" y="3053399"/>
                </a:lnTo>
                <a:lnTo>
                  <a:pt x="306705" y="3047684"/>
                </a:lnTo>
                <a:lnTo>
                  <a:pt x="304165" y="3041969"/>
                </a:lnTo>
                <a:lnTo>
                  <a:pt x="302578" y="3035936"/>
                </a:lnTo>
                <a:lnTo>
                  <a:pt x="301943" y="3029586"/>
                </a:lnTo>
                <a:lnTo>
                  <a:pt x="301625" y="3023236"/>
                </a:lnTo>
                <a:lnTo>
                  <a:pt x="301625" y="2721293"/>
                </a:lnTo>
                <a:lnTo>
                  <a:pt x="839788" y="2182813"/>
                </a:lnTo>
                <a:close/>
                <a:moveTo>
                  <a:pt x="1684338" y="1620838"/>
                </a:moveTo>
                <a:lnTo>
                  <a:pt x="1929304" y="1865842"/>
                </a:lnTo>
                <a:lnTo>
                  <a:pt x="1938189" y="1874411"/>
                </a:lnTo>
                <a:lnTo>
                  <a:pt x="1947708" y="1882345"/>
                </a:lnTo>
                <a:lnTo>
                  <a:pt x="1957227" y="1889644"/>
                </a:lnTo>
                <a:lnTo>
                  <a:pt x="1967064" y="1896944"/>
                </a:lnTo>
                <a:lnTo>
                  <a:pt x="1977218" y="1903291"/>
                </a:lnTo>
                <a:lnTo>
                  <a:pt x="1987690" y="1909003"/>
                </a:lnTo>
                <a:lnTo>
                  <a:pt x="1998478" y="1914716"/>
                </a:lnTo>
                <a:lnTo>
                  <a:pt x="2009267" y="1919476"/>
                </a:lnTo>
                <a:lnTo>
                  <a:pt x="2020690" y="1923602"/>
                </a:lnTo>
                <a:lnTo>
                  <a:pt x="2032113" y="1927728"/>
                </a:lnTo>
                <a:lnTo>
                  <a:pt x="2043537" y="1930901"/>
                </a:lnTo>
                <a:lnTo>
                  <a:pt x="2055277" y="1933440"/>
                </a:lnTo>
                <a:lnTo>
                  <a:pt x="2067335" y="1935344"/>
                </a:lnTo>
                <a:lnTo>
                  <a:pt x="2079393" y="1936931"/>
                </a:lnTo>
                <a:lnTo>
                  <a:pt x="2091768" y="1937883"/>
                </a:lnTo>
                <a:lnTo>
                  <a:pt x="2103826" y="1938201"/>
                </a:lnTo>
                <a:lnTo>
                  <a:pt x="2111759" y="1937883"/>
                </a:lnTo>
                <a:lnTo>
                  <a:pt x="2119692" y="1937566"/>
                </a:lnTo>
                <a:lnTo>
                  <a:pt x="2127625" y="1936931"/>
                </a:lnTo>
                <a:lnTo>
                  <a:pt x="2135240" y="1935979"/>
                </a:lnTo>
                <a:lnTo>
                  <a:pt x="2142856" y="1934710"/>
                </a:lnTo>
                <a:lnTo>
                  <a:pt x="2150788" y="1933440"/>
                </a:lnTo>
                <a:lnTo>
                  <a:pt x="2158404" y="1931536"/>
                </a:lnTo>
                <a:lnTo>
                  <a:pt x="2165702" y="1929949"/>
                </a:lnTo>
                <a:lnTo>
                  <a:pt x="2173318" y="1927728"/>
                </a:lnTo>
                <a:lnTo>
                  <a:pt x="2180299" y="1925189"/>
                </a:lnTo>
                <a:lnTo>
                  <a:pt x="2194895" y="1919794"/>
                </a:lnTo>
                <a:lnTo>
                  <a:pt x="2209174" y="1913446"/>
                </a:lnTo>
                <a:lnTo>
                  <a:pt x="2222501" y="1906782"/>
                </a:lnTo>
                <a:lnTo>
                  <a:pt x="2222501" y="3023263"/>
                </a:lnTo>
                <a:lnTo>
                  <a:pt x="2222501" y="3029611"/>
                </a:lnTo>
                <a:lnTo>
                  <a:pt x="2221232" y="3035958"/>
                </a:lnTo>
                <a:lnTo>
                  <a:pt x="2219645" y="3041988"/>
                </a:lnTo>
                <a:lnTo>
                  <a:pt x="2217742" y="3047700"/>
                </a:lnTo>
                <a:lnTo>
                  <a:pt x="2214886" y="3053413"/>
                </a:lnTo>
                <a:lnTo>
                  <a:pt x="2211713" y="3058491"/>
                </a:lnTo>
                <a:lnTo>
                  <a:pt x="2208222" y="3063251"/>
                </a:lnTo>
                <a:lnTo>
                  <a:pt x="2204414" y="3067694"/>
                </a:lnTo>
                <a:lnTo>
                  <a:pt x="2199655" y="3071820"/>
                </a:lnTo>
                <a:lnTo>
                  <a:pt x="2194895" y="3075311"/>
                </a:lnTo>
                <a:lnTo>
                  <a:pt x="2189818" y="3078484"/>
                </a:lnTo>
                <a:lnTo>
                  <a:pt x="2184424" y="3081341"/>
                </a:lnTo>
                <a:lnTo>
                  <a:pt x="2178712" y="3083245"/>
                </a:lnTo>
                <a:lnTo>
                  <a:pt x="2172366" y="3084832"/>
                </a:lnTo>
                <a:lnTo>
                  <a:pt x="2166654" y="3085784"/>
                </a:lnTo>
                <a:lnTo>
                  <a:pt x="2159673" y="3086101"/>
                </a:lnTo>
                <a:lnTo>
                  <a:pt x="1747166" y="3086101"/>
                </a:lnTo>
                <a:lnTo>
                  <a:pt x="1740820" y="3085784"/>
                </a:lnTo>
                <a:lnTo>
                  <a:pt x="1734474" y="3084832"/>
                </a:lnTo>
                <a:lnTo>
                  <a:pt x="1728445" y="3083245"/>
                </a:lnTo>
                <a:lnTo>
                  <a:pt x="1723050" y="3081341"/>
                </a:lnTo>
                <a:lnTo>
                  <a:pt x="1717656" y="3078484"/>
                </a:lnTo>
                <a:lnTo>
                  <a:pt x="1712579" y="3075311"/>
                </a:lnTo>
                <a:lnTo>
                  <a:pt x="1707185" y="3071820"/>
                </a:lnTo>
                <a:lnTo>
                  <a:pt x="1703060" y="3067694"/>
                </a:lnTo>
                <a:lnTo>
                  <a:pt x="1698935" y="3063251"/>
                </a:lnTo>
                <a:lnTo>
                  <a:pt x="1695444" y="3058491"/>
                </a:lnTo>
                <a:lnTo>
                  <a:pt x="1692271" y="3053413"/>
                </a:lnTo>
                <a:lnTo>
                  <a:pt x="1689415" y="3047700"/>
                </a:lnTo>
                <a:lnTo>
                  <a:pt x="1687511" y="3041988"/>
                </a:lnTo>
                <a:lnTo>
                  <a:pt x="1685925" y="3035958"/>
                </a:lnTo>
                <a:lnTo>
                  <a:pt x="1684973" y="3029611"/>
                </a:lnTo>
                <a:lnTo>
                  <a:pt x="1684338" y="3023263"/>
                </a:lnTo>
                <a:lnTo>
                  <a:pt x="1684338" y="1620838"/>
                </a:lnTo>
                <a:close/>
                <a:moveTo>
                  <a:pt x="1531938" y="1492251"/>
                </a:moveTo>
                <a:lnTo>
                  <a:pt x="1531938" y="3023260"/>
                </a:lnTo>
                <a:lnTo>
                  <a:pt x="1531304" y="3029608"/>
                </a:lnTo>
                <a:lnTo>
                  <a:pt x="1530669" y="3035955"/>
                </a:lnTo>
                <a:lnTo>
                  <a:pt x="1529082" y="3041985"/>
                </a:lnTo>
                <a:lnTo>
                  <a:pt x="1527178" y="3047698"/>
                </a:lnTo>
                <a:lnTo>
                  <a:pt x="1524323" y="3053411"/>
                </a:lnTo>
                <a:lnTo>
                  <a:pt x="1521150" y="3058489"/>
                </a:lnTo>
                <a:lnTo>
                  <a:pt x="1517659" y="3063249"/>
                </a:lnTo>
                <a:lnTo>
                  <a:pt x="1513217" y="3067693"/>
                </a:lnTo>
                <a:lnTo>
                  <a:pt x="1509092" y="3071818"/>
                </a:lnTo>
                <a:lnTo>
                  <a:pt x="1504332" y="3075309"/>
                </a:lnTo>
                <a:lnTo>
                  <a:pt x="1498938" y="3078483"/>
                </a:lnTo>
                <a:lnTo>
                  <a:pt x="1493543" y="3081340"/>
                </a:lnTo>
                <a:lnTo>
                  <a:pt x="1487514" y="3083244"/>
                </a:lnTo>
                <a:lnTo>
                  <a:pt x="1481803" y="3084831"/>
                </a:lnTo>
                <a:lnTo>
                  <a:pt x="1475456" y="3085783"/>
                </a:lnTo>
                <a:lnTo>
                  <a:pt x="1469110" y="3086100"/>
                </a:lnTo>
                <a:lnTo>
                  <a:pt x="1056286" y="3086100"/>
                </a:lnTo>
                <a:lnTo>
                  <a:pt x="1050257" y="3085783"/>
                </a:lnTo>
                <a:lnTo>
                  <a:pt x="1043911" y="3084831"/>
                </a:lnTo>
                <a:lnTo>
                  <a:pt x="1037882" y="3083244"/>
                </a:lnTo>
                <a:lnTo>
                  <a:pt x="1031853" y="3081340"/>
                </a:lnTo>
                <a:lnTo>
                  <a:pt x="1026776" y="3078483"/>
                </a:lnTo>
                <a:lnTo>
                  <a:pt x="1021381" y="3075309"/>
                </a:lnTo>
                <a:lnTo>
                  <a:pt x="1016622" y="3071818"/>
                </a:lnTo>
                <a:lnTo>
                  <a:pt x="1012179" y="3067693"/>
                </a:lnTo>
                <a:lnTo>
                  <a:pt x="1008372" y="3063249"/>
                </a:lnTo>
                <a:lnTo>
                  <a:pt x="1004246" y="3058489"/>
                </a:lnTo>
                <a:lnTo>
                  <a:pt x="1001391" y="3053411"/>
                </a:lnTo>
                <a:lnTo>
                  <a:pt x="998852" y="3047698"/>
                </a:lnTo>
                <a:lnTo>
                  <a:pt x="996631" y="3041985"/>
                </a:lnTo>
                <a:lnTo>
                  <a:pt x="995044" y="3035955"/>
                </a:lnTo>
                <a:lnTo>
                  <a:pt x="994092" y="3029608"/>
                </a:lnTo>
                <a:lnTo>
                  <a:pt x="993775" y="3023260"/>
                </a:lnTo>
                <a:lnTo>
                  <a:pt x="993775" y="2030516"/>
                </a:lnTo>
                <a:lnTo>
                  <a:pt x="1531938" y="1492251"/>
                </a:lnTo>
                <a:close/>
                <a:moveTo>
                  <a:pt x="2914650" y="1230313"/>
                </a:moveTo>
                <a:lnTo>
                  <a:pt x="2914650" y="3023247"/>
                </a:lnTo>
                <a:lnTo>
                  <a:pt x="2914014" y="3029596"/>
                </a:lnTo>
                <a:lnTo>
                  <a:pt x="2913059" y="3035945"/>
                </a:lnTo>
                <a:lnTo>
                  <a:pt x="2911468" y="3041976"/>
                </a:lnTo>
                <a:lnTo>
                  <a:pt x="2909240" y="3047690"/>
                </a:lnTo>
                <a:lnTo>
                  <a:pt x="2906694" y="3053404"/>
                </a:lnTo>
                <a:lnTo>
                  <a:pt x="2903512" y="3058483"/>
                </a:lnTo>
                <a:lnTo>
                  <a:pt x="2900011" y="3063245"/>
                </a:lnTo>
                <a:lnTo>
                  <a:pt x="2895874" y="3067689"/>
                </a:lnTo>
                <a:lnTo>
                  <a:pt x="2891736" y="3071816"/>
                </a:lnTo>
                <a:lnTo>
                  <a:pt x="2886326" y="3075308"/>
                </a:lnTo>
                <a:lnTo>
                  <a:pt x="2881234" y="3078482"/>
                </a:lnTo>
                <a:lnTo>
                  <a:pt x="2875824" y="3081340"/>
                </a:lnTo>
                <a:lnTo>
                  <a:pt x="2870414" y="3083244"/>
                </a:lnTo>
                <a:lnTo>
                  <a:pt x="2864367" y="3084831"/>
                </a:lnTo>
                <a:lnTo>
                  <a:pt x="2858002" y="3085784"/>
                </a:lnTo>
                <a:lnTo>
                  <a:pt x="2851637" y="3086101"/>
                </a:lnTo>
                <a:lnTo>
                  <a:pt x="2437914" y="3086101"/>
                </a:lnTo>
                <a:lnTo>
                  <a:pt x="2430912" y="3085784"/>
                </a:lnTo>
                <a:lnTo>
                  <a:pt x="2425184" y="3084831"/>
                </a:lnTo>
                <a:lnTo>
                  <a:pt x="2418819" y="3083244"/>
                </a:lnTo>
                <a:lnTo>
                  <a:pt x="2413090" y="3081340"/>
                </a:lnTo>
                <a:lnTo>
                  <a:pt x="2407680" y="3078482"/>
                </a:lnTo>
                <a:lnTo>
                  <a:pt x="2402588" y="3075308"/>
                </a:lnTo>
                <a:lnTo>
                  <a:pt x="2397814" y="3071816"/>
                </a:lnTo>
                <a:lnTo>
                  <a:pt x="2393040" y="3067689"/>
                </a:lnTo>
                <a:lnTo>
                  <a:pt x="2389221" y="3063245"/>
                </a:lnTo>
                <a:lnTo>
                  <a:pt x="2385721" y="3058483"/>
                </a:lnTo>
                <a:lnTo>
                  <a:pt x="2382538" y="3053404"/>
                </a:lnTo>
                <a:lnTo>
                  <a:pt x="2379674" y="3047690"/>
                </a:lnTo>
                <a:lnTo>
                  <a:pt x="2377764" y="3041976"/>
                </a:lnTo>
                <a:lnTo>
                  <a:pt x="2376173" y="3035945"/>
                </a:lnTo>
                <a:lnTo>
                  <a:pt x="2374900" y="3029596"/>
                </a:lnTo>
                <a:lnTo>
                  <a:pt x="2374900" y="3023247"/>
                </a:lnTo>
                <a:lnTo>
                  <a:pt x="2374900" y="1768701"/>
                </a:lnTo>
                <a:lnTo>
                  <a:pt x="2914650" y="1230313"/>
                </a:lnTo>
                <a:close/>
                <a:moveTo>
                  <a:pt x="3382142" y="762000"/>
                </a:moveTo>
                <a:lnTo>
                  <a:pt x="3382777" y="774063"/>
                </a:lnTo>
                <a:lnTo>
                  <a:pt x="3384046" y="785492"/>
                </a:lnTo>
                <a:lnTo>
                  <a:pt x="3385633" y="796920"/>
                </a:lnTo>
                <a:lnTo>
                  <a:pt x="3387536" y="808031"/>
                </a:lnTo>
                <a:lnTo>
                  <a:pt x="3390392" y="818825"/>
                </a:lnTo>
                <a:lnTo>
                  <a:pt x="3393565" y="829618"/>
                </a:lnTo>
                <a:lnTo>
                  <a:pt x="3397056" y="840094"/>
                </a:lnTo>
                <a:lnTo>
                  <a:pt x="3401181" y="850888"/>
                </a:lnTo>
                <a:lnTo>
                  <a:pt x="3405623" y="860729"/>
                </a:lnTo>
                <a:lnTo>
                  <a:pt x="3410383" y="870570"/>
                </a:lnTo>
                <a:lnTo>
                  <a:pt x="3416095" y="880411"/>
                </a:lnTo>
                <a:lnTo>
                  <a:pt x="3421806" y="889935"/>
                </a:lnTo>
                <a:lnTo>
                  <a:pt x="3427835" y="899141"/>
                </a:lnTo>
                <a:lnTo>
                  <a:pt x="3434499" y="907713"/>
                </a:lnTo>
                <a:lnTo>
                  <a:pt x="3441797" y="916284"/>
                </a:lnTo>
                <a:lnTo>
                  <a:pt x="3448778" y="924220"/>
                </a:lnTo>
                <a:lnTo>
                  <a:pt x="3456711" y="932157"/>
                </a:lnTo>
                <a:lnTo>
                  <a:pt x="3464644" y="939776"/>
                </a:lnTo>
                <a:lnTo>
                  <a:pt x="3472894" y="946760"/>
                </a:lnTo>
                <a:lnTo>
                  <a:pt x="3481461" y="953426"/>
                </a:lnTo>
                <a:lnTo>
                  <a:pt x="3490663" y="960093"/>
                </a:lnTo>
                <a:lnTo>
                  <a:pt x="3499548" y="966125"/>
                </a:lnTo>
                <a:lnTo>
                  <a:pt x="3509067" y="971521"/>
                </a:lnTo>
                <a:lnTo>
                  <a:pt x="3518904" y="976601"/>
                </a:lnTo>
                <a:lnTo>
                  <a:pt x="3529058" y="981363"/>
                </a:lnTo>
                <a:lnTo>
                  <a:pt x="3539529" y="985807"/>
                </a:lnTo>
                <a:lnTo>
                  <a:pt x="3549683" y="989616"/>
                </a:lnTo>
                <a:lnTo>
                  <a:pt x="3560155" y="992791"/>
                </a:lnTo>
                <a:lnTo>
                  <a:pt x="3571261" y="995966"/>
                </a:lnTo>
                <a:lnTo>
                  <a:pt x="3582367" y="998505"/>
                </a:lnTo>
                <a:lnTo>
                  <a:pt x="3593790" y="1000093"/>
                </a:lnTo>
                <a:lnTo>
                  <a:pt x="3605213" y="1001680"/>
                </a:lnTo>
                <a:lnTo>
                  <a:pt x="3605213" y="3023244"/>
                </a:lnTo>
                <a:lnTo>
                  <a:pt x="3604896" y="3029593"/>
                </a:lnTo>
                <a:lnTo>
                  <a:pt x="3603944" y="3035942"/>
                </a:lnTo>
                <a:lnTo>
                  <a:pt x="3602357" y="3041974"/>
                </a:lnTo>
                <a:lnTo>
                  <a:pt x="3600136" y="3047688"/>
                </a:lnTo>
                <a:lnTo>
                  <a:pt x="3597598" y="3053402"/>
                </a:lnTo>
                <a:lnTo>
                  <a:pt x="3594425" y="3058481"/>
                </a:lnTo>
                <a:lnTo>
                  <a:pt x="3590617" y="3063243"/>
                </a:lnTo>
                <a:lnTo>
                  <a:pt x="3586809" y="3067688"/>
                </a:lnTo>
                <a:lnTo>
                  <a:pt x="3582367" y="3071815"/>
                </a:lnTo>
                <a:lnTo>
                  <a:pt x="3577607" y="3075307"/>
                </a:lnTo>
                <a:lnTo>
                  <a:pt x="3572213" y="3078481"/>
                </a:lnTo>
                <a:lnTo>
                  <a:pt x="3567136" y="3081338"/>
                </a:lnTo>
                <a:lnTo>
                  <a:pt x="3561107" y="3083243"/>
                </a:lnTo>
                <a:lnTo>
                  <a:pt x="3555078" y="3084830"/>
                </a:lnTo>
                <a:lnTo>
                  <a:pt x="3548732" y="3085783"/>
                </a:lnTo>
                <a:lnTo>
                  <a:pt x="3542703" y="3086100"/>
                </a:lnTo>
                <a:lnTo>
                  <a:pt x="3129878" y="3086100"/>
                </a:lnTo>
                <a:lnTo>
                  <a:pt x="3123532" y="3085783"/>
                </a:lnTo>
                <a:lnTo>
                  <a:pt x="3117186" y="3084830"/>
                </a:lnTo>
                <a:lnTo>
                  <a:pt x="3111474" y="3083243"/>
                </a:lnTo>
                <a:lnTo>
                  <a:pt x="3105445" y="3081338"/>
                </a:lnTo>
                <a:lnTo>
                  <a:pt x="3099733" y="3078481"/>
                </a:lnTo>
                <a:lnTo>
                  <a:pt x="3094656" y="3075307"/>
                </a:lnTo>
                <a:lnTo>
                  <a:pt x="3089897" y="3071815"/>
                </a:lnTo>
                <a:lnTo>
                  <a:pt x="3085454" y="3067688"/>
                </a:lnTo>
                <a:lnTo>
                  <a:pt x="3081329" y="3063243"/>
                </a:lnTo>
                <a:lnTo>
                  <a:pt x="3077839" y="3058481"/>
                </a:lnTo>
                <a:lnTo>
                  <a:pt x="3074666" y="3053402"/>
                </a:lnTo>
                <a:lnTo>
                  <a:pt x="3071810" y="3047688"/>
                </a:lnTo>
                <a:lnTo>
                  <a:pt x="3069906" y="3041974"/>
                </a:lnTo>
                <a:lnTo>
                  <a:pt x="3068320" y="3035942"/>
                </a:lnTo>
                <a:lnTo>
                  <a:pt x="3067685" y="3029593"/>
                </a:lnTo>
                <a:lnTo>
                  <a:pt x="3067050" y="3023244"/>
                </a:lnTo>
                <a:lnTo>
                  <a:pt x="3067050" y="1077552"/>
                </a:lnTo>
                <a:lnTo>
                  <a:pt x="3382142" y="762000"/>
                </a:lnTo>
                <a:close/>
                <a:moveTo>
                  <a:pt x="3032368" y="0"/>
                </a:moveTo>
                <a:lnTo>
                  <a:pt x="3038399" y="0"/>
                </a:lnTo>
                <a:lnTo>
                  <a:pt x="3628114" y="0"/>
                </a:lnTo>
                <a:lnTo>
                  <a:pt x="3634144" y="0"/>
                </a:lnTo>
                <a:lnTo>
                  <a:pt x="3640175" y="318"/>
                </a:lnTo>
                <a:lnTo>
                  <a:pt x="3646205" y="1270"/>
                </a:lnTo>
                <a:lnTo>
                  <a:pt x="3651918" y="2222"/>
                </a:lnTo>
                <a:lnTo>
                  <a:pt x="3657631" y="3492"/>
                </a:lnTo>
                <a:lnTo>
                  <a:pt x="3663344" y="5079"/>
                </a:lnTo>
                <a:lnTo>
                  <a:pt x="3669057" y="6984"/>
                </a:lnTo>
                <a:lnTo>
                  <a:pt x="3674453" y="9206"/>
                </a:lnTo>
                <a:lnTo>
                  <a:pt x="3680166" y="11428"/>
                </a:lnTo>
                <a:lnTo>
                  <a:pt x="3685562" y="14284"/>
                </a:lnTo>
                <a:lnTo>
                  <a:pt x="3690640" y="17459"/>
                </a:lnTo>
                <a:lnTo>
                  <a:pt x="3695718" y="20633"/>
                </a:lnTo>
                <a:lnTo>
                  <a:pt x="3700479" y="23807"/>
                </a:lnTo>
                <a:lnTo>
                  <a:pt x="3705240" y="27616"/>
                </a:lnTo>
                <a:lnTo>
                  <a:pt x="3710001" y="31425"/>
                </a:lnTo>
                <a:lnTo>
                  <a:pt x="3714445" y="35552"/>
                </a:lnTo>
                <a:lnTo>
                  <a:pt x="3718253" y="39678"/>
                </a:lnTo>
                <a:lnTo>
                  <a:pt x="3722062" y="44440"/>
                </a:lnTo>
                <a:lnTo>
                  <a:pt x="3725871" y="49201"/>
                </a:lnTo>
                <a:lnTo>
                  <a:pt x="3729362" y="53962"/>
                </a:lnTo>
                <a:lnTo>
                  <a:pt x="3732536" y="59041"/>
                </a:lnTo>
                <a:lnTo>
                  <a:pt x="3735075" y="64437"/>
                </a:lnTo>
                <a:lnTo>
                  <a:pt x="3737932" y="69516"/>
                </a:lnTo>
                <a:lnTo>
                  <a:pt x="3740471" y="74912"/>
                </a:lnTo>
                <a:lnTo>
                  <a:pt x="3742692" y="80308"/>
                </a:lnTo>
                <a:lnTo>
                  <a:pt x="3744279" y="86339"/>
                </a:lnTo>
                <a:lnTo>
                  <a:pt x="3745866" y="91736"/>
                </a:lnTo>
                <a:lnTo>
                  <a:pt x="3747453" y="97767"/>
                </a:lnTo>
                <a:lnTo>
                  <a:pt x="3748088" y="103798"/>
                </a:lnTo>
                <a:lnTo>
                  <a:pt x="3749040" y="109511"/>
                </a:lnTo>
                <a:lnTo>
                  <a:pt x="3749358" y="115542"/>
                </a:lnTo>
                <a:lnTo>
                  <a:pt x="3749675" y="121573"/>
                </a:lnTo>
                <a:lnTo>
                  <a:pt x="3749675" y="711346"/>
                </a:lnTo>
                <a:lnTo>
                  <a:pt x="3749358" y="717377"/>
                </a:lnTo>
                <a:lnTo>
                  <a:pt x="3749040" y="723726"/>
                </a:lnTo>
                <a:lnTo>
                  <a:pt x="3748088" y="729757"/>
                </a:lnTo>
                <a:lnTo>
                  <a:pt x="3747453" y="735788"/>
                </a:lnTo>
                <a:lnTo>
                  <a:pt x="3745866" y="741819"/>
                </a:lnTo>
                <a:lnTo>
                  <a:pt x="3744279" y="747215"/>
                </a:lnTo>
                <a:lnTo>
                  <a:pt x="3742375" y="753246"/>
                </a:lnTo>
                <a:lnTo>
                  <a:pt x="3740471" y="758642"/>
                </a:lnTo>
                <a:lnTo>
                  <a:pt x="3737614" y="764039"/>
                </a:lnTo>
                <a:lnTo>
                  <a:pt x="3735075" y="769117"/>
                </a:lnTo>
                <a:lnTo>
                  <a:pt x="3732219" y="774196"/>
                </a:lnTo>
                <a:lnTo>
                  <a:pt x="3729045" y="779275"/>
                </a:lnTo>
                <a:lnTo>
                  <a:pt x="3725871" y="784036"/>
                </a:lnTo>
                <a:lnTo>
                  <a:pt x="3721745" y="788798"/>
                </a:lnTo>
                <a:lnTo>
                  <a:pt x="3718253" y="793242"/>
                </a:lnTo>
                <a:lnTo>
                  <a:pt x="3714445" y="797368"/>
                </a:lnTo>
                <a:lnTo>
                  <a:pt x="3710001" y="801495"/>
                </a:lnTo>
                <a:lnTo>
                  <a:pt x="3705558" y="804986"/>
                </a:lnTo>
                <a:lnTo>
                  <a:pt x="3700797" y="808795"/>
                </a:lnTo>
                <a:lnTo>
                  <a:pt x="3696036" y="811970"/>
                </a:lnTo>
                <a:lnTo>
                  <a:pt x="3690958" y="815144"/>
                </a:lnTo>
                <a:lnTo>
                  <a:pt x="3685879" y="818318"/>
                </a:lnTo>
                <a:lnTo>
                  <a:pt x="3680801" y="820857"/>
                </a:lnTo>
                <a:lnTo>
                  <a:pt x="3675405" y="823397"/>
                </a:lnTo>
                <a:lnTo>
                  <a:pt x="3669692" y="825301"/>
                </a:lnTo>
                <a:lnTo>
                  <a:pt x="3664297" y="827523"/>
                </a:lnTo>
                <a:lnTo>
                  <a:pt x="3658583" y="829110"/>
                </a:lnTo>
                <a:lnTo>
                  <a:pt x="3652870" y="830698"/>
                </a:lnTo>
                <a:lnTo>
                  <a:pt x="3646523" y="831332"/>
                </a:lnTo>
                <a:lnTo>
                  <a:pt x="3640492" y="832285"/>
                </a:lnTo>
                <a:lnTo>
                  <a:pt x="3634144" y="832919"/>
                </a:lnTo>
                <a:lnTo>
                  <a:pt x="3628114" y="832919"/>
                </a:lnTo>
                <a:lnTo>
                  <a:pt x="3622083" y="832919"/>
                </a:lnTo>
                <a:lnTo>
                  <a:pt x="3615735" y="832285"/>
                </a:lnTo>
                <a:lnTo>
                  <a:pt x="3609705" y="831332"/>
                </a:lnTo>
                <a:lnTo>
                  <a:pt x="3603675" y="830698"/>
                </a:lnTo>
                <a:lnTo>
                  <a:pt x="3597644" y="829110"/>
                </a:lnTo>
                <a:lnTo>
                  <a:pt x="3592248" y="827523"/>
                </a:lnTo>
                <a:lnTo>
                  <a:pt x="3586218" y="825301"/>
                </a:lnTo>
                <a:lnTo>
                  <a:pt x="3580822" y="823397"/>
                </a:lnTo>
                <a:lnTo>
                  <a:pt x="3575427" y="820857"/>
                </a:lnTo>
                <a:lnTo>
                  <a:pt x="3570031" y="818318"/>
                </a:lnTo>
                <a:lnTo>
                  <a:pt x="3565270" y="815144"/>
                </a:lnTo>
                <a:lnTo>
                  <a:pt x="3560192" y="811970"/>
                </a:lnTo>
                <a:lnTo>
                  <a:pt x="3555431" y="808795"/>
                </a:lnTo>
                <a:lnTo>
                  <a:pt x="3550670" y="804986"/>
                </a:lnTo>
                <a:lnTo>
                  <a:pt x="3546227" y="801495"/>
                </a:lnTo>
                <a:lnTo>
                  <a:pt x="3542100" y="797368"/>
                </a:lnTo>
                <a:lnTo>
                  <a:pt x="3537974" y="793242"/>
                </a:lnTo>
                <a:lnTo>
                  <a:pt x="3534166" y="788798"/>
                </a:lnTo>
                <a:lnTo>
                  <a:pt x="3530674" y="784036"/>
                </a:lnTo>
                <a:lnTo>
                  <a:pt x="3527500" y="779275"/>
                </a:lnTo>
                <a:lnTo>
                  <a:pt x="3524326" y="774196"/>
                </a:lnTo>
                <a:lnTo>
                  <a:pt x="3521153" y="769117"/>
                </a:lnTo>
                <a:lnTo>
                  <a:pt x="3518296" y="764039"/>
                </a:lnTo>
                <a:lnTo>
                  <a:pt x="3516074" y="758642"/>
                </a:lnTo>
                <a:lnTo>
                  <a:pt x="3514170" y="753246"/>
                </a:lnTo>
                <a:lnTo>
                  <a:pt x="3511948" y="747215"/>
                </a:lnTo>
                <a:lnTo>
                  <a:pt x="3510361" y="741819"/>
                </a:lnTo>
                <a:lnTo>
                  <a:pt x="3508774" y="735788"/>
                </a:lnTo>
                <a:lnTo>
                  <a:pt x="3508139" y="729757"/>
                </a:lnTo>
                <a:lnTo>
                  <a:pt x="3507187" y="723726"/>
                </a:lnTo>
                <a:lnTo>
                  <a:pt x="3506552" y="717377"/>
                </a:lnTo>
                <a:lnTo>
                  <a:pt x="3506552" y="711346"/>
                </a:lnTo>
                <a:lnTo>
                  <a:pt x="3506552" y="415190"/>
                </a:lnTo>
                <a:lnTo>
                  <a:pt x="2189691" y="1732180"/>
                </a:lnTo>
                <a:lnTo>
                  <a:pt x="2185247" y="1736624"/>
                </a:lnTo>
                <a:lnTo>
                  <a:pt x="2180487" y="1740433"/>
                </a:lnTo>
                <a:lnTo>
                  <a:pt x="2175726" y="1744242"/>
                </a:lnTo>
                <a:lnTo>
                  <a:pt x="2170647" y="1748051"/>
                </a:lnTo>
                <a:lnTo>
                  <a:pt x="2165569" y="1750908"/>
                </a:lnTo>
                <a:lnTo>
                  <a:pt x="2160491" y="1753765"/>
                </a:lnTo>
                <a:lnTo>
                  <a:pt x="2155095" y="1756621"/>
                </a:lnTo>
                <a:lnTo>
                  <a:pt x="2149382" y="1758843"/>
                </a:lnTo>
                <a:lnTo>
                  <a:pt x="2143986" y="1761065"/>
                </a:lnTo>
                <a:lnTo>
                  <a:pt x="2138273" y="1762970"/>
                </a:lnTo>
                <a:lnTo>
                  <a:pt x="2132878" y="1764557"/>
                </a:lnTo>
                <a:lnTo>
                  <a:pt x="2126847" y="1765509"/>
                </a:lnTo>
                <a:lnTo>
                  <a:pt x="2121452" y="1766461"/>
                </a:lnTo>
                <a:lnTo>
                  <a:pt x="2115421" y="1767096"/>
                </a:lnTo>
                <a:lnTo>
                  <a:pt x="2109708" y="1767731"/>
                </a:lnTo>
                <a:lnTo>
                  <a:pt x="2103678" y="1768049"/>
                </a:lnTo>
                <a:lnTo>
                  <a:pt x="2098282" y="1767731"/>
                </a:lnTo>
                <a:lnTo>
                  <a:pt x="2092252" y="1767096"/>
                </a:lnTo>
                <a:lnTo>
                  <a:pt x="2086221" y="1766461"/>
                </a:lnTo>
                <a:lnTo>
                  <a:pt x="2080508" y="1765509"/>
                </a:lnTo>
                <a:lnTo>
                  <a:pt x="2074795" y="1764557"/>
                </a:lnTo>
                <a:lnTo>
                  <a:pt x="2069399" y="1762970"/>
                </a:lnTo>
                <a:lnTo>
                  <a:pt x="2063369" y="1761065"/>
                </a:lnTo>
                <a:lnTo>
                  <a:pt x="2057973" y="1758843"/>
                </a:lnTo>
                <a:lnTo>
                  <a:pt x="2052577" y="1756621"/>
                </a:lnTo>
                <a:lnTo>
                  <a:pt x="2047182" y="1753765"/>
                </a:lnTo>
                <a:lnTo>
                  <a:pt x="2042104" y="1750908"/>
                </a:lnTo>
                <a:lnTo>
                  <a:pt x="2037025" y="1748051"/>
                </a:lnTo>
                <a:lnTo>
                  <a:pt x="2031947" y="1744242"/>
                </a:lnTo>
                <a:lnTo>
                  <a:pt x="2027186" y="1740433"/>
                </a:lnTo>
                <a:lnTo>
                  <a:pt x="2022425" y="1736624"/>
                </a:lnTo>
                <a:lnTo>
                  <a:pt x="2017664" y="1732180"/>
                </a:lnTo>
                <a:lnTo>
                  <a:pt x="1543797" y="1257949"/>
                </a:lnTo>
                <a:lnTo>
                  <a:pt x="207257" y="2594619"/>
                </a:lnTo>
                <a:lnTo>
                  <a:pt x="202814" y="2599063"/>
                </a:lnTo>
                <a:lnTo>
                  <a:pt x="198053" y="2602872"/>
                </a:lnTo>
                <a:lnTo>
                  <a:pt x="193292" y="2606999"/>
                </a:lnTo>
                <a:lnTo>
                  <a:pt x="188214" y="2610490"/>
                </a:lnTo>
                <a:lnTo>
                  <a:pt x="183136" y="2613665"/>
                </a:lnTo>
                <a:lnTo>
                  <a:pt x="178057" y="2616204"/>
                </a:lnTo>
                <a:lnTo>
                  <a:pt x="172662" y="2619061"/>
                </a:lnTo>
                <a:lnTo>
                  <a:pt x="166949" y="2621600"/>
                </a:lnTo>
                <a:lnTo>
                  <a:pt x="161553" y="2623505"/>
                </a:lnTo>
                <a:lnTo>
                  <a:pt x="155840" y="2625409"/>
                </a:lnTo>
                <a:lnTo>
                  <a:pt x="150444" y="2626996"/>
                </a:lnTo>
                <a:lnTo>
                  <a:pt x="144414" y="2628266"/>
                </a:lnTo>
                <a:lnTo>
                  <a:pt x="139018" y="2628901"/>
                </a:lnTo>
                <a:lnTo>
                  <a:pt x="132988" y="2629853"/>
                </a:lnTo>
                <a:lnTo>
                  <a:pt x="127275" y="2630171"/>
                </a:lnTo>
                <a:lnTo>
                  <a:pt x="121244" y="2630488"/>
                </a:lnTo>
                <a:lnTo>
                  <a:pt x="115214" y="2630171"/>
                </a:lnTo>
                <a:lnTo>
                  <a:pt x="109818" y="2629853"/>
                </a:lnTo>
                <a:lnTo>
                  <a:pt x="103787" y="2628901"/>
                </a:lnTo>
                <a:lnTo>
                  <a:pt x="98074" y="2628266"/>
                </a:lnTo>
                <a:lnTo>
                  <a:pt x="92361" y="2626996"/>
                </a:lnTo>
                <a:lnTo>
                  <a:pt x="86648" y="2625409"/>
                </a:lnTo>
                <a:lnTo>
                  <a:pt x="80935" y="2623505"/>
                </a:lnTo>
                <a:lnTo>
                  <a:pt x="75540" y="2621600"/>
                </a:lnTo>
                <a:lnTo>
                  <a:pt x="70144" y="2619061"/>
                </a:lnTo>
                <a:lnTo>
                  <a:pt x="64748" y="2616204"/>
                </a:lnTo>
                <a:lnTo>
                  <a:pt x="59670" y="2613665"/>
                </a:lnTo>
                <a:lnTo>
                  <a:pt x="54592" y="2610490"/>
                </a:lnTo>
                <a:lnTo>
                  <a:pt x="49513" y="2606999"/>
                </a:lnTo>
                <a:lnTo>
                  <a:pt x="44752" y="2602872"/>
                </a:lnTo>
                <a:lnTo>
                  <a:pt x="39992" y="2599063"/>
                </a:lnTo>
                <a:lnTo>
                  <a:pt x="35231" y="2594619"/>
                </a:lnTo>
                <a:lnTo>
                  <a:pt x="31105" y="2590175"/>
                </a:lnTo>
                <a:lnTo>
                  <a:pt x="26978" y="2585731"/>
                </a:lnTo>
                <a:lnTo>
                  <a:pt x="23170" y="2580335"/>
                </a:lnTo>
                <a:lnTo>
                  <a:pt x="19996" y="2575574"/>
                </a:lnTo>
                <a:lnTo>
                  <a:pt x="16822" y="2570495"/>
                </a:lnTo>
                <a:lnTo>
                  <a:pt x="13648" y="2565099"/>
                </a:lnTo>
                <a:lnTo>
                  <a:pt x="10791" y="2560020"/>
                </a:lnTo>
                <a:lnTo>
                  <a:pt x="8570" y="2554307"/>
                </a:lnTo>
                <a:lnTo>
                  <a:pt x="6665" y="2548910"/>
                </a:lnTo>
                <a:lnTo>
                  <a:pt x="5078" y="2543514"/>
                </a:lnTo>
                <a:lnTo>
                  <a:pt x="3491" y="2537483"/>
                </a:lnTo>
                <a:lnTo>
                  <a:pt x="2222" y="2532087"/>
                </a:lnTo>
                <a:lnTo>
                  <a:pt x="952" y="2526056"/>
                </a:lnTo>
                <a:lnTo>
                  <a:pt x="318" y="2520660"/>
                </a:lnTo>
                <a:lnTo>
                  <a:pt x="0" y="2514629"/>
                </a:lnTo>
                <a:lnTo>
                  <a:pt x="0" y="2508598"/>
                </a:lnTo>
                <a:lnTo>
                  <a:pt x="0" y="2502884"/>
                </a:lnTo>
                <a:lnTo>
                  <a:pt x="318" y="2497170"/>
                </a:lnTo>
                <a:lnTo>
                  <a:pt x="952" y="2491457"/>
                </a:lnTo>
                <a:lnTo>
                  <a:pt x="2222" y="2485426"/>
                </a:lnTo>
                <a:lnTo>
                  <a:pt x="3491" y="2480029"/>
                </a:lnTo>
                <a:lnTo>
                  <a:pt x="5078" y="2473998"/>
                </a:lnTo>
                <a:lnTo>
                  <a:pt x="6665" y="2468285"/>
                </a:lnTo>
                <a:lnTo>
                  <a:pt x="8570" y="2462889"/>
                </a:lnTo>
                <a:lnTo>
                  <a:pt x="10791" y="2457492"/>
                </a:lnTo>
                <a:lnTo>
                  <a:pt x="13648" y="2452414"/>
                </a:lnTo>
                <a:lnTo>
                  <a:pt x="16822" y="2446700"/>
                </a:lnTo>
                <a:lnTo>
                  <a:pt x="19996" y="2441621"/>
                </a:lnTo>
                <a:lnTo>
                  <a:pt x="23487" y="2436860"/>
                </a:lnTo>
                <a:lnTo>
                  <a:pt x="26978" y="2431781"/>
                </a:lnTo>
                <a:lnTo>
                  <a:pt x="31105" y="2427337"/>
                </a:lnTo>
                <a:lnTo>
                  <a:pt x="35231" y="2422576"/>
                </a:lnTo>
                <a:lnTo>
                  <a:pt x="1457784" y="1000202"/>
                </a:lnTo>
                <a:lnTo>
                  <a:pt x="1462227" y="995758"/>
                </a:lnTo>
                <a:lnTo>
                  <a:pt x="1466988" y="991631"/>
                </a:lnTo>
                <a:lnTo>
                  <a:pt x="1471749" y="987822"/>
                </a:lnTo>
                <a:lnTo>
                  <a:pt x="1476827" y="984330"/>
                </a:lnTo>
                <a:lnTo>
                  <a:pt x="1481906" y="981156"/>
                </a:lnTo>
                <a:lnTo>
                  <a:pt x="1486984" y="978617"/>
                </a:lnTo>
                <a:lnTo>
                  <a:pt x="1492697" y="975760"/>
                </a:lnTo>
                <a:lnTo>
                  <a:pt x="1498093" y="973221"/>
                </a:lnTo>
                <a:lnTo>
                  <a:pt x="1503488" y="971316"/>
                </a:lnTo>
                <a:lnTo>
                  <a:pt x="1509202" y="969411"/>
                </a:lnTo>
                <a:lnTo>
                  <a:pt x="1514597" y="967824"/>
                </a:lnTo>
                <a:lnTo>
                  <a:pt x="1520628" y="966555"/>
                </a:lnTo>
                <a:lnTo>
                  <a:pt x="1526023" y="965602"/>
                </a:lnTo>
                <a:lnTo>
                  <a:pt x="1532054" y="964968"/>
                </a:lnTo>
                <a:lnTo>
                  <a:pt x="1537767" y="964650"/>
                </a:lnTo>
                <a:lnTo>
                  <a:pt x="1543797" y="964333"/>
                </a:lnTo>
                <a:lnTo>
                  <a:pt x="1549828" y="964650"/>
                </a:lnTo>
                <a:lnTo>
                  <a:pt x="1555223" y="964968"/>
                </a:lnTo>
                <a:lnTo>
                  <a:pt x="1561254" y="965602"/>
                </a:lnTo>
                <a:lnTo>
                  <a:pt x="1566967" y="966555"/>
                </a:lnTo>
                <a:lnTo>
                  <a:pt x="1572680" y="967824"/>
                </a:lnTo>
                <a:lnTo>
                  <a:pt x="1578393" y="969411"/>
                </a:lnTo>
                <a:lnTo>
                  <a:pt x="1584106" y="971316"/>
                </a:lnTo>
                <a:lnTo>
                  <a:pt x="1589502" y="973221"/>
                </a:lnTo>
                <a:lnTo>
                  <a:pt x="1595215" y="975760"/>
                </a:lnTo>
                <a:lnTo>
                  <a:pt x="1600293" y="978617"/>
                </a:lnTo>
                <a:lnTo>
                  <a:pt x="1605371" y="981156"/>
                </a:lnTo>
                <a:lnTo>
                  <a:pt x="1610450" y="984330"/>
                </a:lnTo>
                <a:lnTo>
                  <a:pt x="1615528" y="987822"/>
                </a:lnTo>
                <a:lnTo>
                  <a:pt x="1620289" y="991631"/>
                </a:lnTo>
                <a:lnTo>
                  <a:pt x="1625050" y="995758"/>
                </a:lnTo>
                <a:lnTo>
                  <a:pt x="1629811" y="1000202"/>
                </a:lnTo>
                <a:lnTo>
                  <a:pt x="2103678" y="1474115"/>
                </a:lnTo>
                <a:lnTo>
                  <a:pt x="3334526" y="243464"/>
                </a:lnTo>
                <a:lnTo>
                  <a:pt x="3038399" y="243464"/>
                </a:lnTo>
                <a:lnTo>
                  <a:pt x="3032368" y="242829"/>
                </a:lnTo>
                <a:lnTo>
                  <a:pt x="3026338" y="242512"/>
                </a:lnTo>
                <a:lnTo>
                  <a:pt x="3019990" y="241877"/>
                </a:lnTo>
                <a:lnTo>
                  <a:pt x="3013959" y="240607"/>
                </a:lnTo>
                <a:lnTo>
                  <a:pt x="3008246" y="239338"/>
                </a:lnTo>
                <a:lnTo>
                  <a:pt x="3002216" y="237750"/>
                </a:lnTo>
                <a:lnTo>
                  <a:pt x="2996820" y="235846"/>
                </a:lnTo>
                <a:lnTo>
                  <a:pt x="2991107" y="233624"/>
                </a:lnTo>
                <a:lnTo>
                  <a:pt x="2985711" y="231085"/>
                </a:lnTo>
                <a:lnTo>
                  <a:pt x="2980633" y="228228"/>
                </a:lnTo>
                <a:lnTo>
                  <a:pt x="2975555" y="225688"/>
                </a:lnTo>
                <a:lnTo>
                  <a:pt x="2970794" y="222514"/>
                </a:lnTo>
                <a:lnTo>
                  <a:pt x="2966033" y="219022"/>
                </a:lnTo>
                <a:lnTo>
                  <a:pt x="2961272" y="215213"/>
                </a:lnTo>
                <a:lnTo>
                  <a:pt x="2956829" y="211404"/>
                </a:lnTo>
                <a:lnTo>
                  <a:pt x="2952703" y="207595"/>
                </a:lnTo>
                <a:lnTo>
                  <a:pt x="2948576" y="203151"/>
                </a:lnTo>
                <a:lnTo>
                  <a:pt x="2944768" y="198707"/>
                </a:lnTo>
                <a:lnTo>
                  <a:pt x="2941276" y="194581"/>
                </a:lnTo>
                <a:lnTo>
                  <a:pt x="2937468" y="189820"/>
                </a:lnTo>
                <a:lnTo>
                  <a:pt x="2934294" y="184423"/>
                </a:lnTo>
                <a:lnTo>
                  <a:pt x="2931755" y="179345"/>
                </a:lnTo>
                <a:lnTo>
                  <a:pt x="2928898" y="174266"/>
                </a:lnTo>
                <a:lnTo>
                  <a:pt x="2926676" y="168870"/>
                </a:lnTo>
                <a:lnTo>
                  <a:pt x="2924137" y="163156"/>
                </a:lnTo>
                <a:lnTo>
                  <a:pt x="2922550" y="157760"/>
                </a:lnTo>
                <a:lnTo>
                  <a:pt x="2920646" y="151729"/>
                </a:lnTo>
                <a:lnTo>
                  <a:pt x="2919376" y="146015"/>
                </a:lnTo>
                <a:lnTo>
                  <a:pt x="2918424" y="139984"/>
                </a:lnTo>
                <a:lnTo>
                  <a:pt x="2917472" y="133953"/>
                </a:lnTo>
                <a:lnTo>
                  <a:pt x="2917155" y="127922"/>
                </a:lnTo>
                <a:lnTo>
                  <a:pt x="2917155" y="121573"/>
                </a:lnTo>
                <a:lnTo>
                  <a:pt x="2917155" y="115225"/>
                </a:lnTo>
                <a:lnTo>
                  <a:pt x="2917472" y="109194"/>
                </a:lnTo>
                <a:lnTo>
                  <a:pt x="2918424" y="102845"/>
                </a:lnTo>
                <a:lnTo>
                  <a:pt x="2919376" y="97132"/>
                </a:lnTo>
                <a:lnTo>
                  <a:pt x="2920646" y="91101"/>
                </a:lnTo>
                <a:lnTo>
                  <a:pt x="2922550" y="85070"/>
                </a:lnTo>
                <a:lnTo>
                  <a:pt x="2924137" y="79674"/>
                </a:lnTo>
                <a:lnTo>
                  <a:pt x="2926676" y="74277"/>
                </a:lnTo>
                <a:lnTo>
                  <a:pt x="2928898" y="68564"/>
                </a:lnTo>
                <a:lnTo>
                  <a:pt x="2931755" y="63485"/>
                </a:lnTo>
                <a:lnTo>
                  <a:pt x="2934294" y="58406"/>
                </a:lnTo>
                <a:lnTo>
                  <a:pt x="2937468" y="53645"/>
                </a:lnTo>
                <a:lnTo>
                  <a:pt x="2941276" y="48883"/>
                </a:lnTo>
                <a:lnTo>
                  <a:pt x="2944768" y="44122"/>
                </a:lnTo>
                <a:lnTo>
                  <a:pt x="2948576" y="39678"/>
                </a:lnTo>
                <a:lnTo>
                  <a:pt x="2952703" y="35552"/>
                </a:lnTo>
                <a:lnTo>
                  <a:pt x="2956829" y="31425"/>
                </a:lnTo>
                <a:lnTo>
                  <a:pt x="2961272" y="27616"/>
                </a:lnTo>
                <a:lnTo>
                  <a:pt x="2966033" y="24124"/>
                </a:lnTo>
                <a:lnTo>
                  <a:pt x="2970794" y="20633"/>
                </a:lnTo>
                <a:lnTo>
                  <a:pt x="2975555" y="17459"/>
                </a:lnTo>
                <a:lnTo>
                  <a:pt x="2980633" y="14602"/>
                </a:lnTo>
                <a:lnTo>
                  <a:pt x="2985711" y="11745"/>
                </a:lnTo>
                <a:lnTo>
                  <a:pt x="2991107" y="9523"/>
                </a:lnTo>
                <a:lnTo>
                  <a:pt x="2996820" y="6984"/>
                </a:lnTo>
                <a:lnTo>
                  <a:pt x="3002216" y="5397"/>
                </a:lnTo>
                <a:lnTo>
                  <a:pt x="3008246" y="3492"/>
                </a:lnTo>
                <a:lnTo>
                  <a:pt x="3013959" y="2222"/>
                </a:lnTo>
                <a:lnTo>
                  <a:pt x="3019990" y="1270"/>
                </a:lnTo>
                <a:lnTo>
                  <a:pt x="3026338" y="318"/>
                </a:lnTo>
                <a:lnTo>
                  <a:pt x="3032368" y="0"/>
                </a:lnTo>
                <a:close/>
              </a:path>
            </a:pathLst>
          </a:custGeom>
          <a:solidFill>
            <a:srgbClr val="C53D3D"/>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Tree>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46"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6147" name="矩形 5"/>
          <p:cNvSpPr>
            <a:spLocks noChangeArrowheads="1"/>
          </p:cNvSpPr>
          <p:nvPr/>
        </p:nvSpPr>
        <p:spPr bwMode="auto">
          <a:xfrm>
            <a:off x="0" y="5773738"/>
            <a:ext cx="12192000" cy="1084262"/>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grpSp>
        <p:nvGrpSpPr>
          <p:cNvPr id="11" name="组合 48"/>
          <p:cNvGrpSpPr/>
          <p:nvPr/>
        </p:nvGrpSpPr>
        <p:grpSpPr>
          <a:xfrm>
            <a:off x="1767864" y="2106514"/>
            <a:ext cx="2673350" cy="2520950"/>
            <a:chOff x="1307405" y="3082922"/>
            <a:chExt cx="2146395" cy="2023535"/>
          </a:xfrm>
          <a:solidFill>
            <a:srgbClr val="C53D3D"/>
          </a:solidFill>
        </p:grpSpPr>
        <p:cxnSp>
          <p:nvCxnSpPr>
            <p:cNvPr id="12" name="直接连接符 11"/>
            <p:cNvCxnSpPr/>
            <p:nvPr/>
          </p:nvCxnSpPr>
          <p:spPr>
            <a:xfrm flipH="1">
              <a:off x="1628600" y="3514898"/>
              <a:ext cx="1591953" cy="1591559"/>
            </a:xfrm>
            <a:prstGeom prst="line">
              <a:avLst/>
            </a:prstGeom>
            <a:grpFill/>
            <a:ln>
              <a:solidFill>
                <a:srgbClr val="C53D3D"/>
              </a:solidFill>
            </a:ln>
          </p:spPr>
          <p:style>
            <a:lnRef idx="1">
              <a:schemeClr val="accent1"/>
            </a:lnRef>
            <a:fillRef idx="0">
              <a:schemeClr val="accent1"/>
            </a:fillRef>
            <a:effectRef idx="0">
              <a:schemeClr val="accent1"/>
            </a:effectRef>
            <a:fontRef idx="minor">
              <a:schemeClr val="tx1"/>
            </a:fontRef>
          </p:style>
        </p:cxnSp>
        <p:sp>
          <p:nvSpPr>
            <p:cNvPr id="13" name="任意多边形 12"/>
            <p:cNvSpPr/>
            <p:nvPr/>
          </p:nvSpPr>
          <p:spPr>
            <a:xfrm>
              <a:off x="1474376" y="3082922"/>
              <a:ext cx="1979424" cy="982459"/>
            </a:xfrm>
            <a:custGeom>
              <a:gdLst>
                <a:gd fmla="*/ 0 w 1980000" name="connsiteX0"/>
                <a:gd fmla="*/ 0 h 982134" name="connsiteY0"/>
                <a:gd fmla="*/ 1980000 w 1980000" name="connsiteX1"/>
                <a:gd fmla="*/ 0 h 982134" name="connsiteY1"/>
                <a:gd fmla="*/ 990000 w 1980000" name="connsiteX2"/>
                <a:gd fmla="*/ 982134 h 982134" name="connsiteY2"/>
              </a:gdLst>
              <a:cxnLst>
                <a:cxn ang="0">
                  <a:pos x="connsiteX0" y="connsiteY0"/>
                </a:cxn>
                <a:cxn ang="0">
                  <a:pos x="connsiteX1" y="connsiteY1"/>
                </a:cxn>
                <a:cxn ang="0">
                  <a:pos x="connsiteX2" y="connsiteY2"/>
                </a:cxn>
              </a:cxnLst>
              <a:rect b="b" l="l" r="r" t="t"/>
              <a:pathLst>
                <a:path h="982133" w="1980000">
                  <a:moveTo>
                    <a:pt x="0" y="0"/>
                  </a:moveTo>
                  <a:lnTo>
                    <a:pt x="1980000" y="0"/>
                  </a:lnTo>
                  <a:lnTo>
                    <a:pt x="990000" y="982134"/>
                  </a:lnTo>
                  <a:close/>
                </a:path>
              </a:pathLst>
            </a:custGeom>
            <a:grpFill/>
            <a:ln>
              <a:solidFill>
                <a:srgbClr val="C53D3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2400">
                <a:solidFill>
                  <a:schemeClr val="accent1">
                    <a:lumMod val="50000"/>
                  </a:schemeClr>
                </a:solidFill>
              </a:endParaRPr>
            </a:p>
          </p:txBody>
        </p:sp>
        <p:sp>
          <p:nvSpPr>
            <p:cNvPr id="14" name="文本框 44"/>
            <p:cNvSpPr txBox="1">
              <a:spLocks noChangeArrowheads="1"/>
            </p:cNvSpPr>
            <p:nvPr/>
          </p:nvSpPr>
          <p:spPr bwMode="auto">
            <a:xfrm rot="18913302">
              <a:off x="1306282" y="4412017"/>
              <a:ext cx="1144852" cy="318057"/>
            </a:xfrm>
            <a:prstGeom prst="rect">
              <a:avLst/>
            </a:prstGeom>
            <a:grpFill/>
            <a:ln w="9525">
              <a:solidFill>
                <a:srgbClr val="C53D3D"/>
              </a:solidFill>
              <a:miter lim="800000"/>
            </a:ln>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buFont charset="0" panose="020b0604020202020204" pitchFamily="34" typeface="Arial"/>
                <a:buNone/>
                <a:defRPr/>
              </a:pPr>
              <a:r>
                <a:rPr altLang="en-US" b="1" lang="zh-CN" smtClean="0" sz="2000">
                  <a:solidFill>
                    <a:schemeClr val="bg1"/>
                  </a:solidFill>
                  <a:latin charset="-122" panose="02010800040101010101" pitchFamily="2" typeface="华文琥珀"/>
                  <a:ea charset="-122" panose="02010800040101010101" pitchFamily="2" typeface="华文琥珀"/>
                </a:rPr>
                <a:t>现状分析</a:t>
              </a:r>
            </a:p>
          </p:txBody>
        </p:sp>
      </p:grpSp>
      <p:sp>
        <p:nvSpPr>
          <p:cNvPr id="6149" name="文本框 1"/>
          <p:cNvSpPr txBox="1">
            <a:spLocks noChangeArrowheads="1"/>
          </p:cNvSpPr>
          <p:nvPr/>
        </p:nvSpPr>
        <p:spPr bwMode="auto">
          <a:xfrm>
            <a:off x="1952625" y="1716088"/>
            <a:ext cx="673258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latin charset="-122" panose="02010800040101010101" pitchFamily="2" typeface="华文琥珀"/>
                <a:ea charset="-122" panose="02010800040101010101" pitchFamily="2" typeface="华文琥珀"/>
              </a:rPr>
              <a:t>研究背景|现状分析</a:t>
            </a:r>
          </a:p>
        </p:txBody>
      </p:sp>
      <p:sp>
        <p:nvSpPr>
          <p:cNvPr id="6150" name="文本框 47"/>
          <p:cNvSpPr txBox="1">
            <a:spLocks noChangeArrowheads="1"/>
          </p:cNvSpPr>
          <p:nvPr/>
        </p:nvSpPr>
        <p:spPr bwMode="auto">
          <a:xfrm>
            <a:off x="5254625" y="2278063"/>
            <a:ext cx="4208463" cy="10112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indent="-285750" marL="285750">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just" eaLnBrk="1" hangingPunct="1">
              <a:lnSpc>
                <a:spcPct val="150000"/>
              </a:lnSpc>
              <a:spcBef>
                <a:spcPct val="0"/>
              </a:spcBef>
            </a:pPr>
            <a:r>
              <a:rPr altLang="en-US" lang="zh-CN" sz="1400">
                <a:solidFill>
                  <a:srgbClr val="6D6D6D"/>
                </a:solidFill>
                <a:latin charset="-122" panose="020b0503020204020204" pitchFamily="34" typeface="微软雅黑"/>
                <a:ea charset="-122" panose="020b0503020204020204" pitchFamily="34" typeface="微软雅黑"/>
                <a:cs charset="0" panose="020b0604030504040204" pitchFamily="34" typeface="Tahoma"/>
              </a:rPr>
              <a:t>请在此处输入您的文本请在此处输入您的文本</a:t>
            </a:r>
          </a:p>
          <a:p>
            <a:pPr algn="just" eaLnBrk="1" hangingPunct="1">
              <a:lnSpc>
                <a:spcPct val="150000"/>
              </a:lnSpc>
              <a:spcBef>
                <a:spcPct val="0"/>
              </a:spcBef>
            </a:pPr>
            <a:r>
              <a:rPr altLang="en-US" lang="zh-CN" sz="1400">
                <a:solidFill>
                  <a:srgbClr val="6D6D6D"/>
                </a:solidFill>
                <a:latin charset="-122" panose="020b0503020204020204" pitchFamily="34" typeface="微软雅黑"/>
                <a:ea charset="-122" panose="020b0503020204020204" pitchFamily="34" typeface="微软雅黑"/>
                <a:cs charset="0" panose="020b0604030504040204" pitchFamily="34" typeface="Tahoma"/>
              </a:rPr>
              <a:t>请在此处输入您的文本请在此处输入您的文本</a:t>
            </a:r>
          </a:p>
          <a:p>
            <a:pPr algn="just" eaLnBrk="1" hangingPunct="1">
              <a:lnSpc>
                <a:spcPct val="150000"/>
              </a:lnSpc>
              <a:spcBef>
                <a:spcPct val="0"/>
              </a:spcBef>
            </a:pPr>
            <a:r>
              <a:rPr altLang="en-US" lang="zh-CN" sz="1400">
                <a:solidFill>
                  <a:srgbClr val="6D6D6D"/>
                </a:solidFill>
                <a:latin charset="-122" panose="020b0503020204020204" pitchFamily="34" typeface="微软雅黑"/>
                <a:ea charset="-122" panose="020b0503020204020204" pitchFamily="34" typeface="微软雅黑"/>
                <a:cs charset="0" panose="020b0604030504040204" pitchFamily="34" typeface="Tahoma"/>
              </a:rPr>
              <a:t>请在此处输入您的文本请在此处输入您的文本</a:t>
            </a:r>
          </a:p>
          <a:p>
            <a:pPr algn="just" eaLnBrk="1" hangingPunct="1">
              <a:lnSpc>
                <a:spcPct val="150000"/>
              </a:lnSpc>
              <a:spcBef>
                <a:spcPct val="0"/>
              </a:spcBef>
            </a:pPr>
            <a:r>
              <a:rPr altLang="en-US" lang="zh-CN" sz="1400">
                <a:solidFill>
                  <a:srgbClr val="6D6D6D"/>
                </a:solidFill>
                <a:latin charset="-122" panose="020b0503020204020204" pitchFamily="34" typeface="微软雅黑"/>
                <a:ea charset="-122" panose="020b0503020204020204" pitchFamily="34" typeface="微软雅黑"/>
                <a:cs charset="0" panose="020b0604030504040204" pitchFamily="34" typeface="Tahoma"/>
              </a:rPr>
              <a:t>请在此处输入您的文本请在此处输入您的文本</a:t>
            </a:r>
          </a:p>
          <a:p>
            <a:pPr algn="just" eaLnBrk="1" hangingPunct="1">
              <a:lnSpc>
                <a:spcPct val="150000"/>
              </a:lnSpc>
              <a:spcBef>
                <a:spcPct val="0"/>
              </a:spcBef>
            </a:pPr>
            <a:r>
              <a:rPr altLang="en-US" lang="zh-CN" sz="1400">
                <a:solidFill>
                  <a:srgbClr val="6D6D6D"/>
                </a:solidFill>
                <a:latin charset="-122" panose="020b0503020204020204" pitchFamily="34" typeface="微软雅黑"/>
                <a:ea charset="-122" panose="020b0503020204020204" pitchFamily="34" typeface="微软雅黑"/>
                <a:cs charset="0" panose="020b0604030504040204" pitchFamily="34" typeface="Tahoma"/>
              </a:rPr>
              <a:t>请在此处输入您的文本请在此处输入您的文本</a:t>
            </a:r>
          </a:p>
          <a:p>
            <a:pPr algn="just" eaLnBrk="1" hangingPunct="1">
              <a:lnSpc>
                <a:spcPct val="150000"/>
              </a:lnSpc>
              <a:spcBef>
                <a:spcPct val="0"/>
              </a:spcBef>
            </a:pPr>
            <a:r>
              <a:rPr altLang="en-US" lang="zh-CN" sz="1400">
                <a:solidFill>
                  <a:srgbClr val="6D6D6D"/>
                </a:solidFill>
                <a:latin charset="-122" panose="020b0503020204020204" pitchFamily="34" typeface="微软雅黑"/>
                <a:ea charset="-122" panose="020b0503020204020204" pitchFamily="34" typeface="微软雅黑"/>
                <a:cs charset="0" panose="020b0604030504040204" pitchFamily="34" typeface="Tahoma"/>
              </a:rPr>
              <a:t>请在此处输入您的文本请在此处输入您的文本</a:t>
            </a:r>
          </a:p>
        </p:txBody>
      </p:sp>
    </p:spTree>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170"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7171" name="矩形 5"/>
          <p:cNvSpPr>
            <a:spLocks noChangeArrowheads="1"/>
          </p:cNvSpPr>
          <p:nvPr/>
        </p:nvSpPr>
        <p:spPr bwMode="auto">
          <a:xfrm>
            <a:off x="0" y="5773738"/>
            <a:ext cx="12192000" cy="1084262"/>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grpSp>
        <p:nvGrpSpPr>
          <p:cNvPr id="11" name="组合 48"/>
          <p:cNvGrpSpPr/>
          <p:nvPr/>
        </p:nvGrpSpPr>
        <p:grpSpPr>
          <a:xfrm>
            <a:off x="1651029" y="1625610"/>
            <a:ext cx="2673350" cy="2520950"/>
            <a:chOff x="1307405" y="3082922"/>
            <a:chExt cx="2146395" cy="2023535"/>
          </a:xfrm>
          <a:solidFill>
            <a:srgbClr val="C53D3D"/>
          </a:solidFill>
        </p:grpSpPr>
        <p:cxnSp>
          <p:nvCxnSpPr>
            <p:cNvPr id="12" name="直接连接符 11"/>
            <p:cNvCxnSpPr/>
            <p:nvPr/>
          </p:nvCxnSpPr>
          <p:spPr>
            <a:xfrm flipH="1">
              <a:off x="1628600" y="3514898"/>
              <a:ext cx="1591953" cy="1591559"/>
            </a:xfrm>
            <a:prstGeom prst="line">
              <a:avLst/>
            </a:prstGeom>
            <a:grpFill/>
            <a:ln>
              <a:solidFill>
                <a:srgbClr val="C53D3D"/>
              </a:solidFill>
            </a:ln>
          </p:spPr>
          <p:style>
            <a:lnRef idx="1">
              <a:schemeClr val="accent1"/>
            </a:lnRef>
            <a:fillRef idx="0">
              <a:schemeClr val="accent1"/>
            </a:fillRef>
            <a:effectRef idx="0">
              <a:schemeClr val="accent1"/>
            </a:effectRef>
            <a:fontRef idx="minor">
              <a:schemeClr val="tx1"/>
            </a:fontRef>
          </p:style>
        </p:cxnSp>
        <p:sp>
          <p:nvSpPr>
            <p:cNvPr id="13" name="任意多边形 12"/>
            <p:cNvSpPr/>
            <p:nvPr/>
          </p:nvSpPr>
          <p:spPr>
            <a:xfrm>
              <a:off x="1474376" y="3082922"/>
              <a:ext cx="1979424" cy="982459"/>
            </a:xfrm>
            <a:custGeom>
              <a:gdLst>
                <a:gd fmla="*/ 0 w 1980000" name="connsiteX0"/>
                <a:gd fmla="*/ 0 h 982134" name="connsiteY0"/>
                <a:gd fmla="*/ 1980000 w 1980000" name="connsiteX1"/>
                <a:gd fmla="*/ 0 h 982134" name="connsiteY1"/>
                <a:gd fmla="*/ 990000 w 1980000" name="connsiteX2"/>
                <a:gd fmla="*/ 982134 h 982134" name="connsiteY2"/>
              </a:gdLst>
              <a:cxnLst>
                <a:cxn ang="0">
                  <a:pos x="connsiteX0" y="connsiteY0"/>
                </a:cxn>
                <a:cxn ang="0">
                  <a:pos x="connsiteX1" y="connsiteY1"/>
                </a:cxn>
                <a:cxn ang="0">
                  <a:pos x="connsiteX2" y="connsiteY2"/>
                </a:cxn>
              </a:cxnLst>
              <a:rect b="b" l="l" r="r" t="t"/>
              <a:pathLst>
                <a:path h="982133" w="1980000">
                  <a:moveTo>
                    <a:pt x="0" y="0"/>
                  </a:moveTo>
                  <a:lnTo>
                    <a:pt x="1980000" y="0"/>
                  </a:lnTo>
                  <a:lnTo>
                    <a:pt x="990000" y="982134"/>
                  </a:lnTo>
                  <a:close/>
                </a:path>
              </a:pathLst>
            </a:custGeom>
            <a:grpFill/>
            <a:ln>
              <a:solidFill>
                <a:srgbClr val="C53D3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buFont charset="0" panose="020b0604020202020204" pitchFamily="34" typeface="Arial"/>
                <a:buNone/>
                <a:defRPr/>
              </a:pPr>
              <a:endParaRPr altLang="en-US" lang="zh-CN" sz="2400">
                <a:solidFill>
                  <a:schemeClr val="accent1">
                    <a:lumMod val="50000"/>
                  </a:schemeClr>
                </a:solidFill>
              </a:endParaRPr>
            </a:p>
          </p:txBody>
        </p:sp>
        <p:sp>
          <p:nvSpPr>
            <p:cNvPr id="14" name="文本框 44"/>
            <p:cNvSpPr txBox="1">
              <a:spLocks noChangeArrowheads="1"/>
            </p:cNvSpPr>
            <p:nvPr/>
          </p:nvSpPr>
          <p:spPr bwMode="auto">
            <a:xfrm rot="18913302">
              <a:off x="1306282" y="4412017"/>
              <a:ext cx="1144852" cy="318057"/>
            </a:xfrm>
            <a:prstGeom prst="rect">
              <a:avLst/>
            </a:prstGeom>
            <a:grpFill/>
            <a:ln w="9525">
              <a:solidFill>
                <a:srgbClr val="C53D3D"/>
              </a:solidFill>
              <a:miter lim="800000"/>
            </a:ln>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buFont charset="0" panose="020b0604020202020204" pitchFamily="34" typeface="Arial"/>
                <a:buNone/>
                <a:defRPr/>
              </a:pPr>
              <a:r>
                <a:rPr altLang="en-US" b="1" lang="zh-CN" smtClean="0" sz="2000">
                  <a:solidFill>
                    <a:schemeClr val="bg1"/>
                  </a:solidFill>
                  <a:latin charset="-122" panose="02010800040101010101" pitchFamily="2" typeface="华文琥珀"/>
                  <a:ea charset="-122" panose="02010800040101010101" pitchFamily="2" typeface="华文琥珀"/>
                </a:rPr>
                <a:t>前人研究</a:t>
              </a:r>
            </a:p>
          </p:txBody>
        </p:sp>
      </p:grpSp>
      <p:sp>
        <p:nvSpPr>
          <p:cNvPr id="7173" name="文本框 1"/>
          <p:cNvSpPr txBox="1">
            <a:spLocks noChangeArrowheads="1"/>
          </p:cNvSpPr>
          <p:nvPr/>
        </p:nvSpPr>
        <p:spPr bwMode="auto">
          <a:xfrm>
            <a:off x="1831975" y="1155700"/>
            <a:ext cx="673258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latin charset="-122" panose="02010800040101010101" pitchFamily="2" typeface="华文琥珀"/>
                <a:ea charset="-122" panose="02010800040101010101" pitchFamily="2" typeface="华文琥珀"/>
              </a:rPr>
              <a:t>研究背景|前人研究</a:t>
            </a:r>
          </a:p>
        </p:txBody>
      </p:sp>
      <p:sp>
        <p:nvSpPr>
          <p:cNvPr id="15" name="等腰三角形 14"/>
          <p:cNvSpPr/>
          <p:nvPr/>
        </p:nvSpPr>
        <p:spPr>
          <a:xfrm rot="10800000">
            <a:off x="6964363" y="2719388"/>
            <a:ext cx="1143000" cy="1092200"/>
          </a:xfrm>
          <a:prstGeom prst="triangle">
            <a:avLst/>
          </a:prstGeom>
          <a:solidFill>
            <a:srgbClr val="2B2A2A"/>
          </a:solidFill>
          <a:ln w="25400">
            <a:solidFill>
              <a:srgbClr val="2B2A2A"/>
            </a:solidFill>
          </a:ln>
        </p:spPr>
        <p:style>
          <a:lnRef idx="2">
            <a:schemeClr val="accent1">
              <a:shade val="50000"/>
            </a:schemeClr>
          </a:lnRef>
          <a:fillRef idx="1">
            <a:schemeClr val="accent1"/>
          </a:fillRef>
          <a:effectRef idx="0">
            <a:schemeClr val="accent1"/>
          </a:effectRef>
          <a:fontRef idx="minor">
            <a:schemeClr val="lt1"/>
          </a:fontRef>
        </p:style>
        <p:txBody>
          <a:bodyPr anchor="b" bIns="108000" lIns="0" rIns="0" tIns="0"/>
          <a:lstStyle/>
          <a:p>
            <a:pPr algn="ctr" eaLnBrk="1" fontAlgn="auto" hangingPunct="1">
              <a:spcBef>
                <a:spcPct val="0"/>
              </a:spcBef>
              <a:spcAft>
                <a:spcPct val="0"/>
              </a:spcAft>
              <a:buFont charset="0" panose="020b0604020202020204" pitchFamily="34" typeface="Arial"/>
              <a:buNone/>
              <a:defRPr/>
            </a:pPr>
            <a:endParaRPr altLang="en-US" lang="zh-CN">
              <a:solidFill>
                <a:srgbClr val="FFFFFF"/>
              </a:solidFill>
              <a:latin charset="-122" panose="020b0503020204020204" pitchFamily="34" typeface="微软雅黑"/>
              <a:ea charset="-122" panose="020b0503020204020204" pitchFamily="34" typeface="微软雅黑"/>
            </a:endParaRPr>
          </a:p>
        </p:txBody>
      </p:sp>
      <p:cxnSp>
        <p:nvCxnSpPr>
          <p:cNvPr id="18" name="直接连接符 17"/>
          <p:cNvCxnSpPr/>
          <p:nvPr/>
        </p:nvCxnSpPr>
        <p:spPr>
          <a:xfrm>
            <a:off x="8107363" y="2719388"/>
            <a:ext cx="841375" cy="0"/>
          </a:xfrm>
          <a:prstGeom prst="line">
            <a:avLst/>
          </a:prstGeom>
          <a:ln>
            <a:solidFill>
              <a:srgbClr val="2B2A2A"/>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5629275" y="4581525"/>
            <a:ext cx="1112838"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等腰三角形 19"/>
          <p:cNvSpPr/>
          <p:nvPr/>
        </p:nvSpPr>
        <p:spPr>
          <a:xfrm>
            <a:off x="6742113" y="3487738"/>
            <a:ext cx="1155700" cy="1093787"/>
          </a:xfrm>
          <a:prstGeom prst="triangle">
            <a:avLst/>
          </a:prstGeom>
          <a:solidFill>
            <a:srgbClr val="C53D3D"/>
          </a:solidFill>
          <a:ln w="25400">
            <a:solidFill>
              <a:srgbClr val="C53D3D"/>
            </a:solidFill>
          </a:ln>
        </p:spPr>
        <p:style>
          <a:lnRef idx="2">
            <a:schemeClr val="accent1">
              <a:shade val="50000"/>
            </a:schemeClr>
          </a:lnRef>
          <a:fillRef idx="1">
            <a:schemeClr val="accent1"/>
          </a:fillRef>
          <a:effectRef idx="0">
            <a:schemeClr val="accent1"/>
          </a:effectRef>
          <a:fontRef idx="minor">
            <a:schemeClr val="lt1"/>
          </a:fontRef>
        </p:style>
        <p:txBody>
          <a:bodyPr anchor="b" bIns="108000" lIns="0" rIns="0" tIns="0"/>
          <a:lstStyle/>
          <a:p>
            <a:pPr algn="ctr" eaLnBrk="1" fontAlgn="auto" hangingPunct="1">
              <a:spcBef>
                <a:spcPct val="0"/>
              </a:spcBef>
              <a:spcAft>
                <a:spcPct val="0"/>
              </a:spcAft>
              <a:buFont charset="0" panose="020b0604020202020204" pitchFamily="34" typeface="Arial"/>
              <a:buNone/>
              <a:defRPr/>
            </a:pPr>
            <a:r>
              <a:rPr altLang="en-US" lang="zh-CN">
                <a:solidFill>
                  <a:srgbClr val="FFFFFF"/>
                </a:solidFill>
                <a:latin charset="-122" panose="020b0503020204020204" pitchFamily="34" typeface="微软雅黑"/>
                <a:ea charset="-122" panose="020b0503020204020204" pitchFamily="34" typeface="微软雅黑"/>
              </a:rPr>
              <a:t>国内研究</a:t>
            </a:r>
          </a:p>
        </p:txBody>
      </p:sp>
      <p:sp>
        <p:nvSpPr>
          <p:cNvPr id="7178" name="文本框 47"/>
          <p:cNvSpPr txBox="1">
            <a:spLocks noChangeArrowheads="1"/>
          </p:cNvSpPr>
          <p:nvPr/>
        </p:nvSpPr>
        <p:spPr bwMode="auto">
          <a:xfrm>
            <a:off x="4032250" y="2693988"/>
            <a:ext cx="2451100" cy="10112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indent="-285750" marL="285750">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a:t>
            </a:r>
          </a:p>
        </p:txBody>
      </p:sp>
      <p:sp>
        <p:nvSpPr>
          <p:cNvPr id="7179" name="文本框 4"/>
          <p:cNvSpPr txBox="1">
            <a:spLocks noChangeArrowheads="1"/>
          </p:cNvSpPr>
          <p:nvPr/>
        </p:nvSpPr>
        <p:spPr bwMode="auto">
          <a:xfrm>
            <a:off x="7227889" y="2719388"/>
            <a:ext cx="66992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solidFill>
                  <a:schemeClr val="bg1"/>
                </a:solidFill>
                <a:latin charset="-122" panose="020b0503020204020204" pitchFamily="34" typeface="微软雅黑"/>
                <a:ea charset="-122" panose="020b0503020204020204" pitchFamily="34" typeface="微软雅黑"/>
              </a:rPr>
              <a:t>国外研究</a:t>
            </a:r>
          </a:p>
        </p:txBody>
      </p:sp>
      <p:sp>
        <p:nvSpPr>
          <p:cNvPr id="7180" name="文本框 47"/>
          <p:cNvSpPr txBox="1">
            <a:spLocks noChangeArrowheads="1"/>
          </p:cNvSpPr>
          <p:nvPr/>
        </p:nvSpPr>
        <p:spPr bwMode="auto">
          <a:xfrm>
            <a:off x="8326438" y="2786063"/>
            <a:ext cx="2449512" cy="10112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indent="-285750" marL="285750">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a:t>
            </a:r>
          </a:p>
        </p:txBody>
      </p:sp>
    </p:spTree>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458" name="矩形 1"/>
          <p:cNvSpPr>
            <a:spLocks noChangeArrowheads="1"/>
          </p:cNvSpPr>
          <p:nvPr/>
        </p:nvSpPr>
        <p:spPr bwMode="auto">
          <a:xfrm>
            <a:off x="1220788" y="2344738"/>
            <a:ext cx="2163762" cy="3006725"/>
          </a:xfrm>
          <a:prstGeom prst="rect">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 </a:t>
            </a: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p:txBody>
      </p:sp>
      <p:sp>
        <p:nvSpPr>
          <p:cNvPr id="8195"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8196" name="矩形 5"/>
          <p:cNvSpPr>
            <a:spLocks noChangeArrowheads="1"/>
          </p:cNvSpPr>
          <p:nvPr/>
        </p:nvSpPr>
        <p:spPr bwMode="auto">
          <a:xfrm>
            <a:off x="0" y="6494463"/>
            <a:ext cx="12192000" cy="363537"/>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8197" name="文本框 4"/>
          <p:cNvSpPr txBox="1">
            <a:spLocks noChangeArrowheads="1"/>
          </p:cNvSpPr>
          <p:nvPr/>
        </p:nvSpPr>
        <p:spPr bwMode="auto">
          <a:xfrm>
            <a:off x="5100638" y="1265238"/>
            <a:ext cx="294640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3200">
                <a:solidFill>
                  <a:srgbClr val="C53D3D"/>
                </a:solidFill>
                <a:latin charset="-122" panose="02010800040101010101" pitchFamily="2" typeface="华文琥珀"/>
                <a:ea charset="-122" panose="02010800040101010101" pitchFamily="2" typeface="华文琥珀"/>
              </a:rPr>
              <a:t>研究内容</a:t>
            </a:r>
          </a:p>
        </p:txBody>
      </p:sp>
      <p:sp>
        <p:nvSpPr>
          <p:cNvPr id="8198" name="流程图: 联系 2"/>
          <p:cNvSpPr>
            <a:spLocks noChangeArrowheads="1"/>
          </p:cNvSpPr>
          <p:nvPr/>
        </p:nvSpPr>
        <p:spPr bwMode="auto">
          <a:xfrm>
            <a:off x="2078038" y="2128838"/>
            <a:ext cx="422275" cy="420687"/>
          </a:xfrm>
          <a:prstGeom prst="flowChartConnector">
            <a:avLst/>
          </a:prstGeom>
          <a:solidFill>
            <a:schemeClr val="bg1"/>
          </a:solidFill>
          <a:ln>
            <a:noFill/>
          </a:ln>
          <a:extLst>
            <a:ext uri="{91240B29-F687-4F45-9708-019B960494DF}">
              <a14:hiddenLine w="9525">
                <a:solidFill>
                  <a:srgbClr val="000000"/>
                </a:solidFill>
                <a:round/>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zh-CN" lang="en-US" sz="1800">
                <a:solidFill>
                  <a:srgbClr val="C00000"/>
                </a:solidFill>
                <a:latin charset="0" panose="020b0604020202020204" pitchFamily="34" typeface="Arial"/>
              </a:rPr>
              <a:t>1</a:t>
            </a:r>
          </a:p>
        </p:txBody>
      </p:sp>
      <p:sp>
        <p:nvSpPr>
          <p:cNvPr id="8199" name="文本框 1"/>
          <p:cNvSpPr txBox="1">
            <a:spLocks noChangeArrowheads="1"/>
          </p:cNvSpPr>
          <p:nvPr/>
        </p:nvSpPr>
        <p:spPr bwMode="auto">
          <a:xfrm>
            <a:off x="1657350" y="2830513"/>
            <a:ext cx="1439863"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solidFill>
                  <a:schemeClr val="bg1"/>
                </a:solidFill>
                <a:latin charset="-122" panose="02010609060101010101" pitchFamily="49" typeface="黑体"/>
                <a:ea charset="-122" panose="02010609060101010101" pitchFamily="49" typeface="黑体"/>
              </a:rPr>
              <a:t>内容小标题</a:t>
            </a:r>
          </a:p>
        </p:txBody>
      </p:sp>
      <p:sp>
        <p:nvSpPr>
          <p:cNvPr id="15" name="矩形 1"/>
          <p:cNvSpPr>
            <a:spLocks noChangeArrowheads="1"/>
          </p:cNvSpPr>
          <p:nvPr/>
        </p:nvSpPr>
        <p:spPr bwMode="auto">
          <a:xfrm>
            <a:off x="3794125" y="2344738"/>
            <a:ext cx="2163763" cy="3006725"/>
          </a:xfrm>
          <a:prstGeom prst="rect">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 </a:t>
            </a: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p:txBody>
      </p:sp>
      <p:sp>
        <p:nvSpPr>
          <p:cNvPr id="8201" name="流程图: 联系 2"/>
          <p:cNvSpPr>
            <a:spLocks noChangeArrowheads="1"/>
          </p:cNvSpPr>
          <p:nvPr/>
        </p:nvSpPr>
        <p:spPr bwMode="auto">
          <a:xfrm>
            <a:off x="4678363" y="2128838"/>
            <a:ext cx="422275" cy="420687"/>
          </a:xfrm>
          <a:prstGeom prst="flowChartConnector">
            <a:avLst/>
          </a:prstGeom>
          <a:solidFill>
            <a:schemeClr val="bg1"/>
          </a:solidFill>
          <a:ln>
            <a:noFill/>
          </a:ln>
          <a:extLst>
            <a:ext uri="{91240B29-F687-4F45-9708-019B960494DF}">
              <a14:hiddenLine w="9525">
                <a:solidFill>
                  <a:srgbClr val="000000"/>
                </a:solidFill>
                <a:round/>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zh-CN" lang="en-US" sz="1800">
                <a:solidFill>
                  <a:srgbClr val="C00000"/>
                </a:solidFill>
                <a:latin charset="0" panose="020b0604020202020204" pitchFamily="34" typeface="Arial"/>
              </a:rPr>
              <a:t>2</a:t>
            </a:r>
          </a:p>
        </p:txBody>
      </p:sp>
      <p:sp>
        <p:nvSpPr>
          <p:cNvPr id="8202" name="文本框 1"/>
          <p:cNvSpPr txBox="1">
            <a:spLocks noChangeArrowheads="1"/>
          </p:cNvSpPr>
          <p:nvPr/>
        </p:nvSpPr>
        <p:spPr bwMode="auto">
          <a:xfrm>
            <a:off x="4259263" y="2830513"/>
            <a:ext cx="143827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solidFill>
                  <a:schemeClr val="bg1"/>
                </a:solidFill>
                <a:latin charset="-122" panose="02010609060101010101" pitchFamily="49" typeface="黑体"/>
                <a:ea charset="-122" panose="02010609060101010101" pitchFamily="49" typeface="黑体"/>
              </a:rPr>
              <a:t>内容小标题</a:t>
            </a:r>
          </a:p>
        </p:txBody>
      </p:sp>
      <p:sp>
        <p:nvSpPr>
          <p:cNvPr id="18" name="矩形 1"/>
          <p:cNvSpPr>
            <a:spLocks noChangeArrowheads="1"/>
          </p:cNvSpPr>
          <p:nvPr/>
        </p:nvSpPr>
        <p:spPr bwMode="auto">
          <a:xfrm>
            <a:off x="6369050" y="2344738"/>
            <a:ext cx="2163763" cy="3006725"/>
          </a:xfrm>
          <a:prstGeom prst="rect">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 </a:t>
            </a: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p:txBody>
      </p:sp>
      <p:sp>
        <p:nvSpPr>
          <p:cNvPr id="8204" name="流程图: 联系 2"/>
          <p:cNvSpPr>
            <a:spLocks noChangeArrowheads="1"/>
          </p:cNvSpPr>
          <p:nvPr/>
        </p:nvSpPr>
        <p:spPr bwMode="auto">
          <a:xfrm>
            <a:off x="7253288" y="2128838"/>
            <a:ext cx="422275" cy="420687"/>
          </a:xfrm>
          <a:prstGeom prst="flowChartConnector">
            <a:avLst/>
          </a:prstGeom>
          <a:solidFill>
            <a:schemeClr val="bg1"/>
          </a:solidFill>
          <a:ln>
            <a:noFill/>
          </a:ln>
          <a:extLst>
            <a:ext uri="{91240B29-F687-4F45-9708-019B960494DF}">
              <a14:hiddenLine w="9525">
                <a:solidFill>
                  <a:srgbClr val="000000"/>
                </a:solidFill>
                <a:round/>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zh-CN" lang="en-US" sz="1800">
                <a:solidFill>
                  <a:srgbClr val="C00000"/>
                </a:solidFill>
                <a:latin charset="0" panose="020b0604020202020204" pitchFamily="34" typeface="Arial"/>
              </a:rPr>
              <a:t>3</a:t>
            </a:r>
          </a:p>
        </p:txBody>
      </p:sp>
      <p:sp>
        <p:nvSpPr>
          <p:cNvPr id="8205" name="文本框 1"/>
          <p:cNvSpPr txBox="1">
            <a:spLocks noChangeArrowheads="1"/>
          </p:cNvSpPr>
          <p:nvPr/>
        </p:nvSpPr>
        <p:spPr bwMode="auto">
          <a:xfrm>
            <a:off x="6834189" y="2830513"/>
            <a:ext cx="143827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solidFill>
                  <a:schemeClr val="bg1"/>
                </a:solidFill>
                <a:latin charset="-122" panose="02010609060101010101" pitchFamily="49" typeface="黑体"/>
                <a:ea charset="-122" panose="02010609060101010101" pitchFamily="49" typeface="黑体"/>
              </a:rPr>
              <a:t>内容小标题</a:t>
            </a:r>
          </a:p>
        </p:txBody>
      </p:sp>
      <p:sp>
        <p:nvSpPr>
          <p:cNvPr id="21" name="矩形 1"/>
          <p:cNvSpPr>
            <a:spLocks noChangeArrowheads="1"/>
          </p:cNvSpPr>
          <p:nvPr/>
        </p:nvSpPr>
        <p:spPr bwMode="auto">
          <a:xfrm>
            <a:off x="8943975" y="2344738"/>
            <a:ext cx="2163763" cy="3006725"/>
          </a:xfrm>
          <a:prstGeom prst="rect">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 </a:t>
            </a: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endParaRPr altLang="en-US" lang="zh-CN" smtClean="0" sz="1800">
              <a:solidFill>
                <a:schemeClr val="bg1"/>
              </a:solidFill>
              <a:latin charset="0" panose="020b0604020202020204" pitchFamily="34" typeface="Arial"/>
            </a:endParaRP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a:p>
            <a:pPr algn="ctr">
              <a:lnSpc>
                <a:spcPct val="100000"/>
              </a:lnSpc>
              <a:spcBef>
                <a:spcPct val="0"/>
              </a:spcBef>
              <a:buFont charset="0" panose="020b0604020202020204" pitchFamily="34" typeface="Arial"/>
              <a:buNone/>
              <a:defRPr/>
            </a:pPr>
            <a:r>
              <a:rPr altLang="en-US" lang="zh-CN" smtClean="0" sz="1800">
                <a:solidFill>
                  <a:schemeClr val="bg1"/>
                </a:solidFill>
                <a:latin charset="0" panose="020b0604020202020204" pitchFamily="34" typeface="Arial"/>
              </a:rPr>
              <a:t>输入文本输入文本</a:t>
            </a:r>
          </a:p>
        </p:txBody>
      </p:sp>
      <p:sp>
        <p:nvSpPr>
          <p:cNvPr id="8207" name="流程图: 联系 2"/>
          <p:cNvSpPr>
            <a:spLocks noChangeArrowheads="1"/>
          </p:cNvSpPr>
          <p:nvPr/>
        </p:nvSpPr>
        <p:spPr bwMode="auto">
          <a:xfrm>
            <a:off x="9801225" y="2141538"/>
            <a:ext cx="422275" cy="420687"/>
          </a:xfrm>
          <a:prstGeom prst="flowChartConnector">
            <a:avLst/>
          </a:prstGeom>
          <a:solidFill>
            <a:schemeClr val="bg1"/>
          </a:solidFill>
          <a:ln>
            <a:noFill/>
          </a:ln>
          <a:extLst>
            <a:ext uri="{91240B29-F687-4F45-9708-019B960494DF}">
              <a14:hiddenLine w="9525">
                <a:solidFill>
                  <a:srgbClr val="000000"/>
                </a:solidFill>
                <a:round/>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zh-CN" lang="en-US" sz="1800">
                <a:solidFill>
                  <a:srgbClr val="C00000"/>
                </a:solidFill>
                <a:latin charset="0" panose="020b0604020202020204" pitchFamily="34" typeface="Arial"/>
              </a:rPr>
              <a:t>4</a:t>
            </a:r>
          </a:p>
        </p:txBody>
      </p:sp>
      <p:sp>
        <p:nvSpPr>
          <p:cNvPr id="8208" name="文本框 1"/>
          <p:cNvSpPr txBox="1">
            <a:spLocks noChangeArrowheads="1"/>
          </p:cNvSpPr>
          <p:nvPr/>
        </p:nvSpPr>
        <p:spPr bwMode="auto">
          <a:xfrm>
            <a:off x="9382124" y="2843213"/>
            <a:ext cx="143827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solidFill>
                  <a:schemeClr val="bg1"/>
                </a:solidFill>
                <a:latin charset="-122" panose="02010609060101010101" pitchFamily="49" typeface="黑体"/>
                <a:ea charset="-122" panose="02010609060101010101" pitchFamily="49" typeface="黑体"/>
              </a:rPr>
              <a:t>内容小标题</a:t>
            </a:r>
          </a:p>
        </p:txBody>
      </p:sp>
    </p:spTree>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218" name="等腰三角形 24"/>
          <p:cNvSpPr>
            <a:spLocks noChangeArrowheads="1"/>
          </p:cNvSpPr>
          <p:nvPr/>
        </p:nvSpPr>
        <p:spPr bwMode="auto">
          <a:xfrm>
            <a:off x="2921000" y="5486400"/>
            <a:ext cx="895350" cy="1201738"/>
          </a:xfrm>
          <a:prstGeom prst="triangle">
            <a:avLst>
              <a:gd fmla="val 50000" name="adj"/>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9219" name="等腰三角形 23"/>
          <p:cNvSpPr>
            <a:spLocks noChangeArrowheads="1"/>
          </p:cNvSpPr>
          <p:nvPr/>
        </p:nvSpPr>
        <p:spPr bwMode="auto">
          <a:xfrm>
            <a:off x="3625850" y="5834063"/>
            <a:ext cx="611188" cy="679450"/>
          </a:xfrm>
          <a:prstGeom prst="triangle">
            <a:avLst>
              <a:gd fmla="val 50000" name="adj"/>
            </a:avLst>
          </a:prstGeom>
          <a:solidFill>
            <a:srgbClr val="D63726"/>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9220" name="等腰三角形 17"/>
          <p:cNvSpPr>
            <a:spLocks noChangeArrowheads="1"/>
          </p:cNvSpPr>
          <p:nvPr/>
        </p:nvSpPr>
        <p:spPr bwMode="auto">
          <a:xfrm>
            <a:off x="7704138" y="5329238"/>
            <a:ext cx="838200" cy="1201737"/>
          </a:xfrm>
          <a:prstGeom prst="triangle">
            <a:avLst>
              <a:gd fmla="val 50000" name="adj"/>
            </a:avLst>
          </a:prstGeom>
          <a:solidFill>
            <a:srgbClr val="D63726"/>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9221" name="等腰三角形 14"/>
          <p:cNvSpPr>
            <a:spLocks noChangeArrowheads="1"/>
          </p:cNvSpPr>
          <p:nvPr/>
        </p:nvSpPr>
        <p:spPr bwMode="auto">
          <a:xfrm>
            <a:off x="4327525" y="4775200"/>
            <a:ext cx="1495425" cy="1838325"/>
          </a:xfrm>
          <a:prstGeom prst="triangle">
            <a:avLst>
              <a:gd fmla="val 50000" name="adj"/>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9222" name="等腰三角形 15"/>
          <p:cNvSpPr>
            <a:spLocks noChangeArrowheads="1"/>
          </p:cNvSpPr>
          <p:nvPr/>
        </p:nvSpPr>
        <p:spPr bwMode="auto">
          <a:xfrm>
            <a:off x="5664200" y="5364163"/>
            <a:ext cx="838200" cy="1203325"/>
          </a:xfrm>
          <a:prstGeom prst="triangle">
            <a:avLst>
              <a:gd fmla="val 50000" name="adj"/>
            </a:avLst>
          </a:prstGeom>
          <a:solidFill>
            <a:srgbClr val="D63726"/>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9223" name="等腰三角形 16"/>
          <p:cNvSpPr>
            <a:spLocks noChangeArrowheads="1"/>
          </p:cNvSpPr>
          <p:nvPr/>
        </p:nvSpPr>
        <p:spPr bwMode="auto">
          <a:xfrm>
            <a:off x="6276975" y="3849688"/>
            <a:ext cx="1562100" cy="2644775"/>
          </a:xfrm>
          <a:prstGeom prst="triangle">
            <a:avLst>
              <a:gd fmla="val 50000" name="adj"/>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9224"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9225" name="MH_Number_1">
            <a:hlinkClick action="ppaction://hlinksldjump" r:id="rId2"/>
          </p:cNvPr>
          <p:cNvSpPr>
            <a:spLocks noChangeArrowheads="1"/>
          </p:cNvSpPr>
          <p:nvPr/>
        </p:nvSpPr>
        <p:spPr bwMode="auto">
          <a:xfrm>
            <a:off x="4895850" y="4351338"/>
            <a:ext cx="360363" cy="360362"/>
          </a:xfrm>
          <a:prstGeom prst="ellipse">
            <a:avLst/>
          </a:prstGeom>
          <a:solidFill>
            <a:srgbClr val="D63726"/>
          </a:solidFill>
          <a:ln>
            <a:noFill/>
          </a:ln>
          <a:extLst>
            <a:ext uri="{91240B29-F687-4F45-9708-019B960494DF}">
              <a14:hiddenLine w="9525">
                <a:solidFill>
                  <a:srgbClr val="000000"/>
                </a:solidFill>
                <a:round/>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lang="en-US" sz="2000">
                <a:solidFill>
                  <a:srgbClr val="FFFFFF"/>
                </a:solidFill>
                <a:cs charset="0" panose="02020603050405020304" pitchFamily="18" typeface="Times New Roman"/>
              </a:rPr>
              <a:t>2</a:t>
            </a:r>
          </a:p>
        </p:txBody>
      </p:sp>
      <p:sp>
        <p:nvSpPr>
          <p:cNvPr id="9226" name="MH_Number_2">
            <a:hlinkClick action="ppaction://hlinksldjump" r:id="rId2"/>
          </p:cNvPr>
          <p:cNvSpPr>
            <a:spLocks noChangeArrowheads="1"/>
          </p:cNvSpPr>
          <p:nvPr/>
        </p:nvSpPr>
        <p:spPr bwMode="auto">
          <a:xfrm>
            <a:off x="6878638" y="3489325"/>
            <a:ext cx="360362" cy="360363"/>
          </a:xfrm>
          <a:prstGeom prst="ellipse">
            <a:avLst/>
          </a:prstGeom>
          <a:solidFill>
            <a:srgbClr val="D63726"/>
          </a:solidFill>
          <a:ln>
            <a:noFill/>
          </a:ln>
          <a:extLst>
            <a:ext uri="{91240B29-F687-4F45-9708-019B960494DF}">
              <a14:hiddenLine w="9525">
                <a:solidFill>
                  <a:srgbClr val="000000"/>
                </a:solidFill>
                <a:round/>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lang="en-US" sz="2000">
                <a:solidFill>
                  <a:srgbClr val="FFFFFF"/>
                </a:solidFill>
                <a:cs charset="0" panose="02020603050405020304" pitchFamily="18" typeface="Times New Roman"/>
              </a:rPr>
              <a:t>3</a:t>
            </a:r>
          </a:p>
        </p:txBody>
      </p:sp>
      <p:sp>
        <p:nvSpPr>
          <p:cNvPr id="9227" name="MH_Others_1"/>
          <p:cNvSpPr txBox="1">
            <a:spLocks noChangeArrowheads="1"/>
          </p:cNvSpPr>
          <p:nvPr/>
        </p:nvSpPr>
        <p:spPr bwMode="auto">
          <a:xfrm>
            <a:off x="273050" y="1460500"/>
            <a:ext cx="3408363" cy="7826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3200">
                <a:solidFill>
                  <a:srgbClr val="C00000"/>
                </a:solidFill>
                <a:latin charset="-122" panose="02010800040101010101" pitchFamily="2" typeface="华文琥珀"/>
                <a:ea charset="-122" panose="02010800040101010101" pitchFamily="2" typeface="华文琥珀"/>
              </a:rPr>
              <a:t>研究进程</a:t>
            </a:r>
          </a:p>
        </p:txBody>
      </p:sp>
      <p:sp>
        <p:nvSpPr>
          <p:cNvPr id="9228" name="矩形 5"/>
          <p:cNvSpPr>
            <a:spLocks noChangeArrowheads="1"/>
          </p:cNvSpPr>
          <p:nvPr/>
        </p:nvSpPr>
        <p:spPr bwMode="auto">
          <a:xfrm>
            <a:off x="0" y="6494463"/>
            <a:ext cx="12192000" cy="363537"/>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9229" name="等腰三角形 18"/>
          <p:cNvSpPr>
            <a:spLocks noChangeArrowheads="1"/>
          </p:cNvSpPr>
          <p:nvPr/>
        </p:nvSpPr>
        <p:spPr bwMode="auto">
          <a:xfrm>
            <a:off x="8366125" y="3400425"/>
            <a:ext cx="1528763" cy="3094038"/>
          </a:xfrm>
          <a:prstGeom prst="triangle">
            <a:avLst>
              <a:gd fmla="val 50000" name="adj"/>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9230" name="MH_Number_2">
            <a:hlinkClick action="ppaction://hlinksldjump" r:id="rId2"/>
          </p:cNvPr>
          <p:cNvSpPr>
            <a:spLocks noChangeArrowheads="1"/>
          </p:cNvSpPr>
          <p:nvPr/>
        </p:nvSpPr>
        <p:spPr bwMode="auto">
          <a:xfrm>
            <a:off x="3187700" y="5137150"/>
            <a:ext cx="360363" cy="360363"/>
          </a:xfrm>
          <a:prstGeom prst="ellipse">
            <a:avLst/>
          </a:prstGeom>
          <a:solidFill>
            <a:srgbClr val="D63726"/>
          </a:solidFill>
          <a:ln>
            <a:noFill/>
          </a:ln>
          <a:extLst>
            <a:ext uri="{91240B29-F687-4F45-9708-019B960494DF}">
              <a14:hiddenLine w="9525">
                <a:solidFill>
                  <a:srgbClr val="000000"/>
                </a:solidFill>
                <a:round/>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lang="en-US" sz="2000">
                <a:solidFill>
                  <a:srgbClr val="FFFFFF"/>
                </a:solidFill>
                <a:cs charset="0" panose="02020603050405020304" pitchFamily="18" typeface="Times New Roman"/>
              </a:rPr>
              <a:t>1</a:t>
            </a:r>
          </a:p>
        </p:txBody>
      </p:sp>
      <p:sp>
        <p:nvSpPr>
          <p:cNvPr id="14354" name="文本框 20"/>
          <p:cNvSpPr txBox="1">
            <a:spLocks noChangeArrowheads="1"/>
          </p:cNvSpPr>
          <p:nvPr/>
        </p:nvSpPr>
        <p:spPr bwMode="auto">
          <a:xfrm>
            <a:off x="2405063" y="4313238"/>
            <a:ext cx="2428875"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indent="-342900" marL="342900">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p:txBody>
      </p:sp>
      <p:sp>
        <p:nvSpPr>
          <p:cNvPr id="9232" name="MH_Number_2">
            <a:hlinkClick action="ppaction://hlinksldjump" r:id="rId2"/>
          </p:cNvPr>
          <p:cNvSpPr>
            <a:spLocks noChangeArrowheads="1"/>
          </p:cNvSpPr>
          <p:nvPr/>
        </p:nvSpPr>
        <p:spPr bwMode="auto">
          <a:xfrm>
            <a:off x="8988425" y="3038475"/>
            <a:ext cx="358775" cy="360363"/>
          </a:xfrm>
          <a:prstGeom prst="ellipse">
            <a:avLst/>
          </a:prstGeom>
          <a:solidFill>
            <a:srgbClr val="D63726"/>
          </a:solidFill>
          <a:ln>
            <a:noFill/>
          </a:ln>
          <a:extLst>
            <a:ext uri="{91240B29-F687-4F45-9708-019B960494DF}">
              <a14:hiddenLine w="9525">
                <a:solidFill>
                  <a:srgbClr val="000000"/>
                </a:solidFill>
                <a:round/>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zh-CN" lang="en-US" sz="2000">
                <a:solidFill>
                  <a:srgbClr val="FFFFFF"/>
                </a:solidFill>
                <a:cs charset="0" panose="02020603050405020304" pitchFamily="18" typeface="Times New Roman"/>
              </a:rPr>
              <a:t>4</a:t>
            </a:r>
          </a:p>
        </p:txBody>
      </p:sp>
      <p:sp>
        <p:nvSpPr>
          <p:cNvPr id="20" name="文本框 20"/>
          <p:cNvSpPr txBox="1">
            <a:spLocks noChangeArrowheads="1"/>
          </p:cNvSpPr>
          <p:nvPr/>
        </p:nvSpPr>
        <p:spPr bwMode="auto">
          <a:xfrm>
            <a:off x="4043363" y="3471863"/>
            <a:ext cx="2430462"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indent="-342900" marL="342900">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p:txBody>
      </p:sp>
      <p:sp>
        <p:nvSpPr>
          <p:cNvPr id="21" name="文本框 20"/>
          <p:cNvSpPr txBox="1">
            <a:spLocks noChangeArrowheads="1"/>
          </p:cNvSpPr>
          <p:nvPr/>
        </p:nvSpPr>
        <p:spPr bwMode="auto">
          <a:xfrm>
            <a:off x="6008688" y="2603500"/>
            <a:ext cx="2428875"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indent="-342900" marL="342900">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p:txBody>
      </p:sp>
      <p:sp>
        <p:nvSpPr>
          <p:cNvPr id="22" name="文本框 20"/>
          <p:cNvSpPr txBox="1">
            <a:spLocks noChangeArrowheads="1"/>
          </p:cNvSpPr>
          <p:nvPr/>
        </p:nvSpPr>
        <p:spPr bwMode="auto">
          <a:xfrm>
            <a:off x="8151814" y="2143125"/>
            <a:ext cx="2430462"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indent="-342900" marL="342900">
              <a:lnSpc>
                <a:spcPct val="90000"/>
              </a:lnSpc>
              <a:spcBef>
                <a:spcPts val="1000"/>
              </a:spcBef>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a:lnSpc>
                <a:spcPct val="90000"/>
              </a:lnSpc>
              <a:spcBef>
                <a:spcPts val="500"/>
              </a:spcBef>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a:p>
            <a:pPr eaLnBrk="1" hangingPunct="1" lvl="1">
              <a:lnSpc>
                <a:spcPct val="100000"/>
              </a:lnSpc>
              <a:spcBef>
                <a:spcPct val="0"/>
              </a:spcBef>
              <a:buFont charset="0" panose="020b0604020202020204" pitchFamily="34" typeface="Arial"/>
              <a:buNone/>
              <a:defRPr/>
            </a:pPr>
            <a:r>
              <a:rPr altLang="en-US" lang="zh-CN" smtClean="0" sz="1400">
                <a:solidFill>
                  <a:schemeClr val="bg1">
                    <a:lumMod val="65000"/>
                  </a:schemeClr>
                </a:solidFill>
                <a:latin charset="-122" panose="020b0503020204020204" pitchFamily="34" typeface="微软雅黑"/>
                <a:ea charset="-122" panose="020b0503020204020204" pitchFamily="34" typeface="微软雅黑"/>
              </a:rPr>
              <a:t>请输入文本</a:t>
            </a:r>
          </a:p>
        </p:txBody>
      </p:sp>
    </p:spTree>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242" name="矩形 4"/>
          <p:cNvSpPr>
            <a:spLocks noChangeArrowheads="1"/>
          </p:cNvSpPr>
          <p:nvPr/>
        </p:nvSpPr>
        <p:spPr bwMode="auto">
          <a:xfrm>
            <a:off x="2609850" y="2587625"/>
            <a:ext cx="2919413" cy="1785938"/>
          </a:xfrm>
          <a:prstGeom prst="rect">
            <a:avLst/>
          </a:prstGeom>
          <a:solidFill>
            <a:srgbClr val="2B2A2A"/>
          </a:solidFill>
          <a:ln w="9525">
            <a:solidFill>
              <a:srgbClr val="2B2A2A"/>
            </a:solidFill>
            <a:bevel/>
          </a:ln>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0243"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0244" name="矩形 5"/>
          <p:cNvSpPr>
            <a:spLocks noChangeArrowheads="1"/>
          </p:cNvSpPr>
          <p:nvPr/>
        </p:nvSpPr>
        <p:spPr bwMode="auto">
          <a:xfrm>
            <a:off x="0" y="5773738"/>
            <a:ext cx="12192000" cy="1084262"/>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0245" name="矩形 5"/>
          <p:cNvSpPr>
            <a:spLocks noChangeArrowheads="1"/>
          </p:cNvSpPr>
          <p:nvPr/>
        </p:nvSpPr>
        <p:spPr bwMode="auto">
          <a:xfrm>
            <a:off x="3811588" y="4373563"/>
            <a:ext cx="781050" cy="136525"/>
          </a:xfrm>
          <a:prstGeom prst="rect">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0246" name="MH_Others_1"/>
          <p:cNvSpPr txBox="1">
            <a:spLocks noChangeArrowheads="1"/>
          </p:cNvSpPr>
          <p:nvPr/>
        </p:nvSpPr>
        <p:spPr bwMode="auto">
          <a:xfrm>
            <a:off x="204788" y="842963"/>
            <a:ext cx="2266950" cy="7826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3200">
                <a:solidFill>
                  <a:srgbClr val="C00000"/>
                </a:solidFill>
                <a:latin charset="-122" panose="02010800040101010101" pitchFamily="2" typeface="华文琥珀"/>
                <a:ea charset="-122" panose="02010800040101010101" pitchFamily="2" typeface="华文琥珀"/>
              </a:rPr>
              <a:t>案例展示</a:t>
            </a:r>
          </a:p>
        </p:txBody>
      </p:sp>
      <p:sp>
        <p:nvSpPr>
          <p:cNvPr id="10247" name="矩形 1"/>
          <p:cNvSpPr>
            <a:spLocks noChangeArrowheads="1"/>
          </p:cNvSpPr>
          <p:nvPr/>
        </p:nvSpPr>
        <p:spPr bwMode="auto">
          <a:xfrm>
            <a:off x="2927350" y="2789238"/>
            <a:ext cx="2284413" cy="1382712"/>
          </a:xfrm>
          <a:prstGeom prst="rect">
            <a:avLst/>
          </a:prstGeom>
          <a:solidFill>
            <a:schemeClr val="bg1"/>
          </a:solidFill>
          <a:ln>
            <a:noFill/>
          </a:ln>
          <a:extLst>
            <a:ext uri="{91240B29-F687-4F45-9708-019B960494DF}">
              <a14:hiddenLine algn="ctr" w="9525">
                <a:solidFill>
                  <a:srgbClr val="000000"/>
                </a:solidFill>
                <a:round/>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endParaRPr altLang="zh-CN" lang="en-US" sz="1800">
              <a:latin charset="-122" panose="020b0503020204020204" pitchFamily="34" typeface="微软雅黑"/>
              <a:ea charset="-122" panose="020b0503020204020204" pitchFamily="34" typeface="微软雅黑"/>
            </a:endParaRPr>
          </a:p>
          <a:p>
            <a:pPr algn="ctr">
              <a:lnSpc>
                <a:spcPct val="100000"/>
              </a:lnSpc>
              <a:spcBef>
                <a:spcPct val="0"/>
              </a:spcBef>
              <a:buFont charset="0" panose="020b0604020202020204" pitchFamily="34" typeface="Arial"/>
              <a:buNone/>
            </a:pPr>
            <a:r>
              <a:rPr altLang="zh-CN" lang="en-US" sz="1800">
                <a:latin charset="-122" panose="020b0503020204020204" pitchFamily="34" typeface="微软雅黑"/>
                <a:ea charset="-122" panose="020b0503020204020204" pitchFamily="34" typeface="微软雅黑"/>
              </a:rPr>
              <a:t>有凭有据</a:t>
            </a:r>
          </a:p>
          <a:p>
            <a:pPr algn="ctr">
              <a:lnSpc>
                <a:spcPct val="100000"/>
              </a:lnSpc>
              <a:spcBef>
                <a:spcPct val="0"/>
              </a:spcBef>
              <a:buFont charset="0" panose="020b0604020202020204" pitchFamily="34" typeface="Arial"/>
              <a:buNone/>
            </a:pPr>
            <a:r>
              <a:rPr altLang="zh-CN" lang="en-US" sz="1800">
                <a:latin charset="-122" panose="020b0503020204020204" pitchFamily="34" typeface="微软雅黑"/>
                <a:ea charset="-122" panose="020b0503020204020204" pitchFamily="34" typeface="微软雅黑"/>
              </a:rPr>
              <a:t>输入文本输入文本</a:t>
            </a:r>
          </a:p>
        </p:txBody>
      </p:sp>
      <p:sp>
        <p:nvSpPr>
          <p:cNvPr id="10248" name="矩形 4"/>
          <p:cNvSpPr>
            <a:spLocks noChangeArrowheads="1"/>
          </p:cNvSpPr>
          <p:nvPr/>
        </p:nvSpPr>
        <p:spPr bwMode="auto">
          <a:xfrm>
            <a:off x="6516688" y="2587625"/>
            <a:ext cx="2919412" cy="1785938"/>
          </a:xfrm>
          <a:prstGeom prst="rect">
            <a:avLst/>
          </a:prstGeom>
          <a:solidFill>
            <a:srgbClr val="2B2A2A"/>
          </a:solidFill>
          <a:ln w="9525">
            <a:solidFill>
              <a:srgbClr val="2B2A2A"/>
            </a:solidFill>
            <a:bevel/>
          </a:ln>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0249" name="矩形 5"/>
          <p:cNvSpPr>
            <a:spLocks noChangeArrowheads="1"/>
          </p:cNvSpPr>
          <p:nvPr/>
        </p:nvSpPr>
        <p:spPr bwMode="auto">
          <a:xfrm>
            <a:off x="7718425" y="4373563"/>
            <a:ext cx="781050" cy="136525"/>
          </a:xfrm>
          <a:prstGeom prst="rect">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0250" name="矩形 14"/>
          <p:cNvSpPr>
            <a:spLocks noChangeArrowheads="1"/>
          </p:cNvSpPr>
          <p:nvPr/>
        </p:nvSpPr>
        <p:spPr bwMode="auto">
          <a:xfrm>
            <a:off x="6834188" y="2789238"/>
            <a:ext cx="2284412" cy="1382712"/>
          </a:xfrm>
          <a:prstGeom prst="rect">
            <a:avLst/>
          </a:prstGeom>
          <a:solidFill>
            <a:schemeClr val="bg1"/>
          </a:solidFill>
          <a:ln>
            <a:noFill/>
          </a:ln>
          <a:extLst>
            <a:ext uri="{91240B29-F687-4F45-9708-019B960494DF}">
              <a14:hiddenLine algn="ctr" w="9525">
                <a:solidFill>
                  <a:srgbClr val="000000"/>
                </a:solidFill>
                <a:round/>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a:lnSpc>
                <a:spcPct val="100000"/>
              </a:lnSpc>
              <a:spcBef>
                <a:spcPct val="0"/>
              </a:spcBef>
              <a:buFont charset="0" panose="020b0604020202020204" pitchFamily="34" typeface="Arial"/>
              <a:buNone/>
            </a:pPr>
            <a:endParaRPr altLang="zh-CN" lang="en-US" sz="1800">
              <a:latin charset="-122" panose="020b0503020204020204" pitchFamily="34" typeface="微软雅黑"/>
              <a:ea charset="-122" panose="020b0503020204020204" pitchFamily="34" typeface="微软雅黑"/>
            </a:endParaRPr>
          </a:p>
          <a:p>
            <a:pPr algn="ctr">
              <a:lnSpc>
                <a:spcPct val="100000"/>
              </a:lnSpc>
              <a:spcBef>
                <a:spcPct val="0"/>
              </a:spcBef>
              <a:buFont charset="0" panose="020b0604020202020204" pitchFamily="34" typeface="Arial"/>
              <a:buNone/>
            </a:pPr>
            <a:r>
              <a:rPr altLang="zh-CN" lang="en-US" sz="1800">
                <a:latin charset="-122" panose="020b0503020204020204" pitchFamily="34" typeface="微软雅黑"/>
                <a:ea charset="-122" panose="020b0503020204020204" pitchFamily="34" typeface="微软雅黑"/>
              </a:rPr>
              <a:t>输入文本</a:t>
            </a:r>
          </a:p>
          <a:p>
            <a:pPr algn="ctr">
              <a:lnSpc>
                <a:spcPct val="100000"/>
              </a:lnSpc>
              <a:spcBef>
                <a:spcPct val="0"/>
              </a:spcBef>
              <a:buFont charset="0" panose="020b0604020202020204" pitchFamily="34" typeface="Arial"/>
              <a:buNone/>
            </a:pPr>
            <a:r>
              <a:rPr altLang="zh-CN" lang="en-US" sz="1800">
                <a:latin charset="-122" panose="020b0503020204020204" pitchFamily="34" typeface="微软雅黑"/>
                <a:ea charset="-122" panose="020b0503020204020204" pitchFamily="34" typeface="微软雅黑"/>
              </a:rPr>
              <a:t>输入文本输入文本</a:t>
            </a:r>
          </a:p>
        </p:txBody>
      </p:sp>
      <p:sp>
        <p:nvSpPr>
          <p:cNvPr id="10251" name="文本框 2"/>
          <p:cNvSpPr txBox="1">
            <a:spLocks noChangeArrowheads="1"/>
          </p:cNvSpPr>
          <p:nvPr/>
        </p:nvSpPr>
        <p:spPr bwMode="auto">
          <a:xfrm>
            <a:off x="9118599" y="5953124"/>
            <a:ext cx="64452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800">
                <a:solidFill>
                  <a:schemeClr val="bg1"/>
                </a:solidFill>
                <a:latin charset="-122" panose="02010800040101010101" pitchFamily="2" typeface="华文琥珀"/>
                <a:ea charset="-122" panose="02010800040101010101" pitchFamily="2" typeface="华文琥珀"/>
              </a:rPr>
              <a:t>猛戳案例</a:t>
            </a:r>
          </a:p>
        </p:txBody>
      </p:sp>
      <p:sp>
        <p:nvSpPr>
          <p:cNvPr id="4" name="文本框 3"/>
          <p:cNvSpPr txBox="1"/>
          <p:nvPr/>
        </p:nvSpPr>
        <p:spPr>
          <a:xfrm>
            <a:off x="9918699" y="5953125"/>
            <a:ext cx="2103438" cy="579120"/>
          </a:xfrm>
          <a:prstGeom prst="rect">
            <a:avLst/>
          </a:prstGeom>
          <a:noFill/>
        </p:spPr>
        <p:txBody>
          <a:bodyPr>
            <a:spAutoFit/>
          </a:bodyPr>
          <a:lstStyle/>
          <a:p>
            <a:pPr>
              <a:buFont charset="0" panose="020b0604020202020204" pitchFamily="34" typeface="Arial"/>
              <a:buNone/>
              <a:defRPr/>
            </a:pPr>
            <a:r>
              <a:rPr altLang="zh-CN" lang="en-US" sz="1600">
                <a:solidFill>
                  <a:schemeClr val="bg1">
                    <a:lumMod val="95000"/>
                  </a:schemeClr>
                </a:solidFill>
                <a:latin charset="-122" panose="02010509060101010101" pitchFamily="49" typeface="幼圆"/>
                <a:ea charset="-122" panose="02010509060101010101" pitchFamily="49" typeface="幼圆"/>
              </a:rPr>
              <a:t>www.www.www</a:t>
            </a:r>
          </a:p>
          <a:p>
            <a:pPr>
              <a:buFont charset="0" panose="020b0604020202020204" pitchFamily="34" typeface="Arial"/>
              <a:buNone/>
              <a:defRPr/>
            </a:pPr>
            <a:r>
              <a:rPr altLang="zh-CN" lang="en-US" sz="1600">
                <a:solidFill>
                  <a:schemeClr val="bg1">
                    <a:lumMod val="95000"/>
                  </a:schemeClr>
                </a:solidFill>
                <a:latin charset="-122" panose="02010509060101010101" pitchFamily="49" typeface="幼圆"/>
                <a:ea charset="-122" panose="02010509060101010101" pitchFamily="49" typeface="幼圆"/>
              </a:rPr>
              <a:t>输入文本输入文本</a:t>
            </a:r>
          </a:p>
        </p:txBody>
      </p:sp>
    </p:spTree>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266" name="矩形 4"/>
          <p:cNvSpPr>
            <a:spLocks noChangeArrowheads="1"/>
          </p:cNvSpPr>
          <p:nvPr/>
        </p:nvSpPr>
        <p:spPr bwMode="auto">
          <a:xfrm>
            <a:off x="2670175" y="2587625"/>
            <a:ext cx="2919413" cy="1785938"/>
          </a:xfrm>
          <a:prstGeom prst="rect">
            <a:avLst/>
          </a:prstGeom>
          <a:solidFill>
            <a:srgbClr val="2B2A2A"/>
          </a:solidFill>
          <a:ln w="9525">
            <a:solidFill>
              <a:srgbClr val="2B2A2A"/>
            </a:solidFill>
            <a:bevel/>
          </a:ln>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pic>
        <p:nvPicPr>
          <p:cNvPr id="11267" name="图片 2">
            <a:hlinkClick r:id="rId3"/>
          </p:cNvPr>
          <p:cNvPicPr>
            <a:picLocks noChangeArrowheads="1" noChangeAspect="1"/>
          </p:cNvPicPr>
          <p:nvPr/>
        </p:nvPicPr>
        <p:blipFill>
          <a:blip r:embed="rId2">
            <a:extLst>
              <a:ext uri="{28A0092B-C50C-407E-A947-70E740481C1C}">
                <a14:useLocalDpi val="0"/>
              </a:ext>
            </a:extLst>
          </a:blip>
          <a:srcRect b="14464" r="948"/>
          <a:stretch>
            <a:fillRect/>
          </a:stretch>
        </p:blipFill>
        <p:spPr bwMode="auto">
          <a:xfrm>
            <a:off x="2908300" y="2773363"/>
            <a:ext cx="2454275" cy="14128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1268" name="矩形 4"/>
          <p:cNvSpPr>
            <a:spLocks noChangeArrowheads="1"/>
          </p:cNvSpPr>
          <p:nvPr/>
        </p:nvSpPr>
        <p:spPr bwMode="auto">
          <a:xfrm>
            <a:off x="0" y="0"/>
            <a:ext cx="12192000" cy="663575"/>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1269" name="矩形 5"/>
          <p:cNvSpPr>
            <a:spLocks noChangeArrowheads="1"/>
          </p:cNvSpPr>
          <p:nvPr/>
        </p:nvSpPr>
        <p:spPr bwMode="auto">
          <a:xfrm>
            <a:off x="0" y="5773738"/>
            <a:ext cx="12192000" cy="1084262"/>
          </a:xfrm>
          <a:prstGeom prst="rect">
            <a:avLst/>
          </a:prstGeom>
          <a:solidFill>
            <a:srgbClr val="242424"/>
          </a:solidFill>
          <a:ln>
            <a:noFill/>
          </a:ln>
          <a:extLst>
            <a:ext uri="{91240B29-F687-4F45-9708-019B960494DF}">
              <a14:hiddenLine w="9525">
                <a:solidFill>
                  <a:srgbClr val="000000"/>
                </a:solidFill>
                <a:miter lim="800000"/>
                <a:headEnd/>
                <a:tailEnd/>
              </a14:hiddenLine>
            </a:ext>
          </a:extLst>
        </p:spPr>
        <p:txBody>
          <a:bodyPr anchor="ct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endParaRPr altLang="en-US" lang="zh-CN" sz="1800">
              <a:solidFill>
                <a:srgbClr val="FFFFFF"/>
              </a:solidFill>
              <a:latin charset="-122" panose="02010600030101010101" pitchFamily="2" typeface="宋体"/>
              <a:sym charset="-122" panose="02010600030101010101" pitchFamily="2" typeface="宋体"/>
            </a:endParaRPr>
          </a:p>
        </p:txBody>
      </p:sp>
      <p:sp>
        <p:nvSpPr>
          <p:cNvPr id="11270" name="矩形 5"/>
          <p:cNvSpPr>
            <a:spLocks noChangeArrowheads="1"/>
          </p:cNvSpPr>
          <p:nvPr/>
        </p:nvSpPr>
        <p:spPr bwMode="auto">
          <a:xfrm>
            <a:off x="3871913" y="4373563"/>
            <a:ext cx="781050" cy="136525"/>
          </a:xfrm>
          <a:prstGeom prst="rect">
            <a:avLst/>
          </a:prstGeom>
          <a:solidFill>
            <a:srgbClr val="2B2A2A"/>
          </a:solidFill>
          <a:ln>
            <a:noFill/>
          </a:ln>
          <a:extLst>
            <a:ext uri="{91240B29-F687-4F45-9708-019B960494DF}">
              <a14:hiddenLine w="9525">
                <a:solidFill>
                  <a:srgbClr val="000000"/>
                </a:solidFill>
                <a:miter lim="800000"/>
                <a:headEnd/>
                <a:tailEnd/>
              </a14:hiddenLine>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1271" name="文本框 6"/>
          <p:cNvSpPr txBox="1">
            <a:spLocks noChangeArrowheads="1"/>
          </p:cNvSpPr>
          <p:nvPr/>
        </p:nvSpPr>
        <p:spPr bwMode="auto">
          <a:xfrm>
            <a:off x="5059363" y="1449388"/>
            <a:ext cx="1744662"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r>
              <a:rPr altLang="en-US" lang="zh-CN" sz="1600">
                <a:latin charset="-122" panose="02010601030101010101" pitchFamily="2" typeface="方正舒体"/>
                <a:ea charset="-122" panose="02010601030101010101" pitchFamily="2" typeface="方正舒体"/>
              </a:rPr>
              <a:t>请输入文本</a:t>
            </a:r>
          </a:p>
          <a:p>
            <a:pPr>
              <a:lnSpc>
                <a:spcPct val="100000"/>
              </a:lnSpc>
              <a:spcBef>
                <a:spcPct val="0"/>
              </a:spcBef>
              <a:buFont charset="0" panose="020b0604020202020204" pitchFamily="34" typeface="Arial"/>
              <a:buNone/>
            </a:pPr>
            <a:r>
              <a:rPr altLang="en-US" lang="zh-CN" sz="1600">
                <a:latin charset="-122" panose="02010601030101010101" pitchFamily="2" typeface="方正舒体"/>
                <a:ea charset="-122" panose="02010601030101010101" pitchFamily="2" typeface="方正舒体"/>
              </a:rPr>
              <a:t>请输入文本？</a:t>
            </a:r>
          </a:p>
        </p:txBody>
      </p:sp>
      <p:sp>
        <p:nvSpPr>
          <p:cNvPr id="11272" name="椭圆形标注 7"/>
          <p:cNvSpPr>
            <a:spLocks noChangeArrowheads="1"/>
          </p:cNvSpPr>
          <p:nvPr/>
        </p:nvSpPr>
        <p:spPr bwMode="auto">
          <a:xfrm rot="642028">
            <a:off x="4772025" y="1050925"/>
            <a:ext cx="2060575" cy="1392238"/>
          </a:xfrm>
          <a:prstGeom prst="wedgeEllipseCallout">
            <a:avLst>
              <a:gd fmla="val -20833" name="adj1"/>
              <a:gd fmla="val 62500" name="adj2"/>
            </a:avLst>
          </a:prstGeom>
          <a:noFill/>
          <a:ln w="9525">
            <a:solidFill>
              <a:schemeClr val="tx1"/>
            </a:solidFill>
            <a:bevel/>
          </a:ln>
          <a:extLst>
            <a:ext uri="{909E8E84-426E-40DD-AFC4-6F175D3DCCD1}">
              <a14:hiddenFill>
                <a:solidFill>
                  <a:srgbClr val="FFFFFF"/>
                </a:solidFill>
              </a14:hiddenFill>
            </a:ext>
          </a:extLst>
        </p:spPr>
        <p:txBody>
          <a:bodyPr/>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nSpc>
                <a:spcPct val="100000"/>
              </a:lnSpc>
              <a:spcBef>
                <a:spcPct val="0"/>
              </a:spcBef>
              <a:buFont charset="0" panose="020b0604020202020204" pitchFamily="34" typeface="Arial"/>
              <a:buNone/>
            </a:pPr>
            <a:endParaRPr altLang="en-US" lang="zh-CN" sz="1800">
              <a:latin charset="0" panose="020b0604020202020204" pitchFamily="34" typeface="Arial"/>
            </a:endParaRPr>
          </a:p>
        </p:txBody>
      </p:sp>
      <p:sp>
        <p:nvSpPr>
          <p:cNvPr id="11273" name="MH_Others_1"/>
          <p:cNvSpPr txBox="1">
            <a:spLocks noChangeArrowheads="1"/>
          </p:cNvSpPr>
          <p:nvPr/>
        </p:nvSpPr>
        <p:spPr bwMode="auto">
          <a:xfrm>
            <a:off x="388938" y="1023938"/>
            <a:ext cx="3408362" cy="7826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a:lstStyle>
            <a:lvl1pPr>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ctr" eaLnBrk="1" hangingPunct="1">
              <a:lnSpc>
                <a:spcPct val="100000"/>
              </a:lnSpc>
              <a:spcBef>
                <a:spcPct val="0"/>
              </a:spcBef>
              <a:buFont charset="0" panose="020b0604020202020204" pitchFamily="34" typeface="Arial"/>
              <a:buNone/>
            </a:pPr>
            <a:r>
              <a:rPr altLang="en-US" lang="zh-CN" sz="3200">
                <a:solidFill>
                  <a:srgbClr val="C00000"/>
                </a:solidFill>
                <a:latin charset="-122" panose="02010800040101010101" pitchFamily="2" typeface="华文琥珀"/>
                <a:ea charset="-122" panose="02010800040101010101" pitchFamily="2" typeface="华文琥珀"/>
              </a:rPr>
              <a:t>研究结果讨论</a:t>
            </a:r>
          </a:p>
        </p:txBody>
      </p:sp>
      <p:sp>
        <p:nvSpPr>
          <p:cNvPr id="11274" name="文本框 47"/>
          <p:cNvSpPr txBox="1">
            <a:spLocks noChangeArrowheads="1"/>
          </p:cNvSpPr>
          <p:nvPr/>
        </p:nvSpPr>
        <p:spPr bwMode="auto">
          <a:xfrm>
            <a:off x="6880225" y="2597150"/>
            <a:ext cx="4108450" cy="10128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indent="-285750" marL="285750">
              <a:lnSpc>
                <a:spcPct val="90000"/>
              </a:lnSpc>
              <a:spcBef>
                <a:spcPts val="1000"/>
              </a:spcBef>
              <a:buFont charset="0" panose="020b0604020202020204" pitchFamily="34" typeface="Arial"/>
              <a:buChar char="•"/>
              <a:defRPr sz="2800">
                <a:solidFill>
                  <a:schemeClr val="tx1"/>
                </a:solidFill>
                <a:latin charset="0" panose="020f0502020204030204" pitchFamily="34" typeface="Calibri"/>
                <a:ea charset="-122" panose="02010600030101010101" pitchFamily="2" typeface="宋体"/>
                <a:sym charset="0" panose="020f0502020204030204" pitchFamily="34" typeface="Calibri"/>
              </a:defRPr>
            </a:lvl1pPr>
            <a:lvl2pPr indent="-285750" marL="742950">
              <a:lnSpc>
                <a:spcPct val="90000"/>
              </a:lnSpc>
              <a:spcBef>
                <a:spcPts val="500"/>
              </a:spcBef>
              <a:buFont charset="0" panose="020b0604020202020204" pitchFamily="34" typeface="Arial"/>
              <a:buChar char="•"/>
              <a:defRPr sz="2400">
                <a:solidFill>
                  <a:schemeClr val="tx1"/>
                </a:solidFill>
                <a:latin charset="0" panose="020f0502020204030204" pitchFamily="34" typeface="Calibri"/>
                <a:ea charset="-122" panose="02010600030101010101" pitchFamily="2" typeface="宋体"/>
                <a:sym charset="0" panose="020f0502020204030204" pitchFamily="34" typeface="Calibri"/>
              </a:defRPr>
            </a:lvl2pPr>
            <a:lvl3pPr indent="-228600" marL="1143000">
              <a:lnSpc>
                <a:spcPct val="90000"/>
              </a:lnSpc>
              <a:spcBef>
                <a:spcPts val="500"/>
              </a:spcBef>
              <a:buFont charset="0" panose="020b0604020202020204" pitchFamily="34" typeface="Arial"/>
              <a:buChar char="•"/>
              <a:defRPr sz="2000">
                <a:solidFill>
                  <a:schemeClr val="tx1"/>
                </a:solidFill>
                <a:latin charset="0" panose="020f0502020204030204" pitchFamily="34" typeface="Calibri"/>
                <a:ea charset="-122" panose="02010600030101010101" pitchFamily="2" typeface="宋体"/>
                <a:sym charset="0" panose="020f0502020204030204" pitchFamily="34" typeface="Calibri"/>
              </a:defRPr>
            </a:lvl3pPr>
            <a:lvl4pPr indent="-228600" marL="16002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4pPr>
            <a:lvl5pPr indent="-228600" marL="2057400">
              <a:lnSpc>
                <a:spcPct val="90000"/>
              </a:lnSpc>
              <a:spcBef>
                <a:spcPts val="500"/>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5pPr>
            <a:lvl6pPr eaLnBrk="0" fontAlgn="base" hangingPunct="0" indent="-228600" marL="25146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6pPr>
            <a:lvl7pPr eaLnBrk="0" fontAlgn="base" hangingPunct="0" indent="-228600" marL="29718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7pPr>
            <a:lvl8pPr eaLnBrk="0" fontAlgn="base" hangingPunct="0" indent="-228600" marL="34290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8pPr>
            <a:lvl9pPr eaLnBrk="0" fontAlgn="base" hangingPunct="0" indent="-228600" marL="3886200">
              <a:lnSpc>
                <a:spcPct val="90000"/>
              </a:lnSpc>
              <a:spcBef>
                <a:spcPts val="500"/>
              </a:spcBef>
              <a:spcAft>
                <a:spcPct val="0"/>
              </a:spcAft>
              <a:buFont charset="0" panose="020b0604020202020204" pitchFamily="34" typeface="Arial"/>
              <a:buChar char="•"/>
              <a:defRPr>
                <a:solidFill>
                  <a:schemeClr val="tx1"/>
                </a:solidFill>
                <a:latin charset="0" panose="020f0502020204030204" pitchFamily="34" typeface="Calibri"/>
                <a:ea charset="-122" panose="02010600030101010101" pitchFamily="2" typeface="宋体"/>
                <a:sym charset="0" panose="020f0502020204030204" pitchFamily="34" typeface="Calibri"/>
              </a:defRPr>
            </a:lvl9pPr>
          </a:lstStyle>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a:p>
            <a:pPr algn="just" eaLnBrk="1" hangingPunct="1">
              <a:lnSpc>
                <a:spcPct val="150000"/>
              </a:lnSpc>
              <a:spcBef>
                <a:spcPct val="0"/>
              </a:spcBef>
            </a:pPr>
            <a:r>
              <a:rPr altLang="en-US" lang="zh-CN" sz="1400">
                <a:solidFill>
                  <a:srgbClr val="6D6D6D"/>
                </a:solidFill>
                <a:latin charset="-122" panose="02010509060101010101" pitchFamily="49" typeface="幼圆"/>
                <a:ea charset="-122" panose="02010509060101010101" pitchFamily="49" typeface="幼圆"/>
                <a:cs charset="0" panose="020b0604030504040204" pitchFamily="34" typeface="Tahoma"/>
              </a:rPr>
              <a:t>请在此处输入您的文本请在此输入您的文本</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Arial"/>
      </a:majorFont>
      <a:minorFont>
        <a:latin typeface="Calibri"/>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0" fontAlgn="base" hangingPunct="0" indent="0" latinLnBrk="0" marL="0" marR="0" rtl="0">
          <a:lnSpc>
            <a:spcPct val="100000"/>
          </a:lnSpc>
          <a:spcBef>
            <a:spcPct val="0"/>
          </a:spcBef>
          <a:spcAft>
            <a:spcPct val="0"/>
          </a:spcAft>
          <a:buClrTx/>
          <a:buSzTx/>
          <a:buFont charset="0" panose="020B0604020202020204" pitchFamily="34" typeface="Arial"/>
          <a:buNone/>
          <a:tabLst/>
          <a:defRPr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0" fontAlgn="base" hangingPunct="0" indent="0" latinLnBrk="0" marL="0" marR="0" rtl="0">
          <a:lnSpc>
            <a:spcPct val="100000"/>
          </a:lnSpc>
          <a:spcBef>
            <a:spcPct val="0"/>
          </a:spcBef>
          <a:spcAft>
            <a:spcPct val="0"/>
          </a:spcAft>
          <a:buClrTx/>
          <a:buSzTx/>
          <a:buFont charset="0" panose="020B0604020202020204" pitchFamily="34" typeface="Arial"/>
          <a:buNone/>
          <a:tabLst/>
          <a:defRPr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180</Paragraphs>
  <Slides>21</Slides>
  <Notes>0</Notes>
  <TotalTime>0</TotalTime>
  <HiddenSlides>0</HiddenSlides>
  <MMClips>0</MMClips>
  <ScaleCrop>0</ScaleCrop>
  <HeadingPairs>
    <vt:vector baseType="variant" size="6">
      <vt:variant>
        <vt:lpstr>Fonts used</vt:lpstr>
      </vt:variant>
      <vt:variant>
        <vt:i4>16</vt:i4>
      </vt:variant>
      <vt:variant>
        <vt:lpstr>Theme</vt:lpstr>
      </vt:variant>
      <vt:variant>
        <vt:i4>1</vt:i4>
      </vt:variant>
      <vt:variant>
        <vt:lpstr>Slide Titles</vt:lpstr>
      </vt:variant>
      <vt:variant>
        <vt:i4>21</vt:i4>
      </vt:variant>
    </vt:vector>
  </HeadingPairs>
  <TitlesOfParts>
    <vt:vector baseType="lpstr" size="38">
      <vt:lpstr>Arial</vt:lpstr>
      <vt:lpstr>Calibri Light</vt:lpstr>
      <vt:lpstr>宋体</vt:lpstr>
      <vt:lpstr>Calibri</vt:lpstr>
      <vt:lpstr>微软雅黑</vt:lpstr>
      <vt:lpstr>幼圆</vt:lpstr>
      <vt:lpstr>Arial Unicode MS</vt:lpstr>
      <vt:lpstr>华文琥珀</vt:lpstr>
      <vt:lpstr>黑体</vt:lpstr>
      <vt:lpstr>Tahoma</vt:lpstr>
      <vt:lpstr>Times New Roman</vt:lpstr>
      <vt:lpstr>方正舒体</vt:lpstr>
      <vt:lpstr>华文细黑</vt:lpstr>
      <vt:lpstr>Impact</vt:lpstr>
      <vt:lpstr>新宋体</vt:lpstr>
      <vt:lpstr>Arial Black</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2021-08-22T11:56:59Z</dcterms:created>
  <cp:lastPrinted>2021-08-22T11:56:59Z</cp:lastPrinted>
  <dcterms:modified xsi:type="dcterms:W3CDTF">2021-08-22T05:42:39Z</dcterms:modified>
  <cp:revision>1</cp:revision>
</cp:coreProperties>
</file>