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58" r:id="rId2"/>
  </p:sldMasterIdLst>
  <p:notesMasterIdLst>
    <p:notesMasterId r:id="rId3"/>
  </p:notesMasterIdLst>
  <p:sldIdLst>
    <p:sldId id="336" r:id="rId4"/>
    <p:sldId id="257" r:id="rId5"/>
    <p:sldId id="321" r:id="rId6"/>
    <p:sldId id="335" r:id="rId7"/>
    <p:sldId id="322" r:id="rId8"/>
    <p:sldId id="337" r:id="rId9"/>
    <p:sldId id="324" r:id="rId10"/>
    <p:sldId id="325" r:id="rId11"/>
    <p:sldId id="326" r:id="rId12"/>
    <p:sldId id="327" r:id="rId13"/>
    <p:sldId id="328" r:id="rId14"/>
    <p:sldId id="329" r:id="rId15"/>
    <p:sldId id="330" r:id="rId16"/>
    <p:sldId id="331" r:id="rId17"/>
    <p:sldId id="334" r:id="rId18"/>
    <p:sldId id="338" r:id="rId19"/>
  </p:sldIdLst>
  <p:sldSz cx="12192000" cy="6858000"/>
  <p:notesSz cx="6858000" cy="9144000"/>
  <p:custDataLst>
    <p:tags r:id="rId2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94424" autoAdjust="0"/>
  </p:normalViewPr>
  <p:slideViewPr>
    <p:cSldViewPr snapToGrid="0" showGuides="1">
      <p:cViewPr varScale="1">
        <p:scale>
          <a:sx n="104" d="100"/>
          <a:sy n="104" d="100"/>
        </p:scale>
        <p:origin x="900" y="10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tags/tag3.xml" Type="http://schemas.openxmlformats.org/officeDocument/2006/relationships/tags"/><Relationship Id="rId21" Target="presProps.xml" Type="http://schemas.openxmlformats.org/officeDocument/2006/relationships/presProps"/><Relationship Id="rId22" Target="viewProps.xml" Type="http://schemas.openxmlformats.org/officeDocument/2006/relationships/viewProps"/><Relationship Id="rId23" Target="theme/theme1.xml" Type="http://schemas.openxmlformats.org/officeDocument/2006/relationships/theme"/><Relationship Id="rId24"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6F8596-C5D1-40C1-93C6-EAE3ED1D5A67}" type="datetimeFigureOut">
              <a:rPr lang="zh-CN" altLang="en-US" smtClean="0"/>
              <a:t>2020/7/21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A22516-44E7-491C-893A-DEC36F951C59}" type="slidenum">
              <a:rPr lang="zh-CN" altLang="en-US" smtClean="0"/>
              <a:t>‹#›</a:t>
            </a:fld>
            <a:endParaRPr lang="zh-CN" altLang="en-US"/>
          </a:p>
        </p:txBody>
      </p:sp>
    </p:spTree>
    <p:extLst>
      <p:ext uri="{BB962C8B-B14F-4D97-AF65-F5344CB8AC3E}">
        <p14:creationId val="721651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33164693"/>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96185975"/>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80767339"/>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07315907"/>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78679980"/>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16520076"/>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31832581"/>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57719585"/>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89006994"/>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05710337"/>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88791740"/>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32419965"/>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94398935"/>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60066221"/>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5749128"/>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3104093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jpeg" Type="http://schemas.openxmlformats.org/officeDocument/2006/relationships/image"/><Relationship Id="rId2" Target="../media/image2.png" Type="http://schemas.openxmlformats.org/officeDocument/2006/relationships/image"/><Relationship Id="rId3"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Tree>
    <p:extLst>
      <p:ext uri="{BB962C8B-B14F-4D97-AF65-F5344CB8AC3E}">
        <p14:creationId val="949139158"/>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09363397"/>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7717926"/>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25087896"/>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7044881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pic>
        <p:nvPicPr>
          <p:cNvPr id="3" name="图片 2">
            <a:extLst>
              <a:ext uri="{FF2B5EF4-FFF2-40B4-BE49-F238E27FC236}">
                <a16:creationId xmlns:a16="http://schemas.microsoft.com/office/drawing/2014/main" id="{733F6ED9-5C8D-4230-A0B8-54E91BB1667B}"/>
              </a:ext>
            </a:extLst>
          </p:cNvPr>
          <p:cNvPicPr>
            <a:picLocks noChangeAspect="1"/>
          </p:cNvPicPr>
          <p:nvPr userDrawn="1"/>
        </p:nvPicPr>
        <p:blipFill>
          <a:blip r:embed="rId1">
            <a:extLst>
              <a:ext uri="{28A0092B-C50C-407E-A947-70E740481C1C}">
                <a14:useLocalDpi val="0"/>
              </a:ext>
            </a:extLst>
          </a:blip>
          <a:stretch>
            <a:fillRect/>
          </a:stretch>
        </p:blipFill>
        <p:spPr>
          <a:xfrm>
            <a:off x="764" y="0"/>
            <a:ext cx="12190471" cy="6857140"/>
          </a:xfrm>
          <a:prstGeom prst="rect">
            <a:avLst/>
          </a:prstGeom>
        </p:spPr>
      </p:pic>
      <p:pic>
        <p:nvPicPr>
          <p:cNvPr id="4" name="图片 3">
            <a:extLst>
              <a:ext uri="{FF2B5EF4-FFF2-40B4-BE49-F238E27FC236}">
                <a16:creationId xmlns:a16="http://schemas.microsoft.com/office/drawing/2014/main" id="{BDCD4AA8-D808-4B2C-9445-F88240FB76DE}"/>
              </a:ext>
            </a:extLst>
          </p:cNvPr>
          <p:cNvPicPr>
            <a:picLocks noChangeAspect="1"/>
          </p:cNvPicPr>
          <p:nvPr userDrawn="1"/>
        </p:nvPicPr>
        <p:blipFill>
          <a:blip r:embed="rId2">
            <a:extLst>
              <a:ext uri="{28A0092B-C50C-407E-A947-70E740481C1C}">
                <a14:useLocalDpi val="0"/>
              </a:ext>
            </a:extLst>
          </a:blip>
          <a:srcRect l="58125" t="65940" r="22969" b="9994"/>
          <a:stretch>
            <a:fillRect/>
          </a:stretch>
        </p:blipFill>
        <p:spPr>
          <a:xfrm>
            <a:off x="6108760" y="4361267"/>
            <a:ext cx="2533650" cy="1612323"/>
          </a:xfrm>
          <a:prstGeom prst="rect">
            <a:avLst/>
          </a:prstGeom>
        </p:spPr>
      </p:pic>
    </p:spTree>
    <p:extLst>
      <p:ext uri="{BB962C8B-B14F-4D97-AF65-F5344CB8AC3E}">
        <p14:creationId val="1000065919"/>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6193357"/>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12976748"/>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12736605"/>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46889175"/>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2020/7/21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0395434"/>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2020/7/21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14042739"/>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2020/7/21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98890004"/>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tags/tag1.xml" Type="http://schemas.openxmlformats.org/officeDocument/2006/relationships/tags"/><Relationship Id="rId4" Target="../tags/tag2.xml" Type="http://schemas.openxmlformats.org/officeDocument/2006/relationships/tags"/><Relationship Id="rId5"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3.xml" Type="http://schemas.openxmlformats.org/officeDocument/2006/relationships/slideLayout"/><Relationship Id="rId10" Target="../slideLayouts/slideLayout12.xml" Type="http://schemas.openxmlformats.org/officeDocument/2006/relationships/slideLayout"/><Relationship Id="rId11" Target="../slideLayouts/slideLayout13.xml" Type="http://schemas.openxmlformats.org/officeDocument/2006/relationships/slideLayout"/><Relationship Id="rId12" Target="../theme/theme2.xml" Type="http://schemas.openxmlformats.org/officeDocument/2006/relationships/theme"/><Relationship Id="rId2" Target="../slideLayouts/slideLayout4.xml" Type="http://schemas.openxmlformats.org/officeDocument/2006/relationships/slideLayout"/><Relationship Id="rId3" Target="../slideLayouts/slideLayout5.xml" Type="http://schemas.openxmlformats.org/officeDocument/2006/relationships/slideLayout"/><Relationship Id="rId4" Target="../slideLayouts/slideLayout6.xml" Type="http://schemas.openxmlformats.org/officeDocument/2006/relationships/slideLayout"/><Relationship Id="rId5" Target="../slideLayouts/slideLayout7.xml" Type="http://schemas.openxmlformats.org/officeDocument/2006/relationships/slideLayout"/><Relationship Id="rId6" Target="../slideLayouts/slideLayout8.xml" Type="http://schemas.openxmlformats.org/officeDocument/2006/relationships/slideLayout"/><Relationship Id="rId7" Target="../slideLayouts/slideLayout9.xml" Type="http://schemas.openxmlformats.org/officeDocument/2006/relationships/slideLayout"/><Relationship Id="rId8" Target="../slideLayouts/slideLayout10.xml" Type="http://schemas.openxmlformats.org/officeDocument/2006/relationships/slideLayout"/><Relationship Id="rId9" Target="../slideLayouts/slideLayout1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7" name="矩形 6"/>
          <p:cNvSpPr/>
          <p:nvPr userDrawn="1">
            <p:custDataLst>
              <p:tags r:id="rId3"/>
            </p:custDataLst>
          </p:nvPr>
        </p:nvSpPr>
        <p:spPr>
          <a:xfrm flipH="1">
            <a:off x="-25400000" y="-2540000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custDataLst>
              <p:tags r:id="rId4"/>
            </p:custDataLst>
          </p:nvPr>
        </p:nvSpPr>
        <p:spPr>
          <a:xfrm flipH="1">
            <a:off x="37592000" y="3225800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4154580687"/>
      </p:ext>
    </p:extLst>
  </p:cSld>
  <p:clrMap bg1="lt1" tx1="dk1" bg2="lt2" tx2="dk2" accent1="accent1" accent2="accent2" accent3="accent3" accent4="accent4" accent5="accent5" accent6="accent6" hlink="hlink" folHlink="folHlink"/>
  <p:sldLayoutIdLst>
    <p:sldLayoutId id="2147483655" r:id="rId1"/>
    <p:sldLayoutId id="2147483657" r:id="rId2"/>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2020/7/21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60853952"/>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3.png" Type="http://schemas.openxmlformats.org/officeDocument/2006/relationships/image"/><Relationship Id="rId4" Target="../media/image2.png" Type="http://schemas.openxmlformats.org/officeDocument/2006/relationships/image"/><Relationship Id="rId5" Target="../media/image4.png" Type="http://schemas.openxmlformats.org/officeDocument/2006/relationships/image"/><Relationship Id="rId6" Target="../media/image5.png" Type="http://schemas.openxmlformats.org/officeDocument/2006/relationships/image"/><Relationship Id="rId7" Target="../media/image6.png" Type="http://schemas.openxmlformats.org/officeDocument/2006/relationships/image"/><Relationship Id="rId8" Target="../media/image7.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 Id="rId3" Target="../media/image20.png" Type="http://schemas.openxmlformats.org/officeDocument/2006/relationships/image"/><Relationship Id="rId4" Target="../media/image22.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 Id="rId3" Target="../media/image23.png" Type="http://schemas.openxmlformats.org/officeDocument/2006/relationships/image"/><Relationship Id="rId4" Target="../media/image24.png" Type="http://schemas.openxmlformats.org/officeDocument/2006/relationships/image"/><Relationship Id="rId5" Target="../media/image25.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 Id="rId3" Target="../media/image26.png" Type="http://schemas.openxmlformats.org/officeDocument/2006/relationships/image"/><Relationship Id="rId4" Target="../media/image27.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 Id="rId3" Target="../media/image28.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 Id="rId3" Target="../media/image18.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6.xml" Type="http://schemas.openxmlformats.org/officeDocument/2006/relationships/notesSlide"/><Relationship Id="rId3" Target="../media/image3.png" Type="http://schemas.openxmlformats.org/officeDocument/2006/relationships/image"/><Relationship Id="rId4" Target="../media/image2.png" Type="http://schemas.openxmlformats.org/officeDocument/2006/relationships/image"/><Relationship Id="rId5" Target="../media/image4.png" Type="http://schemas.openxmlformats.org/officeDocument/2006/relationships/image"/><Relationship Id="rId6" Target="../media/image5.png" Type="http://schemas.openxmlformats.org/officeDocument/2006/relationships/image"/><Relationship Id="rId7" Target="../media/image6.png" Type="http://schemas.openxmlformats.org/officeDocument/2006/relationships/image"/><Relationship Id="rId8" Target="../media/image7.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2.png" Type="http://schemas.openxmlformats.org/officeDocument/2006/relationships/image"/><Relationship Id="rId4" Target="../media/image4.png" Type="http://schemas.openxmlformats.org/officeDocument/2006/relationships/image"/><Relationship Id="rId5" Target="../media/image8.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 Id="rId3" Target="../media/image9.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 Id="rId3" Target="../media/image10.png" Type="http://schemas.openxmlformats.org/officeDocument/2006/relationships/image"/><Relationship Id="rId4" Target="../media/image11.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 Id="rId3" Target="../media/image12.png" Type="http://schemas.openxmlformats.org/officeDocument/2006/relationships/image"/><Relationship Id="rId4" Target="../media/image13.png" Type="http://schemas.openxmlformats.org/officeDocument/2006/relationships/image"/><Relationship Id="rId5" Target="../media/image14.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 Id="rId3" Target="../media/image15.png" Type="http://schemas.openxmlformats.org/officeDocument/2006/relationships/image"/><Relationship Id="rId4" Target="../media/image13.png" Type="http://schemas.openxmlformats.org/officeDocument/2006/relationships/image"/><Relationship Id="rId5" Target="../media/image16.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 Id="rId3" Target="../media/image17.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 Id="rId3" Target="../media/image18.png" Type="http://schemas.openxmlformats.org/officeDocument/2006/relationships/image"/><Relationship Id="rId4" Target="../media/image19.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 Id="rId3" Target="../media/image20.png" Type="http://schemas.openxmlformats.org/officeDocument/2006/relationships/image"/><Relationship Id="rId4" Target="../media/image21.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6" name="图片 5">
            <a:extLst>
              <a:ext uri="{FF2B5EF4-FFF2-40B4-BE49-F238E27FC236}">
                <a16:creationId xmlns:a16="http://schemas.microsoft.com/office/drawing/2014/main" id="{D9E18D3F-ED43-425F-8E69-F7A71534E055}"/>
              </a:ext>
            </a:extLst>
          </p:cNvPr>
          <p:cNvPicPr>
            <a:picLocks noChangeAspect="1"/>
          </p:cNvPicPr>
          <p:nvPr/>
        </p:nvPicPr>
        <p:blipFill>
          <a:blip r:embed="rId3">
            <a:extLst>
              <a:ext uri="{28A0092B-C50C-407E-A947-70E740481C1C}">
                <a14:useLocalDpi val="0"/>
              </a:ext>
            </a:extLst>
          </a:blip>
          <a:srcRect r="11113"/>
          <a:stretch>
            <a:fillRect/>
          </a:stretch>
        </p:blipFill>
        <p:spPr>
          <a:xfrm>
            <a:off x="-1" y="0"/>
            <a:ext cx="12192001" cy="6857140"/>
          </a:xfrm>
          <a:prstGeom prst="rect">
            <a:avLst/>
          </a:prstGeom>
        </p:spPr>
      </p:pic>
      <p:pic>
        <p:nvPicPr>
          <p:cNvPr id="10" name="图片 9">
            <a:extLst>
              <a:ext uri="{FF2B5EF4-FFF2-40B4-BE49-F238E27FC236}">
                <a16:creationId xmlns:a16="http://schemas.microsoft.com/office/drawing/2014/main" id="{5EF67F04-253E-4B48-BE89-4F8E23D3283E}"/>
              </a:ext>
            </a:extLst>
          </p:cNvPr>
          <p:cNvPicPr>
            <a:picLocks noChangeAspect="1"/>
          </p:cNvPicPr>
          <p:nvPr/>
        </p:nvPicPr>
        <p:blipFill>
          <a:blip r:embed="rId4">
            <a:extLst>
              <a:ext uri="{28A0092B-C50C-407E-A947-70E740481C1C}">
                <a14:useLocalDpi val="0"/>
              </a:ext>
            </a:extLst>
          </a:blip>
          <a:srcRect b="9994" l="58125" r="22969" t="65940"/>
          <a:stretch>
            <a:fillRect/>
          </a:stretch>
        </p:blipFill>
        <p:spPr>
          <a:xfrm>
            <a:off x="6108760" y="4361267"/>
            <a:ext cx="2533650" cy="1612323"/>
          </a:xfrm>
          <a:prstGeom prst="rect">
            <a:avLst/>
          </a:prstGeom>
        </p:spPr>
      </p:pic>
      <p:pic>
        <p:nvPicPr>
          <p:cNvPr id="12" name="图片 11">
            <a:extLst>
              <a:ext uri="{FF2B5EF4-FFF2-40B4-BE49-F238E27FC236}">
                <a16:creationId xmlns:a16="http://schemas.microsoft.com/office/drawing/2014/main" id="{A1BE5040-22DE-466D-8098-AD486E4F05A1}"/>
              </a:ext>
            </a:extLst>
          </p:cNvPr>
          <p:cNvPicPr>
            <a:picLocks noChangeAspect="1"/>
          </p:cNvPicPr>
          <p:nvPr/>
        </p:nvPicPr>
        <p:blipFill>
          <a:blip r:embed="rId5">
            <a:extLst>
              <a:ext uri="{28A0092B-C50C-407E-A947-70E740481C1C}">
                <a14:useLocalDpi val="0"/>
              </a:ext>
            </a:extLst>
          </a:blip>
          <a:srcRect b="50000" l="17032" r="55625" t="17808"/>
          <a:stretch>
            <a:fillRect/>
          </a:stretch>
        </p:blipFill>
        <p:spPr>
          <a:xfrm>
            <a:off x="1193860" y="1104900"/>
            <a:ext cx="3333750" cy="1962150"/>
          </a:xfrm>
          <a:prstGeom prst="rect">
            <a:avLst/>
          </a:prstGeom>
        </p:spPr>
      </p:pic>
      <p:pic>
        <p:nvPicPr>
          <p:cNvPr id="14" name="图片 13">
            <a:extLst>
              <a:ext uri="{FF2B5EF4-FFF2-40B4-BE49-F238E27FC236}">
                <a16:creationId xmlns:a16="http://schemas.microsoft.com/office/drawing/2014/main" id="{306B0C90-F617-47E4-9699-F7C2E347274A}"/>
              </a:ext>
            </a:extLst>
          </p:cNvPr>
          <p:cNvPicPr>
            <a:picLocks noChangeAspect="1"/>
          </p:cNvPicPr>
          <p:nvPr/>
        </p:nvPicPr>
        <p:blipFill>
          <a:blip r:embed="rId6">
            <a:extLst>
              <a:ext uri="{28A0092B-C50C-407E-A947-70E740481C1C}">
                <a14:useLocalDpi val="0"/>
              </a:ext>
            </a:extLst>
          </a:blip>
          <a:stretch>
            <a:fillRect/>
          </a:stretch>
        </p:blipFill>
        <p:spPr>
          <a:xfrm>
            <a:off x="1223705" y="-212380"/>
            <a:ext cx="4512307" cy="7012370"/>
          </a:xfrm>
          <a:prstGeom prst="rect">
            <a:avLst/>
          </a:prstGeom>
        </p:spPr>
      </p:pic>
      <p:pic>
        <p:nvPicPr>
          <p:cNvPr id="28" name="图片 27">
            <a:extLst>
              <a:ext uri="{FF2B5EF4-FFF2-40B4-BE49-F238E27FC236}">
                <a16:creationId xmlns:a16="http://schemas.microsoft.com/office/drawing/2014/main" id="{EE5A703F-5612-4572-9F7A-F2675F47C816}"/>
              </a:ext>
            </a:extLst>
          </p:cNvPr>
          <p:cNvPicPr>
            <a:picLocks noChangeAspect="1"/>
          </p:cNvPicPr>
          <p:nvPr/>
        </p:nvPicPr>
        <p:blipFill>
          <a:blip r:embed="rId7">
            <a:extLst>
              <a:ext uri="{28A0092B-C50C-407E-A947-70E740481C1C}">
                <a14:useLocalDpi val="0"/>
              </a:ext>
            </a:extLst>
          </a:blip>
          <a:stretch>
            <a:fillRect/>
          </a:stretch>
        </p:blipFill>
        <p:spPr>
          <a:xfrm>
            <a:off x="-86341" y="-212380"/>
            <a:ext cx="1658578" cy="7012370"/>
          </a:xfrm>
          <a:prstGeom prst="rect">
            <a:avLst/>
          </a:prstGeom>
        </p:spPr>
      </p:pic>
      <p:pic>
        <p:nvPicPr>
          <p:cNvPr id="30" name="图片 29">
            <a:extLst>
              <a:ext uri="{FF2B5EF4-FFF2-40B4-BE49-F238E27FC236}">
                <a16:creationId xmlns:a16="http://schemas.microsoft.com/office/drawing/2014/main" id="{8688133D-C937-44C1-9FB0-7939B05CD542}"/>
              </a:ext>
            </a:extLst>
          </p:cNvPr>
          <p:cNvPicPr>
            <a:picLocks noChangeAspect="1"/>
          </p:cNvPicPr>
          <p:nvPr/>
        </p:nvPicPr>
        <p:blipFill>
          <a:blip r:embed="rId8">
            <a:extLst>
              <a:ext uri="{28A0092B-C50C-407E-A947-70E740481C1C}">
                <a14:useLocalDpi val="0"/>
              </a:ext>
            </a:extLst>
          </a:blip>
          <a:stretch>
            <a:fillRect/>
          </a:stretch>
        </p:blipFill>
        <p:spPr>
          <a:xfrm>
            <a:off x="8598020" y="389061"/>
            <a:ext cx="1524000" cy="5809488"/>
          </a:xfrm>
          <a:prstGeom prst="rect">
            <a:avLst/>
          </a:prstGeom>
        </p:spPr>
      </p:pic>
      <p:sp>
        <p:nvSpPr>
          <p:cNvPr id="32" name="文本框 31">
            <a:extLst>
              <a:ext uri="{FF2B5EF4-FFF2-40B4-BE49-F238E27FC236}">
                <a16:creationId xmlns:a16="http://schemas.microsoft.com/office/drawing/2014/main" id="{CD1452FE-7D7F-4A42-ADE9-CF9870F968E2}"/>
              </a:ext>
            </a:extLst>
          </p:cNvPr>
          <p:cNvSpPr txBox="1"/>
          <p:nvPr/>
        </p:nvSpPr>
        <p:spPr>
          <a:xfrm>
            <a:off x="3707974" y="1891359"/>
            <a:ext cx="8093989" cy="3749040"/>
          </a:xfrm>
          <a:prstGeom prst="rect">
            <a:avLst/>
          </a:prstGeom>
          <a:noFill/>
        </p:spPr>
        <p:txBody>
          <a:bodyPr rtlCol="0" wrap="square">
            <a:spAutoFit/>
          </a:bodyPr>
          <a:lstStyle/>
          <a:p>
            <a:pPr algn="ctr" defTabSz="457200"/>
            <a:r>
              <a:rPr altLang="en-US" b="1" i="1" lang="zh-CN" spc="600" sz="12000">
                <a:gradFill>
                  <a:gsLst>
                    <a:gs pos="0">
                      <a:srgbClr val="0D97FF"/>
                    </a:gs>
                    <a:gs pos="100000">
                      <a:srgbClr val="004A82"/>
                    </a:gs>
                  </a:gsLst>
                  <a:lin ang="5400000" scaled="1"/>
                </a:gradFill>
                <a:effectLst>
                  <a:outerShdw algn="tl" blurRad="38100" dir="2700000" dist="38100">
                    <a:srgbClr val="000000">
                      <a:alpha val="43137"/>
                    </a:srgbClr>
                  </a:outerShdw>
                </a:effectLst>
                <a:latin charset="-122" panose="00020600040101010101" pitchFamily="18" typeface="汉仪铸字木头人W"/>
                <a:ea charset="-122" panose="00020600040101010101" pitchFamily="18" typeface="汉仪铸字木头人W"/>
                <a:cs typeface="+mn-ea"/>
                <a:sym typeface="+mn-lt"/>
              </a:rPr>
              <a:t>大队委员竞选</a:t>
            </a:r>
          </a:p>
        </p:txBody>
      </p:sp>
      <p:sp>
        <p:nvSpPr>
          <p:cNvPr id="15" name="矩形 14">
            <a:extLst>
              <a:ext uri="{FF2B5EF4-FFF2-40B4-BE49-F238E27FC236}">
                <a16:creationId xmlns:a16="http://schemas.microsoft.com/office/drawing/2014/main" id="{33918E66-A69B-4C39-AF8A-CD3E0B7B5DE1}"/>
              </a:ext>
            </a:extLst>
          </p:cNvPr>
          <p:cNvSpPr/>
          <p:nvPr/>
        </p:nvSpPr>
        <p:spPr>
          <a:xfrm>
            <a:off x="3927291" y="3830351"/>
            <a:ext cx="2627417" cy="479945"/>
          </a:xfrm>
          <a:custGeom>
            <a:gdLst>
              <a:gd fmla="*/ 190500 w 3308410" name="connsiteX0"/>
              <a:gd fmla="*/ 0 h 530916" name="connsiteY0"/>
              <a:gd fmla="*/ 3308410 w 3308410" name="connsiteX1"/>
              <a:gd fmla="*/ 0 h 530916" name="connsiteY1"/>
              <a:gd fmla="*/ 3133150 w 3308410" name="connsiteX2"/>
              <a:gd fmla="*/ 530916 h 530916" name="connsiteY2"/>
              <a:gd fmla="*/ 0 w 3308410" name="connsiteX3"/>
              <a:gd fmla="*/ 530916 h 530916" name="connsiteY3"/>
              <a:gd fmla="*/ 190500 w 3308410" name="connsiteX4"/>
              <a:gd fmla="*/ 0 h 530916"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530916" w="3308410">
                <a:moveTo>
                  <a:pt x="190500" y="0"/>
                </a:moveTo>
                <a:lnTo>
                  <a:pt x="3308410" y="0"/>
                </a:lnTo>
                <a:lnTo>
                  <a:pt x="3133150" y="530916"/>
                </a:lnTo>
                <a:lnTo>
                  <a:pt x="0" y="530916"/>
                </a:lnTo>
                <a:lnTo>
                  <a:pt x="190500" y="0"/>
                </a:lnTo>
                <a:close/>
              </a:path>
            </a:pathLst>
          </a:custGeom>
          <a:solidFill>
            <a:srgbClr val="007A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文本框 38">
            <a:extLst>
              <a:ext uri="{FF2B5EF4-FFF2-40B4-BE49-F238E27FC236}">
                <a16:creationId xmlns:a16="http://schemas.microsoft.com/office/drawing/2014/main" id="{F99BD3F1-4E3F-4CAF-BA36-FE1779BCD694}"/>
              </a:ext>
            </a:extLst>
          </p:cNvPr>
          <p:cNvSpPr txBox="1"/>
          <p:nvPr/>
        </p:nvSpPr>
        <p:spPr>
          <a:xfrm>
            <a:off x="4045060" y="3886085"/>
            <a:ext cx="2354203" cy="701040"/>
          </a:xfrm>
          <a:prstGeom prst="rect">
            <a:avLst/>
          </a:prstGeom>
          <a:noFill/>
          <a:effectLst/>
        </p:spPr>
        <p:txBody>
          <a:bodyPr rtlCol="0" wrap="square">
            <a:spAutoFit/>
          </a:bodyPr>
          <a:lstStyle/>
          <a:p>
            <a:pPr algn="ctr" defTabSz="457200"/>
            <a:r>
              <a:rPr altLang="en-US" i="1" lang="zh-CN" spc="600" sz="2000">
                <a:solidFill>
                  <a:schemeClr val="bg1"/>
                </a:solidFill>
                <a:latin charset="-122" panose="00020600040101010101" pitchFamily="18" typeface="汉仪铸字木头人W"/>
                <a:ea charset="-122" panose="00020600040101010101" pitchFamily="18" typeface="汉仪铸字木头人W"/>
                <a:cs typeface="+mn-ea"/>
                <a:sym typeface="+mn-lt"/>
              </a:rPr>
              <a:t>新学期 新开始</a:t>
            </a:r>
          </a:p>
        </p:txBody>
      </p:sp>
      <p:sp>
        <p:nvSpPr>
          <p:cNvPr id="41" name="文本框 40">
            <a:extLst>
              <a:ext uri="{FF2B5EF4-FFF2-40B4-BE49-F238E27FC236}">
                <a16:creationId xmlns:a16="http://schemas.microsoft.com/office/drawing/2014/main" id="{3E419302-326E-4FA2-A6CD-BCC4F0B69553}"/>
              </a:ext>
            </a:extLst>
          </p:cNvPr>
          <p:cNvSpPr txBox="1"/>
          <p:nvPr/>
        </p:nvSpPr>
        <p:spPr>
          <a:xfrm>
            <a:off x="6526133" y="3886085"/>
            <a:ext cx="5247255" cy="396240"/>
          </a:xfrm>
          <a:prstGeom prst="rect">
            <a:avLst/>
          </a:prstGeom>
          <a:noFill/>
          <a:effectLst/>
        </p:spPr>
        <p:txBody>
          <a:bodyPr rtlCol="0" wrap="square">
            <a:spAutoFit/>
          </a:bodyPr>
          <a:lstStyle/>
          <a:p>
            <a:pPr algn="ctr" defTabSz="457200"/>
            <a:r>
              <a:rPr altLang="en-US" i="1" lang="zh-CN" spc="300" sz="2000">
                <a:solidFill>
                  <a:srgbClr val="007AD6"/>
                </a:solidFill>
                <a:latin charset="-122" panose="00020600040101010101" pitchFamily="18" typeface="汉仪铸字木头人W"/>
                <a:ea charset="-122" panose="00020600040101010101" pitchFamily="18" typeface="汉仪铸字木头人W"/>
                <a:cs typeface="+mn-ea"/>
                <a:sym typeface="+mn-lt"/>
              </a:rPr>
              <a:t>演讲人：优页PPT 演讲时间：2020年</a:t>
            </a:r>
          </a:p>
        </p:txBody>
      </p:sp>
    </p:spTree>
    <p:extLst>
      <p:ext uri="{BB962C8B-B14F-4D97-AF65-F5344CB8AC3E}">
        <p14:creationId val="1399267088"/>
      </p:ext>
    </p:extLst>
  </p:cSld>
  <p:clrMapOvr>
    <a:masterClrMapping/>
  </p:clrMapOvr>
  <mc:AlternateContent>
    <mc:Choice Requires="p14">
      <p:transition p14:dur="1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6" presetSubtype="21">
                                  <p:stCondLst>
                                    <p:cond delay="0"/>
                                  </p:stCondLst>
                                  <p:childTnLst>
                                    <p:set>
                                      <p:cBhvr>
                                        <p:cTn dur="1" fill="hold" id="6">
                                          <p:stCondLst>
                                            <p:cond delay="0"/>
                                          </p:stCondLst>
                                        </p:cTn>
                                        <p:tgtEl>
                                          <p:spTgt spid="12"/>
                                        </p:tgtEl>
                                        <p:attrNameLst>
                                          <p:attrName>style.visibility</p:attrName>
                                        </p:attrNameLst>
                                      </p:cBhvr>
                                      <p:to>
                                        <p:strVal val="visible"/>
                                      </p:to>
                                    </p:set>
                                    <p:animEffect filter="barn(inVertical)" transition="in">
                                      <p:cBhvr>
                                        <p:cTn dur="500" id="7"/>
                                        <p:tgtEl>
                                          <p:spTgt spid="12"/>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53" presetSubtype="0">
                                  <p:stCondLst>
                                    <p:cond delay="0"/>
                                  </p:stCondLst>
                                  <p:childTnLst>
                                    <p:set>
                                      <p:cBhvr>
                                        <p:cTn dur="1" fill="hold" id="11">
                                          <p:stCondLst>
                                            <p:cond delay="0"/>
                                          </p:stCondLst>
                                        </p:cTn>
                                        <p:tgtEl>
                                          <p:spTgt spid="14"/>
                                        </p:tgtEl>
                                        <p:attrNameLst>
                                          <p:attrName>style.visibility</p:attrName>
                                        </p:attrNameLst>
                                      </p:cBhvr>
                                      <p:to>
                                        <p:strVal val="visible"/>
                                      </p:to>
                                    </p:set>
                                    <p:anim calcmode="lin" valueType="num">
                                      <p:cBhvr>
                                        <p:cTn dur="500" fill="hold" id="12"/>
                                        <p:tgtEl>
                                          <p:spTgt spid="14"/>
                                        </p:tgtEl>
                                        <p:attrNameLst>
                                          <p:attrName>ppt_w</p:attrName>
                                        </p:attrNameLst>
                                      </p:cBhvr>
                                      <p:tavLst>
                                        <p:tav tm="0">
                                          <p:val>
                                            <p:fltVal val="0"/>
                                          </p:val>
                                        </p:tav>
                                        <p:tav tm="100000">
                                          <p:val>
                                            <p:strVal val="#ppt_w"/>
                                          </p:val>
                                        </p:tav>
                                      </p:tavLst>
                                    </p:anim>
                                    <p:anim calcmode="lin" valueType="num">
                                      <p:cBhvr>
                                        <p:cTn dur="500" fill="hold" id="13"/>
                                        <p:tgtEl>
                                          <p:spTgt spid="14"/>
                                        </p:tgtEl>
                                        <p:attrNameLst>
                                          <p:attrName>ppt_h</p:attrName>
                                        </p:attrNameLst>
                                      </p:cBhvr>
                                      <p:tavLst>
                                        <p:tav tm="0">
                                          <p:val>
                                            <p:fltVal val="0"/>
                                          </p:val>
                                        </p:tav>
                                        <p:tav tm="100000">
                                          <p:val>
                                            <p:strVal val="#ppt_h"/>
                                          </p:val>
                                        </p:tav>
                                      </p:tavLst>
                                    </p:anim>
                                    <p:animEffect filter="fade" transition="in">
                                      <p:cBhvr>
                                        <p:cTn dur="500" id="14"/>
                                        <p:tgtEl>
                                          <p:spTgt spid="14"/>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42" presetSubtype="0">
                                  <p:stCondLst>
                                    <p:cond delay="0"/>
                                  </p:stCondLst>
                                  <p:childTnLst>
                                    <p:set>
                                      <p:cBhvr>
                                        <p:cTn dur="1" fill="hold" id="18">
                                          <p:stCondLst>
                                            <p:cond delay="0"/>
                                          </p:stCondLst>
                                        </p:cTn>
                                        <p:tgtEl>
                                          <p:spTgt spid="28"/>
                                        </p:tgtEl>
                                        <p:attrNameLst>
                                          <p:attrName>style.visibility</p:attrName>
                                        </p:attrNameLst>
                                      </p:cBhvr>
                                      <p:to>
                                        <p:strVal val="visible"/>
                                      </p:to>
                                    </p:set>
                                    <p:animEffect filter="fade" transition="in">
                                      <p:cBhvr>
                                        <p:cTn dur="1000" id="19"/>
                                        <p:tgtEl>
                                          <p:spTgt spid="28"/>
                                        </p:tgtEl>
                                      </p:cBhvr>
                                    </p:animEffect>
                                    <p:anim calcmode="lin" valueType="num">
                                      <p:cBhvr>
                                        <p:cTn dur="1000" fill="hold" id="20"/>
                                        <p:tgtEl>
                                          <p:spTgt spid="28"/>
                                        </p:tgtEl>
                                        <p:attrNameLst>
                                          <p:attrName>ppt_x</p:attrName>
                                        </p:attrNameLst>
                                      </p:cBhvr>
                                      <p:tavLst>
                                        <p:tav tm="0">
                                          <p:val>
                                            <p:strVal val="#ppt_x"/>
                                          </p:val>
                                        </p:tav>
                                        <p:tav tm="100000">
                                          <p:val>
                                            <p:strVal val="#ppt_x"/>
                                          </p:val>
                                        </p:tav>
                                      </p:tavLst>
                                    </p:anim>
                                    <p:anim calcmode="lin" valueType="num">
                                      <p:cBhvr>
                                        <p:cTn dur="1000" fill="hold" id="21"/>
                                        <p:tgtEl>
                                          <p:spTgt spid="28"/>
                                        </p:tgtEl>
                                        <p:attrNameLst>
                                          <p:attrName>ppt_y</p:attrName>
                                        </p:attrNameLst>
                                      </p:cBhvr>
                                      <p:tavLst>
                                        <p:tav tm="0">
                                          <p:val>
                                            <p:strVal val="#ppt_y+.1"/>
                                          </p:val>
                                        </p:tav>
                                        <p:tav tm="100000">
                                          <p:val>
                                            <p:strVal val="#ppt_y"/>
                                          </p:val>
                                        </p:tav>
                                      </p:tavLst>
                                    </p:anim>
                                  </p:childTnLst>
                                </p:cTn>
                              </p:par>
                              <p:par>
                                <p:cTn fill="hold" id="22" nodeType="withEffect" presetClass="entr" presetID="42" presetSubtype="0">
                                  <p:stCondLst>
                                    <p:cond delay="0"/>
                                  </p:stCondLst>
                                  <p:childTnLst>
                                    <p:set>
                                      <p:cBhvr>
                                        <p:cTn dur="1" fill="hold" id="23">
                                          <p:stCondLst>
                                            <p:cond delay="0"/>
                                          </p:stCondLst>
                                        </p:cTn>
                                        <p:tgtEl>
                                          <p:spTgt spid="30"/>
                                        </p:tgtEl>
                                        <p:attrNameLst>
                                          <p:attrName>style.visibility</p:attrName>
                                        </p:attrNameLst>
                                      </p:cBhvr>
                                      <p:to>
                                        <p:strVal val="visible"/>
                                      </p:to>
                                    </p:set>
                                    <p:animEffect filter="fade" transition="in">
                                      <p:cBhvr>
                                        <p:cTn dur="1000" id="24"/>
                                        <p:tgtEl>
                                          <p:spTgt spid="30"/>
                                        </p:tgtEl>
                                      </p:cBhvr>
                                    </p:animEffect>
                                    <p:anim calcmode="lin" valueType="num">
                                      <p:cBhvr>
                                        <p:cTn dur="1000" fill="hold" id="25"/>
                                        <p:tgtEl>
                                          <p:spTgt spid="30"/>
                                        </p:tgtEl>
                                        <p:attrNameLst>
                                          <p:attrName>ppt_x</p:attrName>
                                        </p:attrNameLst>
                                      </p:cBhvr>
                                      <p:tavLst>
                                        <p:tav tm="0">
                                          <p:val>
                                            <p:strVal val="#ppt_x"/>
                                          </p:val>
                                        </p:tav>
                                        <p:tav tm="100000">
                                          <p:val>
                                            <p:strVal val="#ppt_x"/>
                                          </p:val>
                                        </p:tav>
                                      </p:tavLst>
                                    </p:anim>
                                    <p:anim calcmode="lin" valueType="num">
                                      <p:cBhvr>
                                        <p:cTn dur="1000" fill="hold" id="26"/>
                                        <p:tgtEl>
                                          <p:spTgt spid="30"/>
                                        </p:tgtEl>
                                        <p:attrNameLst>
                                          <p:attrName>ppt_y</p:attrName>
                                        </p:attrNameLst>
                                      </p:cBhvr>
                                      <p:tavLst>
                                        <p:tav tm="0">
                                          <p:val>
                                            <p:strVal val="#ppt_y+.1"/>
                                          </p:val>
                                        </p:tav>
                                        <p:tav tm="100000">
                                          <p:val>
                                            <p:strVal val="#ppt_y"/>
                                          </p:val>
                                        </p:tav>
                                      </p:tavLst>
                                    </p:anim>
                                  </p:childTnLst>
                                </p:cTn>
                              </p:par>
                            </p:childTnLst>
                          </p:cTn>
                        </p:par>
                      </p:childTnLst>
                    </p:cTn>
                  </p:par>
                  <p:par>
                    <p:cTn fill="hold" id="27" nodeType="clickPar">
                      <p:stCondLst>
                        <p:cond delay="indefinite"/>
                      </p:stCondLst>
                      <p:childTnLst>
                        <p:par>
                          <p:cTn fill="hold" id="28" nodeType="afterGroup">
                            <p:stCondLst>
                              <p:cond delay="0"/>
                            </p:stCondLst>
                            <p:childTnLst>
                              <p:par>
                                <p:cTn fill="hold" id="29" nodeType="clickEffect" presetClass="entr" presetID="53" presetSubtype="0">
                                  <p:stCondLst>
                                    <p:cond delay="0"/>
                                  </p:stCondLst>
                                  <p:childTnLst>
                                    <p:set>
                                      <p:cBhvr>
                                        <p:cTn dur="1" fill="hold" id="30">
                                          <p:stCondLst>
                                            <p:cond delay="0"/>
                                          </p:stCondLst>
                                        </p:cTn>
                                        <p:tgtEl>
                                          <p:spTgt spid="10"/>
                                        </p:tgtEl>
                                        <p:attrNameLst>
                                          <p:attrName>style.visibility</p:attrName>
                                        </p:attrNameLst>
                                      </p:cBhvr>
                                      <p:to>
                                        <p:strVal val="visible"/>
                                      </p:to>
                                    </p:set>
                                    <p:anim calcmode="lin" valueType="num">
                                      <p:cBhvr>
                                        <p:cTn dur="500" fill="hold" id="31"/>
                                        <p:tgtEl>
                                          <p:spTgt spid="10"/>
                                        </p:tgtEl>
                                        <p:attrNameLst>
                                          <p:attrName>ppt_w</p:attrName>
                                        </p:attrNameLst>
                                      </p:cBhvr>
                                      <p:tavLst>
                                        <p:tav tm="0">
                                          <p:val>
                                            <p:fltVal val="0"/>
                                          </p:val>
                                        </p:tav>
                                        <p:tav tm="100000">
                                          <p:val>
                                            <p:strVal val="#ppt_w"/>
                                          </p:val>
                                        </p:tav>
                                      </p:tavLst>
                                    </p:anim>
                                    <p:anim calcmode="lin" valueType="num">
                                      <p:cBhvr>
                                        <p:cTn dur="500" fill="hold" id="32"/>
                                        <p:tgtEl>
                                          <p:spTgt spid="10"/>
                                        </p:tgtEl>
                                        <p:attrNameLst>
                                          <p:attrName>ppt_h</p:attrName>
                                        </p:attrNameLst>
                                      </p:cBhvr>
                                      <p:tavLst>
                                        <p:tav tm="0">
                                          <p:val>
                                            <p:fltVal val="0"/>
                                          </p:val>
                                        </p:tav>
                                        <p:tav tm="100000">
                                          <p:val>
                                            <p:strVal val="#ppt_h"/>
                                          </p:val>
                                        </p:tav>
                                      </p:tavLst>
                                    </p:anim>
                                    <p:animEffect filter="fade" transition="in">
                                      <p:cBhvr>
                                        <p:cTn dur="500" id="33"/>
                                        <p:tgtEl>
                                          <p:spTgt spid="10"/>
                                        </p:tgtEl>
                                      </p:cBhvr>
                                    </p:animEffect>
                                  </p:childTnLst>
                                </p:cTn>
                              </p:par>
                            </p:childTnLst>
                          </p:cTn>
                        </p:par>
                      </p:childTnLst>
                    </p:cTn>
                  </p:par>
                  <p:par>
                    <p:cTn fill="hold" id="34" nodeType="clickPar">
                      <p:stCondLst>
                        <p:cond delay="indefinite"/>
                      </p:stCondLst>
                      <p:childTnLst>
                        <p:par>
                          <p:cTn fill="hold" id="35" nodeType="afterGroup">
                            <p:stCondLst>
                              <p:cond delay="0"/>
                            </p:stCondLst>
                            <p:childTnLst>
                              <p:par>
                                <p:cTn fill="hold" grpId="0" id="36" nodeType="clickEffect" presetClass="entr" presetID="41" presetSubtype="0">
                                  <p:stCondLst>
                                    <p:cond delay="0"/>
                                  </p:stCondLst>
                                  <p:iterate type="lt">
                                    <p:tmPct val="10000"/>
                                  </p:iterate>
                                  <p:childTnLst>
                                    <p:set>
                                      <p:cBhvr>
                                        <p:cTn dur="1" fill="hold" id="37">
                                          <p:stCondLst>
                                            <p:cond delay="0"/>
                                          </p:stCondLst>
                                        </p:cTn>
                                        <p:tgtEl>
                                          <p:spTgt spid="32">
                                            <p:txEl>
                                              <p:pRg end="0" st="0"/>
                                            </p:txEl>
                                          </p:spTgt>
                                        </p:tgtEl>
                                        <p:attrNameLst>
                                          <p:attrName>style.visibility</p:attrName>
                                        </p:attrNameLst>
                                      </p:cBhvr>
                                      <p:to>
                                        <p:strVal val="visible"/>
                                      </p:to>
                                    </p:set>
                                    <p:anim calcmode="lin" valueType="num">
                                      <p:cBhvr>
                                        <p:cTn dur="500" fill="hold" id="38"/>
                                        <p:tgtEl>
                                          <p:spTgt spid="32">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9"/>
                                        <p:tgtEl>
                                          <p:spTgt spid="32">
                                            <p:txEl>
                                              <p:pRg end="0" st="0"/>
                                            </p:txEl>
                                          </p:spTgt>
                                        </p:tgtEl>
                                        <p:attrNameLst>
                                          <p:attrName>ppt_y</p:attrName>
                                        </p:attrNameLst>
                                      </p:cBhvr>
                                      <p:tavLst>
                                        <p:tav tm="0">
                                          <p:val>
                                            <p:strVal val="#ppt_y"/>
                                          </p:val>
                                        </p:tav>
                                        <p:tav tm="100000">
                                          <p:val>
                                            <p:strVal val="#ppt_y"/>
                                          </p:val>
                                        </p:tav>
                                      </p:tavLst>
                                    </p:anim>
                                    <p:anim calcmode="lin" valueType="num">
                                      <p:cBhvr>
                                        <p:cTn dur="500" fill="hold" id="40"/>
                                        <p:tgtEl>
                                          <p:spTgt spid="32">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41"/>
                                        <p:tgtEl>
                                          <p:spTgt spid="32">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42" tmFilter="0,0; .5, 1; 1, 1"/>
                                        <p:tgtEl>
                                          <p:spTgt spid="32">
                                            <p:txEl>
                                              <p:pRg end="0" st="0"/>
                                            </p:txEl>
                                          </p:spTgt>
                                        </p:tgtEl>
                                      </p:cBhvr>
                                    </p:animEffect>
                                  </p:childTnLst>
                                </p:cTn>
                              </p:par>
                            </p:childTnLst>
                          </p:cTn>
                        </p:par>
                      </p:childTnLst>
                    </p:cTn>
                  </p:par>
                  <p:par>
                    <p:cTn fill="hold" id="43" nodeType="clickPar">
                      <p:stCondLst>
                        <p:cond delay="indefinite"/>
                      </p:stCondLst>
                      <p:childTnLst>
                        <p:par>
                          <p:cTn fill="hold" id="44" nodeType="afterGroup">
                            <p:stCondLst>
                              <p:cond delay="0"/>
                            </p:stCondLst>
                            <p:childTnLst>
                              <p:par>
                                <p:cTn fill="hold" grpId="0" id="45" nodeType="clickEffect" presetClass="entr" presetID="42" presetSubtype="0">
                                  <p:stCondLst>
                                    <p:cond delay="0"/>
                                  </p:stCondLst>
                                  <p:childTnLst>
                                    <p:set>
                                      <p:cBhvr>
                                        <p:cTn dur="1" fill="hold" id="46">
                                          <p:stCondLst>
                                            <p:cond delay="0"/>
                                          </p:stCondLst>
                                        </p:cTn>
                                        <p:tgtEl>
                                          <p:spTgt spid="15"/>
                                        </p:tgtEl>
                                        <p:attrNameLst>
                                          <p:attrName>style.visibility</p:attrName>
                                        </p:attrNameLst>
                                      </p:cBhvr>
                                      <p:to>
                                        <p:strVal val="visible"/>
                                      </p:to>
                                    </p:set>
                                    <p:animEffect filter="fade" transition="in">
                                      <p:cBhvr>
                                        <p:cTn dur="1000" id="47"/>
                                        <p:tgtEl>
                                          <p:spTgt spid="15"/>
                                        </p:tgtEl>
                                      </p:cBhvr>
                                    </p:animEffect>
                                    <p:anim calcmode="lin" valueType="num">
                                      <p:cBhvr>
                                        <p:cTn dur="1000" fill="hold" id="48"/>
                                        <p:tgtEl>
                                          <p:spTgt spid="15"/>
                                        </p:tgtEl>
                                        <p:attrNameLst>
                                          <p:attrName>ppt_x</p:attrName>
                                        </p:attrNameLst>
                                      </p:cBhvr>
                                      <p:tavLst>
                                        <p:tav tm="0">
                                          <p:val>
                                            <p:strVal val="#ppt_x"/>
                                          </p:val>
                                        </p:tav>
                                        <p:tav tm="100000">
                                          <p:val>
                                            <p:strVal val="#ppt_x"/>
                                          </p:val>
                                        </p:tav>
                                      </p:tavLst>
                                    </p:anim>
                                    <p:anim calcmode="lin" valueType="num">
                                      <p:cBhvr>
                                        <p:cTn dur="1000" fill="hold" id="49"/>
                                        <p:tgtEl>
                                          <p:spTgt spid="15"/>
                                        </p:tgtEl>
                                        <p:attrNameLst>
                                          <p:attrName>ppt_y</p:attrName>
                                        </p:attrNameLst>
                                      </p:cBhvr>
                                      <p:tavLst>
                                        <p:tav tm="0">
                                          <p:val>
                                            <p:strVal val="#ppt_y+.1"/>
                                          </p:val>
                                        </p:tav>
                                        <p:tav tm="100000">
                                          <p:val>
                                            <p:strVal val="#ppt_y"/>
                                          </p:val>
                                        </p:tav>
                                      </p:tavLst>
                                    </p:anim>
                                  </p:childTnLst>
                                </p:cTn>
                              </p:par>
                              <p:par>
                                <p:cTn fill="hold" grpId="0" id="50" nodeType="withEffect" presetClass="entr" presetID="42" presetSubtype="0">
                                  <p:stCondLst>
                                    <p:cond delay="0"/>
                                  </p:stCondLst>
                                  <p:childTnLst>
                                    <p:set>
                                      <p:cBhvr>
                                        <p:cTn dur="1" fill="hold" id="51">
                                          <p:stCondLst>
                                            <p:cond delay="0"/>
                                          </p:stCondLst>
                                        </p:cTn>
                                        <p:tgtEl>
                                          <p:spTgt spid="39"/>
                                        </p:tgtEl>
                                        <p:attrNameLst>
                                          <p:attrName>style.visibility</p:attrName>
                                        </p:attrNameLst>
                                      </p:cBhvr>
                                      <p:to>
                                        <p:strVal val="visible"/>
                                      </p:to>
                                    </p:set>
                                    <p:animEffect filter="fade" transition="in">
                                      <p:cBhvr>
                                        <p:cTn dur="1000" id="52"/>
                                        <p:tgtEl>
                                          <p:spTgt spid="39"/>
                                        </p:tgtEl>
                                      </p:cBhvr>
                                    </p:animEffect>
                                    <p:anim calcmode="lin" valueType="num">
                                      <p:cBhvr>
                                        <p:cTn dur="1000" fill="hold" id="53"/>
                                        <p:tgtEl>
                                          <p:spTgt spid="39"/>
                                        </p:tgtEl>
                                        <p:attrNameLst>
                                          <p:attrName>ppt_x</p:attrName>
                                        </p:attrNameLst>
                                      </p:cBhvr>
                                      <p:tavLst>
                                        <p:tav tm="0">
                                          <p:val>
                                            <p:strVal val="#ppt_x"/>
                                          </p:val>
                                        </p:tav>
                                        <p:tav tm="100000">
                                          <p:val>
                                            <p:strVal val="#ppt_x"/>
                                          </p:val>
                                        </p:tav>
                                      </p:tavLst>
                                    </p:anim>
                                    <p:anim calcmode="lin" valueType="num">
                                      <p:cBhvr>
                                        <p:cTn dur="1000" fill="hold" id="54"/>
                                        <p:tgtEl>
                                          <p:spTgt spid="39"/>
                                        </p:tgtEl>
                                        <p:attrNameLst>
                                          <p:attrName>ppt_y</p:attrName>
                                        </p:attrNameLst>
                                      </p:cBhvr>
                                      <p:tavLst>
                                        <p:tav tm="0">
                                          <p:val>
                                            <p:strVal val="#ppt_y+.1"/>
                                          </p:val>
                                        </p:tav>
                                        <p:tav tm="100000">
                                          <p:val>
                                            <p:strVal val="#ppt_y"/>
                                          </p:val>
                                        </p:tav>
                                      </p:tavLst>
                                    </p:anim>
                                  </p:childTnLst>
                                </p:cTn>
                              </p:par>
                            </p:childTnLst>
                          </p:cTn>
                        </p:par>
                      </p:childTnLst>
                    </p:cTn>
                  </p:par>
                  <p:par>
                    <p:cTn fill="hold" id="55" nodeType="clickPar">
                      <p:stCondLst>
                        <p:cond delay="indefinite"/>
                      </p:stCondLst>
                      <p:childTnLst>
                        <p:par>
                          <p:cTn fill="hold" id="56" nodeType="afterGroup">
                            <p:stCondLst>
                              <p:cond delay="0"/>
                            </p:stCondLst>
                            <p:childTnLst>
                              <p:par>
                                <p:cTn fill="hold" grpId="0" id="57" nodeType="clickEffect" presetClass="entr" presetID="42" presetSubtype="0">
                                  <p:stCondLst>
                                    <p:cond delay="0"/>
                                  </p:stCondLst>
                                  <p:childTnLst>
                                    <p:set>
                                      <p:cBhvr>
                                        <p:cTn dur="1" fill="hold" id="58">
                                          <p:stCondLst>
                                            <p:cond delay="0"/>
                                          </p:stCondLst>
                                        </p:cTn>
                                        <p:tgtEl>
                                          <p:spTgt spid="41"/>
                                        </p:tgtEl>
                                        <p:attrNameLst>
                                          <p:attrName>style.visibility</p:attrName>
                                        </p:attrNameLst>
                                      </p:cBhvr>
                                      <p:to>
                                        <p:strVal val="visible"/>
                                      </p:to>
                                    </p:set>
                                    <p:animEffect filter="fade" transition="in">
                                      <p:cBhvr>
                                        <p:cTn dur="1000" id="59"/>
                                        <p:tgtEl>
                                          <p:spTgt spid="41"/>
                                        </p:tgtEl>
                                      </p:cBhvr>
                                    </p:animEffect>
                                    <p:anim calcmode="lin" valueType="num">
                                      <p:cBhvr>
                                        <p:cTn dur="1000" fill="hold" id="60"/>
                                        <p:tgtEl>
                                          <p:spTgt spid="41"/>
                                        </p:tgtEl>
                                        <p:attrNameLst>
                                          <p:attrName>ppt_x</p:attrName>
                                        </p:attrNameLst>
                                      </p:cBhvr>
                                      <p:tavLst>
                                        <p:tav tm="0">
                                          <p:val>
                                            <p:strVal val="#ppt_x"/>
                                          </p:val>
                                        </p:tav>
                                        <p:tav tm="100000">
                                          <p:val>
                                            <p:strVal val="#ppt_x"/>
                                          </p:val>
                                        </p:tav>
                                      </p:tavLst>
                                    </p:anim>
                                    <p:anim calcmode="lin" valueType="num">
                                      <p:cBhvr>
                                        <p:cTn dur="1000" fill="hold" id="61"/>
                                        <p:tgtEl>
                                          <p:spTgt spid="4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32"/>
      <p:bldP grpId="0" spid="15"/>
      <p:bldP grpId="0" spid="39"/>
      <p:bldP grpId="0" spid="41"/>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文本框 15">
            <a:extLst>
              <a:ext uri="{FF2B5EF4-FFF2-40B4-BE49-F238E27FC236}">
                <a16:creationId xmlns:a16="http://schemas.microsoft.com/office/drawing/2014/main" id="{3300594A-AA18-4E36-83F7-18FBC445DBD2}"/>
              </a:ext>
            </a:extLst>
          </p:cNvPr>
          <p:cNvSpPr txBox="1"/>
          <p:nvPr/>
        </p:nvSpPr>
        <p:spPr>
          <a:xfrm>
            <a:off x="183028" y="196859"/>
            <a:ext cx="3279816" cy="701040"/>
          </a:xfrm>
          <a:prstGeom prst="rect">
            <a:avLst/>
          </a:prstGeom>
          <a:noFill/>
        </p:spPr>
        <p:txBody>
          <a:bodyPr rtlCol="0" wrap="square">
            <a:spAutoFit/>
          </a:bodyPr>
          <a:lstStyle/>
          <a:p>
            <a:pPr defTabSz="457200"/>
            <a:r>
              <a:rPr altLang="en-US" b="1" lang="zh-CN" sz="4000">
                <a:solidFill>
                  <a:srgbClr val="007AD6"/>
                </a:solidFill>
                <a:effectLst>
                  <a:outerShdw algn="tl" blurRad="38100" dir="2700000" dist="38100">
                    <a:srgbClr val="000000">
                      <a:alpha val="43137"/>
                    </a:srgbClr>
                  </a:outerShdw>
                </a:effectLst>
                <a:latin charset="-122" panose="01010104010101010101" pitchFamily="2" typeface="腾祥金砖黑简"/>
                <a:ea charset="-122" panose="01010104010101010101" pitchFamily="2" typeface="腾祥金砖黑简"/>
                <a:cs typeface="+mn-ea"/>
                <a:sym typeface="+mn-lt"/>
              </a:rPr>
              <a:t>兴趣爱好</a:t>
            </a:r>
          </a:p>
        </p:txBody>
      </p:sp>
      <p:pic>
        <p:nvPicPr>
          <p:cNvPr descr="D:\科研所资料\垃圾分类工作\指导手册\素材\244de02e91730d583deb517014b270c8.png244de02e91730d583deb517014b270c8" id="18" name="图片 1">
            <a:extLst>
              <a:ext uri="{FF2B5EF4-FFF2-40B4-BE49-F238E27FC236}">
                <a16:creationId xmlns:a16="http://schemas.microsoft.com/office/drawing/2014/main" id="{507A6234-2CAF-4437-B72D-9D2B4D1068FD}"/>
              </a:ext>
            </a:extLst>
          </p:cNvPr>
          <p:cNvPicPr>
            <a:picLocks noChangeArrowheads="1" noChangeAspect="1"/>
          </p:cNvPicPr>
          <p:nvPr/>
        </p:nvPicPr>
        <p:blipFill>
          <a:blip r:embed="rId3">
            <a:extLst>
              <a:ext uri="{28A0092B-C50C-407E-A947-70E740481C1C}">
                <a14:useLocalDpi/>
              </a:ext>
            </a:extLst>
          </a:blip>
          <a:stretch>
            <a:fillRect/>
          </a:stretch>
        </p:blipFill>
        <p:spPr bwMode="auto">
          <a:xfrm>
            <a:off x="4484689" y="1189037"/>
            <a:ext cx="7231062" cy="44799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grpSp>
        <p:nvGrpSpPr>
          <p:cNvPr id="19" name="组合 18">
            <a:extLst>
              <a:ext uri="{FF2B5EF4-FFF2-40B4-BE49-F238E27FC236}">
                <a16:creationId xmlns:a16="http://schemas.microsoft.com/office/drawing/2014/main" id="{02AD65EE-5517-4472-BCD4-6BF8813357FD}"/>
              </a:ext>
            </a:extLst>
          </p:cNvPr>
          <p:cNvGrpSpPr/>
          <p:nvPr/>
        </p:nvGrpSpPr>
        <p:grpSpPr>
          <a:xfrm>
            <a:off x="5147149" y="2021699"/>
            <a:ext cx="6378101" cy="706344"/>
            <a:chOff x="965528" y="1545220"/>
            <a:chExt cx="7558216" cy="706344"/>
          </a:xfrm>
        </p:grpSpPr>
        <p:sp>
          <p:nvSpPr>
            <p:cNvPr id="20" name="TextBox 11">
              <a:extLst>
                <a:ext uri="{FF2B5EF4-FFF2-40B4-BE49-F238E27FC236}">
                  <a16:creationId xmlns:a16="http://schemas.microsoft.com/office/drawing/2014/main" id="{FC789B46-3CCC-4AEA-86AB-DCDE71D0379C}"/>
                </a:ext>
              </a:extLst>
            </p:cNvPr>
            <p:cNvSpPr txBox="1">
              <a:spLocks noChangeArrowheads="1"/>
            </p:cNvSpPr>
            <p:nvPr/>
          </p:nvSpPr>
          <p:spPr bwMode="auto">
            <a:xfrm flipH="1">
              <a:off x="965529" y="1545220"/>
              <a:ext cx="2070103" cy="396240"/>
            </a:xfrm>
            <a:prstGeom prst="rect">
              <a:avLst/>
            </a:prstGeom>
            <a:noFill/>
            <a:ln>
              <a:noFill/>
            </a:ln>
            <a:effectLst/>
            <a:ex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defRPr/>
              </a:pPr>
              <a:r>
                <a:rPr altLang="en-US" b="1" lang="zh-CN" sz="2000">
                  <a:solidFill>
                    <a:schemeClr val="tx1">
                      <a:lumMod val="85000"/>
                      <a:lumOff val="15000"/>
                    </a:schemeClr>
                  </a:solidFill>
                  <a:latin charset="-122" panose="020b0503020204020204" pitchFamily="34" typeface="微软雅黑"/>
                  <a:ea charset="-122" panose="020b0503020204020204" pitchFamily="34" typeface="微软雅黑"/>
                  <a:cs charset="-122" panose="03000509000000000000" pitchFamily="65" typeface="黑体-繁"/>
                </a:rPr>
                <a:t>运动跑步</a:t>
              </a:r>
            </a:p>
          </p:txBody>
        </p:sp>
        <p:sp>
          <p:nvSpPr>
            <p:cNvPr id="34" name="TextBox 11">
              <a:extLst>
                <a:ext uri="{FF2B5EF4-FFF2-40B4-BE49-F238E27FC236}">
                  <a16:creationId xmlns:a16="http://schemas.microsoft.com/office/drawing/2014/main" id="{16CEC285-615D-42AA-A257-6C106DD38ECE}"/>
                </a:ext>
              </a:extLst>
            </p:cNvPr>
            <p:cNvSpPr txBox="1">
              <a:spLocks noChangeArrowheads="1"/>
            </p:cNvSpPr>
            <p:nvPr/>
          </p:nvSpPr>
          <p:spPr bwMode="auto">
            <a:xfrm flipH="1">
              <a:off x="965527" y="1833373"/>
              <a:ext cx="7558216" cy="457200"/>
            </a:xfrm>
            <a:prstGeom prst="rect">
              <a:avLst/>
            </a:prstGeom>
            <a:noFill/>
            <a:ln>
              <a:noFill/>
            </a:ln>
            <a:effectLst/>
            <a:ex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nSpc>
                  <a:spcPct val="150000"/>
                </a:lnSpc>
                <a:defRPr/>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cs charset="-122" panose="03000509000000000000" pitchFamily="65" typeface="黑体-繁"/>
                </a:rPr>
                <a:t>在这里输入内容文本，在这里输入内容文本，在这里输入内容文本</a:t>
              </a:r>
            </a:p>
          </p:txBody>
        </p:sp>
      </p:grpSp>
      <p:grpSp>
        <p:nvGrpSpPr>
          <p:cNvPr id="35" name="组合 34">
            <a:extLst>
              <a:ext uri="{FF2B5EF4-FFF2-40B4-BE49-F238E27FC236}">
                <a16:creationId xmlns:a16="http://schemas.microsoft.com/office/drawing/2014/main" id="{CFE115B4-4EB3-4E2E-898C-D6D61D151B46}"/>
              </a:ext>
            </a:extLst>
          </p:cNvPr>
          <p:cNvGrpSpPr/>
          <p:nvPr/>
        </p:nvGrpSpPr>
        <p:grpSpPr>
          <a:xfrm>
            <a:off x="5147148" y="3026610"/>
            <a:ext cx="7044852" cy="685101"/>
            <a:chOff x="1302766" y="3145516"/>
            <a:chExt cx="7044852" cy="685101"/>
          </a:xfrm>
        </p:grpSpPr>
        <p:sp>
          <p:nvSpPr>
            <p:cNvPr id="36" name="TextBox 11">
              <a:extLst>
                <a:ext uri="{FF2B5EF4-FFF2-40B4-BE49-F238E27FC236}">
                  <a16:creationId xmlns:a16="http://schemas.microsoft.com/office/drawing/2014/main" id="{C2CDE48B-AD9F-486A-8CCB-5DEA4CE8D6E9}"/>
                </a:ext>
              </a:extLst>
            </p:cNvPr>
            <p:cNvSpPr txBox="1">
              <a:spLocks noChangeArrowheads="1"/>
            </p:cNvSpPr>
            <p:nvPr/>
          </p:nvSpPr>
          <p:spPr bwMode="auto">
            <a:xfrm flipH="1">
              <a:off x="1302768" y="3145516"/>
              <a:ext cx="1281205" cy="396240"/>
            </a:xfrm>
            <a:prstGeom prst="rect">
              <a:avLst/>
            </a:prstGeom>
            <a:noFill/>
            <a:ln>
              <a:noFill/>
            </a:ln>
            <a:effectLst/>
            <a:ex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defRPr/>
              </a:pPr>
              <a:r>
                <a:rPr altLang="en-US" b="1" lang="zh-CN" sz="2000">
                  <a:solidFill>
                    <a:schemeClr val="tx1">
                      <a:lumMod val="85000"/>
                      <a:lumOff val="15000"/>
                    </a:schemeClr>
                  </a:solidFill>
                  <a:latin charset="-122" panose="020b0503020204020204" pitchFamily="34" typeface="微软雅黑"/>
                  <a:ea charset="-122" panose="020b0503020204020204" pitchFamily="34" typeface="微软雅黑"/>
                  <a:cs charset="-122" panose="03000509000000000000" pitchFamily="65" typeface="黑体-繁"/>
                </a:rPr>
                <a:t>琴棋书画</a:t>
              </a:r>
            </a:p>
          </p:txBody>
        </p:sp>
        <p:sp>
          <p:nvSpPr>
            <p:cNvPr id="37" name="TextBox 11">
              <a:extLst>
                <a:ext uri="{FF2B5EF4-FFF2-40B4-BE49-F238E27FC236}">
                  <a16:creationId xmlns:a16="http://schemas.microsoft.com/office/drawing/2014/main" id="{5D741085-6180-4B70-AA31-C4CCC079AA4F}"/>
                </a:ext>
              </a:extLst>
            </p:cNvPr>
            <p:cNvSpPr txBox="1">
              <a:spLocks noChangeArrowheads="1"/>
            </p:cNvSpPr>
            <p:nvPr/>
          </p:nvSpPr>
          <p:spPr bwMode="auto">
            <a:xfrm flipH="1">
              <a:off x="1302766" y="3412425"/>
              <a:ext cx="7044852" cy="457200"/>
            </a:xfrm>
            <a:prstGeom prst="rect">
              <a:avLst/>
            </a:prstGeom>
            <a:noFill/>
            <a:ln>
              <a:noFill/>
            </a:ln>
            <a:effectLst/>
            <a:ex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nSpc>
                  <a:spcPct val="150000"/>
                </a:lnSpc>
                <a:defRPr/>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cs charset="-122" panose="03000509000000000000" pitchFamily="65" typeface="黑体-繁"/>
                </a:rPr>
                <a:t>在这里输入内容文本，在这里输入内容文本，在这里输入内容文本</a:t>
              </a:r>
            </a:p>
          </p:txBody>
        </p:sp>
      </p:grpSp>
      <p:grpSp>
        <p:nvGrpSpPr>
          <p:cNvPr id="38" name="组合 37">
            <a:extLst>
              <a:ext uri="{FF2B5EF4-FFF2-40B4-BE49-F238E27FC236}">
                <a16:creationId xmlns:a16="http://schemas.microsoft.com/office/drawing/2014/main" id="{CC8BED03-0EAA-46CA-8236-0C7131025FE8}"/>
              </a:ext>
            </a:extLst>
          </p:cNvPr>
          <p:cNvGrpSpPr/>
          <p:nvPr/>
        </p:nvGrpSpPr>
        <p:grpSpPr>
          <a:xfrm>
            <a:off x="5147148" y="4010277"/>
            <a:ext cx="7044850" cy="770768"/>
            <a:chOff x="7855515" y="1545220"/>
            <a:chExt cx="7044850" cy="770768"/>
          </a:xfrm>
        </p:grpSpPr>
        <p:sp>
          <p:nvSpPr>
            <p:cNvPr id="39" name="TextBox 11">
              <a:extLst>
                <a:ext uri="{FF2B5EF4-FFF2-40B4-BE49-F238E27FC236}">
                  <a16:creationId xmlns:a16="http://schemas.microsoft.com/office/drawing/2014/main" id="{4086D739-885D-4290-9D90-52BAD5D79EF3}"/>
                </a:ext>
              </a:extLst>
            </p:cNvPr>
            <p:cNvSpPr txBox="1">
              <a:spLocks noChangeArrowheads="1"/>
            </p:cNvSpPr>
            <p:nvPr/>
          </p:nvSpPr>
          <p:spPr bwMode="auto">
            <a:xfrm flipH="1">
              <a:off x="7855517" y="1545221"/>
              <a:ext cx="2374868" cy="396240"/>
            </a:xfrm>
            <a:prstGeom prst="rect">
              <a:avLst/>
            </a:prstGeom>
            <a:noFill/>
            <a:ln>
              <a:noFill/>
            </a:ln>
            <a:effectLst/>
            <a:ex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defRPr/>
              </a:pPr>
              <a:r>
                <a:rPr altLang="en-US" b="1" lang="zh-CN" sz="2000">
                  <a:solidFill>
                    <a:schemeClr val="tx1">
                      <a:lumMod val="85000"/>
                      <a:lumOff val="15000"/>
                    </a:schemeClr>
                  </a:solidFill>
                  <a:latin charset="-122" panose="020b0503020204020204" pitchFamily="34" typeface="微软雅黑"/>
                  <a:ea charset="-122" panose="020b0503020204020204" pitchFamily="34" typeface="微软雅黑"/>
                  <a:cs charset="-122" panose="03000509000000000000" pitchFamily="65" typeface="黑体-繁"/>
                </a:rPr>
                <a:t>朗诵主持</a:t>
              </a:r>
            </a:p>
          </p:txBody>
        </p:sp>
        <p:sp>
          <p:nvSpPr>
            <p:cNvPr id="40" name="TextBox 11">
              <a:extLst>
                <a:ext uri="{FF2B5EF4-FFF2-40B4-BE49-F238E27FC236}">
                  <a16:creationId xmlns:a16="http://schemas.microsoft.com/office/drawing/2014/main" id="{1C94FE62-4384-426F-B4CA-84E7334F32AC}"/>
                </a:ext>
              </a:extLst>
            </p:cNvPr>
            <p:cNvSpPr txBox="1">
              <a:spLocks noChangeArrowheads="1"/>
            </p:cNvSpPr>
            <p:nvPr/>
          </p:nvSpPr>
          <p:spPr bwMode="auto">
            <a:xfrm flipH="1">
              <a:off x="7855514" y="1897798"/>
              <a:ext cx="7044850" cy="457200"/>
            </a:xfrm>
            <a:prstGeom prst="rect">
              <a:avLst/>
            </a:prstGeom>
            <a:noFill/>
            <a:ln>
              <a:noFill/>
            </a:ln>
            <a:effectLst/>
            <a:ex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nSpc>
                  <a:spcPct val="150000"/>
                </a:lnSpc>
                <a:defRPr/>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cs charset="-122" panose="03000509000000000000" pitchFamily="65" typeface="黑体-繁"/>
                </a:rPr>
                <a:t>在这里输入内容文本，在这里输入内容文本，在这里输入内容文本</a:t>
              </a:r>
            </a:p>
          </p:txBody>
        </p:sp>
      </p:grpSp>
      <p:pic>
        <p:nvPicPr>
          <p:cNvPr id="44" name="图片 1">
            <a:extLst>
              <a:ext uri="{FF2B5EF4-FFF2-40B4-BE49-F238E27FC236}">
                <a16:creationId xmlns:a16="http://schemas.microsoft.com/office/drawing/2014/main" id="{AA53391B-8308-4C60-88DA-84A7000ADECC}"/>
              </a:ext>
            </a:extLst>
          </p:cNvPr>
          <p:cNvPicPr>
            <a:picLocks noChangeArrowheads="1" noChangeAspect="1"/>
          </p:cNvPicPr>
          <p:nvPr/>
        </p:nvPicPr>
        <p:blipFill>
          <a:blip r:embed="rId4">
            <a:extLst>
              <a:ext uri="{28A0092B-C50C-407E-A947-70E740481C1C}">
                <a14:useLocalDpi/>
              </a:ext>
            </a:extLst>
          </a:blip>
          <a:stretch>
            <a:fillRect/>
          </a:stretch>
        </p:blipFill>
        <p:spPr bwMode="auto">
          <a:xfrm>
            <a:off x="532689" y="1494529"/>
            <a:ext cx="4089193" cy="401617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Tree>
    <p:extLst>
      <p:ext uri="{BB962C8B-B14F-4D97-AF65-F5344CB8AC3E}">
        <p14:creationId val="3242167274"/>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1" presetSubtype="1">
                                  <p:stCondLst>
                                    <p:cond delay="0"/>
                                  </p:stCondLst>
                                  <p:childTnLst>
                                    <p:set>
                                      <p:cBhvr>
                                        <p:cTn dur="1" fill="hold" id="6">
                                          <p:stCondLst>
                                            <p:cond delay="0"/>
                                          </p:stCondLst>
                                        </p:cTn>
                                        <p:tgtEl>
                                          <p:spTgt spid="44"/>
                                        </p:tgtEl>
                                        <p:attrNameLst>
                                          <p:attrName>style.visibility</p:attrName>
                                        </p:attrNameLst>
                                      </p:cBhvr>
                                      <p:to>
                                        <p:strVal val="visible"/>
                                      </p:to>
                                    </p:set>
                                    <p:animEffect filter="wheel(1)" transition="in">
                                      <p:cBhvr>
                                        <p:cTn dur="2000" id="7"/>
                                        <p:tgtEl>
                                          <p:spTgt spid="4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53" presetSubtype="0">
                                  <p:stCondLst>
                                    <p:cond delay="0"/>
                                  </p:stCondLst>
                                  <p:childTnLst>
                                    <p:set>
                                      <p:cBhvr>
                                        <p:cTn dur="1" fill="hold" id="11">
                                          <p:stCondLst>
                                            <p:cond delay="0"/>
                                          </p:stCondLst>
                                        </p:cTn>
                                        <p:tgtEl>
                                          <p:spTgt spid="18"/>
                                        </p:tgtEl>
                                        <p:attrNameLst>
                                          <p:attrName>style.visibility</p:attrName>
                                        </p:attrNameLst>
                                      </p:cBhvr>
                                      <p:to>
                                        <p:strVal val="visible"/>
                                      </p:to>
                                    </p:set>
                                    <p:anim calcmode="lin" valueType="num">
                                      <p:cBhvr>
                                        <p:cTn dur="500" fill="hold" id="12"/>
                                        <p:tgtEl>
                                          <p:spTgt spid="18"/>
                                        </p:tgtEl>
                                        <p:attrNameLst>
                                          <p:attrName>ppt_w</p:attrName>
                                        </p:attrNameLst>
                                      </p:cBhvr>
                                      <p:tavLst>
                                        <p:tav tm="0">
                                          <p:val>
                                            <p:fltVal val="0"/>
                                          </p:val>
                                        </p:tav>
                                        <p:tav tm="100000">
                                          <p:val>
                                            <p:strVal val="#ppt_w"/>
                                          </p:val>
                                        </p:tav>
                                      </p:tavLst>
                                    </p:anim>
                                    <p:anim calcmode="lin" valueType="num">
                                      <p:cBhvr>
                                        <p:cTn dur="500" fill="hold" id="13"/>
                                        <p:tgtEl>
                                          <p:spTgt spid="18"/>
                                        </p:tgtEl>
                                        <p:attrNameLst>
                                          <p:attrName>ppt_h</p:attrName>
                                        </p:attrNameLst>
                                      </p:cBhvr>
                                      <p:tavLst>
                                        <p:tav tm="0">
                                          <p:val>
                                            <p:fltVal val="0"/>
                                          </p:val>
                                        </p:tav>
                                        <p:tav tm="100000">
                                          <p:val>
                                            <p:strVal val="#ppt_h"/>
                                          </p:val>
                                        </p:tav>
                                      </p:tavLst>
                                    </p:anim>
                                    <p:animEffect filter="fade" transition="in">
                                      <p:cBhvr>
                                        <p:cTn dur="500" id="14"/>
                                        <p:tgtEl>
                                          <p:spTgt spid="18"/>
                                        </p:tgtEl>
                                      </p:cBhvr>
                                    </p:animEffect>
                                  </p:childTnLst>
                                </p:cTn>
                              </p:par>
                            </p:childTnLst>
                          </p:cTn>
                        </p:par>
                        <p:par>
                          <p:cTn fill="hold" id="15" nodeType="afterGroup">
                            <p:stCondLst>
                              <p:cond delay="500"/>
                            </p:stCondLst>
                            <p:childTnLst>
                              <p:par>
                                <p:cTn fill="hold" id="16" nodeType="afterEffect" presetClass="entr" presetID="42" presetSubtype="0">
                                  <p:stCondLst>
                                    <p:cond delay="0"/>
                                  </p:stCondLst>
                                  <p:childTnLst>
                                    <p:set>
                                      <p:cBhvr>
                                        <p:cTn dur="1" fill="hold" id="17">
                                          <p:stCondLst>
                                            <p:cond delay="0"/>
                                          </p:stCondLst>
                                        </p:cTn>
                                        <p:tgtEl>
                                          <p:spTgt spid="19"/>
                                        </p:tgtEl>
                                        <p:attrNameLst>
                                          <p:attrName>style.visibility</p:attrName>
                                        </p:attrNameLst>
                                      </p:cBhvr>
                                      <p:to>
                                        <p:strVal val="visible"/>
                                      </p:to>
                                    </p:set>
                                    <p:animEffect filter="fade" transition="in">
                                      <p:cBhvr>
                                        <p:cTn dur="1000" id="18"/>
                                        <p:tgtEl>
                                          <p:spTgt spid="19"/>
                                        </p:tgtEl>
                                      </p:cBhvr>
                                    </p:animEffect>
                                    <p:anim calcmode="lin" valueType="num">
                                      <p:cBhvr>
                                        <p:cTn dur="1000" fill="hold" id="19"/>
                                        <p:tgtEl>
                                          <p:spTgt spid="19"/>
                                        </p:tgtEl>
                                        <p:attrNameLst>
                                          <p:attrName>ppt_x</p:attrName>
                                        </p:attrNameLst>
                                      </p:cBhvr>
                                      <p:tavLst>
                                        <p:tav tm="0">
                                          <p:val>
                                            <p:strVal val="#ppt_x"/>
                                          </p:val>
                                        </p:tav>
                                        <p:tav tm="100000">
                                          <p:val>
                                            <p:strVal val="#ppt_x"/>
                                          </p:val>
                                        </p:tav>
                                      </p:tavLst>
                                    </p:anim>
                                    <p:anim calcmode="lin" valueType="num">
                                      <p:cBhvr>
                                        <p:cTn dur="1000" fill="hold" id="20"/>
                                        <p:tgtEl>
                                          <p:spTgt spid="19"/>
                                        </p:tgtEl>
                                        <p:attrNameLst>
                                          <p:attrName>ppt_y</p:attrName>
                                        </p:attrNameLst>
                                      </p:cBhvr>
                                      <p:tavLst>
                                        <p:tav tm="0">
                                          <p:val>
                                            <p:strVal val="#ppt_y+.1"/>
                                          </p:val>
                                        </p:tav>
                                        <p:tav tm="100000">
                                          <p:val>
                                            <p:strVal val="#ppt_y"/>
                                          </p:val>
                                        </p:tav>
                                      </p:tavLst>
                                    </p:anim>
                                  </p:childTnLst>
                                </p:cTn>
                              </p:par>
                            </p:childTnLst>
                          </p:cTn>
                        </p:par>
                        <p:par>
                          <p:cTn fill="hold" id="21" nodeType="afterGroup">
                            <p:stCondLst>
                              <p:cond delay="1500"/>
                            </p:stCondLst>
                            <p:childTnLst>
                              <p:par>
                                <p:cTn fill="hold" id="22" nodeType="afterEffect" presetClass="entr" presetID="42" presetSubtype="0">
                                  <p:stCondLst>
                                    <p:cond delay="0"/>
                                  </p:stCondLst>
                                  <p:childTnLst>
                                    <p:set>
                                      <p:cBhvr>
                                        <p:cTn dur="1" fill="hold" id="23">
                                          <p:stCondLst>
                                            <p:cond delay="0"/>
                                          </p:stCondLst>
                                        </p:cTn>
                                        <p:tgtEl>
                                          <p:spTgt spid="35"/>
                                        </p:tgtEl>
                                        <p:attrNameLst>
                                          <p:attrName>style.visibility</p:attrName>
                                        </p:attrNameLst>
                                      </p:cBhvr>
                                      <p:to>
                                        <p:strVal val="visible"/>
                                      </p:to>
                                    </p:set>
                                    <p:animEffect filter="fade" transition="in">
                                      <p:cBhvr>
                                        <p:cTn dur="1000" id="24"/>
                                        <p:tgtEl>
                                          <p:spTgt spid="35"/>
                                        </p:tgtEl>
                                      </p:cBhvr>
                                    </p:animEffect>
                                    <p:anim calcmode="lin" valueType="num">
                                      <p:cBhvr>
                                        <p:cTn dur="1000" fill="hold" id="25"/>
                                        <p:tgtEl>
                                          <p:spTgt spid="35"/>
                                        </p:tgtEl>
                                        <p:attrNameLst>
                                          <p:attrName>ppt_x</p:attrName>
                                        </p:attrNameLst>
                                      </p:cBhvr>
                                      <p:tavLst>
                                        <p:tav tm="0">
                                          <p:val>
                                            <p:strVal val="#ppt_x"/>
                                          </p:val>
                                        </p:tav>
                                        <p:tav tm="100000">
                                          <p:val>
                                            <p:strVal val="#ppt_x"/>
                                          </p:val>
                                        </p:tav>
                                      </p:tavLst>
                                    </p:anim>
                                    <p:anim calcmode="lin" valueType="num">
                                      <p:cBhvr>
                                        <p:cTn dur="1000" fill="hold" id="26"/>
                                        <p:tgtEl>
                                          <p:spTgt spid="35"/>
                                        </p:tgtEl>
                                        <p:attrNameLst>
                                          <p:attrName>ppt_y</p:attrName>
                                        </p:attrNameLst>
                                      </p:cBhvr>
                                      <p:tavLst>
                                        <p:tav tm="0">
                                          <p:val>
                                            <p:strVal val="#ppt_y+.1"/>
                                          </p:val>
                                        </p:tav>
                                        <p:tav tm="100000">
                                          <p:val>
                                            <p:strVal val="#ppt_y"/>
                                          </p:val>
                                        </p:tav>
                                      </p:tavLst>
                                    </p:anim>
                                  </p:childTnLst>
                                </p:cTn>
                              </p:par>
                            </p:childTnLst>
                          </p:cTn>
                        </p:par>
                        <p:par>
                          <p:cTn fill="hold" id="27" nodeType="afterGroup">
                            <p:stCondLst>
                              <p:cond delay="2500"/>
                            </p:stCondLst>
                            <p:childTnLst>
                              <p:par>
                                <p:cTn fill="hold" id="28" nodeType="afterEffect" presetClass="entr" presetID="42" presetSubtype="0">
                                  <p:stCondLst>
                                    <p:cond delay="0"/>
                                  </p:stCondLst>
                                  <p:childTnLst>
                                    <p:set>
                                      <p:cBhvr>
                                        <p:cTn dur="1" fill="hold" id="29">
                                          <p:stCondLst>
                                            <p:cond delay="0"/>
                                          </p:stCondLst>
                                        </p:cTn>
                                        <p:tgtEl>
                                          <p:spTgt spid="38"/>
                                        </p:tgtEl>
                                        <p:attrNameLst>
                                          <p:attrName>style.visibility</p:attrName>
                                        </p:attrNameLst>
                                      </p:cBhvr>
                                      <p:to>
                                        <p:strVal val="visible"/>
                                      </p:to>
                                    </p:set>
                                    <p:animEffect filter="fade" transition="in">
                                      <p:cBhvr>
                                        <p:cTn dur="1000" id="30"/>
                                        <p:tgtEl>
                                          <p:spTgt spid="38"/>
                                        </p:tgtEl>
                                      </p:cBhvr>
                                    </p:animEffect>
                                    <p:anim calcmode="lin" valueType="num">
                                      <p:cBhvr>
                                        <p:cTn dur="1000" fill="hold" id="31"/>
                                        <p:tgtEl>
                                          <p:spTgt spid="38"/>
                                        </p:tgtEl>
                                        <p:attrNameLst>
                                          <p:attrName>ppt_x</p:attrName>
                                        </p:attrNameLst>
                                      </p:cBhvr>
                                      <p:tavLst>
                                        <p:tav tm="0">
                                          <p:val>
                                            <p:strVal val="#ppt_x"/>
                                          </p:val>
                                        </p:tav>
                                        <p:tav tm="100000">
                                          <p:val>
                                            <p:strVal val="#ppt_x"/>
                                          </p:val>
                                        </p:tav>
                                      </p:tavLst>
                                    </p:anim>
                                    <p:anim calcmode="lin" valueType="num">
                                      <p:cBhvr>
                                        <p:cTn dur="1000" fill="hold" id="32"/>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5" name="文本框 14">
            <a:extLst>
              <a:ext uri="{FF2B5EF4-FFF2-40B4-BE49-F238E27FC236}">
                <a16:creationId xmlns:a16="http://schemas.microsoft.com/office/drawing/2014/main" id="{B182BF85-A708-4815-9B33-D3A04358A0E0}"/>
              </a:ext>
            </a:extLst>
          </p:cNvPr>
          <p:cNvSpPr txBox="1"/>
          <p:nvPr/>
        </p:nvSpPr>
        <p:spPr>
          <a:xfrm>
            <a:off x="183028" y="196859"/>
            <a:ext cx="3279816" cy="701040"/>
          </a:xfrm>
          <a:prstGeom prst="rect">
            <a:avLst/>
          </a:prstGeom>
          <a:noFill/>
        </p:spPr>
        <p:txBody>
          <a:bodyPr rtlCol="0" wrap="square">
            <a:spAutoFit/>
          </a:bodyPr>
          <a:lstStyle/>
          <a:p>
            <a:pPr defTabSz="457200"/>
            <a:r>
              <a:rPr altLang="en-US" b="1" lang="zh-CN" sz="4000">
                <a:solidFill>
                  <a:srgbClr val="007AD6"/>
                </a:solidFill>
                <a:effectLst>
                  <a:outerShdw algn="tl" blurRad="38100" dir="2700000" dist="38100">
                    <a:srgbClr val="000000">
                      <a:alpha val="43137"/>
                    </a:srgbClr>
                  </a:outerShdw>
                </a:effectLst>
                <a:latin charset="-122" panose="01010104010101010101" pitchFamily="2" typeface="腾祥金砖黑简"/>
                <a:ea charset="-122" panose="01010104010101010101" pitchFamily="2" typeface="腾祥金砖黑简"/>
                <a:cs typeface="+mn-ea"/>
                <a:sym typeface="+mn-lt"/>
              </a:rPr>
              <a:t>我的生活</a:t>
            </a:r>
          </a:p>
        </p:txBody>
      </p:sp>
      <p:pic>
        <p:nvPicPr>
          <p:cNvPr id="3" name="图片 2">
            <a:extLst>
              <a:ext uri="{FF2B5EF4-FFF2-40B4-BE49-F238E27FC236}">
                <a16:creationId xmlns:a16="http://schemas.microsoft.com/office/drawing/2014/main" id="{F8C9C187-0F8E-4F40-850C-454A7647EADE}"/>
              </a:ext>
            </a:extLst>
          </p:cNvPr>
          <p:cNvPicPr>
            <a:picLocks noChangeAspect="1"/>
          </p:cNvPicPr>
          <p:nvPr/>
        </p:nvPicPr>
        <p:blipFill>
          <a:blip r:embed="rId3">
            <a:extLst>
              <a:ext uri="{28A0092B-C50C-407E-A947-70E740481C1C}">
                <a14:useLocalDpi val="0"/>
              </a:ext>
            </a:extLst>
          </a:blip>
          <a:srcRect b="15278" l="25995" r="22580" t="9722"/>
          <a:stretch>
            <a:fillRect/>
          </a:stretch>
        </p:blipFill>
        <p:spPr>
          <a:xfrm>
            <a:off x="1270810" y="1065042"/>
            <a:ext cx="3147508" cy="3278357"/>
          </a:xfrm>
          <a:prstGeom prst="rect">
            <a:avLst/>
          </a:prstGeom>
        </p:spPr>
      </p:pic>
      <p:pic>
        <p:nvPicPr>
          <p:cNvPr id="5" name="图片 4">
            <a:extLst>
              <a:ext uri="{FF2B5EF4-FFF2-40B4-BE49-F238E27FC236}">
                <a16:creationId xmlns:a16="http://schemas.microsoft.com/office/drawing/2014/main" id="{60D339E9-6A5F-4217-9058-69CDD5818CFA}"/>
              </a:ext>
            </a:extLst>
          </p:cNvPr>
          <p:cNvPicPr>
            <a:picLocks noChangeAspect="1"/>
          </p:cNvPicPr>
          <p:nvPr/>
        </p:nvPicPr>
        <p:blipFill>
          <a:blip r:embed="rId4">
            <a:extLst>
              <a:ext uri="{28A0092B-C50C-407E-A947-70E740481C1C}">
                <a14:useLocalDpi val="0"/>
              </a:ext>
            </a:extLst>
          </a:blip>
          <a:srcRect b="9999" l="25409" r="28170" t="13611"/>
          <a:stretch>
            <a:fillRect/>
          </a:stretch>
        </p:blipFill>
        <p:spPr>
          <a:xfrm>
            <a:off x="4642660" y="1065042"/>
            <a:ext cx="3225754" cy="3790950"/>
          </a:xfrm>
          <a:prstGeom prst="rect">
            <a:avLst/>
          </a:prstGeom>
        </p:spPr>
      </p:pic>
      <p:pic>
        <p:nvPicPr>
          <p:cNvPr id="9" name="图片 8">
            <a:extLst>
              <a:ext uri="{FF2B5EF4-FFF2-40B4-BE49-F238E27FC236}">
                <a16:creationId xmlns:a16="http://schemas.microsoft.com/office/drawing/2014/main" id="{E0A88E46-D4AF-4B21-A626-483F62AFE554}"/>
              </a:ext>
            </a:extLst>
          </p:cNvPr>
          <p:cNvPicPr>
            <a:picLocks noChangeAspect="1"/>
          </p:cNvPicPr>
          <p:nvPr/>
        </p:nvPicPr>
        <p:blipFill>
          <a:blip r:embed="rId5">
            <a:extLst>
              <a:ext uri="{28A0092B-C50C-407E-A947-70E740481C1C}">
                <a14:useLocalDpi val="0"/>
              </a:ext>
            </a:extLst>
          </a:blip>
          <a:srcRect b="13056" l="26462" r="18388" t="15530"/>
          <a:stretch>
            <a:fillRect/>
          </a:stretch>
        </p:blipFill>
        <p:spPr>
          <a:xfrm>
            <a:off x="8092756" y="1065042"/>
            <a:ext cx="4099244" cy="3790950"/>
          </a:xfrm>
          <a:prstGeom prst="rect">
            <a:avLst/>
          </a:prstGeom>
        </p:spPr>
      </p:pic>
      <p:sp>
        <p:nvSpPr>
          <p:cNvPr id="24" name="TextBox 11">
            <a:extLst>
              <a:ext uri="{FF2B5EF4-FFF2-40B4-BE49-F238E27FC236}">
                <a16:creationId xmlns:a16="http://schemas.microsoft.com/office/drawing/2014/main" id="{7E22593F-C9FD-44CF-A4C9-95976DB42E95}"/>
              </a:ext>
            </a:extLst>
          </p:cNvPr>
          <p:cNvSpPr txBox="1">
            <a:spLocks noChangeArrowheads="1"/>
          </p:cNvSpPr>
          <p:nvPr/>
        </p:nvSpPr>
        <p:spPr bwMode="auto">
          <a:xfrm flipH="1">
            <a:off x="1971122" y="4343399"/>
            <a:ext cx="1746884" cy="853440"/>
          </a:xfrm>
          <a:prstGeom prst="rect">
            <a:avLst/>
          </a:prstGeom>
          <a:noFill/>
          <a:ln>
            <a:noFill/>
          </a:ln>
          <a:effectLst/>
          <a:ex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defRPr/>
            </a:pPr>
            <a:r>
              <a:rPr altLang="en-US" b="1" lang="zh-CN" sz="5000">
                <a:solidFill>
                  <a:schemeClr val="tx1">
                    <a:lumMod val="85000"/>
                    <a:lumOff val="15000"/>
                  </a:schemeClr>
                </a:solidFill>
                <a:latin charset="-122" panose="00020600040101010101" pitchFamily="18" typeface="汉仪铸字木头人W"/>
                <a:ea charset="-122" panose="00020600040101010101" pitchFamily="18" typeface="汉仪铸字木头人W"/>
                <a:cs charset="-122" panose="03000509000000000000" pitchFamily="65" typeface="黑体-繁"/>
              </a:rPr>
              <a:t>读书</a:t>
            </a:r>
          </a:p>
        </p:txBody>
      </p:sp>
      <p:sp>
        <p:nvSpPr>
          <p:cNvPr id="25" name="TextBox 11">
            <a:extLst>
              <a:ext uri="{FF2B5EF4-FFF2-40B4-BE49-F238E27FC236}">
                <a16:creationId xmlns:a16="http://schemas.microsoft.com/office/drawing/2014/main" id="{79186E5D-5814-4DE9-90A5-8F7F8A63439D}"/>
              </a:ext>
            </a:extLst>
          </p:cNvPr>
          <p:cNvSpPr txBox="1">
            <a:spLocks noChangeArrowheads="1"/>
          </p:cNvSpPr>
          <p:nvPr/>
        </p:nvSpPr>
        <p:spPr bwMode="auto">
          <a:xfrm flipH="1">
            <a:off x="5342972" y="4343399"/>
            <a:ext cx="1746884" cy="853440"/>
          </a:xfrm>
          <a:prstGeom prst="rect">
            <a:avLst/>
          </a:prstGeom>
          <a:noFill/>
          <a:ln>
            <a:noFill/>
          </a:ln>
          <a:effectLst/>
          <a:ex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defRPr/>
            </a:pPr>
            <a:r>
              <a:rPr altLang="en-US" b="1" lang="zh-CN" sz="5000">
                <a:solidFill>
                  <a:schemeClr val="tx1">
                    <a:lumMod val="85000"/>
                    <a:lumOff val="15000"/>
                  </a:schemeClr>
                </a:solidFill>
                <a:latin charset="-122" panose="00020600040101010101" pitchFamily="18" typeface="汉仪铸字木头人W"/>
                <a:ea charset="-122" panose="00020600040101010101" pitchFamily="18" typeface="汉仪铸字木头人W"/>
                <a:cs charset="-122" panose="03000509000000000000" pitchFamily="65" typeface="黑体-繁"/>
              </a:rPr>
              <a:t>运动</a:t>
            </a:r>
          </a:p>
        </p:txBody>
      </p:sp>
      <p:sp>
        <p:nvSpPr>
          <p:cNvPr id="26" name="TextBox 11">
            <a:extLst>
              <a:ext uri="{FF2B5EF4-FFF2-40B4-BE49-F238E27FC236}">
                <a16:creationId xmlns:a16="http://schemas.microsoft.com/office/drawing/2014/main" id="{B25C49B7-0966-40F5-B46B-E5FB46F563DD}"/>
              </a:ext>
            </a:extLst>
          </p:cNvPr>
          <p:cNvSpPr txBox="1">
            <a:spLocks noChangeArrowheads="1"/>
          </p:cNvSpPr>
          <p:nvPr/>
        </p:nvSpPr>
        <p:spPr bwMode="auto">
          <a:xfrm flipH="1">
            <a:off x="8793068" y="4343399"/>
            <a:ext cx="1746884" cy="853440"/>
          </a:xfrm>
          <a:prstGeom prst="rect">
            <a:avLst/>
          </a:prstGeom>
          <a:noFill/>
          <a:ln>
            <a:noFill/>
          </a:ln>
          <a:effectLst/>
          <a:ex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defRPr/>
            </a:pPr>
            <a:r>
              <a:rPr altLang="en-US" b="1" lang="zh-CN" sz="5000">
                <a:solidFill>
                  <a:schemeClr val="tx1">
                    <a:lumMod val="85000"/>
                    <a:lumOff val="15000"/>
                  </a:schemeClr>
                </a:solidFill>
                <a:latin charset="-122" panose="00020600040101010101" pitchFamily="18" typeface="汉仪铸字木头人W"/>
                <a:ea charset="-122" panose="00020600040101010101" pitchFamily="18" typeface="汉仪铸字木头人W"/>
                <a:cs charset="-122" panose="03000509000000000000" pitchFamily="65" typeface="黑体-繁"/>
              </a:rPr>
              <a:t>跑步</a:t>
            </a:r>
          </a:p>
        </p:txBody>
      </p:sp>
    </p:spTree>
    <p:extLst>
      <p:ext uri="{BB962C8B-B14F-4D97-AF65-F5344CB8AC3E}">
        <p14:creationId val="3377252843"/>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ppt_w</p:attrName>
                                        </p:attrNameLst>
                                      </p:cBhvr>
                                      <p:tavLst>
                                        <p:tav tm="0">
                                          <p:val>
                                            <p:fltVal val="0"/>
                                          </p:val>
                                        </p:tav>
                                        <p:tav tm="100000">
                                          <p:val>
                                            <p:strVal val="#ppt_w"/>
                                          </p:val>
                                        </p:tav>
                                      </p:tavLst>
                                    </p:anim>
                                    <p:anim calcmode="lin" valueType="num">
                                      <p:cBhvr>
                                        <p:cTn dur="500" fill="hold" id="8"/>
                                        <p:tgtEl>
                                          <p:spTgt spid="3"/>
                                        </p:tgtEl>
                                        <p:attrNameLst>
                                          <p:attrName>ppt_h</p:attrName>
                                        </p:attrNameLst>
                                      </p:cBhvr>
                                      <p:tavLst>
                                        <p:tav tm="0">
                                          <p:val>
                                            <p:fltVal val="0"/>
                                          </p:val>
                                        </p:tav>
                                        <p:tav tm="100000">
                                          <p:val>
                                            <p:strVal val="#ppt_h"/>
                                          </p:val>
                                        </p:tav>
                                      </p:tavLst>
                                    </p:anim>
                                    <p:animEffect filter="fade" transition="in">
                                      <p:cBhvr>
                                        <p:cTn dur="500" id="9"/>
                                        <p:tgtEl>
                                          <p:spTgt spid="3"/>
                                        </p:tgtEl>
                                      </p:cBhvr>
                                    </p:animEffect>
                                  </p:childTnLst>
                                </p:cTn>
                              </p:par>
                              <p:par>
                                <p:cTn fill="hold" id="10" nodeType="withEffect" presetClass="entr" presetID="53" presetSubtype="0">
                                  <p:stCondLst>
                                    <p:cond delay="0"/>
                                  </p:stCondLst>
                                  <p:childTnLst>
                                    <p:set>
                                      <p:cBhvr>
                                        <p:cTn dur="1" fill="hold" id="11">
                                          <p:stCondLst>
                                            <p:cond delay="0"/>
                                          </p:stCondLst>
                                        </p:cTn>
                                        <p:tgtEl>
                                          <p:spTgt spid="5"/>
                                        </p:tgtEl>
                                        <p:attrNameLst>
                                          <p:attrName>style.visibility</p:attrName>
                                        </p:attrNameLst>
                                      </p:cBhvr>
                                      <p:to>
                                        <p:strVal val="visible"/>
                                      </p:to>
                                    </p:set>
                                    <p:anim calcmode="lin" valueType="num">
                                      <p:cBhvr>
                                        <p:cTn dur="500" fill="hold" id="12"/>
                                        <p:tgtEl>
                                          <p:spTgt spid="5"/>
                                        </p:tgtEl>
                                        <p:attrNameLst>
                                          <p:attrName>ppt_w</p:attrName>
                                        </p:attrNameLst>
                                      </p:cBhvr>
                                      <p:tavLst>
                                        <p:tav tm="0">
                                          <p:val>
                                            <p:fltVal val="0"/>
                                          </p:val>
                                        </p:tav>
                                        <p:tav tm="100000">
                                          <p:val>
                                            <p:strVal val="#ppt_w"/>
                                          </p:val>
                                        </p:tav>
                                      </p:tavLst>
                                    </p:anim>
                                    <p:anim calcmode="lin" valueType="num">
                                      <p:cBhvr>
                                        <p:cTn dur="500" fill="hold" id="13"/>
                                        <p:tgtEl>
                                          <p:spTgt spid="5"/>
                                        </p:tgtEl>
                                        <p:attrNameLst>
                                          <p:attrName>ppt_h</p:attrName>
                                        </p:attrNameLst>
                                      </p:cBhvr>
                                      <p:tavLst>
                                        <p:tav tm="0">
                                          <p:val>
                                            <p:fltVal val="0"/>
                                          </p:val>
                                        </p:tav>
                                        <p:tav tm="100000">
                                          <p:val>
                                            <p:strVal val="#ppt_h"/>
                                          </p:val>
                                        </p:tav>
                                      </p:tavLst>
                                    </p:anim>
                                    <p:animEffect filter="fade" transition="in">
                                      <p:cBhvr>
                                        <p:cTn dur="500" id="14"/>
                                        <p:tgtEl>
                                          <p:spTgt spid="5"/>
                                        </p:tgtEl>
                                      </p:cBhvr>
                                    </p:animEffect>
                                  </p:childTnLst>
                                </p:cTn>
                              </p:par>
                              <p:par>
                                <p:cTn fill="hold" id="15" nodeType="withEffect" presetClass="entr" presetID="53" presetSubtype="0">
                                  <p:stCondLst>
                                    <p:cond delay="0"/>
                                  </p:stCondLst>
                                  <p:childTnLst>
                                    <p:set>
                                      <p:cBhvr>
                                        <p:cTn dur="1" fill="hold" id="16">
                                          <p:stCondLst>
                                            <p:cond delay="0"/>
                                          </p:stCondLst>
                                        </p:cTn>
                                        <p:tgtEl>
                                          <p:spTgt spid="9"/>
                                        </p:tgtEl>
                                        <p:attrNameLst>
                                          <p:attrName>style.visibility</p:attrName>
                                        </p:attrNameLst>
                                      </p:cBhvr>
                                      <p:to>
                                        <p:strVal val="visible"/>
                                      </p:to>
                                    </p:set>
                                    <p:anim calcmode="lin" valueType="num">
                                      <p:cBhvr>
                                        <p:cTn dur="500" fill="hold" id="17"/>
                                        <p:tgtEl>
                                          <p:spTgt spid="9"/>
                                        </p:tgtEl>
                                        <p:attrNameLst>
                                          <p:attrName>ppt_w</p:attrName>
                                        </p:attrNameLst>
                                      </p:cBhvr>
                                      <p:tavLst>
                                        <p:tav tm="0">
                                          <p:val>
                                            <p:fltVal val="0"/>
                                          </p:val>
                                        </p:tav>
                                        <p:tav tm="100000">
                                          <p:val>
                                            <p:strVal val="#ppt_w"/>
                                          </p:val>
                                        </p:tav>
                                      </p:tavLst>
                                    </p:anim>
                                    <p:anim calcmode="lin" valueType="num">
                                      <p:cBhvr>
                                        <p:cTn dur="500" fill="hold" id="18"/>
                                        <p:tgtEl>
                                          <p:spTgt spid="9"/>
                                        </p:tgtEl>
                                        <p:attrNameLst>
                                          <p:attrName>ppt_h</p:attrName>
                                        </p:attrNameLst>
                                      </p:cBhvr>
                                      <p:tavLst>
                                        <p:tav tm="0">
                                          <p:val>
                                            <p:fltVal val="0"/>
                                          </p:val>
                                        </p:tav>
                                        <p:tav tm="100000">
                                          <p:val>
                                            <p:strVal val="#ppt_h"/>
                                          </p:val>
                                        </p:tav>
                                      </p:tavLst>
                                    </p:anim>
                                    <p:animEffect filter="fade" transition="in">
                                      <p:cBhvr>
                                        <p:cTn dur="500" id="19"/>
                                        <p:tgtEl>
                                          <p:spTgt spid="9"/>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42" presetSubtype="0">
                                  <p:stCondLst>
                                    <p:cond delay="0"/>
                                  </p:stCondLst>
                                  <p:childTnLst>
                                    <p:set>
                                      <p:cBhvr>
                                        <p:cTn dur="1" fill="hold" id="23">
                                          <p:stCondLst>
                                            <p:cond delay="0"/>
                                          </p:stCondLst>
                                        </p:cTn>
                                        <p:tgtEl>
                                          <p:spTgt spid="24"/>
                                        </p:tgtEl>
                                        <p:attrNameLst>
                                          <p:attrName>style.visibility</p:attrName>
                                        </p:attrNameLst>
                                      </p:cBhvr>
                                      <p:to>
                                        <p:strVal val="visible"/>
                                      </p:to>
                                    </p:set>
                                    <p:animEffect filter="fade" transition="in">
                                      <p:cBhvr>
                                        <p:cTn dur="1000" id="24"/>
                                        <p:tgtEl>
                                          <p:spTgt spid="24"/>
                                        </p:tgtEl>
                                      </p:cBhvr>
                                    </p:animEffect>
                                    <p:anim calcmode="lin" valueType="num">
                                      <p:cBhvr>
                                        <p:cTn dur="1000" fill="hold" id="25"/>
                                        <p:tgtEl>
                                          <p:spTgt spid="24"/>
                                        </p:tgtEl>
                                        <p:attrNameLst>
                                          <p:attrName>ppt_x</p:attrName>
                                        </p:attrNameLst>
                                      </p:cBhvr>
                                      <p:tavLst>
                                        <p:tav tm="0">
                                          <p:val>
                                            <p:strVal val="#ppt_x"/>
                                          </p:val>
                                        </p:tav>
                                        <p:tav tm="100000">
                                          <p:val>
                                            <p:strVal val="#ppt_x"/>
                                          </p:val>
                                        </p:tav>
                                      </p:tavLst>
                                    </p:anim>
                                    <p:anim calcmode="lin" valueType="num">
                                      <p:cBhvr>
                                        <p:cTn dur="1000" fill="hold" id="26"/>
                                        <p:tgtEl>
                                          <p:spTgt spid="24"/>
                                        </p:tgtEl>
                                        <p:attrNameLst>
                                          <p:attrName>ppt_y</p:attrName>
                                        </p:attrNameLst>
                                      </p:cBhvr>
                                      <p:tavLst>
                                        <p:tav tm="0">
                                          <p:val>
                                            <p:strVal val="#ppt_y+.1"/>
                                          </p:val>
                                        </p:tav>
                                        <p:tav tm="100000">
                                          <p:val>
                                            <p:strVal val="#ppt_y"/>
                                          </p:val>
                                        </p:tav>
                                      </p:tavLst>
                                    </p:anim>
                                  </p:childTnLst>
                                </p:cTn>
                              </p:par>
                              <p:par>
                                <p:cTn fill="hold" grpId="0" id="27" nodeType="withEffect" presetClass="entr" presetID="42" presetSubtype="0">
                                  <p:stCondLst>
                                    <p:cond delay="0"/>
                                  </p:stCondLst>
                                  <p:childTnLst>
                                    <p:set>
                                      <p:cBhvr>
                                        <p:cTn dur="1" fill="hold" id="28">
                                          <p:stCondLst>
                                            <p:cond delay="0"/>
                                          </p:stCondLst>
                                        </p:cTn>
                                        <p:tgtEl>
                                          <p:spTgt spid="25"/>
                                        </p:tgtEl>
                                        <p:attrNameLst>
                                          <p:attrName>style.visibility</p:attrName>
                                        </p:attrNameLst>
                                      </p:cBhvr>
                                      <p:to>
                                        <p:strVal val="visible"/>
                                      </p:to>
                                    </p:set>
                                    <p:animEffect filter="fade" transition="in">
                                      <p:cBhvr>
                                        <p:cTn dur="1000" id="29"/>
                                        <p:tgtEl>
                                          <p:spTgt spid="25"/>
                                        </p:tgtEl>
                                      </p:cBhvr>
                                    </p:animEffect>
                                    <p:anim calcmode="lin" valueType="num">
                                      <p:cBhvr>
                                        <p:cTn dur="1000" fill="hold" id="30"/>
                                        <p:tgtEl>
                                          <p:spTgt spid="25"/>
                                        </p:tgtEl>
                                        <p:attrNameLst>
                                          <p:attrName>ppt_x</p:attrName>
                                        </p:attrNameLst>
                                      </p:cBhvr>
                                      <p:tavLst>
                                        <p:tav tm="0">
                                          <p:val>
                                            <p:strVal val="#ppt_x"/>
                                          </p:val>
                                        </p:tav>
                                        <p:tav tm="100000">
                                          <p:val>
                                            <p:strVal val="#ppt_x"/>
                                          </p:val>
                                        </p:tav>
                                      </p:tavLst>
                                    </p:anim>
                                    <p:anim calcmode="lin" valueType="num">
                                      <p:cBhvr>
                                        <p:cTn dur="1000" fill="hold" id="31"/>
                                        <p:tgtEl>
                                          <p:spTgt spid="25"/>
                                        </p:tgtEl>
                                        <p:attrNameLst>
                                          <p:attrName>ppt_y</p:attrName>
                                        </p:attrNameLst>
                                      </p:cBhvr>
                                      <p:tavLst>
                                        <p:tav tm="0">
                                          <p:val>
                                            <p:strVal val="#ppt_y+.1"/>
                                          </p:val>
                                        </p:tav>
                                        <p:tav tm="100000">
                                          <p:val>
                                            <p:strVal val="#ppt_y"/>
                                          </p:val>
                                        </p:tav>
                                      </p:tavLst>
                                    </p:anim>
                                  </p:childTnLst>
                                </p:cTn>
                              </p:par>
                              <p:par>
                                <p:cTn fill="hold" grpId="0" id="32" nodeType="withEffect" presetClass="entr" presetID="42" presetSubtype="0">
                                  <p:stCondLst>
                                    <p:cond delay="0"/>
                                  </p:stCondLst>
                                  <p:childTnLst>
                                    <p:set>
                                      <p:cBhvr>
                                        <p:cTn dur="1" fill="hold" id="33">
                                          <p:stCondLst>
                                            <p:cond delay="0"/>
                                          </p:stCondLst>
                                        </p:cTn>
                                        <p:tgtEl>
                                          <p:spTgt spid="26"/>
                                        </p:tgtEl>
                                        <p:attrNameLst>
                                          <p:attrName>style.visibility</p:attrName>
                                        </p:attrNameLst>
                                      </p:cBhvr>
                                      <p:to>
                                        <p:strVal val="visible"/>
                                      </p:to>
                                    </p:set>
                                    <p:animEffect filter="fade" transition="in">
                                      <p:cBhvr>
                                        <p:cTn dur="1000" id="34"/>
                                        <p:tgtEl>
                                          <p:spTgt spid="26"/>
                                        </p:tgtEl>
                                      </p:cBhvr>
                                    </p:animEffect>
                                    <p:anim calcmode="lin" valueType="num">
                                      <p:cBhvr>
                                        <p:cTn dur="1000" fill="hold" id="35"/>
                                        <p:tgtEl>
                                          <p:spTgt spid="26"/>
                                        </p:tgtEl>
                                        <p:attrNameLst>
                                          <p:attrName>ppt_x</p:attrName>
                                        </p:attrNameLst>
                                      </p:cBhvr>
                                      <p:tavLst>
                                        <p:tav tm="0">
                                          <p:val>
                                            <p:strVal val="#ppt_x"/>
                                          </p:val>
                                        </p:tav>
                                        <p:tav tm="100000">
                                          <p:val>
                                            <p:strVal val="#ppt_x"/>
                                          </p:val>
                                        </p:tav>
                                      </p:tavLst>
                                    </p:anim>
                                    <p:anim calcmode="lin" valueType="num">
                                      <p:cBhvr>
                                        <p:cTn dur="1000" fill="hold" id="36"/>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25"/>
      <p:bldP grpId="0" spid="26"/>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文本框 4">
            <a:extLst>
              <a:ext uri="{FF2B5EF4-FFF2-40B4-BE49-F238E27FC236}">
                <a16:creationId xmlns:a16="http://schemas.microsoft.com/office/drawing/2014/main" id="{2656AD5C-6142-4735-AF48-C930CEC91429}"/>
              </a:ext>
            </a:extLst>
          </p:cNvPr>
          <p:cNvSpPr txBox="1"/>
          <p:nvPr/>
        </p:nvSpPr>
        <p:spPr>
          <a:xfrm>
            <a:off x="183028" y="196859"/>
            <a:ext cx="3279816" cy="701040"/>
          </a:xfrm>
          <a:prstGeom prst="rect">
            <a:avLst/>
          </a:prstGeom>
          <a:noFill/>
        </p:spPr>
        <p:txBody>
          <a:bodyPr rtlCol="0" wrap="square">
            <a:spAutoFit/>
          </a:bodyPr>
          <a:lstStyle/>
          <a:p>
            <a:pPr defTabSz="457200"/>
            <a:r>
              <a:rPr altLang="en-US" b="1" lang="zh-CN" sz="4000">
                <a:solidFill>
                  <a:srgbClr val="007AD6"/>
                </a:solidFill>
                <a:effectLst>
                  <a:outerShdw algn="tl" blurRad="38100" dir="2700000" dist="38100">
                    <a:srgbClr val="000000">
                      <a:alpha val="43137"/>
                    </a:srgbClr>
                  </a:outerShdw>
                </a:effectLst>
                <a:latin charset="-122" panose="01010104010101010101" pitchFamily="2" typeface="腾祥金砖黑简"/>
                <a:ea charset="-122" panose="01010104010101010101" pitchFamily="2" typeface="腾祥金砖黑简"/>
                <a:cs typeface="+mn-ea"/>
                <a:sym typeface="+mn-lt"/>
              </a:rPr>
              <a:t>我的生活</a:t>
            </a:r>
          </a:p>
        </p:txBody>
      </p:sp>
      <p:pic>
        <p:nvPicPr>
          <p:cNvPr id="3" name="图片 2">
            <a:extLst>
              <a:ext uri="{FF2B5EF4-FFF2-40B4-BE49-F238E27FC236}">
                <a16:creationId xmlns:a16="http://schemas.microsoft.com/office/drawing/2014/main" id="{F963880B-D6E0-4520-A6CB-D92848960D4F}"/>
              </a:ext>
            </a:extLst>
          </p:cNvPr>
          <p:cNvPicPr>
            <a:picLocks noChangeAspect="1"/>
          </p:cNvPicPr>
          <p:nvPr/>
        </p:nvPicPr>
        <p:blipFill>
          <a:blip r:embed="rId3">
            <a:extLst>
              <a:ext uri="{28A0092B-C50C-407E-A947-70E740481C1C}">
                <a14:useLocalDpi val="0"/>
              </a:ext>
            </a:extLst>
          </a:blip>
          <a:srcRect b="10278" l="22579" r="21632" t="22222"/>
          <a:stretch>
            <a:fillRect/>
          </a:stretch>
        </p:blipFill>
        <p:spPr>
          <a:xfrm>
            <a:off x="1918269" y="1333500"/>
            <a:ext cx="3593583" cy="3105150"/>
          </a:xfrm>
          <a:prstGeom prst="rect">
            <a:avLst/>
          </a:prstGeom>
        </p:spPr>
      </p:pic>
      <p:pic>
        <p:nvPicPr>
          <p:cNvPr id="6" name="图片 5">
            <a:extLst>
              <a:ext uri="{FF2B5EF4-FFF2-40B4-BE49-F238E27FC236}">
                <a16:creationId xmlns:a16="http://schemas.microsoft.com/office/drawing/2014/main" id="{A150E376-A209-490E-B8BB-738278CA45FC}"/>
              </a:ext>
            </a:extLst>
          </p:cNvPr>
          <p:cNvPicPr>
            <a:picLocks noChangeAspect="1"/>
          </p:cNvPicPr>
          <p:nvPr/>
        </p:nvPicPr>
        <p:blipFill>
          <a:blip r:embed="rId4">
            <a:extLst>
              <a:ext uri="{28A0092B-C50C-407E-A947-70E740481C1C}">
                <a14:useLocalDpi val="0"/>
              </a:ext>
            </a:extLst>
          </a:blip>
          <a:srcRect b="12408" l="21235" r="21081" t="16063"/>
          <a:stretch>
            <a:fillRect/>
          </a:stretch>
        </p:blipFill>
        <p:spPr>
          <a:xfrm>
            <a:off x="6987082" y="1152524"/>
            <a:ext cx="3882749" cy="3438525"/>
          </a:xfrm>
          <a:prstGeom prst="rect">
            <a:avLst/>
          </a:prstGeom>
        </p:spPr>
      </p:pic>
      <p:sp>
        <p:nvSpPr>
          <p:cNvPr id="10" name="TextBox 11">
            <a:extLst>
              <a:ext uri="{FF2B5EF4-FFF2-40B4-BE49-F238E27FC236}">
                <a16:creationId xmlns:a16="http://schemas.microsoft.com/office/drawing/2014/main" id="{A2547B09-892C-42D2-9DF3-ABE12C5A93A1}"/>
              </a:ext>
            </a:extLst>
          </p:cNvPr>
          <p:cNvSpPr txBox="1">
            <a:spLocks noChangeArrowheads="1"/>
          </p:cNvSpPr>
          <p:nvPr/>
        </p:nvSpPr>
        <p:spPr bwMode="auto">
          <a:xfrm flipH="1">
            <a:off x="2841618" y="4591049"/>
            <a:ext cx="1746884" cy="853440"/>
          </a:xfrm>
          <a:prstGeom prst="rect">
            <a:avLst/>
          </a:prstGeom>
          <a:noFill/>
          <a:ln>
            <a:noFill/>
          </a:ln>
          <a:effectLst/>
          <a:ex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defRPr/>
            </a:pPr>
            <a:r>
              <a:rPr altLang="en-US" b="1" lang="zh-CN" sz="5000">
                <a:solidFill>
                  <a:schemeClr val="tx1">
                    <a:lumMod val="85000"/>
                    <a:lumOff val="15000"/>
                  </a:schemeClr>
                </a:solidFill>
                <a:latin charset="-122" panose="00020600040101010101" pitchFamily="18" typeface="汉仪铸字木头人W"/>
                <a:ea charset="-122" panose="00020600040101010101" pitchFamily="18" typeface="汉仪铸字木头人W"/>
                <a:cs charset="-122" panose="03000509000000000000" pitchFamily="65" typeface="黑体-繁"/>
              </a:rPr>
              <a:t>研究</a:t>
            </a:r>
          </a:p>
        </p:txBody>
      </p:sp>
      <p:sp>
        <p:nvSpPr>
          <p:cNvPr id="11" name="TextBox 11">
            <a:extLst>
              <a:ext uri="{FF2B5EF4-FFF2-40B4-BE49-F238E27FC236}">
                <a16:creationId xmlns:a16="http://schemas.microsoft.com/office/drawing/2014/main" id="{67C54107-1485-47A9-B72A-0595E9742A97}"/>
              </a:ext>
            </a:extLst>
          </p:cNvPr>
          <p:cNvSpPr txBox="1">
            <a:spLocks noChangeArrowheads="1"/>
          </p:cNvSpPr>
          <p:nvPr/>
        </p:nvSpPr>
        <p:spPr bwMode="auto">
          <a:xfrm flipH="1">
            <a:off x="7959764" y="4591049"/>
            <a:ext cx="2384386" cy="1615440"/>
          </a:xfrm>
          <a:prstGeom prst="rect">
            <a:avLst/>
          </a:prstGeom>
          <a:noFill/>
          <a:ln>
            <a:noFill/>
          </a:ln>
          <a:effectLst/>
          <a:ex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defRPr/>
            </a:pPr>
            <a:r>
              <a:rPr altLang="en-US" b="1" lang="zh-CN" sz="5000">
                <a:solidFill>
                  <a:schemeClr val="tx1">
                    <a:lumMod val="85000"/>
                    <a:lumOff val="15000"/>
                  </a:schemeClr>
                </a:solidFill>
                <a:latin charset="-122" panose="00020600040101010101" pitchFamily="18" typeface="汉仪铸字木头人W"/>
                <a:ea charset="-122" panose="00020600040101010101" pitchFamily="18" typeface="汉仪铸字木头人W"/>
                <a:cs charset="-122" panose="03000509000000000000" pitchFamily="65" typeface="黑体-繁"/>
              </a:rPr>
              <a:t>课外学习</a:t>
            </a:r>
          </a:p>
        </p:txBody>
      </p:sp>
    </p:spTree>
    <p:extLst>
      <p:ext uri="{BB962C8B-B14F-4D97-AF65-F5344CB8AC3E}">
        <p14:creationId val="1573747148"/>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ppt_w</p:attrName>
                                        </p:attrNameLst>
                                      </p:cBhvr>
                                      <p:tavLst>
                                        <p:tav tm="0">
                                          <p:val>
                                            <p:fltVal val="0"/>
                                          </p:val>
                                        </p:tav>
                                        <p:tav tm="100000">
                                          <p:val>
                                            <p:strVal val="#ppt_w"/>
                                          </p:val>
                                        </p:tav>
                                      </p:tavLst>
                                    </p:anim>
                                    <p:anim calcmode="lin" valueType="num">
                                      <p:cBhvr>
                                        <p:cTn dur="500" fill="hold" id="8"/>
                                        <p:tgtEl>
                                          <p:spTgt spid="3"/>
                                        </p:tgtEl>
                                        <p:attrNameLst>
                                          <p:attrName>ppt_h</p:attrName>
                                        </p:attrNameLst>
                                      </p:cBhvr>
                                      <p:tavLst>
                                        <p:tav tm="0">
                                          <p:val>
                                            <p:fltVal val="0"/>
                                          </p:val>
                                        </p:tav>
                                        <p:tav tm="100000">
                                          <p:val>
                                            <p:strVal val="#ppt_h"/>
                                          </p:val>
                                        </p:tav>
                                      </p:tavLst>
                                    </p:anim>
                                    <p:animEffect filter="fade" transition="in">
                                      <p:cBhvr>
                                        <p:cTn dur="500" id="9"/>
                                        <p:tgtEl>
                                          <p:spTgt spid="3"/>
                                        </p:tgtEl>
                                      </p:cBhvr>
                                    </p:animEffect>
                                  </p:childTnLst>
                                </p:cTn>
                              </p:par>
                              <p:par>
                                <p:cTn fill="hold" id="10" nodeType="withEffect" presetClass="entr" presetID="53" presetSubtype="0">
                                  <p:stCondLst>
                                    <p:cond delay="0"/>
                                  </p:stCondLst>
                                  <p:childTnLst>
                                    <p:set>
                                      <p:cBhvr>
                                        <p:cTn dur="1" fill="hold" id="11">
                                          <p:stCondLst>
                                            <p:cond delay="0"/>
                                          </p:stCondLst>
                                        </p:cTn>
                                        <p:tgtEl>
                                          <p:spTgt spid="6"/>
                                        </p:tgtEl>
                                        <p:attrNameLst>
                                          <p:attrName>style.visibility</p:attrName>
                                        </p:attrNameLst>
                                      </p:cBhvr>
                                      <p:to>
                                        <p:strVal val="visible"/>
                                      </p:to>
                                    </p:set>
                                    <p:anim calcmode="lin" valueType="num">
                                      <p:cBhvr>
                                        <p:cTn dur="500" fill="hold" id="12"/>
                                        <p:tgtEl>
                                          <p:spTgt spid="6"/>
                                        </p:tgtEl>
                                        <p:attrNameLst>
                                          <p:attrName>ppt_w</p:attrName>
                                        </p:attrNameLst>
                                      </p:cBhvr>
                                      <p:tavLst>
                                        <p:tav tm="0">
                                          <p:val>
                                            <p:fltVal val="0"/>
                                          </p:val>
                                        </p:tav>
                                        <p:tav tm="100000">
                                          <p:val>
                                            <p:strVal val="#ppt_w"/>
                                          </p:val>
                                        </p:tav>
                                      </p:tavLst>
                                    </p:anim>
                                    <p:anim calcmode="lin" valueType="num">
                                      <p:cBhvr>
                                        <p:cTn dur="500" fill="hold" id="13"/>
                                        <p:tgtEl>
                                          <p:spTgt spid="6"/>
                                        </p:tgtEl>
                                        <p:attrNameLst>
                                          <p:attrName>ppt_h</p:attrName>
                                        </p:attrNameLst>
                                      </p:cBhvr>
                                      <p:tavLst>
                                        <p:tav tm="0">
                                          <p:val>
                                            <p:fltVal val="0"/>
                                          </p:val>
                                        </p:tav>
                                        <p:tav tm="100000">
                                          <p:val>
                                            <p:strVal val="#ppt_h"/>
                                          </p:val>
                                        </p:tav>
                                      </p:tavLst>
                                    </p:anim>
                                    <p:animEffect filter="fade" transition="in">
                                      <p:cBhvr>
                                        <p:cTn dur="500" id="14"/>
                                        <p:tgtEl>
                                          <p:spTgt spid="6"/>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42" presetSubtype="0">
                                  <p:stCondLst>
                                    <p:cond delay="0"/>
                                  </p:stCondLst>
                                  <p:childTnLst>
                                    <p:set>
                                      <p:cBhvr>
                                        <p:cTn dur="1" fill="hold" id="18">
                                          <p:stCondLst>
                                            <p:cond delay="0"/>
                                          </p:stCondLst>
                                        </p:cTn>
                                        <p:tgtEl>
                                          <p:spTgt spid="10"/>
                                        </p:tgtEl>
                                        <p:attrNameLst>
                                          <p:attrName>style.visibility</p:attrName>
                                        </p:attrNameLst>
                                      </p:cBhvr>
                                      <p:to>
                                        <p:strVal val="visible"/>
                                      </p:to>
                                    </p:set>
                                    <p:animEffect filter="fade" transition="in">
                                      <p:cBhvr>
                                        <p:cTn dur="1000" id="19"/>
                                        <p:tgtEl>
                                          <p:spTgt spid="10"/>
                                        </p:tgtEl>
                                      </p:cBhvr>
                                    </p:animEffect>
                                    <p:anim calcmode="lin" valueType="num">
                                      <p:cBhvr>
                                        <p:cTn dur="1000" fill="hold" id="20"/>
                                        <p:tgtEl>
                                          <p:spTgt spid="10"/>
                                        </p:tgtEl>
                                        <p:attrNameLst>
                                          <p:attrName>ppt_x</p:attrName>
                                        </p:attrNameLst>
                                      </p:cBhvr>
                                      <p:tavLst>
                                        <p:tav tm="0">
                                          <p:val>
                                            <p:strVal val="#ppt_x"/>
                                          </p:val>
                                        </p:tav>
                                        <p:tav tm="100000">
                                          <p:val>
                                            <p:strVal val="#ppt_x"/>
                                          </p:val>
                                        </p:tav>
                                      </p:tavLst>
                                    </p:anim>
                                    <p:anim calcmode="lin" valueType="num">
                                      <p:cBhvr>
                                        <p:cTn dur="1000" fill="hold" id="21"/>
                                        <p:tgtEl>
                                          <p:spTgt spid="10"/>
                                        </p:tgtEl>
                                        <p:attrNameLst>
                                          <p:attrName>ppt_y</p:attrName>
                                        </p:attrNameLst>
                                      </p:cBhvr>
                                      <p:tavLst>
                                        <p:tav tm="0">
                                          <p:val>
                                            <p:strVal val="#ppt_y+.1"/>
                                          </p:val>
                                        </p:tav>
                                        <p:tav tm="100000">
                                          <p:val>
                                            <p:strVal val="#ppt_y"/>
                                          </p:val>
                                        </p:tav>
                                      </p:tavLst>
                                    </p:anim>
                                  </p:childTnLst>
                                </p:cTn>
                              </p:par>
                              <p:par>
                                <p:cTn fill="hold" grpId="0" id="22" nodeType="withEffect" presetClass="entr" presetID="42" presetSubtype="0">
                                  <p:stCondLst>
                                    <p:cond delay="0"/>
                                  </p:stCondLst>
                                  <p:childTnLst>
                                    <p:set>
                                      <p:cBhvr>
                                        <p:cTn dur="1" fill="hold" id="23">
                                          <p:stCondLst>
                                            <p:cond delay="0"/>
                                          </p:stCondLst>
                                        </p:cTn>
                                        <p:tgtEl>
                                          <p:spTgt spid="11"/>
                                        </p:tgtEl>
                                        <p:attrNameLst>
                                          <p:attrName>style.visibility</p:attrName>
                                        </p:attrNameLst>
                                      </p:cBhvr>
                                      <p:to>
                                        <p:strVal val="visible"/>
                                      </p:to>
                                    </p:set>
                                    <p:animEffect filter="fade" transition="in">
                                      <p:cBhvr>
                                        <p:cTn dur="1000" id="24"/>
                                        <p:tgtEl>
                                          <p:spTgt spid="11"/>
                                        </p:tgtEl>
                                      </p:cBhvr>
                                    </p:animEffect>
                                    <p:anim calcmode="lin" valueType="num">
                                      <p:cBhvr>
                                        <p:cTn dur="1000" fill="hold" id="25"/>
                                        <p:tgtEl>
                                          <p:spTgt spid="11"/>
                                        </p:tgtEl>
                                        <p:attrNameLst>
                                          <p:attrName>ppt_x</p:attrName>
                                        </p:attrNameLst>
                                      </p:cBhvr>
                                      <p:tavLst>
                                        <p:tav tm="0">
                                          <p:val>
                                            <p:strVal val="#ppt_x"/>
                                          </p:val>
                                        </p:tav>
                                        <p:tav tm="100000">
                                          <p:val>
                                            <p:strVal val="#ppt_x"/>
                                          </p:val>
                                        </p:tav>
                                      </p:tavLst>
                                    </p:anim>
                                    <p:anim calcmode="lin" valueType="num">
                                      <p:cBhvr>
                                        <p:cTn dur="1000" fill="hold" id="26"/>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文本框 7">
            <a:extLst>
              <a:ext uri="{FF2B5EF4-FFF2-40B4-BE49-F238E27FC236}">
                <a16:creationId xmlns:a16="http://schemas.microsoft.com/office/drawing/2014/main" id="{18D7E100-E03B-4814-9362-35740F383983}"/>
              </a:ext>
            </a:extLst>
          </p:cNvPr>
          <p:cNvSpPr txBox="1"/>
          <p:nvPr/>
        </p:nvSpPr>
        <p:spPr>
          <a:xfrm>
            <a:off x="183028" y="196859"/>
            <a:ext cx="3279816" cy="701040"/>
          </a:xfrm>
          <a:prstGeom prst="rect">
            <a:avLst/>
          </a:prstGeom>
          <a:noFill/>
        </p:spPr>
        <p:txBody>
          <a:bodyPr rtlCol="0" wrap="square">
            <a:spAutoFit/>
          </a:bodyPr>
          <a:lstStyle/>
          <a:p>
            <a:pPr defTabSz="457200"/>
            <a:r>
              <a:rPr altLang="en-US" b="1" lang="zh-CN" sz="4000">
                <a:solidFill>
                  <a:srgbClr val="007AD6"/>
                </a:solidFill>
                <a:effectLst>
                  <a:outerShdw algn="tl" blurRad="38100" dir="2700000" dist="38100">
                    <a:srgbClr val="000000">
                      <a:alpha val="43137"/>
                    </a:srgbClr>
                  </a:outerShdw>
                </a:effectLst>
                <a:latin charset="-122" panose="01010104010101010101" pitchFamily="2" typeface="腾祥金砖黑简"/>
                <a:ea charset="-122" panose="01010104010101010101" pitchFamily="2" typeface="腾祥金砖黑简"/>
                <a:cs typeface="+mn-ea"/>
                <a:sym typeface="+mn-lt"/>
              </a:rPr>
              <a:t>竞选目标</a:t>
            </a:r>
          </a:p>
        </p:txBody>
      </p:sp>
      <p:pic>
        <p:nvPicPr>
          <p:cNvPr descr="5" id="10" name="图片 4">
            <a:extLst>
              <a:ext uri="{FF2B5EF4-FFF2-40B4-BE49-F238E27FC236}">
                <a16:creationId xmlns:a16="http://schemas.microsoft.com/office/drawing/2014/main" id="{D66B981A-4840-4614-8E33-6E79085854F9}"/>
              </a:ext>
            </a:extLst>
          </p:cNvPr>
          <p:cNvPicPr>
            <a:picLocks noChangeArrowheads="1" noChangeAspect="1"/>
          </p:cNvPicPr>
          <p:nvPr/>
        </p:nvPicPr>
        <p:blipFill>
          <a:blip r:embed="rId3">
            <a:extLst>
              <a:ext uri="{28A0092B-C50C-407E-A947-70E740481C1C}">
                <a14:useLocalDpi/>
              </a:ext>
            </a:extLst>
          </a:blip>
          <a:stretch>
            <a:fillRect/>
          </a:stretch>
        </p:blipFill>
        <p:spPr bwMode="auto">
          <a:xfrm>
            <a:off x="2470390" y="1401357"/>
            <a:ext cx="7441925" cy="450243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1" name="矩形 10">
            <a:extLst>
              <a:ext uri="{FF2B5EF4-FFF2-40B4-BE49-F238E27FC236}">
                <a16:creationId xmlns:a16="http://schemas.microsoft.com/office/drawing/2014/main" id="{D4F3CE8B-B021-40E5-89DA-1E657A1A475A}"/>
              </a:ext>
            </a:extLst>
          </p:cNvPr>
          <p:cNvSpPr/>
          <p:nvPr/>
        </p:nvSpPr>
        <p:spPr>
          <a:xfrm>
            <a:off x="3337558" y="2103258"/>
            <a:ext cx="5516880" cy="1005840"/>
          </a:xfrm>
          <a:prstGeom prst="rect">
            <a:avLst/>
          </a:prstGeom>
        </p:spPr>
        <p:txBody>
          <a:bodyPr wrap="none">
            <a:spAutoFit/>
          </a:bodyPr>
          <a:lstStyle/>
          <a:p>
            <a:pPr algn="ctr" defTabSz="457200"/>
            <a:r>
              <a:rPr altLang="en-US" b="1" lang="zh-CN" sz="6000">
                <a:ln>
                  <a:solidFill>
                    <a:srgbClr val="004A82"/>
                  </a:solidFill>
                </a:ln>
                <a:solidFill>
                  <a:prstClr val="white"/>
                </a:solidFill>
                <a:effectLst>
                  <a:outerShdw algn="tl" blurRad="38100" dir="2700000" dist="38100">
                    <a:srgbClr val="000000">
                      <a:alpha val="43137"/>
                    </a:srgbClr>
                  </a:outerShdw>
                </a:effectLst>
                <a:latin charset="-122" panose="00020600040101010101" pitchFamily="18" typeface="汉仪铸字童年体W"/>
                <a:ea charset="-122" panose="00020600040101010101" pitchFamily="18" typeface="汉仪铸字童年体W"/>
                <a:cs typeface="+mn-ea"/>
                <a:sym typeface="+mn-lt"/>
              </a:rPr>
              <a:t>少先队大队委员</a:t>
            </a:r>
          </a:p>
        </p:txBody>
      </p:sp>
      <p:sp>
        <p:nvSpPr>
          <p:cNvPr id="12" name="矩形 11">
            <a:extLst>
              <a:ext uri="{FF2B5EF4-FFF2-40B4-BE49-F238E27FC236}">
                <a16:creationId xmlns:a16="http://schemas.microsoft.com/office/drawing/2014/main" id="{BA9C2187-9C6A-4A7D-8F3D-411620F66A73}"/>
              </a:ext>
            </a:extLst>
          </p:cNvPr>
          <p:cNvSpPr/>
          <p:nvPr/>
        </p:nvSpPr>
        <p:spPr>
          <a:xfrm>
            <a:off x="2979669" y="3118921"/>
            <a:ext cx="6232659" cy="1737360"/>
          </a:xfrm>
          <a:prstGeom prst="rect">
            <a:avLst/>
          </a:prstGeom>
        </p:spPr>
        <p:txBody>
          <a:bodyPr wrap="square">
            <a:spAutoFit/>
          </a:bodyPr>
          <a:lstStyle/>
          <a:p>
            <a:pPr algn="ctr" defTabSz="457200">
              <a:lnSpc>
                <a:spcPct val="150000"/>
              </a:lnSpc>
            </a:pPr>
            <a:r>
              <a:rPr altLang="en-US" lang="zh-CN" sz="2400">
                <a:solidFill>
                  <a:schemeClr val="tx1">
                    <a:lumMod val="85000"/>
                    <a:lumOff val="15000"/>
                  </a:schemeClr>
                </a:solidFill>
                <a:latin charset="-122" panose="040f0500000000000000" pitchFamily="82" typeface="华康少女文字W5(P)"/>
                <a:ea charset="-122" panose="040f0500000000000000" pitchFamily="82" typeface="华康少女文字W5(P)"/>
                <a:cs typeface="+mn-ea"/>
                <a:sym typeface="+mn-lt"/>
              </a:rPr>
              <a:t>我主要的竞选目标，如果这次我可以当选少先队大队委员，统领好少先队集体，配合老师的工作，争做优秀少先队集体。</a:t>
            </a:r>
          </a:p>
        </p:txBody>
      </p:sp>
    </p:spTree>
    <p:extLst>
      <p:ext uri="{BB962C8B-B14F-4D97-AF65-F5344CB8AC3E}">
        <p14:creationId val="2388714019"/>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6" presetSubtype="16">
                                  <p:stCondLst>
                                    <p:cond delay="0"/>
                                  </p:stCondLst>
                                  <p:childTnLst>
                                    <p:set>
                                      <p:cBhvr>
                                        <p:cTn dur="1" fill="hold" id="6">
                                          <p:stCondLst>
                                            <p:cond delay="0"/>
                                          </p:stCondLst>
                                        </p:cTn>
                                        <p:tgtEl>
                                          <p:spTgt spid="10"/>
                                        </p:tgtEl>
                                        <p:attrNameLst>
                                          <p:attrName>style.visibility</p:attrName>
                                        </p:attrNameLst>
                                      </p:cBhvr>
                                      <p:to>
                                        <p:strVal val="visible"/>
                                      </p:to>
                                    </p:set>
                                    <p:animEffect filter="circle(in)" transition="in">
                                      <p:cBhvr>
                                        <p:cTn dur="2000" id="7"/>
                                        <p:tgtEl>
                                          <p:spTgt spid="10"/>
                                        </p:tgtEl>
                                      </p:cBhvr>
                                    </p:animEffect>
                                  </p:childTnLst>
                                </p:cTn>
                              </p:par>
                            </p:childTnLst>
                          </p:cTn>
                        </p:par>
                        <p:par>
                          <p:cTn fill="hold" id="8" nodeType="afterGroup">
                            <p:stCondLst>
                              <p:cond delay="2000"/>
                            </p:stCondLst>
                            <p:childTnLst>
                              <p:par>
                                <p:cTn accel="50000" fill="hold" grpId="0" id="9" nodeType="afterEffect" presetClass="entr" presetID="38" presetSubtype="0">
                                  <p:stCondLst>
                                    <p:cond delay="0"/>
                                  </p:stCondLst>
                                  <p:iterate type="lt">
                                    <p:tmPct val="50000"/>
                                  </p:iterate>
                                  <p:childTnLst>
                                    <p:set>
                                      <p:cBhvr>
                                        <p:cTn dur="1" fill="hold" id="10">
                                          <p:stCondLst>
                                            <p:cond delay="0"/>
                                          </p:stCondLst>
                                        </p:cTn>
                                        <p:tgtEl>
                                          <p:spTgt spid="11"/>
                                        </p:tgtEl>
                                        <p:attrNameLst>
                                          <p:attrName>style.visibility</p:attrName>
                                        </p:attrNameLst>
                                      </p:cBhvr>
                                      <p:to>
                                        <p:strVal val="visible"/>
                                      </p:to>
                                    </p:set>
                                    <p:set>
                                      <p:cBhvr>
                                        <p:cTn dur="227" fill="hold" id="11">
                                          <p:stCondLst>
                                            <p:cond delay="0"/>
                                          </p:stCondLst>
                                        </p:cTn>
                                        <p:tgtEl>
                                          <p:spTgt spid="11"/>
                                        </p:tgtEl>
                                        <p:attrNameLst>
                                          <p:attrName>style.rotation</p:attrName>
                                        </p:attrNameLst>
                                      </p:cBhvr>
                                      <p:to>
                                        <p:strVal val="-45.0"/>
                                      </p:to>
                                    </p:set>
                                    <p:anim calcmode="lin" valueType="num">
                                      <p:cBhvr>
                                        <p:cTn dur="227" fill="hold" id="12">
                                          <p:stCondLst>
                                            <p:cond delay="227"/>
                                          </p:stCondLst>
                                        </p:cTn>
                                        <p:tgtEl>
                                          <p:spTgt spid="11"/>
                                        </p:tgtEl>
                                        <p:attrNameLst>
                                          <p:attrName>style.rotation</p:attrName>
                                        </p:attrNameLst>
                                      </p:cBhvr>
                                      <p:tavLst>
                                        <p:tav tm="0">
                                          <p:val>
                                            <p:fltVal val="-45"/>
                                          </p:val>
                                        </p:tav>
                                        <p:tav tm="69900">
                                          <p:val>
                                            <p:fltVal val="45"/>
                                          </p:val>
                                        </p:tav>
                                        <p:tav tm="100000">
                                          <p:val>
                                            <p:fltVal val="0"/>
                                          </p:val>
                                        </p:tav>
                                      </p:tavLst>
                                    </p:anim>
                                    <p:anim calcmode="lin" valueType="num">
                                      <p:cBhvr>
                                        <p:cTn dur="227" fill="hold" id="13">
                                          <p:stCondLst>
                                            <p:cond delay="0"/>
                                          </p:stCondLst>
                                        </p:cTn>
                                        <p:tgtEl>
                                          <p:spTgt spid="11"/>
                                        </p:tgtEl>
                                        <p:attrNameLst>
                                          <p:attrName>ppt_y</p:attrName>
                                        </p:attrNameLst>
                                      </p:cBhvr>
                                      <p:tavLst>
                                        <p:tav tm="0">
                                          <p:val>
                                            <p:strVal val="#ppt_y-1"/>
                                          </p:val>
                                        </p:tav>
                                        <p:tav tm="100000">
                                          <p:val>
                                            <p:strVal val="#ppt_y-(0.354*#ppt_w-0.172*#ppt_h)"/>
                                          </p:val>
                                        </p:tav>
                                      </p:tavLst>
                                    </p:anim>
                                    <p:anim calcmode="lin" valueType="num">
                                      <p:cBhvr>
                                        <p:cTn autoRev="1" decel="50000" dur="78" fill="hold" id="14">
                                          <p:stCondLst>
                                            <p:cond delay="227"/>
                                          </p:stCondLst>
                                        </p:cTn>
                                        <p:tgtEl>
                                          <p:spTgt spid="11"/>
                                        </p:tgtEl>
                                        <p:attrNameLst>
                                          <p:attrName>ppt_y</p:attrName>
                                        </p:attrNameLst>
                                      </p:cBhvr>
                                      <p:tavLst>
                                        <p:tav tm="0">
                                          <p:val>
                                            <p:strVal val="#ppt_y-(0.354*#ppt_w-0.172*#ppt_h)"/>
                                          </p:val>
                                        </p:tav>
                                        <p:tav tm="100000">
                                          <p:val>
                                            <p:strVal val="#ppt_y-(0.354*#ppt_w-0.172*#ppt_h)-#ppt_h/2"/>
                                          </p:val>
                                        </p:tav>
                                      </p:tavLst>
                                    </p:anim>
                                    <p:anim calcmode="lin" valueType="num">
                                      <p:cBhvr>
                                        <p:cTn dur="68" fill="hold" id="15">
                                          <p:stCondLst>
                                            <p:cond delay="432"/>
                                          </p:stCondLst>
                                        </p:cTn>
                                        <p:tgtEl>
                                          <p:spTgt spid="11"/>
                                        </p:tgtEl>
                                        <p:attrNameLst>
                                          <p:attrName>ppt_y</p:attrName>
                                        </p:attrNameLst>
                                      </p:cBhvr>
                                      <p:tavLst>
                                        <p:tav tm="0">
                                          <p:val>
                                            <p:strVal val="#ppt_y-(0.354*#ppt_w-0.172*#ppt_h)"/>
                                          </p:val>
                                        </p:tav>
                                        <p:tav tm="100000">
                                          <p:val>
                                            <p:strVal val="#ppt_y"/>
                                          </p:val>
                                        </p:tav>
                                      </p:tavLst>
                                    </p:anim>
                                  </p:childTnLst>
                                </p:cTn>
                              </p:par>
                            </p:childTnLst>
                          </p:cTn>
                        </p:par>
                      </p:childTnLst>
                    </p:cTn>
                  </p:par>
                  <p:par>
                    <p:cTn fill="hold" id="16" nodeType="clickPar">
                      <p:stCondLst>
                        <p:cond delay="indefinite"/>
                      </p:stCondLst>
                      <p:childTnLst>
                        <p:par>
                          <p:cTn fill="hold" id="17" nodeType="afterGroup">
                            <p:stCondLst>
                              <p:cond delay="0"/>
                            </p:stCondLst>
                            <p:childTnLst>
                              <p:par>
                                <p:cTn fill="hold" grpId="0" id="18" nodeType="clickEffect" presetClass="entr" presetID="42" presetSubtype="0">
                                  <p:stCondLst>
                                    <p:cond delay="0"/>
                                  </p:stCondLst>
                                  <p:childTnLst>
                                    <p:set>
                                      <p:cBhvr>
                                        <p:cTn dur="1" fill="hold" id="19">
                                          <p:stCondLst>
                                            <p:cond delay="0"/>
                                          </p:stCondLst>
                                        </p:cTn>
                                        <p:tgtEl>
                                          <p:spTgt spid="12"/>
                                        </p:tgtEl>
                                        <p:attrNameLst>
                                          <p:attrName>style.visibility</p:attrName>
                                        </p:attrNameLst>
                                      </p:cBhvr>
                                      <p:to>
                                        <p:strVal val="visible"/>
                                      </p:to>
                                    </p:set>
                                    <p:animEffect filter="fade" transition="in">
                                      <p:cBhvr>
                                        <p:cTn dur="1000" id="20"/>
                                        <p:tgtEl>
                                          <p:spTgt spid="12"/>
                                        </p:tgtEl>
                                      </p:cBhvr>
                                    </p:animEffect>
                                    <p:anim calcmode="lin" valueType="num">
                                      <p:cBhvr>
                                        <p:cTn dur="1000" fill="hold" id="21"/>
                                        <p:tgtEl>
                                          <p:spTgt spid="12"/>
                                        </p:tgtEl>
                                        <p:attrNameLst>
                                          <p:attrName>ppt_x</p:attrName>
                                        </p:attrNameLst>
                                      </p:cBhvr>
                                      <p:tavLst>
                                        <p:tav tm="0">
                                          <p:val>
                                            <p:strVal val="#ppt_x"/>
                                          </p:val>
                                        </p:tav>
                                        <p:tav tm="100000">
                                          <p:val>
                                            <p:strVal val="#ppt_x"/>
                                          </p:val>
                                        </p:tav>
                                      </p:tavLst>
                                    </p:anim>
                                    <p:anim calcmode="lin" valueType="num">
                                      <p:cBhvr>
                                        <p:cTn dur="1000" fill="hold" id="22"/>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12"/>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文本框 11">
            <a:extLst>
              <a:ext uri="{FF2B5EF4-FFF2-40B4-BE49-F238E27FC236}">
                <a16:creationId xmlns:a16="http://schemas.microsoft.com/office/drawing/2014/main" id="{0543268F-061A-4D71-9CA9-9FCDBDDE8416}"/>
              </a:ext>
            </a:extLst>
          </p:cNvPr>
          <p:cNvSpPr txBox="1"/>
          <p:nvPr/>
        </p:nvSpPr>
        <p:spPr>
          <a:xfrm>
            <a:off x="183028" y="196859"/>
            <a:ext cx="3279816" cy="701040"/>
          </a:xfrm>
          <a:prstGeom prst="rect">
            <a:avLst/>
          </a:prstGeom>
          <a:noFill/>
        </p:spPr>
        <p:txBody>
          <a:bodyPr rtlCol="0" wrap="square">
            <a:spAutoFit/>
          </a:bodyPr>
          <a:lstStyle/>
          <a:p>
            <a:pPr defTabSz="457200"/>
            <a:r>
              <a:rPr altLang="en-US" b="1" lang="zh-CN" sz="4000">
                <a:solidFill>
                  <a:srgbClr val="007AD6"/>
                </a:solidFill>
                <a:effectLst>
                  <a:outerShdw algn="tl" blurRad="38100" dir="2700000" dist="38100">
                    <a:srgbClr val="000000">
                      <a:alpha val="43137"/>
                    </a:srgbClr>
                  </a:outerShdw>
                </a:effectLst>
                <a:latin charset="-122" panose="01010104010101010101" pitchFamily="2" typeface="腾祥金砖黑简"/>
                <a:ea charset="-122" panose="01010104010101010101" pitchFamily="2" typeface="腾祥金砖黑简"/>
                <a:cs typeface="+mn-ea"/>
                <a:sym typeface="+mn-lt"/>
              </a:rPr>
              <a:t>如果我当选</a:t>
            </a:r>
          </a:p>
        </p:txBody>
      </p:sp>
      <p:grpSp>
        <p:nvGrpSpPr>
          <p:cNvPr id="2" name="组合 1">
            <a:extLst>
              <a:ext uri="{FF2B5EF4-FFF2-40B4-BE49-F238E27FC236}">
                <a16:creationId xmlns:a16="http://schemas.microsoft.com/office/drawing/2014/main" id="{785DE790-CB94-4ADB-BFB3-7EA6FFC0D706}"/>
              </a:ext>
            </a:extLst>
          </p:cNvPr>
          <p:cNvGrpSpPr/>
          <p:nvPr/>
        </p:nvGrpSpPr>
        <p:grpSpPr>
          <a:xfrm>
            <a:off x="3462844" y="1411478"/>
            <a:ext cx="7252313" cy="707886"/>
            <a:chOff x="1624987" y="1621028"/>
            <a:chExt cx="7252313" cy="707886"/>
          </a:xfrm>
        </p:grpSpPr>
        <p:sp>
          <p:nvSpPr>
            <p:cNvPr id="18" name=" 167">
              <a:extLst>
                <a:ext uri="{FF2B5EF4-FFF2-40B4-BE49-F238E27FC236}">
                  <a16:creationId xmlns:a16="http://schemas.microsoft.com/office/drawing/2014/main" id="{509171E0-78C7-40C6-B431-5A1A4F45AEB5}"/>
                </a:ext>
              </a:extLst>
            </p:cNvPr>
            <p:cNvSpPr/>
            <p:nvPr/>
          </p:nvSpPr>
          <p:spPr>
            <a:xfrm>
              <a:off x="1624987" y="1621028"/>
              <a:ext cx="7252313" cy="707886"/>
            </a:xfrm>
            <a:prstGeom prst="roundRect">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a:contourClr>
                  <a:srgbClr val="FFFFFF"/>
                </a:contourClr>
              </a:sp3d>
            </a:bodyPr>
            <a:lstStyle/>
            <a:p>
              <a:pPr algn="r" fontAlgn="auto">
                <a:spcBef>
                  <a:spcPct val="0"/>
                </a:spcBef>
                <a:spcAft>
                  <a:spcPct val="0"/>
                </a:spcAft>
                <a:defRPr/>
              </a:pPr>
              <a:endParaRPr altLang="zh-CN" lang="zh-CN" noProof="1">
                <a:solidFill>
                  <a:schemeClr val="accent1">
                    <a:lumMod val="75000"/>
                  </a:schemeClr>
                </a:solidFill>
                <a:latin charset="-122" panose="020b0503020204020204" pitchFamily="34" typeface="微软雅黑"/>
                <a:ea charset="-122" panose="020b0503020204020204" pitchFamily="34" typeface="微软雅黑"/>
                <a:cs typeface="+mj-cs"/>
                <a:sym typeface="+mn-ea"/>
              </a:endParaRPr>
            </a:p>
          </p:txBody>
        </p:sp>
        <p:sp>
          <p:nvSpPr>
            <p:cNvPr id="14" name="文本框 13">
              <a:extLst>
                <a:ext uri="{FF2B5EF4-FFF2-40B4-BE49-F238E27FC236}">
                  <a16:creationId xmlns:a16="http://schemas.microsoft.com/office/drawing/2014/main" id="{3A92181F-19FD-47BA-A06A-AAE9FE6C30C9}"/>
                </a:ext>
              </a:extLst>
            </p:cNvPr>
            <p:cNvSpPr txBox="1"/>
            <p:nvPr/>
          </p:nvSpPr>
          <p:spPr>
            <a:xfrm>
              <a:off x="1822936" y="1754216"/>
              <a:ext cx="7054364" cy="457200"/>
            </a:xfrm>
            <a:prstGeom prst="rect">
              <a:avLst/>
            </a:prstGeom>
            <a:noFill/>
          </p:spPr>
          <p:txBody>
            <a:bodyPr rtlCol="0" wrap="square">
              <a:spAutoFit/>
            </a:bodyPr>
            <a:lstStyle/>
            <a:p>
              <a:pPr>
                <a:lnSpc>
                  <a:spcPct val="150000"/>
                </a:lnSpc>
                <a:defRPr/>
              </a:pPr>
              <a:r>
                <a:rPr altLang="en-US" lang="zh-CN" sz="1600">
                  <a:solidFill>
                    <a:schemeClr val="tx1">
                      <a:lumMod val="85000"/>
                      <a:lumOff val="15000"/>
                    </a:schemeClr>
                  </a:solidFill>
                  <a:latin charset="-122" panose="040f0500000000000000" pitchFamily="82" typeface="华康少女文字W5(P)"/>
                  <a:ea charset="-122" panose="040f0500000000000000" pitchFamily="82" typeface="华康少女文字W5(P)"/>
                  <a:cs typeface="+mn-ea"/>
                  <a:sym typeface="+mn-lt"/>
                </a:rPr>
                <a:t>发挥模范带头作用，用自己的言行感染身边的同学们，营造和谐的班级氛围。</a:t>
              </a:r>
            </a:p>
          </p:txBody>
        </p:sp>
      </p:grpSp>
      <p:grpSp>
        <p:nvGrpSpPr>
          <p:cNvPr id="21" name="组合 20">
            <a:extLst>
              <a:ext uri="{FF2B5EF4-FFF2-40B4-BE49-F238E27FC236}">
                <a16:creationId xmlns:a16="http://schemas.microsoft.com/office/drawing/2014/main" id="{83ABD729-82B6-4EB5-8214-70FC754AC1DA}"/>
              </a:ext>
            </a:extLst>
          </p:cNvPr>
          <p:cNvGrpSpPr/>
          <p:nvPr/>
        </p:nvGrpSpPr>
        <p:grpSpPr>
          <a:xfrm>
            <a:off x="3462844" y="2436635"/>
            <a:ext cx="7252313" cy="707886"/>
            <a:chOff x="1624987" y="1621028"/>
            <a:chExt cx="7252313" cy="707886"/>
          </a:xfrm>
        </p:grpSpPr>
        <p:sp>
          <p:nvSpPr>
            <p:cNvPr id="22" name=" 167">
              <a:extLst>
                <a:ext uri="{FF2B5EF4-FFF2-40B4-BE49-F238E27FC236}">
                  <a16:creationId xmlns:a16="http://schemas.microsoft.com/office/drawing/2014/main" id="{79CF4E78-A8BB-4BCC-85D1-6594AE21E1DE}"/>
                </a:ext>
              </a:extLst>
            </p:cNvPr>
            <p:cNvSpPr/>
            <p:nvPr/>
          </p:nvSpPr>
          <p:spPr>
            <a:xfrm>
              <a:off x="1624987" y="1621028"/>
              <a:ext cx="7252313" cy="707886"/>
            </a:xfrm>
            <a:prstGeom prst="roundRect">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a:contourClr>
                  <a:srgbClr val="FFFFFF"/>
                </a:contourClr>
              </a:sp3d>
            </a:bodyPr>
            <a:lstStyle/>
            <a:p>
              <a:pPr algn="r" fontAlgn="auto">
                <a:spcBef>
                  <a:spcPct val="0"/>
                </a:spcBef>
                <a:spcAft>
                  <a:spcPct val="0"/>
                </a:spcAft>
                <a:defRPr/>
              </a:pPr>
              <a:endParaRPr altLang="zh-CN" lang="zh-CN" noProof="1">
                <a:solidFill>
                  <a:schemeClr val="accent1">
                    <a:lumMod val="75000"/>
                  </a:schemeClr>
                </a:solidFill>
                <a:latin charset="-122" panose="020b0503020204020204" pitchFamily="34" typeface="微软雅黑"/>
                <a:ea charset="-122" panose="020b0503020204020204" pitchFamily="34" typeface="微软雅黑"/>
                <a:cs typeface="+mj-cs"/>
                <a:sym typeface="+mn-ea"/>
              </a:endParaRPr>
            </a:p>
          </p:txBody>
        </p:sp>
        <p:sp>
          <p:nvSpPr>
            <p:cNvPr id="23" name="文本框 22">
              <a:extLst>
                <a:ext uri="{FF2B5EF4-FFF2-40B4-BE49-F238E27FC236}">
                  <a16:creationId xmlns:a16="http://schemas.microsoft.com/office/drawing/2014/main" id="{316BE193-E8DF-4993-B38F-3CA396E953E6}"/>
                </a:ext>
              </a:extLst>
            </p:cNvPr>
            <p:cNvSpPr txBox="1"/>
            <p:nvPr/>
          </p:nvSpPr>
          <p:spPr>
            <a:xfrm>
              <a:off x="1822936" y="1754216"/>
              <a:ext cx="7054364" cy="457200"/>
            </a:xfrm>
            <a:prstGeom prst="rect">
              <a:avLst/>
            </a:prstGeom>
            <a:noFill/>
          </p:spPr>
          <p:txBody>
            <a:bodyPr rtlCol="0" wrap="square">
              <a:spAutoFit/>
            </a:bodyPr>
            <a:lstStyle/>
            <a:p>
              <a:pPr>
                <a:lnSpc>
                  <a:spcPct val="150000"/>
                </a:lnSpc>
                <a:defRPr/>
              </a:pPr>
              <a:r>
                <a:rPr altLang="en-US" lang="zh-CN" sz="1600">
                  <a:solidFill>
                    <a:schemeClr val="tx1">
                      <a:lumMod val="85000"/>
                      <a:lumOff val="15000"/>
                    </a:schemeClr>
                  </a:solidFill>
                  <a:latin charset="-122" panose="040f0500000000000000" pitchFamily="82" typeface="华康少女文字W5(P)"/>
                  <a:ea charset="-122" panose="040f0500000000000000" pitchFamily="82" typeface="华康少女文字W5(P)"/>
                  <a:cs typeface="+mn-ea"/>
                  <a:sym typeface="+mn-lt"/>
                </a:rPr>
                <a:t>我会继续热心帮助同学，为大家服务好，</a:t>
              </a:r>
            </a:p>
          </p:txBody>
        </p:sp>
      </p:grpSp>
      <p:grpSp>
        <p:nvGrpSpPr>
          <p:cNvPr id="24" name="组合 23">
            <a:extLst>
              <a:ext uri="{FF2B5EF4-FFF2-40B4-BE49-F238E27FC236}">
                <a16:creationId xmlns:a16="http://schemas.microsoft.com/office/drawing/2014/main" id="{9CECCB63-CAFC-4CED-930B-76567E4AB68F}"/>
              </a:ext>
            </a:extLst>
          </p:cNvPr>
          <p:cNvGrpSpPr/>
          <p:nvPr/>
        </p:nvGrpSpPr>
        <p:grpSpPr>
          <a:xfrm>
            <a:off x="3462844" y="3461792"/>
            <a:ext cx="7252313" cy="707886"/>
            <a:chOff x="1624987" y="1621028"/>
            <a:chExt cx="7252313" cy="707886"/>
          </a:xfrm>
        </p:grpSpPr>
        <p:sp>
          <p:nvSpPr>
            <p:cNvPr id="25" name=" 167">
              <a:extLst>
                <a:ext uri="{FF2B5EF4-FFF2-40B4-BE49-F238E27FC236}">
                  <a16:creationId xmlns:a16="http://schemas.microsoft.com/office/drawing/2014/main" id="{9B2E7241-7487-4881-948E-F8C6039D7798}"/>
                </a:ext>
              </a:extLst>
            </p:cNvPr>
            <p:cNvSpPr/>
            <p:nvPr/>
          </p:nvSpPr>
          <p:spPr>
            <a:xfrm>
              <a:off x="1624987" y="1621028"/>
              <a:ext cx="7252313" cy="707886"/>
            </a:xfrm>
            <a:prstGeom prst="roundRect">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a:contourClr>
                  <a:srgbClr val="FFFFFF"/>
                </a:contourClr>
              </a:sp3d>
            </a:bodyPr>
            <a:lstStyle/>
            <a:p>
              <a:pPr algn="r" fontAlgn="auto">
                <a:spcBef>
                  <a:spcPct val="0"/>
                </a:spcBef>
                <a:spcAft>
                  <a:spcPct val="0"/>
                </a:spcAft>
                <a:defRPr/>
              </a:pPr>
              <a:endParaRPr altLang="zh-CN" lang="zh-CN" noProof="1">
                <a:solidFill>
                  <a:schemeClr val="accent1">
                    <a:lumMod val="75000"/>
                  </a:schemeClr>
                </a:solidFill>
                <a:latin charset="-122" panose="020b0503020204020204" pitchFamily="34" typeface="微软雅黑"/>
                <a:ea charset="-122" panose="020b0503020204020204" pitchFamily="34" typeface="微软雅黑"/>
                <a:cs typeface="+mj-cs"/>
                <a:sym typeface="+mn-ea"/>
              </a:endParaRPr>
            </a:p>
          </p:txBody>
        </p:sp>
        <p:sp>
          <p:nvSpPr>
            <p:cNvPr id="26" name="文本框 25">
              <a:extLst>
                <a:ext uri="{FF2B5EF4-FFF2-40B4-BE49-F238E27FC236}">
                  <a16:creationId xmlns:a16="http://schemas.microsoft.com/office/drawing/2014/main" id="{D258742A-BBC7-4B26-BAAF-BE52769DB9D9}"/>
                </a:ext>
              </a:extLst>
            </p:cNvPr>
            <p:cNvSpPr txBox="1"/>
            <p:nvPr/>
          </p:nvSpPr>
          <p:spPr>
            <a:xfrm>
              <a:off x="1822936" y="1754217"/>
              <a:ext cx="7054364" cy="457200"/>
            </a:xfrm>
            <a:prstGeom prst="rect">
              <a:avLst/>
            </a:prstGeom>
            <a:noFill/>
          </p:spPr>
          <p:txBody>
            <a:bodyPr rtlCol="0" wrap="square">
              <a:spAutoFit/>
            </a:bodyPr>
            <a:lstStyle/>
            <a:p>
              <a:pPr>
                <a:lnSpc>
                  <a:spcPct val="150000"/>
                </a:lnSpc>
                <a:defRPr/>
              </a:pPr>
              <a:r>
                <a:rPr altLang="en-US" lang="zh-CN" sz="1600">
                  <a:solidFill>
                    <a:schemeClr val="tx1">
                      <a:lumMod val="85000"/>
                      <a:lumOff val="15000"/>
                    </a:schemeClr>
                  </a:solidFill>
                  <a:latin charset="-122" panose="040f0500000000000000" pitchFamily="82" typeface="华康少女文字W5(P)"/>
                  <a:ea charset="-122" panose="040f0500000000000000" pitchFamily="82" typeface="华康少女文字W5(P)"/>
                  <a:cs typeface="+mn-ea"/>
                  <a:sym typeface="+mn-lt"/>
                </a:rPr>
                <a:t>我会和大家共同努力，为班级争取更多的荣誉。</a:t>
              </a:r>
            </a:p>
          </p:txBody>
        </p:sp>
      </p:grpSp>
      <p:grpSp>
        <p:nvGrpSpPr>
          <p:cNvPr id="27" name="组合 26">
            <a:extLst>
              <a:ext uri="{FF2B5EF4-FFF2-40B4-BE49-F238E27FC236}">
                <a16:creationId xmlns:a16="http://schemas.microsoft.com/office/drawing/2014/main" id="{AFF883F1-B542-480B-A8CE-61B1D6FD6EAC}"/>
              </a:ext>
            </a:extLst>
          </p:cNvPr>
          <p:cNvGrpSpPr/>
          <p:nvPr/>
        </p:nvGrpSpPr>
        <p:grpSpPr>
          <a:xfrm>
            <a:off x="3462844" y="4486950"/>
            <a:ext cx="7252313" cy="707886"/>
            <a:chOff x="1624987" y="1621028"/>
            <a:chExt cx="7252313" cy="707886"/>
          </a:xfrm>
        </p:grpSpPr>
        <p:sp>
          <p:nvSpPr>
            <p:cNvPr id="28" name=" 167">
              <a:extLst>
                <a:ext uri="{FF2B5EF4-FFF2-40B4-BE49-F238E27FC236}">
                  <a16:creationId xmlns:a16="http://schemas.microsoft.com/office/drawing/2014/main" id="{6C4EE601-6E8E-4CAB-AE0E-D695046A206B}"/>
                </a:ext>
              </a:extLst>
            </p:cNvPr>
            <p:cNvSpPr/>
            <p:nvPr/>
          </p:nvSpPr>
          <p:spPr>
            <a:xfrm>
              <a:off x="1624987" y="1621028"/>
              <a:ext cx="7252313" cy="707886"/>
            </a:xfrm>
            <a:prstGeom prst="roundRect">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a:contourClr>
                  <a:srgbClr val="FFFFFF"/>
                </a:contourClr>
              </a:sp3d>
            </a:bodyPr>
            <a:lstStyle/>
            <a:p>
              <a:pPr algn="r" fontAlgn="auto">
                <a:spcBef>
                  <a:spcPct val="0"/>
                </a:spcBef>
                <a:spcAft>
                  <a:spcPct val="0"/>
                </a:spcAft>
                <a:defRPr/>
              </a:pPr>
              <a:endParaRPr altLang="zh-CN" lang="zh-CN" noProof="1">
                <a:solidFill>
                  <a:schemeClr val="accent1">
                    <a:lumMod val="75000"/>
                  </a:schemeClr>
                </a:solidFill>
                <a:latin charset="-122" panose="020b0503020204020204" pitchFamily="34" typeface="微软雅黑"/>
                <a:ea charset="-122" panose="020b0503020204020204" pitchFamily="34" typeface="微软雅黑"/>
                <a:cs typeface="+mj-cs"/>
                <a:sym typeface="+mn-ea"/>
              </a:endParaRPr>
            </a:p>
          </p:txBody>
        </p:sp>
        <p:sp>
          <p:nvSpPr>
            <p:cNvPr id="29" name="文本框 28">
              <a:extLst>
                <a:ext uri="{FF2B5EF4-FFF2-40B4-BE49-F238E27FC236}">
                  <a16:creationId xmlns:a16="http://schemas.microsoft.com/office/drawing/2014/main" id="{6ABD0AFD-EFEF-43A9-8692-8596B06351FC}"/>
                </a:ext>
              </a:extLst>
            </p:cNvPr>
            <p:cNvSpPr txBox="1"/>
            <p:nvPr/>
          </p:nvSpPr>
          <p:spPr>
            <a:xfrm>
              <a:off x="1822936" y="1754216"/>
              <a:ext cx="7054364" cy="457200"/>
            </a:xfrm>
            <a:prstGeom prst="rect">
              <a:avLst/>
            </a:prstGeom>
            <a:noFill/>
          </p:spPr>
          <p:txBody>
            <a:bodyPr rtlCol="0" wrap="square">
              <a:spAutoFit/>
            </a:bodyPr>
            <a:lstStyle/>
            <a:p>
              <a:pPr>
                <a:lnSpc>
                  <a:spcPct val="150000"/>
                </a:lnSpc>
                <a:defRPr/>
              </a:pPr>
              <a:r>
                <a:rPr altLang="en-US" lang="zh-CN" sz="1600">
                  <a:solidFill>
                    <a:schemeClr val="tx1">
                      <a:lumMod val="85000"/>
                      <a:lumOff val="15000"/>
                    </a:schemeClr>
                  </a:solidFill>
                  <a:latin charset="-122" panose="040f0500000000000000" pitchFamily="82" typeface="华康少女文字W5(P)"/>
                  <a:ea charset="-122" panose="040f0500000000000000" pitchFamily="82" typeface="华康少女文字W5(P)"/>
                  <a:cs typeface="+mn-ea"/>
                  <a:sym typeface="+mn-lt"/>
                </a:rPr>
                <a:t>让四（一）班更加团结，大家共同进步。</a:t>
              </a:r>
            </a:p>
          </p:txBody>
        </p:sp>
      </p:grpSp>
      <p:grpSp>
        <p:nvGrpSpPr>
          <p:cNvPr id="30" name="组合 29">
            <a:extLst>
              <a:ext uri="{FF2B5EF4-FFF2-40B4-BE49-F238E27FC236}">
                <a16:creationId xmlns:a16="http://schemas.microsoft.com/office/drawing/2014/main" id="{5255F58B-75D0-4F56-8552-B6D77A388DA2}"/>
              </a:ext>
            </a:extLst>
          </p:cNvPr>
          <p:cNvGrpSpPr/>
          <p:nvPr/>
        </p:nvGrpSpPr>
        <p:grpSpPr>
          <a:xfrm>
            <a:off x="1703171" y="1254250"/>
            <a:ext cx="1353918" cy="912635"/>
            <a:chOff x="927463" y="2113089"/>
            <a:chExt cx="2168434" cy="1461676"/>
          </a:xfrm>
          <a:effectLst>
            <a:outerShdw algn="ctr" blurRad="63500" rotWithShape="0" sx="102000" sy="102000">
              <a:prstClr val="black">
                <a:alpha val="40000"/>
              </a:prstClr>
            </a:outerShdw>
          </a:effectLst>
        </p:grpSpPr>
        <p:sp>
          <p:nvSpPr>
            <p:cNvPr id="31" name="任意多边形 40">
              <a:extLst>
                <a:ext uri="{FF2B5EF4-FFF2-40B4-BE49-F238E27FC236}">
                  <a16:creationId xmlns:a16="http://schemas.microsoft.com/office/drawing/2014/main" id="{DFF48E05-46B0-40F4-B435-D0AC66D1A1F0}"/>
                </a:ext>
              </a:extLst>
            </p:cNvPr>
            <p:cNvSpPr/>
            <p:nvPr/>
          </p:nvSpPr>
          <p:spPr>
            <a:xfrm>
              <a:off x="927463" y="2113089"/>
              <a:ext cx="2168434" cy="1461676"/>
            </a:xfrm>
            <a:custGeom>
              <a:gdLst>
                <a:gd fmla="*/ 848295 w 2193721" name="connsiteX0"/>
                <a:gd fmla="*/ 0 h 1287656" name="connsiteY0"/>
                <a:gd fmla="*/ 1245190 w 2193721" name="connsiteX1"/>
                <a:gd fmla="*/ 187175 h 1287656" name="connsiteY1"/>
                <a:gd fmla="*/ 1247057 w 2193721" name="connsiteX2"/>
                <a:gd fmla="*/ 190251 h 1287656" name="connsiteY2"/>
                <a:gd fmla="*/ 1293798 w 2193721" name="connsiteX3"/>
                <a:gd fmla="*/ 151686 h 1287656" name="connsiteY3"/>
                <a:gd fmla="*/ 1546059 w 2193721" name="connsiteX4"/>
                <a:gd fmla="*/ 74631 h 1287656" name="connsiteY4"/>
                <a:gd fmla="*/ 1988077 w 2193721" name="connsiteX5"/>
                <a:gd fmla="*/ 434886 h 1287656" name="connsiteY5"/>
                <a:gd fmla="*/ 1996026 w 2193721" name="connsiteX6"/>
                <a:gd fmla="*/ 513739 h 1287656" name="connsiteY6"/>
                <a:gd fmla="*/ 1997899 w 2193721" name="connsiteX7"/>
                <a:gd fmla="*/ 514320 h 1287656" name="connsiteY7"/>
                <a:gd fmla="*/ 2193721 w 2193721" name="connsiteX8"/>
                <a:gd fmla="*/ 809747 h 1287656" name="connsiteY8"/>
                <a:gd fmla="*/ 2168525 w 2193721" name="connsiteX9"/>
                <a:gd fmla="*/ 934548 h 1287656" name="connsiteY9"/>
                <a:gd fmla="*/ 2158204 w 2193721" name="connsiteX10"/>
                <a:gd fmla="*/ 949857 h 1287656" name="connsiteY10"/>
                <a:gd fmla="*/ 2155874 w 2193721" name="connsiteX11"/>
                <a:gd fmla="*/ 961402 h 1287656" name="connsiteY11"/>
                <a:gd fmla="*/ 1967977 w 2193721" name="connsiteX12"/>
                <a:gd fmla="*/ 1115513 h 1287656" name="connsiteY12"/>
                <a:gd fmla="*/ 1962965 w 2193721" name="connsiteX13"/>
                <a:gd fmla="*/ 1116019 h 1287656" name="connsiteY13"/>
                <a:gd fmla="*/ 1937714 w 2193721" name="connsiteX14"/>
                <a:gd fmla="*/ 1123857 h 1287656" name="connsiteY14"/>
                <a:gd fmla="*/ 1873098 w 2193721" name="connsiteX15"/>
                <a:gd fmla="*/ 1130370 h 1287656" name="connsiteY15"/>
                <a:gd fmla="*/ 1314788 w 2193721" name="connsiteX16"/>
                <a:gd fmla="*/ 1130370 h 1287656" name="connsiteY16"/>
                <a:gd fmla="*/ 1116911 w 2193721" name="connsiteX17"/>
                <a:gd fmla="*/ 1287656 h 1287656" name="connsiteY17"/>
                <a:gd fmla="*/ 919033 w 2193721" name="connsiteX18"/>
                <a:gd fmla="*/ 1130370 h 1287656" name="connsiteY18"/>
                <a:gd fmla="*/ 458163 w 2193721" name="connsiteX19"/>
                <a:gd fmla="*/ 1130370 h 1287656" name="connsiteY19"/>
                <a:gd fmla="*/ 427122 w 2193721" name="connsiteX20"/>
                <a:gd fmla="*/ 1133411 h 1287656" name="connsiteY20"/>
                <a:gd fmla="*/ 396082 w 2193721" name="connsiteX21"/>
                <a:gd fmla="*/ 1130370 h 1287656" name="connsiteY21"/>
                <a:gd fmla="*/ 360720 w 2193721" name="connsiteX22"/>
                <a:gd fmla="*/ 1130370 h 1287656" name="connsiteY22"/>
                <a:gd fmla="*/ 94854 w 2193721" name="connsiteX23"/>
                <a:gd fmla="*/ 989011 h 1287656" name="connsiteY23"/>
                <a:gd fmla="*/ 75586 w 2193721" name="connsiteX24"/>
                <a:gd fmla="*/ 953512 h 1287656" name="connsiteY24"/>
                <a:gd fmla="*/ 72946 w 2193721" name="connsiteX25"/>
                <a:gd fmla="*/ 950402 h 1287656" name="connsiteY25"/>
                <a:gd fmla="*/ 0 w 2193721" name="connsiteX26"/>
                <a:gd fmla="*/ 718321 h 1287656" name="connsiteY26"/>
                <a:gd fmla="*/ 341042 w 2193721" name="connsiteX27"/>
                <a:gd fmla="*/ 311664 h 1287656" name="connsiteY27"/>
                <a:gd fmla="*/ 378437 w 2193721" name="connsiteX28"/>
                <a:gd fmla="*/ 308001 h 1287656" name="connsiteY28"/>
                <a:gd fmla="*/ 408412 w 2193721" name="connsiteX29"/>
                <a:gd fmla="*/ 247639 h 1287656" name="connsiteY29"/>
                <a:gd fmla="*/ 848295 w 2193721" name="connsiteX30"/>
                <a:gd fmla="*/ 0 h 1287656"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1287656" w="2193721">
                  <a:moveTo>
                    <a:pt x="848295" y="0"/>
                  </a:moveTo>
                  <a:cubicBezTo>
                    <a:pt x="1008082" y="0"/>
                    <a:pt x="1150852" y="72863"/>
                    <a:pt x="1245190" y="187175"/>
                  </a:cubicBezTo>
                  <a:lnTo>
                    <a:pt x="1247057" y="190251"/>
                  </a:lnTo>
                  <a:lnTo>
                    <a:pt x="1293798" y="151686"/>
                  </a:lnTo>
                  <a:cubicBezTo>
                    <a:pt x="1365807" y="103038"/>
                    <a:pt x="1452616" y="74631"/>
                    <a:pt x="1546059" y="74631"/>
                  </a:cubicBezTo>
                  <a:cubicBezTo>
                    <a:pt x="1764093" y="74631"/>
                    <a:pt x="1946005" y="229289"/>
                    <a:pt x="1988077" y="434886"/>
                  </a:cubicBezTo>
                  <a:lnTo>
                    <a:pt x="1996026" y="513739"/>
                  </a:lnTo>
                  <a:lnTo>
                    <a:pt x="1997899" y="514320"/>
                  </a:lnTo>
                  <a:cubicBezTo>
                    <a:pt x="2112977" y="562993"/>
                    <a:pt x="2193721" y="676941"/>
                    <a:pt x="2193721" y="809747"/>
                  </a:cubicBezTo>
                  <a:cubicBezTo>
                    <a:pt x="2193721" y="854017"/>
                    <a:pt x="2184750" y="896189"/>
                    <a:pt x="2168525" y="934548"/>
                  </a:cubicBezTo>
                  <a:lnTo>
                    <a:pt x="2158204" y="949857"/>
                  </a:lnTo>
                  <a:lnTo>
                    <a:pt x="2155874" y="961402"/>
                  </a:lnTo>
                  <a:cubicBezTo>
                    <a:pt x="2122854" y="1039470"/>
                    <a:pt x="2052932" y="1098129"/>
                    <a:pt x="1967977" y="1115513"/>
                  </a:cubicBezTo>
                  <a:lnTo>
                    <a:pt x="1962965" y="1116019"/>
                  </a:lnTo>
                  <a:lnTo>
                    <a:pt x="1937714" y="1123857"/>
                  </a:lnTo>
                  <a:cubicBezTo>
                    <a:pt x="1916843" y="1128128"/>
                    <a:pt x="1895231" y="1130370"/>
                    <a:pt x="1873098" y="1130370"/>
                  </a:cubicBezTo>
                  <a:lnTo>
                    <a:pt x="1314788" y="1130370"/>
                  </a:lnTo>
                  <a:lnTo>
                    <a:pt x="1116911" y="1287656"/>
                  </a:lnTo>
                  <a:lnTo>
                    <a:pt x="919033" y="1130370"/>
                  </a:lnTo>
                  <a:lnTo>
                    <a:pt x="458163" y="1130370"/>
                  </a:lnTo>
                  <a:lnTo>
                    <a:pt x="427122" y="1133411"/>
                  </a:lnTo>
                  <a:lnTo>
                    <a:pt x="396082" y="1130370"/>
                  </a:lnTo>
                  <a:lnTo>
                    <a:pt x="360720" y="1130370"/>
                  </a:lnTo>
                  <a:cubicBezTo>
                    <a:pt x="250048" y="1130370"/>
                    <a:pt x="152472" y="1074297"/>
                    <a:pt x="94854" y="989011"/>
                  </a:cubicBezTo>
                  <a:lnTo>
                    <a:pt x="75586" y="953512"/>
                  </a:lnTo>
                  <a:lnTo>
                    <a:pt x="72946" y="950402"/>
                  </a:lnTo>
                  <a:cubicBezTo>
                    <a:pt x="26892" y="884153"/>
                    <a:pt x="0" y="804289"/>
                    <a:pt x="0" y="718321"/>
                  </a:cubicBezTo>
                  <a:cubicBezTo>
                    <a:pt x="0" y="517729"/>
                    <a:pt x="146410" y="350370"/>
                    <a:pt x="341042" y="311664"/>
                  </a:cubicBezTo>
                  <a:lnTo>
                    <a:pt x="378437" y="308001"/>
                  </a:lnTo>
                  <a:lnTo>
                    <a:pt x="408412" y="247639"/>
                  </a:lnTo>
                  <a:cubicBezTo>
                    <a:pt x="498622" y="99173"/>
                    <a:pt x="661877" y="0"/>
                    <a:pt x="848295" y="0"/>
                  </a:cubicBezTo>
                  <a:close/>
                </a:path>
              </a:pathLst>
            </a:custGeom>
            <a:solidFill>
              <a:schemeClr val="bg1"/>
            </a:solidFill>
            <a:ln w="19050">
              <a:solidFill>
                <a:srgbClr val="08CDE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defRPr/>
              </a:pPr>
              <a:endParaRPr altLang="en-US" lang="zh-CN">
                <a:solidFill>
                  <a:prstClr val="white"/>
                </a:solidFill>
                <a:cs typeface="+mn-ea"/>
                <a:sym typeface="+mn-lt"/>
              </a:endParaRPr>
            </a:p>
          </p:txBody>
        </p:sp>
        <p:sp>
          <p:nvSpPr>
            <p:cNvPr id="32" name="任意多边形 39">
              <a:extLst>
                <a:ext uri="{FF2B5EF4-FFF2-40B4-BE49-F238E27FC236}">
                  <a16:creationId xmlns:a16="http://schemas.microsoft.com/office/drawing/2014/main" id="{ED2CD50D-AFFA-4527-958F-6A3D02DA365D}"/>
                </a:ext>
              </a:extLst>
            </p:cNvPr>
            <p:cNvSpPr/>
            <p:nvPr/>
          </p:nvSpPr>
          <p:spPr>
            <a:xfrm>
              <a:off x="1024745" y="2207930"/>
              <a:ext cx="1992776" cy="1287656"/>
            </a:xfrm>
            <a:custGeom>
              <a:gdLst>
                <a:gd fmla="*/ 848295 w 2193721" name="connsiteX0"/>
                <a:gd fmla="*/ 0 h 1287656" name="connsiteY0"/>
                <a:gd fmla="*/ 1245190 w 2193721" name="connsiteX1"/>
                <a:gd fmla="*/ 187175 h 1287656" name="connsiteY1"/>
                <a:gd fmla="*/ 1247057 w 2193721" name="connsiteX2"/>
                <a:gd fmla="*/ 190251 h 1287656" name="connsiteY2"/>
                <a:gd fmla="*/ 1293798 w 2193721" name="connsiteX3"/>
                <a:gd fmla="*/ 151686 h 1287656" name="connsiteY3"/>
                <a:gd fmla="*/ 1546059 w 2193721" name="connsiteX4"/>
                <a:gd fmla="*/ 74631 h 1287656" name="connsiteY4"/>
                <a:gd fmla="*/ 1988077 w 2193721" name="connsiteX5"/>
                <a:gd fmla="*/ 434886 h 1287656" name="connsiteY5"/>
                <a:gd fmla="*/ 1996026 w 2193721" name="connsiteX6"/>
                <a:gd fmla="*/ 513739 h 1287656" name="connsiteY6"/>
                <a:gd fmla="*/ 1997899 w 2193721" name="connsiteX7"/>
                <a:gd fmla="*/ 514320 h 1287656" name="connsiteY7"/>
                <a:gd fmla="*/ 2193721 w 2193721" name="connsiteX8"/>
                <a:gd fmla="*/ 809747 h 1287656" name="connsiteY8"/>
                <a:gd fmla="*/ 2168525 w 2193721" name="connsiteX9"/>
                <a:gd fmla="*/ 934548 h 1287656" name="connsiteY9"/>
                <a:gd fmla="*/ 2158204 w 2193721" name="connsiteX10"/>
                <a:gd fmla="*/ 949857 h 1287656" name="connsiteY10"/>
                <a:gd fmla="*/ 2155874 w 2193721" name="connsiteX11"/>
                <a:gd fmla="*/ 961402 h 1287656" name="connsiteY11"/>
                <a:gd fmla="*/ 1967977 w 2193721" name="connsiteX12"/>
                <a:gd fmla="*/ 1115513 h 1287656" name="connsiteY12"/>
                <a:gd fmla="*/ 1962965 w 2193721" name="connsiteX13"/>
                <a:gd fmla="*/ 1116019 h 1287656" name="connsiteY13"/>
                <a:gd fmla="*/ 1937714 w 2193721" name="connsiteX14"/>
                <a:gd fmla="*/ 1123857 h 1287656" name="connsiteY14"/>
                <a:gd fmla="*/ 1873098 w 2193721" name="connsiteX15"/>
                <a:gd fmla="*/ 1130370 h 1287656" name="connsiteY15"/>
                <a:gd fmla="*/ 1314788 w 2193721" name="connsiteX16"/>
                <a:gd fmla="*/ 1130370 h 1287656" name="connsiteY16"/>
                <a:gd fmla="*/ 1116911 w 2193721" name="connsiteX17"/>
                <a:gd fmla="*/ 1287656 h 1287656" name="connsiteY17"/>
                <a:gd fmla="*/ 919033 w 2193721" name="connsiteX18"/>
                <a:gd fmla="*/ 1130370 h 1287656" name="connsiteY18"/>
                <a:gd fmla="*/ 458163 w 2193721" name="connsiteX19"/>
                <a:gd fmla="*/ 1130370 h 1287656" name="connsiteY19"/>
                <a:gd fmla="*/ 427122 w 2193721" name="connsiteX20"/>
                <a:gd fmla="*/ 1133411 h 1287656" name="connsiteY20"/>
                <a:gd fmla="*/ 396082 w 2193721" name="connsiteX21"/>
                <a:gd fmla="*/ 1130370 h 1287656" name="connsiteY21"/>
                <a:gd fmla="*/ 360720 w 2193721" name="connsiteX22"/>
                <a:gd fmla="*/ 1130370 h 1287656" name="connsiteY22"/>
                <a:gd fmla="*/ 94854 w 2193721" name="connsiteX23"/>
                <a:gd fmla="*/ 989011 h 1287656" name="connsiteY23"/>
                <a:gd fmla="*/ 75586 w 2193721" name="connsiteX24"/>
                <a:gd fmla="*/ 953512 h 1287656" name="connsiteY24"/>
                <a:gd fmla="*/ 72946 w 2193721" name="connsiteX25"/>
                <a:gd fmla="*/ 950402 h 1287656" name="connsiteY25"/>
                <a:gd fmla="*/ 0 w 2193721" name="connsiteX26"/>
                <a:gd fmla="*/ 718321 h 1287656" name="connsiteY26"/>
                <a:gd fmla="*/ 341042 w 2193721" name="connsiteX27"/>
                <a:gd fmla="*/ 311664 h 1287656" name="connsiteY27"/>
                <a:gd fmla="*/ 378437 w 2193721" name="connsiteX28"/>
                <a:gd fmla="*/ 308001 h 1287656" name="connsiteY28"/>
                <a:gd fmla="*/ 408412 w 2193721" name="connsiteX29"/>
                <a:gd fmla="*/ 247639 h 1287656" name="connsiteY29"/>
                <a:gd fmla="*/ 848295 w 2193721" name="connsiteX30"/>
                <a:gd fmla="*/ 0 h 1287656"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1287656" w="2193721">
                  <a:moveTo>
                    <a:pt x="848295" y="0"/>
                  </a:moveTo>
                  <a:cubicBezTo>
                    <a:pt x="1008082" y="0"/>
                    <a:pt x="1150852" y="72863"/>
                    <a:pt x="1245190" y="187175"/>
                  </a:cubicBezTo>
                  <a:lnTo>
                    <a:pt x="1247057" y="190251"/>
                  </a:lnTo>
                  <a:lnTo>
                    <a:pt x="1293798" y="151686"/>
                  </a:lnTo>
                  <a:cubicBezTo>
                    <a:pt x="1365807" y="103038"/>
                    <a:pt x="1452616" y="74631"/>
                    <a:pt x="1546059" y="74631"/>
                  </a:cubicBezTo>
                  <a:cubicBezTo>
                    <a:pt x="1764093" y="74631"/>
                    <a:pt x="1946005" y="229289"/>
                    <a:pt x="1988077" y="434886"/>
                  </a:cubicBezTo>
                  <a:lnTo>
                    <a:pt x="1996026" y="513739"/>
                  </a:lnTo>
                  <a:lnTo>
                    <a:pt x="1997899" y="514320"/>
                  </a:lnTo>
                  <a:cubicBezTo>
                    <a:pt x="2112977" y="562993"/>
                    <a:pt x="2193721" y="676941"/>
                    <a:pt x="2193721" y="809747"/>
                  </a:cubicBezTo>
                  <a:cubicBezTo>
                    <a:pt x="2193721" y="854017"/>
                    <a:pt x="2184750" y="896189"/>
                    <a:pt x="2168525" y="934548"/>
                  </a:cubicBezTo>
                  <a:lnTo>
                    <a:pt x="2158204" y="949857"/>
                  </a:lnTo>
                  <a:lnTo>
                    <a:pt x="2155874" y="961402"/>
                  </a:lnTo>
                  <a:cubicBezTo>
                    <a:pt x="2122854" y="1039470"/>
                    <a:pt x="2052932" y="1098129"/>
                    <a:pt x="1967977" y="1115513"/>
                  </a:cubicBezTo>
                  <a:lnTo>
                    <a:pt x="1962965" y="1116019"/>
                  </a:lnTo>
                  <a:lnTo>
                    <a:pt x="1937714" y="1123857"/>
                  </a:lnTo>
                  <a:cubicBezTo>
                    <a:pt x="1916843" y="1128128"/>
                    <a:pt x="1895231" y="1130370"/>
                    <a:pt x="1873098" y="1130370"/>
                  </a:cubicBezTo>
                  <a:lnTo>
                    <a:pt x="1314788" y="1130370"/>
                  </a:lnTo>
                  <a:lnTo>
                    <a:pt x="1116911" y="1287656"/>
                  </a:lnTo>
                  <a:lnTo>
                    <a:pt x="919033" y="1130370"/>
                  </a:lnTo>
                  <a:lnTo>
                    <a:pt x="458163" y="1130370"/>
                  </a:lnTo>
                  <a:lnTo>
                    <a:pt x="427122" y="1133411"/>
                  </a:lnTo>
                  <a:lnTo>
                    <a:pt x="396082" y="1130370"/>
                  </a:lnTo>
                  <a:lnTo>
                    <a:pt x="360720" y="1130370"/>
                  </a:lnTo>
                  <a:cubicBezTo>
                    <a:pt x="250048" y="1130370"/>
                    <a:pt x="152472" y="1074297"/>
                    <a:pt x="94854" y="989011"/>
                  </a:cubicBezTo>
                  <a:lnTo>
                    <a:pt x="75586" y="953512"/>
                  </a:lnTo>
                  <a:lnTo>
                    <a:pt x="72946" y="950402"/>
                  </a:lnTo>
                  <a:cubicBezTo>
                    <a:pt x="26892" y="884153"/>
                    <a:pt x="0" y="804289"/>
                    <a:pt x="0" y="718321"/>
                  </a:cubicBezTo>
                  <a:cubicBezTo>
                    <a:pt x="0" y="517729"/>
                    <a:pt x="146410" y="350370"/>
                    <a:pt x="341042" y="311664"/>
                  </a:cubicBezTo>
                  <a:lnTo>
                    <a:pt x="378437" y="308001"/>
                  </a:lnTo>
                  <a:lnTo>
                    <a:pt x="408412" y="247639"/>
                  </a:lnTo>
                  <a:cubicBezTo>
                    <a:pt x="498622" y="99173"/>
                    <a:pt x="661877" y="0"/>
                    <a:pt x="848295" y="0"/>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defRPr/>
              </a:pPr>
              <a:endParaRPr altLang="en-US" lang="zh-CN">
                <a:solidFill>
                  <a:prstClr val="white"/>
                </a:solidFill>
                <a:cs typeface="+mn-ea"/>
                <a:sym typeface="+mn-lt"/>
              </a:endParaRPr>
            </a:p>
          </p:txBody>
        </p:sp>
        <p:sp>
          <p:nvSpPr>
            <p:cNvPr id="33" name="文本框 32">
              <a:extLst>
                <a:ext uri="{FF2B5EF4-FFF2-40B4-BE49-F238E27FC236}">
                  <a16:creationId xmlns:a16="http://schemas.microsoft.com/office/drawing/2014/main" id="{F7FDAA98-25AD-44DA-8424-7B3E758CFCB7}"/>
                </a:ext>
              </a:extLst>
            </p:cNvPr>
            <p:cNvSpPr txBox="1"/>
            <p:nvPr/>
          </p:nvSpPr>
          <p:spPr>
            <a:xfrm>
              <a:off x="1487390" y="2297817"/>
              <a:ext cx="1152279" cy="1122785"/>
            </a:xfrm>
            <a:prstGeom prst="rect">
              <a:avLst/>
            </a:prstGeom>
            <a:noFill/>
          </p:spPr>
          <p:txBody>
            <a:bodyPr rtlCol="0" wrap="none">
              <a:spAutoFit/>
            </a:bodyPr>
            <a:lstStyle/>
            <a:p>
              <a:pPr algn="ctr">
                <a:defRPr/>
              </a:pPr>
              <a:r>
                <a:rPr altLang="zh-CN" lang="en-US" sz="4000">
                  <a:solidFill>
                    <a:prstClr val="white"/>
                  </a:solidFill>
                  <a:cs typeface="+mn-ea"/>
                  <a:sym typeface="+mn-lt"/>
                </a:rPr>
                <a:t>01</a:t>
              </a:r>
            </a:p>
          </p:txBody>
        </p:sp>
      </p:grpSp>
      <p:grpSp>
        <p:nvGrpSpPr>
          <p:cNvPr id="34" name="组合 33">
            <a:extLst>
              <a:ext uri="{FF2B5EF4-FFF2-40B4-BE49-F238E27FC236}">
                <a16:creationId xmlns:a16="http://schemas.microsoft.com/office/drawing/2014/main" id="{3CB591C8-ACF4-4F0C-BE16-AEB14EB41B5D}"/>
              </a:ext>
            </a:extLst>
          </p:cNvPr>
          <p:cNvGrpSpPr/>
          <p:nvPr/>
        </p:nvGrpSpPr>
        <p:grpSpPr>
          <a:xfrm>
            <a:off x="1703171" y="2334260"/>
            <a:ext cx="1353918" cy="912635"/>
            <a:chOff x="927463" y="2113089"/>
            <a:chExt cx="2168434" cy="1461676"/>
          </a:xfrm>
          <a:effectLst>
            <a:outerShdw algn="ctr" blurRad="63500" rotWithShape="0" sx="102000" sy="102000">
              <a:prstClr val="black">
                <a:alpha val="40000"/>
              </a:prstClr>
            </a:outerShdw>
          </a:effectLst>
        </p:grpSpPr>
        <p:sp>
          <p:nvSpPr>
            <p:cNvPr id="35" name="任意多边形 40">
              <a:extLst>
                <a:ext uri="{FF2B5EF4-FFF2-40B4-BE49-F238E27FC236}">
                  <a16:creationId xmlns:a16="http://schemas.microsoft.com/office/drawing/2014/main" id="{395984DB-435E-4EF6-93F2-C5C90052506F}"/>
                </a:ext>
              </a:extLst>
            </p:cNvPr>
            <p:cNvSpPr/>
            <p:nvPr/>
          </p:nvSpPr>
          <p:spPr>
            <a:xfrm>
              <a:off x="927463" y="2113089"/>
              <a:ext cx="2168434" cy="1461676"/>
            </a:xfrm>
            <a:custGeom>
              <a:gdLst>
                <a:gd fmla="*/ 848295 w 2193721" name="connsiteX0"/>
                <a:gd fmla="*/ 0 h 1287656" name="connsiteY0"/>
                <a:gd fmla="*/ 1245190 w 2193721" name="connsiteX1"/>
                <a:gd fmla="*/ 187175 h 1287656" name="connsiteY1"/>
                <a:gd fmla="*/ 1247057 w 2193721" name="connsiteX2"/>
                <a:gd fmla="*/ 190251 h 1287656" name="connsiteY2"/>
                <a:gd fmla="*/ 1293798 w 2193721" name="connsiteX3"/>
                <a:gd fmla="*/ 151686 h 1287656" name="connsiteY3"/>
                <a:gd fmla="*/ 1546059 w 2193721" name="connsiteX4"/>
                <a:gd fmla="*/ 74631 h 1287656" name="connsiteY4"/>
                <a:gd fmla="*/ 1988077 w 2193721" name="connsiteX5"/>
                <a:gd fmla="*/ 434886 h 1287656" name="connsiteY5"/>
                <a:gd fmla="*/ 1996026 w 2193721" name="connsiteX6"/>
                <a:gd fmla="*/ 513739 h 1287656" name="connsiteY6"/>
                <a:gd fmla="*/ 1997899 w 2193721" name="connsiteX7"/>
                <a:gd fmla="*/ 514320 h 1287656" name="connsiteY7"/>
                <a:gd fmla="*/ 2193721 w 2193721" name="connsiteX8"/>
                <a:gd fmla="*/ 809747 h 1287656" name="connsiteY8"/>
                <a:gd fmla="*/ 2168525 w 2193721" name="connsiteX9"/>
                <a:gd fmla="*/ 934548 h 1287656" name="connsiteY9"/>
                <a:gd fmla="*/ 2158204 w 2193721" name="connsiteX10"/>
                <a:gd fmla="*/ 949857 h 1287656" name="connsiteY10"/>
                <a:gd fmla="*/ 2155874 w 2193721" name="connsiteX11"/>
                <a:gd fmla="*/ 961402 h 1287656" name="connsiteY11"/>
                <a:gd fmla="*/ 1967977 w 2193721" name="connsiteX12"/>
                <a:gd fmla="*/ 1115513 h 1287656" name="connsiteY12"/>
                <a:gd fmla="*/ 1962965 w 2193721" name="connsiteX13"/>
                <a:gd fmla="*/ 1116019 h 1287656" name="connsiteY13"/>
                <a:gd fmla="*/ 1937714 w 2193721" name="connsiteX14"/>
                <a:gd fmla="*/ 1123857 h 1287656" name="connsiteY14"/>
                <a:gd fmla="*/ 1873098 w 2193721" name="connsiteX15"/>
                <a:gd fmla="*/ 1130370 h 1287656" name="connsiteY15"/>
                <a:gd fmla="*/ 1314788 w 2193721" name="connsiteX16"/>
                <a:gd fmla="*/ 1130370 h 1287656" name="connsiteY16"/>
                <a:gd fmla="*/ 1116911 w 2193721" name="connsiteX17"/>
                <a:gd fmla="*/ 1287656 h 1287656" name="connsiteY17"/>
                <a:gd fmla="*/ 919033 w 2193721" name="connsiteX18"/>
                <a:gd fmla="*/ 1130370 h 1287656" name="connsiteY18"/>
                <a:gd fmla="*/ 458163 w 2193721" name="connsiteX19"/>
                <a:gd fmla="*/ 1130370 h 1287656" name="connsiteY19"/>
                <a:gd fmla="*/ 427122 w 2193721" name="connsiteX20"/>
                <a:gd fmla="*/ 1133411 h 1287656" name="connsiteY20"/>
                <a:gd fmla="*/ 396082 w 2193721" name="connsiteX21"/>
                <a:gd fmla="*/ 1130370 h 1287656" name="connsiteY21"/>
                <a:gd fmla="*/ 360720 w 2193721" name="connsiteX22"/>
                <a:gd fmla="*/ 1130370 h 1287656" name="connsiteY22"/>
                <a:gd fmla="*/ 94854 w 2193721" name="connsiteX23"/>
                <a:gd fmla="*/ 989011 h 1287656" name="connsiteY23"/>
                <a:gd fmla="*/ 75586 w 2193721" name="connsiteX24"/>
                <a:gd fmla="*/ 953512 h 1287656" name="connsiteY24"/>
                <a:gd fmla="*/ 72946 w 2193721" name="connsiteX25"/>
                <a:gd fmla="*/ 950402 h 1287656" name="connsiteY25"/>
                <a:gd fmla="*/ 0 w 2193721" name="connsiteX26"/>
                <a:gd fmla="*/ 718321 h 1287656" name="connsiteY26"/>
                <a:gd fmla="*/ 341042 w 2193721" name="connsiteX27"/>
                <a:gd fmla="*/ 311664 h 1287656" name="connsiteY27"/>
                <a:gd fmla="*/ 378437 w 2193721" name="connsiteX28"/>
                <a:gd fmla="*/ 308001 h 1287656" name="connsiteY28"/>
                <a:gd fmla="*/ 408412 w 2193721" name="connsiteX29"/>
                <a:gd fmla="*/ 247639 h 1287656" name="connsiteY29"/>
                <a:gd fmla="*/ 848295 w 2193721" name="connsiteX30"/>
                <a:gd fmla="*/ 0 h 1287656"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1287656" w="2193721">
                  <a:moveTo>
                    <a:pt x="848295" y="0"/>
                  </a:moveTo>
                  <a:cubicBezTo>
                    <a:pt x="1008082" y="0"/>
                    <a:pt x="1150852" y="72863"/>
                    <a:pt x="1245190" y="187175"/>
                  </a:cubicBezTo>
                  <a:lnTo>
                    <a:pt x="1247057" y="190251"/>
                  </a:lnTo>
                  <a:lnTo>
                    <a:pt x="1293798" y="151686"/>
                  </a:lnTo>
                  <a:cubicBezTo>
                    <a:pt x="1365807" y="103038"/>
                    <a:pt x="1452616" y="74631"/>
                    <a:pt x="1546059" y="74631"/>
                  </a:cubicBezTo>
                  <a:cubicBezTo>
                    <a:pt x="1764093" y="74631"/>
                    <a:pt x="1946005" y="229289"/>
                    <a:pt x="1988077" y="434886"/>
                  </a:cubicBezTo>
                  <a:lnTo>
                    <a:pt x="1996026" y="513739"/>
                  </a:lnTo>
                  <a:lnTo>
                    <a:pt x="1997899" y="514320"/>
                  </a:lnTo>
                  <a:cubicBezTo>
                    <a:pt x="2112977" y="562993"/>
                    <a:pt x="2193721" y="676941"/>
                    <a:pt x="2193721" y="809747"/>
                  </a:cubicBezTo>
                  <a:cubicBezTo>
                    <a:pt x="2193721" y="854017"/>
                    <a:pt x="2184750" y="896189"/>
                    <a:pt x="2168525" y="934548"/>
                  </a:cubicBezTo>
                  <a:lnTo>
                    <a:pt x="2158204" y="949857"/>
                  </a:lnTo>
                  <a:lnTo>
                    <a:pt x="2155874" y="961402"/>
                  </a:lnTo>
                  <a:cubicBezTo>
                    <a:pt x="2122854" y="1039470"/>
                    <a:pt x="2052932" y="1098129"/>
                    <a:pt x="1967977" y="1115513"/>
                  </a:cubicBezTo>
                  <a:lnTo>
                    <a:pt x="1962965" y="1116019"/>
                  </a:lnTo>
                  <a:lnTo>
                    <a:pt x="1937714" y="1123857"/>
                  </a:lnTo>
                  <a:cubicBezTo>
                    <a:pt x="1916843" y="1128128"/>
                    <a:pt x="1895231" y="1130370"/>
                    <a:pt x="1873098" y="1130370"/>
                  </a:cubicBezTo>
                  <a:lnTo>
                    <a:pt x="1314788" y="1130370"/>
                  </a:lnTo>
                  <a:lnTo>
                    <a:pt x="1116911" y="1287656"/>
                  </a:lnTo>
                  <a:lnTo>
                    <a:pt x="919033" y="1130370"/>
                  </a:lnTo>
                  <a:lnTo>
                    <a:pt x="458163" y="1130370"/>
                  </a:lnTo>
                  <a:lnTo>
                    <a:pt x="427122" y="1133411"/>
                  </a:lnTo>
                  <a:lnTo>
                    <a:pt x="396082" y="1130370"/>
                  </a:lnTo>
                  <a:lnTo>
                    <a:pt x="360720" y="1130370"/>
                  </a:lnTo>
                  <a:cubicBezTo>
                    <a:pt x="250048" y="1130370"/>
                    <a:pt x="152472" y="1074297"/>
                    <a:pt x="94854" y="989011"/>
                  </a:cubicBezTo>
                  <a:lnTo>
                    <a:pt x="75586" y="953512"/>
                  </a:lnTo>
                  <a:lnTo>
                    <a:pt x="72946" y="950402"/>
                  </a:lnTo>
                  <a:cubicBezTo>
                    <a:pt x="26892" y="884153"/>
                    <a:pt x="0" y="804289"/>
                    <a:pt x="0" y="718321"/>
                  </a:cubicBezTo>
                  <a:cubicBezTo>
                    <a:pt x="0" y="517729"/>
                    <a:pt x="146410" y="350370"/>
                    <a:pt x="341042" y="311664"/>
                  </a:cubicBezTo>
                  <a:lnTo>
                    <a:pt x="378437" y="308001"/>
                  </a:lnTo>
                  <a:lnTo>
                    <a:pt x="408412" y="247639"/>
                  </a:lnTo>
                  <a:cubicBezTo>
                    <a:pt x="498622" y="99173"/>
                    <a:pt x="661877" y="0"/>
                    <a:pt x="848295" y="0"/>
                  </a:cubicBezTo>
                  <a:close/>
                </a:path>
              </a:pathLst>
            </a:custGeom>
            <a:solidFill>
              <a:schemeClr val="bg1"/>
            </a:solidFill>
            <a:ln w="19050">
              <a:solidFill>
                <a:srgbClr val="08CDE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defRPr/>
              </a:pPr>
              <a:endParaRPr altLang="en-US" lang="zh-CN">
                <a:solidFill>
                  <a:prstClr val="white"/>
                </a:solidFill>
                <a:cs typeface="+mn-ea"/>
                <a:sym typeface="+mn-lt"/>
              </a:endParaRPr>
            </a:p>
          </p:txBody>
        </p:sp>
        <p:sp>
          <p:nvSpPr>
            <p:cNvPr id="36" name="任意多边形 39">
              <a:extLst>
                <a:ext uri="{FF2B5EF4-FFF2-40B4-BE49-F238E27FC236}">
                  <a16:creationId xmlns:a16="http://schemas.microsoft.com/office/drawing/2014/main" id="{72683552-D17D-4AD2-AD44-C8377331AF86}"/>
                </a:ext>
              </a:extLst>
            </p:cNvPr>
            <p:cNvSpPr/>
            <p:nvPr/>
          </p:nvSpPr>
          <p:spPr>
            <a:xfrm>
              <a:off x="1024745" y="2207930"/>
              <a:ext cx="1992776" cy="1287656"/>
            </a:xfrm>
            <a:custGeom>
              <a:gdLst>
                <a:gd fmla="*/ 848295 w 2193721" name="connsiteX0"/>
                <a:gd fmla="*/ 0 h 1287656" name="connsiteY0"/>
                <a:gd fmla="*/ 1245190 w 2193721" name="connsiteX1"/>
                <a:gd fmla="*/ 187175 h 1287656" name="connsiteY1"/>
                <a:gd fmla="*/ 1247057 w 2193721" name="connsiteX2"/>
                <a:gd fmla="*/ 190251 h 1287656" name="connsiteY2"/>
                <a:gd fmla="*/ 1293798 w 2193721" name="connsiteX3"/>
                <a:gd fmla="*/ 151686 h 1287656" name="connsiteY3"/>
                <a:gd fmla="*/ 1546059 w 2193721" name="connsiteX4"/>
                <a:gd fmla="*/ 74631 h 1287656" name="connsiteY4"/>
                <a:gd fmla="*/ 1988077 w 2193721" name="connsiteX5"/>
                <a:gd fmla="*/ 434886 h 1287656" name="connsiteY5"/>
                <a:gd fmla="*/ 1996026 w 2193721" name="connsiteX6"/>
                <a:gd fmla="*/ 513739 h 1287656" name="connsiteY6"/>
                <a:gd fmla="*/ 1997899 w 2193721" name="connsiteX7"/>
                <a:gd fmla="*/ 514320 h 1287656" name="connsiteY7"/>
                <a:gd fmla="*/ 2193721 w 2193721" name="connsiteX8"/>
                <a:gd fmla="*/ 809747 h 1287656" name="connsiteY8"/>
                <a:gd fmla="*/ 2168525 w 2193721" name="connsiteX9"/>
                <a:gd fmla="*/ 934548 h 1287656" name="connsiteY9"/>
                <a:gd fmla="*/ 2158204 w 2193721" name="connsiteX10"/>
                <a:gd fmla="*/ 949857 h 1287656" name="connsiteY10"/>
                <a:gd fmla="*/ 2155874 w 2193721" name="connsiteX11"/>
                <a:gd fmla="*/ 961402 h 1287656" name="connsiteY11"/>
                <a:gd fmla="*/ 1967977 w 2193721" name="connsiteX12"/>
                <a:gd fmla="*/ 1115513 h 1287656" name="connsiteY12"/>
                <a:gd fmla="*/ 1962965 w 2193721" name="connsiteX13"/>
                <a:gd fmla="*/ 1116019 h 1287656" name="connsiteY13"/>
                <a:gd fmla="*/ 1937714 w 2193721" name="connsiteX14"/>
                <a:gd fmla="*/ 1123857 h 1287656" name="connsiteY14"/>
                <a:gd fmla="*/ 1873098 w 2193721" name="connsiteX15"/>
                <a:gd fmla="*/ 1130370 h 1287656" name="connsiteY15"/>
                <a:gd fmla="*/ 1314788 w 2193721" name="connsiteX16"/>
                <a:gd fmla="*/ 1130370 h 1287656" name="connsiteY16"/>
                <a:gd fmla="*/ 1116911 w 2193721" name="connsiteX17"/>
                <a:gd fmla="*/ 1287656 h 1287656" name="connsiteY17"/>
                <a:gd fmla="*/ 919033 w 2193721" name="connsiteX18"/>
                <a:gd fmla="*/ 1130370 h 1287656" name="connsiteY18"/>
                <a:gd fmla="*/ 458163 w 2193721" name="connsiteX19"/>
                <a:gd fmla="*/ 1130370 h 1287656" name="connsiteY19"/>
                <a:gd fmla="*/ 427122 w 2193721" name="connsiteX20"/>
                <a:gd fmla="*/ 1133411 h 1287656" name="connsiteY20"/>
                <a:gd fmla="*/ 396082 w 2193721" name="connsiteX21"/>
                <a:gd fmla="*/ 1130370 h 1287656" name="connsiteY21"/>
                <a:gd fmla="*/ 360720 w 2193721" name="connsiteX22"/>
                <a:gd fmla="*/ 1130370 h 1287656" name="connsiteY22"/>
                <a:gd fmla="*/ 94854 w 2193721" name="connsiteX23"/>
                <a:gd fmla="*/ 989011 h 1287656" name="connsiteY23"/>
                <a:gd fmla="*/ 75586 w 2193721" name="connsiteX24"/>
                <a:gd fmla="*/ 953512 h 1287656" name="connsiteY24"/>
                <a:gd fmla="*/ 72946 w 2193721" name="connsiteX25"/>
                <a:gd fmla="*/ 950402 h 1287656" name="connsiteY25"/>
                <a:gd fmla="*/ 0 w 2193721" name="connsiteX26"/>
                <a:gd fmla="*/ 718321 h 1287656" name="connsiteY26"/>
                <a:gd fmla="*/ 341042 w 2193721" name="connsiteX27"/>
                <a:gd fmla="*/ 311664 h 1287656" name="connsiteY27"/>
                <a:gd fmla="*/ 378437 w 2193721" name="connsiteX28"/>
                <a:gd fmla="*/ 308001 h 1287656" name="connsiteY28"/>
                <a:gd fmla="*/ 408412 w 2193721" name="connsiteX29"/>
                <a:gd fmla="*/ 247639 h 1287656" name="connsiteY29"/>
                <a:gd fmla="*/ 848295 w 2193721" name="connsiteX30"/>
                <a:gd fmla="*/ 0 h 1287656"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1287656" w="2193721">
                  <a:moveTo>
                    <a:pt x="848295" y="0"/>
                  </a:moveTo>
                  <a:cubicBezTo>
                    <a:pt x="1008082" y="0"/>
                    <a:pt x="1150852" y="72863"/>
                    <a:pt x="1245190" y="187175"/>
                  </a:cubicBezTo>
                  <a:lnTo>
                    <a:pt x="1247057" y="190251"/>
                  </a:lnTo>
                  <a:lnTo>
                    <a:pt x="1293798" y="151686"/>
                  </a:lnTo>
                  <a:cubicBezTo>
                    <a:pt x="1365807" y="103038"/>
                    <a:pt x="1452616" y="74631"/>
                    <a:pt x="1546059" y="74631"/>
                  </a:cubicBezTo>
                  <a:cubicBezTo>
                    <a:pt x="1764093" y="74631"/>
                    <a:pt x="1946005" y="229289"/>
                    <a:pt x="1988077" y="434886"/>
                  </a:cubicBezTo>
                  <a:lnTo>
                    <a:pt x="1996026" y="513739"/>
                  </a:lnTo>
                  <a:lnTo>
                    <a:pt x="1997899" y="514320"/>
                  </a:lnTo>
                  <a:cubicBezTo>
                    <a:pt x="2112977" y="562993"/>
                    <a:pt x="2193721" y="676941"/>
                    <a:pt x="2193721" y="809747"/>
                  </a:cubicBezTo>
                  <a:cubicBezTo>
                    <a:pt x="2193721" y="854017"/>
                    <a:pt x="2184750" y="896189"/>
                    <a:pt x="2168525" y="934548"/>
                  </a:cubicBezTo>
                  <a:lnTo>
                    <a:pt x="2158204" y="949857"/>
                  </a:lnTo>
                  <a:lnTo>
                    <a:pt x="2155874" y="961402"/>
                  </a:lnTo>
                  <a:cubicBezTo>
                    <a:pt x="2122854" y="1039470"/>
                    <a:pt x="2052932" y="1098129"/>
                    <a:pt x="1967977" y="1115513"/>
                  </a:cubicBezTo>
                  <a:lnTo>
                    <a:pt x="1962965" y="1116019"/>
                  </a:lnTo>
                  <a:lnTo>
                    <a:pt x="1937714" y="1123857"/>
                  </a:lnTo>
                  <a:cubicBezTo>
                    <a:pt x="1916843" y="1128128"/>
                    <a:pt x="1895231" y="1130370"/>
                    <a:pt x="1873098" y="1130370"/>
                  </a:cubicBezTo>
                  <a:lnTo>
                    <a:pt x="1314788" y="1130370"/>
                  </a:lnTo>
                  <a:lnTo>
                    <a:pt x="1116911" y="1287656"/>
                  </a:lnTo>
                  <a:lnTo>
                    <a:pt x="919033" y="1130370"/>
                  </a:lnTo>
                  <a:lnTo>
                    <a:pt x="458163" y="1130370"/>
                  </a:lnTo>
                  <a:lnTo>
                    <a:pt x="427122" y="1133411"/>
                  </a:lnTo>
                  <a:lnTo>
                    <a:pt x="396082" y="1130370"/>
                  </a:lnTo>
                  <a:lnTo>
                    <a:pt x="360720" y="1130370"/>
                  </a:lnTo>
                  <a:cubicBezTo>
                    <a:pt x="250048" y="1130370"/>
                    <a:pt x="152472" y="1074297"/>
                    <a:pt x="94854" y="989011"/>
                  </a:cubicBezTo>
                  <a:lnTo>
                    <a:pt x="75586" y="953512"/>
                  </a:lnTo>
                  <a:lnTo>
                    <a:pt x="72946" y="950402"/>
                  </a:lnTo>
                  <a:cubicBezTo>
                    <a:pt x="26892" y="884153"/>
                    <a:pt x="0" y="804289"/>
                    <a:pt x="0" y="718321"/>
                  </a:cubicBezTo>
                  <a:cubicBezTo>
                    <a:pt x="0" y="517729"/>
                    <a:pt x="146410" y="350370"/>
                    <a:pt x="341042" y="311664"/>
                  </a:cubicBezTo>
                  <a:lnTo>
                    <a:pt x="378437" y="308001"/>
                  </a:lnTo>
                  <a:lnTo>
                    <a:pt x="408412" y="247639"/>
                  </a:lnTo>
                  <a:cubicBezTo>
                    <a:pt x="498622" y="99173"/>
                    <a:pt x="661877" y="0"/>
                    <a:pt x="848295" y="0"/>
                  </a:cubicBezTo>
                  <a:close/>
                </a:path>
              </a:pathLst>
            </a:custGeom>
            <a:solidFill>
              <a:srgbClr val="004A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defRPr/>
              </a:pPr>
              <a:endParaRPr altLang="en-US" lang="zh-CN">
                <a:solidFill>
                  <a:prstClr val="white"/>
                </a:solidFill>
                <a:cs typeface="+mn-ea"/>
                <a:sym typeface="+mn-lt"/>
              </a:endParaRPr>
            </a:p>
          </p:txBody>
        </p:sp>
        <p:sp>
          <p:nvSpPr>
            <p:cNvPr id="37" name="文本框 36">
              <a:extLst>
                <a:ext uri="{FF2B5EF4-FFF2-40B4-BE49-F238E27FC236}">
                  <a16:creationId xmlns:a16="http://schemas.microsoft.com/office/drawing/2014/main" id="{DC9B56A0-C8E9-467F-9958-091C288E262C}"/>
                </a:ext>
              </a:extLst>
            </p:cNvPr>
            <p:cNvSpPr txBox="1"/>
            <p:nvPr/>
          </p:nvSpPr>
          <p:spPr>
            <a:xfrm>
              <a:off x="1487389" y="2297818"/>
              <a:ext cx="1152279" cy="1122785"/>
            </a:xfrm>
            <a:prstGeom prst="rect">
              <a:avLst/>
            </a:prstGeom>
            <a:noFill/>
          </p:spPr>
          <p:txBody>
            <a:bodyPr rtlCol="0" wrap="none">
              <a:spAutoFit/>
            </a:bodyPr>
            <a:lstStyle/>
            <a:p>
              <a:pPr algn="ctr">
                <a:defRPr/>
              </a:pPr>
              <a:r>
                <a:rPr altLang="zh-CN" lang="en-US" sz="4000">
                  <a:solidFill>
                    <a:prstClr val="white"/>
                  </a:solidFill>
                  <a:cs typeface="+mn-ea"/>
                  <a:sym typeface="+mn-lt"/>
                </a:rPr>
                <a:t>02</a:t>
              </a:r>
            </a:p>
          </p:txBody>
        </p:sp>
      </p:grpSp>
      <p:grpSp>
        <p:nvGrpSpPr>
          <p:cNvPr id="38" name="组合 37">
            <a:extLst>
              <a:ext uri="{FF2B5EF4-FFF2-40B4-BE49-F238E27FC236}">
                <a16:creationId xmlns:a16="http://schemas.microsoft.com/office/drawing/2014/main" id="{48B3B672-5E1A-4A31-98B9-A1D75CA88E37}"/>
              </a:ext>
            </a:extLst>
          </p:cNvPr>
          <p:cNvGrpSpPr/>
          <p:nvPr/>
        </p:nvGrpSpPr>
        <p:grpSpPr>
          <a:xfrm>
            <a:off x="1703171" y="3382531"/>
            <a:ext cx="1353918" cy="912635"/>
            <a:chOff x="927463" y="2113089"/>
            <a:chExt cx="2168434" cy="1461676"/>
          </a:xfrm>
          <a:effectLst>
            <a:outerShdw algn="ctr" blurRad="63500" rotWithShape="0" sx="102000" sy="102000">
              <a:prstClr val="black">
                <a:alpha val="40000"/>
              </a:prstClr>
            </a:outerShdw>
          </a:effectLst>
        </p:grpSpPr>
        <p:sp>
          <p:nvSpPr>
            <p:cNvPr id="39" name="任意多边形 40">
              <a:extLst>
                <a:ext uri="{FF2B5EF4-FFF2-40B4-BE49-F238E27FC236}">
                  <a16:creationId xmlns:a16="http://schemas.microsoft.com/office/drawing/2014/main" id="{1DBB989D-86E1-449B-B10D-6DF34A99873D}"/>
                </a:ext>
              </a:extLst>
            </p:cNvPr>
            <p:cNvSpPr/>
            <p:nvPr/>
          </p:nvSpPr>
          <p:spPr>
            <a:xfrm>
              <a:off x="927463" y="2113089"/>
              <a:ext cx="2168434" cy="1461676"/>
            </a:xfrm>
            <a:custGeom>
              <a:gdLst>
                <a:gd fmla="*/ 848295 w 2193721" name="connsiteX0"/>
                <a:gd fmla="*/ 0 h 1287656" name="connsiteY0"/>
                <a:gd fmla="*/ 1245190 w 2193721" name="connsiteX1"/>
                <a:gd fmla="*/ 187175 h 1287656" name="connsiteY1"/>
                <a:gd fmla="*/ 1247057 w 2193721" name="connsiteX2"/>
                <a:gd fmla="*/ 190251 h 1287656" name="connsiteY2"/>
                <a:gd fmla="*/ 1293798 w 2193721" name="connsiteX3"/>
                <a:gd fmla="*/ 151686 h 1287656" name="connsiteY3"/>
                <a:gd fmla="*/ 1546059 w 2193721" name="connsiteX4"/>
                <a:gd fmla="*/ 74631 h 1287656" name="connsiteY4"/>
                <a:gd fmla="*/ 1988077 w 2193721" name="connsiteX5"/>
                <a:gd fmla="*/ 434886 h 1287656" name="connsiteY5"/>
                <a:gd fmla="*/ 1996026 w 2193721" name="connsiteX6"/>
                <a:gd fmla="*/ 513739 h 1287656" name="connsiteY6"/>
                <a:gd fmla="*/ 1997899 w 2193721" name="connsiteX7"/>
                <a:gd fmla="*/ 514320 h 1287656" name="connsiteY7"/>
                <a:gd fmla="*/ 2193721 w 2193721" name="connsiteX8"/>
                <a:gd fmla="*/ 809747 h 1287656" name="connsiteY8"/>
                <a:gd fmla="*/ 2168525 w 2193721" name="connsiteX9"/>
                <a:gd fmla="*/ 934548 h 1287656" name="connsiteY9"/>
                <a:gd fmla="*/ 2158204 w 2193721" name="connsiteX10"/>
                <a:gd fmla="*/ 949857 h 1287656" name="connsiteY10"/>
                <a:gd fmla="*/ 2155874 w 2193721" name="connsiteX11"/>
                <a:gd fmla="*/ 961402 h 1287656" name="connsiteY11"/>
                <a:gd fmla="*/ 1967977 w 2193721" name="connsiteX12"/>
                <a:gd fmla="*/ 1115513 h 1287656" name="connsiteY12"/>
                <a:gd fmla="*/ 1962965 w 2193721" name="connsiteX13"/>
                <a:gd fmla="*/ 1116019 h 1287656" name="connsiteY13"/>
                <a:gd fmla="*/ 1937714 w 2193721" name="connsiteX14"/>
                <a:gd fmla="*/ 1123857 h 1287656" name="connsiteY14"/>
                <a:gd fmla="*/ 1873098 w 2193721" name="connsiteX15"/>
                <a:gd fmla="*/ 1130370 h 1287656" name="connsiteY15"/>
                <a:gd fmla="*/ 1314788 w 2193721" name="connsiteX16"/>
                <a:gd fmla="*/ 1130370 h 1287656" name="connsiteY16"/>
                <a:gd fmla="*/ 1116911 w 2193721" name="connsiteX17"/>
                <a:gd fmla="*/ 1287656 h 1287656" name="connsiteY17"/>
                <a:gd fmla="*/ 919033 w 2193721" name="connsiteX18"/>
                <a:gd fmla="*/ 1130370 h 1287656" name="connsiteY18"/>
                <a:gd fmla="*/ 458163 w 2193721" name="connsiteX19"/>
                <a:gd fmla="*/ 1130370 h 1287656" name="connsiteY19"/>
                <a:gd fmla="*/ 427122 w 2193721" name="connsiteX20"/>
                <a:gd fmla="*/ 1133411 h 1287656" name="connsiteY20"/>
                <a:gd fmla="*/ 396082 w 2193721" name="connsiteX21"/>
                <a:gd fmla="*/ 1130370 h 1287656" name="connsiteY21"/>
                <a:gd fmla="*/ 360720 w 2193721" name="connsiteX22"/>
                <a:gd fmla="*/ 1130370 h 1287656" name="connsiteY22"/>
                <a:gd fmla="*/ 94854 w 2193721" name="connsiteX23"/>
                <a:gd fmla="*/ 989011 h 1287656" name="connsiteY23"/>
                <a:gd fmla="*/ 75586 w 2193721" name="connsiteX24"/>
                <a:gd fmla="*/ 953512 h 1287656" name="connsiteY24"/>
                <a:gd fmla="*/ 72946 w 2193721" name="connsiteX25"/>
                <a:gd fmla="*/ 950402 h 1287656" name="connsiteY25"/>
                <a:gd fmla="*/ 0 w 2193721" name="connsiteX26"/>
                <a:gd fmla="*/ 718321 h 1287656" name="connsiteY26"/>
                <a:gd fmla="*/ 341042 w 2193721" name="connsiteX27"/>
                <a:gd fmla="*/ 311664 h 1287656" name="connsiteY27"/>
                <a:gd fmla="*/ 378437 w 2193721" name="connsiteX28"/>
                <a:gd fmla="*/ 308001 h 1287656" name="connsiteY28"/>
                <a:gd fmla="*/ 408412 w 2193721" name="connsiteX29"/>
                <a:gd fmla="*/ 247639 h 1287656" name="connsiteY29"/>
                <a:gd fmla="*/ 848295 w 2193721" name="connsiteX30"/>
                <a:gd fmla="*/ 0 h 1287656"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1287656" w="2193721">
                  <a:moveTo>
                    <a:pt x="848295" y="0"/>
                  </a:moveTo>
                  <a:cubicBezTo>
                    <a:pt x="1008082" y="0"/>
                    <a:pt x="1150852" y="72863"/>
                    <a:pt x="1245190" y="187175"/>
                  </a:cubicBezTo>
                  <a:lnTo>
                    <a:pt x="1247057" y="190251"/>
                  </a:lnTo>
                  <a:lnTo>
                    <a:pt x="1293798" y="151686"/>
                  </a:lnTo>
                  <a:cubicBezTo>
                    <a:pt x="1365807" y="103038"/>
                    <a:pt x="1452616" y="74631"/>
                    <a:pt x="1546059" y="74631"/>
                  </a:cubicBezTo>
                  <a:cubicBezTo>
                    <a:pt x="1764093" y="74631"/>
                    <a:pt x="1946005" y="229289"/>
                    <a:pt x="1988077" y="434886"/>
                  </a:cubicBezTo>
                  <a:lnTo>
                    <a:pt x="1996026" y="513739"/>
                  </a:lnTo>
                  <a:lnTo>
                    <a:pt x="1997899" y="514320"/>
                  </a:lnTo>
                  <a:cubicBezTo>
                    <a:pt x="2112977" y="562993"/>
                    <a:pt x="2193721" y="676941"/>
                    <a:pt x="2193721" y="809747"/>
                  </a:cubicBezTo>
                  <a:cubicBezTo>
                    <a:pt x="2193721" y="854017"/>
                    <a:pt x="2184750" y="896189"/>
                    <a:pt x="2168525" y="934548"/>
                  </a:cubicBezTo>
                  <a:lnTo>
                    <a:pt x="2158204" y="949857"/>
                  </a:lnTo>
                  <a:lnTo>
                    <a:pt x="2155874" y="961402"/>
                  </a:lnTo>
                  <a:cubicBezTo>
                    <a:pt x="2122854" y="1039470"/>
                    <a:pt x="2052932" y="1098129"/>
                    <a:pt x="1967977" y="1115513"/>
                  </a:cubicBezTo>
                  <a:lnTo>
                    <a:pt x="1962965" y="1116019"/>
                  </a:lnTo>
                  <a:lnTo>
                    <a:pt x="1937714" y="1123857"/>
                  </a:lnTo>
                  <a:cubicBezTo>
                    <a:pt x="1916843" y="1128128"/>
                    <a:pt x="1895231" y="1130370"/>
                    <a:pt x="1873098" y="1130370"/>
                  </a:cubicBezTo>
                  <a:lnTo>
                    <a:pt x="1314788" y="1130370"/>
                  </a:lnTo>
                  <a:lnTo>
                    <a:pt x="1116911" y="1287656"/>
                  </a:lnTo>
                  <a:lnTo>
                    <a:pt x="919033" y="1130370"/>
                  </a:lnTo>
                  <a:lnTo>
                    <a:pt x="458163" y="1130370"/>
                  </a:lnTo>
                  <a:lnTo>
                    <a:pt x="427122" y="1133411"/>
                  </a:lnTo>
                  <a:lnTo>
                    <a:pt x="396082" y="1130370"/>
                  </a:lnTo>
                  <a:lnTo>
                    <a:pt x="360720" y="1130370"/>
                  </a:lnTo>
                  <a:cubicBezTo>
                    <a:pt x="250048" y="1130370"/>
                    <a:pt x="152472" y="1074297"/>
                    <a:pt x="94854" y="989011"/>
                  </a:cubicBezTo>
                  <a:lnTo>
                    <a:pt x="75586" y="953512"/>
                  </a:lnTo>
                  <a:lnTo>
                    <a:pt x="72946" y="950402"/>
                  </a:lnTo>
                  <a:cubicBezTo>
                    <a:pt x="26892" y="884153"/>
                    <a:pt x="0" y="804289"/>
                    <a:pt x="0" y="718321"/>
                  </a:cubicBezTo>
                  <a:cubicBezTo>
                    <a:pt x="0" y="517729"/>
                    <a:pt x="146410" y="350370"/>
                    <a:pt x="341042" y="311664"/>
                  </a:cubicBezTo>
                  <a:lnTo>
                    <a:pt x="378437" y="308001"/>
                  </a:lnTo>
                  <a:lnTo>
                    <a:pt x="408412" y="247639"/>
                  </a:lnTo>
                  <a:cubicBezTo>
                    <a:pt x="498622" y="99173"/>
                    <a:pt x="661877" y="0"/>
                    <a:pt x="848295" y="0"/>
                  </a:cubicBezTo>
                  <a:close/>
                </a:path>
              </a:pathLst>
            </a:custGeom>
            <a:solidFill>
              <a:schemeClr val="bg1"/>
            </a:solidFill>
            <a:ln w="19050">
              <a:solidFill>
                <a:srgbClr val="08CDE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defRPr/>
              </a:pPr>
              <a:endParaRPr altLang="en-US" lang="zh-CN">
                <a:solidFill>
                  <a:prstClr val="white"/>
                </a:solidFill>
                <a:cs typeface="+mn-ea"/>
                <a:sym typeface="+mn-lt"/>
              </a:endParaRPr>
            </a:p>
          </p:txBody>
        </p:sp>
        <p:sp>
          <p:nvSpPr>
            <p:cNvPr id="40" name="任意多边形 39">
              <a:extLst>
                <a:ext uri="{FF2B5EF4-FFF2-40B4-BE49-F238E27FC236}">
                  <a16:creationId xmlns:a16="http://schemas.microsoft.com/office/drawing/2014/main" id="{D191793E-15DC-429E-8C84-4F8992FF4769}"/>
                </a:ext>
              </a:extLst>
            </p:cNvPr>
            <p:cNvSpPr/>
            <p:nvPr/>
          </p:nvSpPr>
          <p:spPr>
            <a:xfrm>
              <a:off x="1024745" y="2207930"/>
              <a:ext cx="1992776" cy="1287656"/>
            </a:xfrm>
            <a:custGeom>
              <a:gdLst>
                <a:gd fmla="*/ 848295 w 2193721" name="connsiteX0"/>
                <a:gd fmla="*/ 0 h 1287656" name="connsiteY0"/>
                <a:gd fmla="*/ 1245190 w 2193721" name="connsiteX1"/>
                <a:gd fmla="*/ 187175 h 1287656" name="connsiteY1"/>
                <a:gd fmla="*/ 1247057 w 2193721" name="connsiteX2"/>
                <a:gd fmla="*/ 190251 h 1287656" name="connsiteY2"/>
                <a:gd fmla="*/ 1293798 w 2193721" name="connsiteX3"/>
                <a:gd fmla="*/ 151686 h 1287656" name="connsiteY3"/>
                <a:gd fmla="*/ 1546059 w 2193721" name="connsiteX4"/>
                <a:gd fmla="*/ 74631 h 1287656" name="connsiteY4"/>
                <a:gd fmla="*/ 1988077 w 2193721" name="connsiteX5"/>
                <a:gd fmla="*/ 434886 h 1287656" name="connsiteY5"/>
                <a:gd fmla="*/ 1996026 w 2193721" name="connsiteX6"/>
                <a:gd fmla="*/ 513739 h 1287656" name="connsiteY6"/>
                <a:gd fmla="*/ 1997899 w 2193721" name="connsiteX7"/>
                <a:gd fmla="*/ 514320 h 1287656" name="connsiteY7"/>
                <a:gd fmla="*/ 2193721 w 2193721" name="connsiteX8"/>
                <a:gd fmla="*/ 809747 h 1287656" name="connsiteY8"/>
                <a:gd fmla="*/ 2168525 w 2193721" name="connsiteX9"/>
                <a:gd fmla="*/ 934548 h 1287656" name="connsiteY9"/>
                <a:gd fmla="*/ 2158204 w 2193721" name="connsiteX10"/>
                <a:gd fmla="*/ 949857 h 1287656" name="connsiteY10"/>
                <a:gd fmla="*/ 2155874 w 2193721" name="connsiteX11"/>
                <a:gd fmla="*/ 961402 h 1287656" name="connsiteY11"/>
                <a:gd fmla="*/ 1967977 w 2193721" name="connsiteX12"/>
                <a:gd fmla="*/ 1115513 h 1287656" name="connsiteY12"/>
                <a:gd fmla="*/ 1962965 w 2193721" name="connsiteX13"/>
                <a:gd fmla="*/ 1116019 h 1287656" name="connsiteY13"/>
                <a:gd fmla="*/ 1937714 w 2193721" name="connsiteX14"/>
                <a:gd fmla="*/ 1123857 h 1287656" name="connsiteY14"/>
                <a:gd fmla="*/ 1873098 w 2193721" name="connsiteX15"/>
                <a:gd fmla="*/ 1130370 h 1287656" name="connsiteY15"/>
                <a:gd fmla="*/ 1314788 w 2193721" name="connsiteX16"/>
                <a:gd fmla="*/ 1130370 h 1287656" name="connsiteY16"/>
                <a:gd fmla="*/ 1116911 w 2193721" name="connsiteX17"/>
                <a:gd fmla="*/ 1287656 h 1287656" name="connsiteY17"/>
                <a:gd fmla="*/ 919033 w 2193721" name="connsiteX18"/>
                <a:gd fmla="*/ 1130370 h 1287656" name="connsiteY18"/>
                <a:gd fmla="*/ 458163 w 2193721" name="connsiteX19"/>
                <a:gd fmla="*/ 1130370 h 1287656" name="connsiteY19"/>
                <a:gd fmla="*/ 427122 w 2193721" name="connsiteX20"/>
                <a:gd fmla="*/ 1133411 h 1287656" name="connsiteY20"/>
                <a:gd fmla="*/ 396082 w 2193721" name="connsiteX21"/>
                <a:gd fmla="*/ 1130370 h 1287656" name="connsiteY21"/>
                <a:gd fmla="*/ 360720 w 2193721" name="connsiteX22"/>
                <a:gd fmla="*/ 1130370 h 1287656" name="connsiteY22"/>
                <a:gd fmla="*/ 94854 w 2193721" name="connsiteX23"/>
                <a:gd fmla="*/ 989011 h 1287656" name="connsiteY23"/>
                <a:gd fmla="*/ 75586 w 2193721" name="connsiteX24"/>
                <a:gd fmla="*/ 953512 h 1287656" name="connsiteY24"/>
                <a:gd fmla="*/ 72946 w 2193721" name="connsiteX25"/>
                <a:gd fmla="*/ 950402 h 1287656" name="connsiteY25"/>
                <a:gd fmla="*/ 0 w 2193721" name="connsiteX26"/>
                <a:gd fmla="*/ 718321 h 1287656" name="connsiteY26"/>
                <a:gd fmla="*/ 341042 w 2193721" name="connsiteX27"/>
                <a:gd fmla="*/ 311664 h 1287656" name="connsiteY27"/>
                <a:gd fmla="*/ 378437 w 2193721" name="connsiteX28"/>
                <a:gd fmla="*/ 308001 h 1287656" name="connsiteY28"/>
                <a:gd fmla="*/ 408412 w 2193721" name="connsiteX29"/>
                <a:gd fmla="*/ 247639 h 1287656" name="connsiteY29"/>
                <a:gd fmla="*/ 848295 w 2193721" name="connsiteX30"/>
                <a:gd fmla="*/ 0 h 1287656"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1287656" w="2193721">
                  <a:moveTo>
                    <a:pt x="848295" y="0"/>
                  </a:moveTo>
                  <a:cubicBezTo>
                    <a:pt x="1008082" y="0"/>
                    <a:pt x="1150852" y="72863"/>
                    <a:pt x="1245190" y="187175"/>
                  </a:cubicBezTo>
                  <a:lnTo>
                    <a:pt x="1247057" y="190251"/>
                  </a:lnTo>
                  <a:lnTo>
                    <a:pt x="1293798" y="151686"/>
                  </a:lnTo>
                  <a:cubicBezTo>
                    <a:pt x="1365807" y="103038"/>
                    <a:pt x="1452616" y="74631"/>
                    <a:pt x="1546059" y="74631"/>
                  </a:cubicBezTo>
                  <a:cubicBezTo>
                    <a:pt x="1764093" y="74631"/>
                    <a:pt x="1946005" y="229289"/>
                    <a:pt x="1988077" y="434886"/>
                  </a:cubicBezTo>
                  <a:lnTo>
                    <a:pt x="1996026" y="513739"/>
                  </a:lnTo>
                  <a:lnTo>
                    <a:pt x="1997899" y="514320"/>
                  </a:lnTo>
                  <a:cubicBezTo>
                    <a:pt x="2112977" y="562993"/>
                    <a:pt x="2193721" y="676941"/>
                    <a:pt x="2193721" y="809747"/>
                  </a:cubicBezTo>
                  <a:cubicBezTo>
                    <a:pt x="2193721" y="854017"/>
                    <a:pt x="2184750" y="896189"/>
                    <a:pt x="2168525" y="934548"/>
                  </a:cubicBezTo>
                  <a:lnTo>
                    <a:pt x="2158204" y="949857"/>
                  </a:lnTo>
                  <a:lnTo>
                    <a:pt x="2155874" y="961402"/>
                  </a:lnTo>
                  <a:cubicBezTo>
                    <a:pt x="2122854" y="1039470"/>
                    <a:pt x="2052932" y="1098129"/>
                    <a:pt x="1967977" y="1115513"/>
                  </a:cubicBezTo>
                  <a:lnTo>
                    <a:pt x="1962965" y="1116019"/>
                  </a:lnTo>
                  <a:lnTo>
                    <a:pt x="1937714" y="1123857"/>
                  </a:lnTo>
                  <a:cubicBezTo>
                    <a:pt x="1916843" y="1128128"/>
                    <a:pt x="1895231" y="1130370"/>
                    <a:pt x="1873098" y="1130370"/>
                  </a:cubicBezTo>
                  <a:lnTo>
                    <a:pt x="1314788" y="1130370"/>
                  </a:lnTo>
                  <a:lnTo>
                    <a:pt x="1116911" y="1287656"/>
                  </a:lnTo>
                  <a:lnTo>
                    <a:pt x="919033" y="1130370"/>
                  </a:lnTo>
                  <a:lnTo>
                    <a:pt x="458163" y="1130370"/>
                  </a:lnTo>
                  <a:lnTo>
                    <a:pt x="427122" y="1133411"/>
                  </a:lnTo>
                  <a:lnTo>
                    <a:pt x="396082" y="1130370"/>
                  </a:lnTo>
                  <a:lnTo>
                    <a:pt x="360720" y="1130370"/>
                  </a:lnTo>
                  <a:cubicBezTo>
                    <a:pt x="250048" y="1130370"/>
                    <a:pt x="152472" y="1074297"/>
                    <a:pt x="94854" y="989011"/>
                  </a:cubicBezTo>
                  <a:lnTo>
                    <a:pt x="75586" y="953512"/>
                  </a:lnTo>
                  <a:lnTo>
                    <a:pt x="72946" y="950402"/>
                  </a:lnTo>
                  <a:cubicBezTo>
                    <a:pt x="26892" y="884153"/>
                    <a:pt x="0" y="804289"/>
                    <a:pt x="0" y="718321"/>
                  </a:cubicBezTo>
                  <a:cubicBezTo>
                    <a:pt x="0" y="517729"/>
                    <a:pt x="146410" y="350370"/>
                    <a:pt x="341042" y="311664"/>
                  </a:cubicBezTo>
                  <a:lnTo>
                    <a:pt x="378437" y="308001"/>
                  </a:lnTo>
                  <a:lnTo>
                    <a:pt x="408412" y="247639"/>
                  </a:lnTo>
                  <a:cubicBezTo>
                    <a:pt x="498622" y="99173"/>
                    <a:pt x="661877" y="0"/>
                    <a:pt x="848295"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defRPr/>
              </a:pPr>
              <a:endParaRPr altLang="en-US" lang="zh-CN">
                <a:solidFill>
                  <a:prstClr val="white"/>
                </a:solidFill>
                <a:cs typeface="+mn-ea"/>
                <a:sym typeface="+mn-lt"/>
              </a:endParaRPr>
            </a:p>
          </p:txBody>
        </p:sp>
        <p:sp>
          <p:nvSpPr>
            <p:cNvPr id="41" name="文本框 40">
              <a:extLst>
                <a:ext uri="{FF2B5EF4-FFF2-40B4-BE49-F238E27FC236}">
                  <a16:creationId xmlns:a16="http://schemas.microsoft.com/office/drawing/2014/main" id="{01778BE3-9D53-4133-87A0-41192E6F7010}"/>
                </a:ext>
              </a:extLst>
            </p:cNvPr>
            <p:cNvSpPr txBox="1"/>
            <p:nvPr/>
          </p:nvSpPr>
          <p:spPr>
            <a:xfrm>
              <a:off x="1487389" y="2297817"/>
              <a:ext cx="1152279" cy="1122785"/>
            </a:xfrm>
            <a:prstGeom prst="rect">
              <a:avLst/>
            </a:prstGeom>
            <a:noFill/>
          </p:spPr>
          <p:txBody>
            <a:bodyPr rtlCol="0" wrap="none">
              <a:spAutoFit/>
            </a:bodyPr>
            <a:lstStyle/>
            <a:p>
              <a:pPr algn="ctr">
                <a:defRPr/>
              </a:pPr>
              <a:r>
                <a:rPr altLang="zh-CN" lang="en-US" sz="4000">
                  <a:solidFill>
                    <a:prstClr val="white"/>
                  </a:solidFill>
                  <a:cs typeface="+mn-ea"/>
                  <a:sym typeface="+mn-lt"/>
                </a:rPr>
                <a:t>03</a:t>
              </a:r>
            </a:p>
          </p:txBody>
        </p:sp>
      </p:grpSp>
      <p:grpSp>
        <p:nvGrpSpPr>
          <p:cNvPr id="42" name="组合 41">
            <a:extLst>
              <a:ext uri="{FF2B5EF4-FFF2-40B4-BE49-F238E27FC236}">
                <a16:creationId xmlns:a16="http://schemas.microsoft.com/office/drawing/2014/main" id="{29E2C0FD-9B07-415F-B20A-619001740049}"/>
              </a:ext>
            </a:extLst>
          </p:cNvPr>
          <p:cNvGrpSpPr/>
          <p:nvPr/>
        </p:nvGrpSpPr>
        <p:grpSpPr>
          <a:xfrm>
            <a:off x="1703171" y="4384575"/>
            <a:ext cx="1353918" cy="912635"/>
            <a:chOff x="927463" y="2113089"/>
            <a:chExt cx="2168434" cy="1461676"/>
          </a:xfrm>
          <a:effectLst>
            <a:outerShdw algn="ctr" blurRad="63500" rotWithShape="0" sx="102000" sy="102000">
              <a:prstClr val="black">
                <a:alpha val="40000"/>
              </a:prstClr>
            </a:outerShdw>
          </a:effectLst>
        </p:grpSpPr>
        <p:sp>
          <p:nvSpPr>
            <p:cNvPr id="43" name="任意多边形 40">
              <a:extLst>
                <a:ext uri="{FF2B5EF4-FFF2-40B4-BE49-F238E27FC236}">
                  <a16:creationId xmlns:a16="http://schemas.microsoft.com/office/drawing/2014/main" id="{BF6D8A12-B9DC-488C-872A-23943A8FA67F}"/>
                </a:ext>
              </a:extLst>
            </p:cNvPr>
            <p:cNvSpPr/>
            <p:nvPr/>
          </p:nvSpPr>
          <p:spPr>
            <a:xfrm>
              <a:off x="927463" y="2113089"/>
              <a:ext cx="2168434" cy="1461676"/>
            </a:xfrm>
            <a:custGeom>
              <a:gdLst>
                <a:gd fmla="*/ 848295 w 2193721" name="connsiteX0"/>
                <a:gd fmla="*/ 0 h 1287656" name="connsiteY0"/>
                <a:gd fmla="*/ 1245190 w 2193721" name="connsiteX1"/>
                <a:gd fmla="*/ 187175 h 1287656" name="connsiteY1"/>
                <a:gd fmla="*/ 1247057 w 2193721" name="connsiteX2"/>
                <a:gd fmla="*/ 190251 h 1287656" name="connsiteY2"/>
                <a:gd fmla="*/ 1293798 w 2193721" name="connsiteX3"/>
                <a:gd fmla="*/ 151686 h 1287656" name="connsiteY3"/>
                <a:gd fmla="*/ 1546059 w 2193721" name="connsiteX4"/>
                <a:gd fmla="*/ 74631 h 1287656" name="connsiteY4"/>
                <a:gd fmla="*/ 1988077 w 2193721" name="connsiteX5"/>
                <a:gd fmla="*/ 434886 h 1287656" name="connsiteY5"/>
                <a:gd fmla="*/ 1996026 w 2193721" name="connsiteX6"/>
                <a:gd fmla="*/ 513739 h 1287656" name="connsiteY6"/>
                <a:gd fmla="*/ 1997899 w 2193721" name="connsiteX7"/>
                <a:gd fmla="*/ 514320 h 1287656" name="connsiteY7"/>
                <a:gd fmla="*/ 2193721 w 2193721" name="connsiteX8"/>
                <a:gd fmla="*/ 809747 h 1287656" name="connsiteY8"/>
                <a:gd fmla="*/ 2168525 w 2193721" name="connsiteX9"/>
                <a:gd fmla="*/ 934548 h 1287656" name="connsiteY9"/>
                <a:gd fmla="*/ 2158204 w 2193721" name="connsiteX10"/>
                <a:gd fmla="*/ 949857 h 1287656" name="connsiteY10"/>
                <a:gd fmla="*/ 2155874 w 2193721" name="connsiteX11"/>
                <a:gd fmla="*/ 961402 h 1287656" name="connsiteY11"/>
                <a:gd fmla="*/ 1967977 w 2193721" name="connsiteX12"/>
                <a:gd fmla="*/ 1115513 h 1287656" name="connsiteY12"/>
                <a:gd fmla="*/ 1962965 w 2193721" name="connsiteX13"/>
                <a:gd fmla="*/ 1116019 h 1287656" name="connsiteY13"/>
                <a:gd fmla="*/ 1937714 w 2193721" name="connsiteX14"/>
                <a:gd fmla="*/ 1123857 h 1287656" name="connsiteY14"/>
                <a:gd fmla="*/ 1873098 w 2193721" name="connsiteX15"/>
                <a:gd fmla="*/ 1130370 h 1287656" name="connsiteY15"/>
                <a:gd fmla="*/ 1314788 w 2193721" name="connsiteX16"/>
                <a:gd fmla="*/ 1130370 h 1287656" name="connsiteY16"/>
                <a:gd fmla="*/ 1116911 w 2193721" name="connsiteX17"/>
                <a:gd fmla="*/ 1287656 h 1287656" name="connsiteY17"/>
                <a:gd fmla="*/ 919033 w 2193721" name="connsiteX18"/>
                <a:gd fmla="*/ 1130370 h 1287656" name="connsiteY18"/>
                <a:gd fmla="*/ 458163 w 2193721" name="connsiteX19"/>
                <a:gd fmla="*/ 1130370 h 1287656" name="connsiteY19"/>
                <a:gd fmla="*/ 427122 w 2193721" name="connsiteX20"/>
                <a:gd fmla="*/ 1133411 h 1287656" name="connsiteY20"/>
                <a:gd fmla="*/ 396082 w 2193721" name="connsiteX21"/>
                <a:gd fmla="*/ 1130370 h 1287656" name="connsiteY21"/>
                <a:gd fmla="*/ 360720 w 2193721" name="connsiteX22"/>
                <a:gd fmla="*/ 1130370 h 1287656" name="connsiteY22"/>
                <a:gd fmla="*/ 94854 w 2193721" name="connsiteX23"/>
                <a:gd fmla="*/ 989011 h 1287656" name="connsiteY23"/>
                <a:gd fmla="*/ 75586 w 2193721" name="connsiteX24"/>
                <a:gd fmla="*/ 953512 h 1287656" name="connsiteY24"/>
                <a:gd fmla="*/ 72946 w 2193721" name="connsiteX25"/>
                <a:gd fmla="*/ 950402 h 1287656" name="connsiteY25"/>
                <a:gd fmla="*/ 0 w 2193721" name="connsiteX26"/>
                <a:gd fmla="*/ 718321 h 1287656" name="connsiteY26"/>
                <a:gd fmla="*/ 341042 w 2193721" name="connsiteX27"/>
                <a:gd fmla="*/ 311664 h 1287656" name="connsiteY27"/>
                <a:gd fmla="*/ 378437 w 2193721" name="connsiteX28"/>
                <a:gd fmla="*/ 308001 h 1287656" name="connsiteY28"/>
                <a:gd fmla="*/ 408412 w 2193721" name="connsiteX29"/>
                <a:gd fmla="*/ 247639 h 1287656" name="connsiteY29"/>
                <a:gd fmla="*/ 848295 w 2193721" name="connsiteX30"/>
                <a:gd fmla="*/ 0 h 1287656"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1287656" w="2193721">
                  <a:moveTo>
                    <a:pt x="848295" y="0"/>
                  </a:moveTo>
                  <a:cubicBezTo>
                    <a:pt x="1008082" y="0"/>
                    <a:pt x="1150852" y="72863"/>
                    <a:pt x="1245190" y="187175"/>
                  </a:cubicBezTo>
                  <a:lnTo>
                    <a:pt x="1247057" y="190251"/>
                  </a:lnTo>
                  <a:lnTo>
                    <a:pt x="1293798" y="151686"/>
                  </a:lnTo>
                  <a:cubicBezTo>
                    <a:pt x="1365807" y="103038"/>
                    <a:pt x="1452616" y="74631"/>
                    <a:pt x="1546059" y="74631"/>
                  </a:cubicBezTo>
                  <a:cubicBezTo>
                    <a:pt x="1764093" y="74631"/>
                    <a:pt x="1946005" y="229289"/>
                    <a:pt x="1988077" y="434886"/>
                  </a:cubicBezTo>
                  <a:lnTo>
                    <a:pt x="1996026" y="513739"/>
                  </a:lnTo>
                  <a:lnTo>
                    <a:pt x="1997899" y="514320"/>
                  </a:lnTo>
                  <a:cubicBezTo>
                    <a:pt x="2112977" y="562993"/>
                    <a:pt x="2193721" y="676941"/>
                    <a:pt x="2193721" y="809747"/>
                  </a:cubicBezTo>
                  <a:cubicBezTo>
                    <a:pt x="2193721" y="854017"/>
                    <a:pt x="2184750" y="896189"/>
                    <a:pt x="2168525" y="934548"/>
                  </a:cubicBezTo>
                  <a:lnTo>
                    <a:pt x="2158204" y="949857"/>
                  </a:lnTo>
                  <a:lnTo>
                    <a:pt x="2155874" y="961402"/>
                  </a:lnTo>
                  <a:cubicBezTo>
                    <a:pt x="2122854" y="1039470"/>
                    <a:pt x="2052932" y="1098129"/>
                    <a:pt x="1967977" y="1115513"/>
                  </a:cubicBezTo>
                  <a:lnTo>
                    <a:pt x="1962965" y="1116019"/>
                  </a:lnTo>
                  <a:lnTo>
                    <a:pt x="1937714" y="1123857"/>
                  </a:lnTo>
                  <a:cubicBezTo>
                    <a:pt x="1916843" y="1128128"/>
                    <a:pt x="1895231" y="1130370"/>
                    <a:pt x="1873098" y="1130370"/>
                  </a:cubicBezTo>
                  <a:lnTo>
                    <a:pt x="1314788" y="1130370"/>
                  </a:lnTo>
                  <a:lnTo>
                    <a:pt x="1116911" y="1287656"/>
                  </a:lnTo>
                  <a:lnTo>
                    <a:pt x="919033" y="1130370"/>
                  </a:lnTo>
                  <a:lnTo>
                    <a:pt x="458163" y="1130370"/>
                  </a:lnTo>
                  <a:lnTo>
                    <a:pt x="427122" y="1133411"/>
                  </a:lnTo>
                  <a:lnTo>
                    <a:pt x="396082" y="1130370"/>
                  </a:lnTo>
                  <a:lnTo>
                    <a:pt x="360720" y="1130370"/>
                  </a:lnTo>
                  <a:cubicBezTo>
                    <a:pt x="250048" y="1130370"/>
                    <a:pt x="152472" y="1074297"/>
                    <a:pt x="94854" y="989011"/>
                  </a:cubicBezTo>
                  <a:lnTo>
                    <a:pt x="75586" y="953512"/>
                  </a:lnTo>
                  <a:lnTo>
                    <a:pt x="72946" y="950402"/>
                  </a:lnTo>
                  <a:cubicBezTo>
                    <a:pt x="26892" y="884153"/>
                    <a:pt x="0" y="804289"/>
                    <a:pt x="0" y="718321"/>
                  </a:cubicBezTo>
                  <a:cubicBezTo>
                    <a:pt x="0" y="517729"/>
                    <a:pt x="146410" y="350370"/>
                    <a:pt x="341042" y="311664"/>
                  </a:cubicBezTo>
                  <a:lnTo>
                    <a:pt x="378437" y="308001"/>
                  </a:lnTo>
                  <a:lnTo>
                    <a:pt x="408412" y="247639"/>
                  </a:lnTo>
                  <a:cubicBezTo>
                    <a:pt x="498622" y="99173"/>
                    <a:pt x="661877" y="0"/>
                    <a:pt x="848295" y="0"/>
                  </a:cubicBezTo>
                  <a:close/>
                </a:path>
              </a:pathLst>
            </a:custGeom>
            <a:solidFill>
              <a:schemeClr val="bg1"/>
            </a:solidFill>
            <a:ln w="19050">
              <a:solidFill>
                <a:srgbClr val="08CDE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defRPr/>
              </a:pPr>
              <a:endParaRPr altLang="en-US" lang="zh-CN">
                <a:solidFill>
                  <a:prstClr val="white"/>
                </a:solidFill>
                <a:cs typeface="+mn-ea"/>
                <a:sym typeface="+mn-lt"/>
              </a:endParaRPr>
            </a:p>
          </p:txBody>
        </p:sp>
        <p:sp>
          <p:nvSpPr>
            <p:cNvPr id="44" name="任意多边形 39">
              <a:extLst>
                <a:ext uri="{FF2B5EF4-FFF2-40B4-BE49-F238E27FC236}">
                  <a16:creationId xmlns:a16="http://schemas.microsoft.com/office/drawing/2014/main" id="{3A391E68-95F3-49CE-9F4C-A03C3F8C9B1D}"/>
                </a:ext>
              </a:extLst>
            </p:cNvPr>
            <p:cNvSpPr/>
            <p:nvPr/>
          </p:nvSpPr>
          <p:spPr>
            <a:xfrm>
              <a:off x="1024745" y="2207930"/>
              <a:ext cx="1992776" cy="1287656"/>
            </a:xfrm>
            <a:custGeom>
              <a:gdLst>
                <a:gd fmla="*/ 848295 w 2193721" name="connsiteX0"/>
                <a:gd fmla="*/ 0 h 1287656" name="connsiteY0"/>
                <a:gd fmla="*/ 1245190 w 2193721" name="connsiteX1"/>
                <a:gd fmla="*/ 187175 h 1287656" name="connsiteY1"/>
                <a:gd fmla="*/ 1247057 w 2193721" name="connsiteX2"/>
                <a:gd fmla="*/ 190251 h 1287656" name="connsiteY2"/>
                <a:gd fmla="*/ 1293798 w 2193721" name="connsiteX3"/>
                <a:gd fmla="*/ 151686 h 1287656" name="connsiteY3"/>
                <a:gd fmla="*/ 1546059 w 2193721" name="connsiteX4"/>
                <a:gd fmla="*/ 74631 h 1287656" name="connsiteY4"/>
                <a:gd fmla="*/ 1988077 w 2193721" name="connsiteX5"/>
                <a:gd fmla="*/ 434886 h 1287656" name="connsiteY5"/>
                <a:gd fmla="*/ 1996026 w 2193721" name="connsiteX6"/>
                <a:gd fmla="*/ 513739 h 1287656" name="connsiteY6"/>
                <a:gd fmla="*/ 1997899 w 2193721" name="connsiteX7"/>
                <a:gd fmla="*/ 514320 h 1287656" name="connsiteY7"/>
                <a:gd fmla="*/ 2193721 w 2193721" name="connsiteX8"/>
                <a:gd fmla="*/ 809747 h 1287656" name="connsiteY8"/>
                <a:gd fmla="*/ 2168525 w 2193721" name="connsiteX9"/>
                <a:gd fmla="*/ 934548 h 1287656" name="connsiteY9"/>
                <a:gd fmla="*/ 2158204 w 2193721" name="connsiteX10"/>
                <a:gd fmla="*/ 949857 h 1287656" name="connsiteY10"/>
                <a:gd fmla="*/ 2155874 w 2193721" name="connsiteX11"/>
                <a:gd fmla="*/ 961402 h 1287656" name="connsiteY11"/>
                <a:gd fmla="*/ 1967977 w 2193721" name="connsiteX12"/>
                <a:gd fmla="*/ 1115513 h 1287656" name="connsiteY12"/>
                <a:gd fmla="*/ 1962965 w 2193721" name="connsiteX13"/>
                <a:gd fmla="*/ 1116019 h 1287656" name="connsiteY13"/>
                <a:gd fmla="*/ 1937714 w 2193721" name="connsiteX14"/>
                <a:gd fmla="*/ 1123857 h 1287656" name="connsiteY14"/>
                <a:gd fmla="*/ 1873098 w 2193721" name="connsiteX15"/>
                <a:gd fmla="*/ 1130370 h 1287656" name="connsiteY15"/>
                <a:gd fmla="*/ 1314788 w 2193721" name="connsiteX16"/>
                <a:gd fmla="*/ 1130370 h 1287656" name="connsiteY16"/>
                <a:gd fmla="*/ 1116911 w 2193721" name="connsiteX17"/>
                <a:gd fmla="*/ 1287656 h 1287656" name="connsiteY17"/>
                <a:gd fmla="*/ 919033 w 2193721" name="connsiteX18"/>
                <a:gd fmla="*/ 1130370 h 1287656" name="connsiteY18"/>
                <a:gd fmla="*/ 458163 w 2193721" name="connsiteX19"/>
                <a:gd fmla="*/ 1130370 h 1287656" name="connsiteY19"/>
                <a:gd fmla="*/ 427122 w 2193721" name="connsiteX20"/>
                <a:gd fmla="*/ 1133411 h 1287656" name="connsiteY20"/>
                <a:gd fmla="*/ 396082 w 2193721" name="connsiteX21"/>
                <a:gd fmla="*/ 1130370 h 1287656" name="connsiteY21"/>
                <a:gd fmla="*/ 360720 w 2193721" name="connsiteX22"/>
                <a:gd fmla="*/ 1130370 h 1287656" name="connsiteY22"/>
                <a:gd fmla="*/ 94854 w 2193721" name="connsiteX23"/>
                <a:gd fmla="*/ 989011 h 1287656" name="connsiteY23"/>
                <a:gd fmla="*/ 75586 w 2193721" name="connsiteX24"/>
                <a:gd fmla="*/ 953512 h 1287656" name="connsiteY24"/>
                <a:gd fmla="*/ 72946 w 2193721" name="connsiteX25"/>
                <a:gd fmla="*/ 950402 h 1287656" name="connsiteY25"/>
                <a:gd fmla="*/ 0 w 2193721" name="connsiteX26"/>
                <a:gd fmla="*/ 718321 h 1287656" name="connsiteY26"/>
                <a:gd fmla="*/ 341042 w 2193721" name="connsiteX27"/>
                <a:gd fmla="*/ 311664 h 1287656" name="connsiteY27"/>
                <a:gd fmla="*/ 378437 w 2193721" name="connsiteX28"/>
                <a:gd fmla="*/ 308001 h 1287656" name="connsiteY28"/>
                <a:gd fmla="*/ 408412 w 2193721" name="connsiteX29"/>
                <a:gd fmla="*/ 247639 h 1287656" name="connsiteY29"/>
                <a:gd fmla="*/ 848295 w 2193721" name="connsiteX30"/>
                <a:gd fmla="*/ 0 h 1287656"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1287656" w="2193721">
                  <a:moveTo>
                    <a:pt x="848295" y="0"/>
                  </a:moveTo>
                  <a:cubicBezTo>
                    <a:pt x="1008082" y="0"/>
                    <a:pt x="1150852" y="72863"/>
                    <a:pt x="1245190" y="187175"/>
                  </a:cubicBezTo>
                  <a:lnTo>
                    <a:pt x="1247057" y="190251"/>
                  </a:lnTo>
                  <a:lnTo>
                    <a:pt x="1293798" y="151686"/>
                  </a:lnTo>
                  <a:cubicBezTo>
                    <a:pt x="1365807" y="103038"/>
                    <a:pt x="1452616" y="74631"/>
                    <a:pt x="1546059" y="74631"/>
                  </a:cubicBezTo>
                  <a:cubicBezTo>
                    <a:pt x="1764093" y="74631"/>
                    <a:pt x="1946005" y="229289"/>
                    <a:pt x="1988077" y="434886"/>
                  </a:cubicBezTo>
                  <a:lnTo>
                    <a:pt x="1996026" y="513739"/>
                  </a:lnTo>
                  <a:lnTo>
                    <a:pt x="1997899" y="514320"/>
                  </a:lnTo>
                  <a:cubicBezTo>
                    <a:pt x="2112977" y="562993"/>
                    <a:pt x="2193721" y="676941"/>
                    <a:pt x="2193721" y="809747"/>
                  </a:cubicBezTo>
                  <a:cubicBezTo>
                    <a:pt x="2193721" y="854017"/>
                    <a:pt x="2184750" y="896189"/>
                    <a:pt x="2168525" y="934548"/>
                  </a:cubicBezTo>
                  <a:lnTo>
                    <a:pt x="2158204" y="949857"/>
                  </a:lnTo>
                  <a:lnTo>
                    <a:pt x="2155874" y="961402"/>
                  </a:lnTo>
                  <a:cubicBezTo>
                    <a:pt x="2122854" y="1039470"/>
                    <a:pt x="2052932" y="1098129"/>
                    <a:pt x="1967977" y="1115513"/>
                  </a:cubicBezTo>
                  <a:lnTo>
                    <a:pt x="1962965" y="1116019"/>
                  </a:lnTo>
                  <a:lnTo>
                    <a:pt x="1937714" y="1123857"/>
                  </a:lnTo>
                  <a:cubicBezTo>
                    <a:pt x="1916843" y="1128128"/>
                    <a:pt x="1895231" y="1130370"/>
                    <a:pt x="1873098" y="1130370"/>
                  </a:cubicBezTo>
                  <a:lnTo>
                    <a:pt x="1314788" y="1130370"/>
                  </a:lnTo>
                  <a:lnTo>
                    <a:pt x="1116911" y="1287656"/>
                  </a:lnTo>
                  <a:lnTo>
                    <a:pt x="919033" y="1130370"/>
                  </a:lnTo>
                  <a:lnTo>
                    <a:pt x="458163" y="1130370"/>
                  </a:lnTo>
                  <a:lnTo>
                    <a:pt x="427122" y="1133411"/>
                  </a:lnTo>
                  <a:lnTo>
                    <a:pt x="396082" y="1130370"/>
                  </a:lnTo>
                  <a:lnTo>
                    <a:pt x="360720" y="1130370"/>
                  </a:lnTo>
                  <a:cubicBezTo>
                    <a:pt x="250048" y="1130370"/>
                    <a:pt x="152472" y="1074297"/>
                    <a:pt x="94854" y="989011"/>
                  </a:cubicBezTo>
                  <a:lnTo>
                    <a:pt x="75586" y="953512"/>
                  </a:lnTo>
                  <a:lnTo>
                    <a:pt x="72946" y="950402"/>
                  </a:lnTo>
                  <a:cubicBezTo>
                    <a:pt x="26892" y="884153"/>
                    <a:pt x="0" y="804289"/>
                    <a:pt x="0" y="718321"/>
                  </a:cubicBezTo>
                  <a:cubicBezTo>
                    <a:pt x="0" y="517729"/>
                    <a:pt x="146410" y="350370"/>
                    <a:pt x="341042" y="311664"/>
                  </a:cubicBezTo>
                  <a:lnTo>
                    <a:pt x="378437" y="308001"/>
                  </a:lnTo>
                  <a:lnTo>
                    <a:pt x="408412" y="247639"/>
                  </a:lnTo>
                  <a:cubicBezTo>
                    <a:pt x="498622" y="99173"/>
                    <a:pt x="661877" y="0"/>
                    <a:pt x="848295" y="0"/>
                  </a:cubicBezTo>
                  <a:close/>
                </a:path>
              </a:pathLst>
            </a:custGeom>
            <a:solidFill>
              <a:srgbClr val="004A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defRPr/>
              </a:pPr>
              <a:endParaRPr altLang="en-US" lang="zh-CN">
                <a:solidFill>
                  <a:prstClr val="white"/>
                </a:solidFill>
                <a:cs typeface="+mn-ea"/>
                <a:sym typeface="+mn-lt"/>
              </a:endParaRPr>
            </a:p>
          </p:txBody>
        </p:sp>
        <p:sp>
          <p:nvSpPr>
            <p:cNvPr id="45" name="文本框 44">
              <a:extLst>
                <a:ext uri="{FF2B5EF4-FFF2-40B4-BE49-F238E27FC236}">
                  <a16:creationId xmlns:a16="http://schemas.microsoft.com/office/drawing/2014/main" id="{49BD7BE9-7572-4990-96D6-BF65597D553D}"/>
                </a:ext>
              </a:extLst>
            </p:cNvPr>
            <p:cNvSpPr txBox="1"/>
            <p:nvPr/>
          </p:nvSpPr>
          <p:spPr>
            <a:xfrm>
              <a:off x="1487389" y="2297817"/>
              <a:ext cx="1152279" cy="1122785"/>
            </a:xfrm>
            <a:prstGeom prst="rect">
              <a:avLst/>
            </a:prstGeom>
            <a:noFill/>
          </p:spPr>
          <p:txBody>
            <a:bodyPr rtlCol="0" wrap="none">
              <a:spAutoFit/>
            </a:bodyPr>
            <a:lstStyle/>
            <a:p>
              <a:pPr algn="ctr">
                <a:defRPr/>
              </a:pPr>
              <a:r>
                <a:rPr altLang="zh-CN" lang="en-US" sz="4000">
                  <a:solidFill>
                    <a:prstClr val="white"/>
                  </a:solidFill>
                  <a:cs typeface="+mn-ea"/>
                  <a:sym typeface="+mn-lt"/>
                </a:rPr>
                <a:t>04</a:t>
              </a:r>
            </a:p>
          </p:txBody>
        </p:sp>
      </p:grpSp>
    </p:spTree>
    <p:extLst>
      <p:ext uri="{BB962C8B-B14F-4D97-AF65-F5344CB8AC3E}">
        <p14:creationId val="3146070010"/>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8">
                                  <p:stCondLst>
                                    <p:cond delay="0"/>
                                  </p:stCondLst>
                                  <p:childTnLst>
                                    <p:set>
                                      <p:cBhvr>
                                        <p:cTn dur="1" fill="hold" id="6">
                                          <p:stCondLst>
                                            <p:cond delay="0"/>
                                          </p:stCondLst>
                                        </p:cTn>
                                        <p:tgtEl>
                                          <p:spTgt spid="2"/>
                                        </p:tgtEl>
                                        <p:attrNameLst>
                                          <p:attrName>style.visibility</p:attrName>
                                        </p:attrNameLst>
                                      </p:cBhvr>
                                      <p:to>
                                        <p:strVal val="visible"/>
                                      </p:to>
                                    </p:set>
                                    <p:animEffect filter="wipe(left)" transition="in">
                                      <p:cBhvr>
                                        <p:cTn dur="500" id="7"/>
                                        <p:tgtEl>
                                          <p:spTgt spid="2"/>
                                        </p:tgtEl>
                                      </p:cBhvr>
                                    </p:animEffect>
                                  </p:childTnLst>
                                </p:cTn>
                              </p:par>
                              <p:par>
                                <p:cTn fill="hold" id="8" nodeType="withEffect" presetClass="entr" presetID="22" presetSubtype="8">
                                  <p:stCondLst>
                                    <p:cond delay="0"/>
                                  </p:stCondLst>
                                  <p:childTnLst>
                                    <p:set>
                                      <p:cBhvr>
                                        <p:cTn dur="1" fill="hold" id="9">
                                          <p:stCondLst>
                                            <p:cond delay="0"/>
                                          </p:stCondLst>
                                        </p:cTn>
                                        <p:tgtEl>
                                          <p:spTgt spid="30"/>
                                        </p:tgtEl>
                                        <p:attrNameLst>
                                          <p:attrName>style.visibility</p:attrName>
                                        </p:attrNameLst>
                                      </p:cBhvr>
                                      <p:to>
                                        <p:strVal val="visible"/>
                                      </p:to>
                                    </p:set>
                                    <p:animEffect filter="wipe(left)" transition="in">
                                      <p:cBhvr>
                                        <p:cTn dur="500" id="10"/>
                                        <p:tgtEl>
                                          <p:spTgt spid="30"/>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22" presetSubtype="8">
                                  <p:stCondLst>
                                    <p:cond delay="0"/>
                                  </p:stCondLst>
                                  <p:childTnLst>
                                    <p:set>
                                      <p:cBhvr>
                                        <p:cTn dur="1" fill="hold" id="14">
                                          <p:stCondLst>
                                            <p:cond delay="0"/>
                                          </p:stCondLst>
                                        </p:cTn>
                                        <p:tgtEl>
                                          <p:spTgt spid="21"/>
                                        </p:tgtEl>
                                        <p:attrNameLst>
                                          <p:attrName>style.visibility</p:attrName>
                                        </p:attrNameLst>
                                      </p:cBhvr>
                                      <p:to>
                                        <p:strVal val="visible"/>
                                      </p:to>
                                    </p:set>
                                    <p:animEffect filter="wipe(left)" transition="in">
                                      <p:cBhvr>
                                        <p:cTn dur="500" id="15"/>
                                        <p:tgtEl>
                                          <p:spTgt spid="21"/>
                                        </p:tgtEl>
                                      </p:cBhvr>
                                    </p:animEffect>
                                  </p:childTnLst>
                                </p:cTn>
                              </p:par>
                              <p:par>
                                <p:cTn fill="hold" id="16" nodeType="withEffect" presetClass="entr" presetID="22" presetSubtype="8">
                                  <p:stCondLst>
                                    <p:cond delay="0"/>
                                  </p:stCondLst>
                                  <p:childTnLst>
                                    <p:set>
                                      <p:cBhvr>
                                        <p:cTn dur="1" fill="hold" id="17">
                                          <p:stCondLst>
                                            <p:cond delay="0"/>
                                          </p:stCondLst>
                                        </p:cTn>
                                        <p:tgtEl>
                                          <p:spTgt spid="34"/>
                                        </p:tgtEl>
                                        <p:attrNameLst>
                                          <p:attrName>style.visibility</p:attrName>
                                        </p:attrNameLst>
                                      </p:cBhvr>
                                      <p:to>
                                        <p:strVal val="visible"/>
                                      </p:to>
                                    </p:set>
                                    <p:animEffect filter="wipe(left)" transition="in">
                                      <p:cBhvr>
                                        <p:cTn dur="500" id="18"/>
                                        <p:tgtEl>
                                          <p:spTgt spid="34"/>
                                        </p:tgtEl>
                                      </p:cBhvr>
                                    </p:animEffect>
                                  </p:childTnLst>
                                </p:cTn>
                              </p:par>
                            </p:childTnLst>
                          </p:cTn>
                        </p:par>
                      </p:childTnLst>
                    </p:cTn>
                  </p:par>
                  <p:par>
                    <p:cTn fill="hold" id="19" nodeType="clickPar">
                      <p:stCondLst>
                        <p:cond delay="indefinite"/>
                      </p:stCondLst>
                      <p:childTnLst>
                        <p:par>
                          <p:cTn fill="hold" id="20" nodeType="afterGroup">
                            <p:stCondLst>
                              <p:cond delay="0"/>
                            </p:stCondLst>
                            <p:childTnLst>
                              <p:par>
                                <p:cTn fill="hold" id="21" nodeType="clickEffect" presetClass="entr" presetID="22" presetSubtype="8">
                                  <p:stCondLst>
                                    <p:cond delay="0"/>
                                  </p:stCondLst>
                                  <p:childTnLst>
                                    <p:set>
                                      <p:cBhvr>
                                        <p:cTn dur="1" fill="hold" id="22">
                                          <p:stCondLst>
                                            <p:cond delay="0"/>
                                          </p:stCondLst>
                                        </p:cTn>
                                        <p:tgtEl>
                                          <p:spTgt spid="24"/>
                                        </p:tgtEl>
                                        <p:attrNameLst>
                                          <p:attrName>style.visibility</p:attrName>
                                        </p:attrNameLst>
                                      </p:cBhvr>
                                      <p:to>
                                        <p:strVal val="visible"/>
                                      </p:to>
                                    </p:set>
                                    <p:animEffect filter="wipe(left)" transition="in">
                                      <p:cBhvr>
                                        <p:cTn dur="500" id="23"/>
                                        <p:tgtEl>
                                          <p:spTgt spid="24"/>
                                        </p:tgtEl>
                                      </p:cBhvr>
                                    </p:animEffect>
                                  </p:childTnLst>
                                </p:cTn>
                              </p:par>
                              <p:par>
                                <p:cTn fill="hold" id="24" nodeType="withEffect" presetClass="entr" presetID="22" presetSubtype="8">
                                  <p:stCondLst>
                                    <p:cond delay="0"/>
                                  </p:stCondLst>
                                  <p:childTnLst>
                                    <p:set>
                                      <p:cBhvr>
                                        <p:cTn dur="1" fill="hold" id="25">
                                          <p:stCondLst>
                                            <p:cond delay="0"/>
                                          </p:stCondLst>
                                        </p:cTn>
                                        <p:tgtEl>
                                          <p:spTgt spid="38"/>
                                        </p:tgtEl>
                                        <p:attrNameLst>
                                          <p:attrName>style.visibility</p:attrName>
                                        </p:attrNameLst>
                                      </p:cBhvr>
                                      <p:to>
                                        <p:strVal val="visible"/>
                                      </p:to>
                                    </p:set>
                                    <p:animEffect filter="wipe(left)" transition="in">
                                      <p:cBhvr>
                                        <p:cTn dur="500" id="26"/>
                                        <p:tgtEl>
                                          <p:spTgt spid="38"/>
                                        </p:tgtEl>
                                      </p:cBhvr>
                                    </p:animEffect>
                                  </p:childTnLst>
                                </p:cTn>
                              </p:par>
                            </p:childTnLst>
                          </p:cTn>
                        </p:par>
                      </p:childTnLst>
                    </p:cTn>
                  </p:par>
                  <p:par>
                    <p:cTn fill="hold" id="27" nodeType="clickPar">
                      <p:stCondLst>
                        <p:cond delay="indefinite"/>
                      </p:stCondLst>
                      <p:childTnLst>
                        <p:par>
                          <p:cTn fill="hold" id="28" nodeType="afterGroup">
                            <p:stCondLst>
                              <p:cond delay="0"/>
                            </p:stCondLst>
                            <p:childTnLst>
                              <p:par>
                                <p:cTn fill="hold" id="29" nodeType="clickEffect" presetClass="entr" presetID="22" presetSubtype="8">
                                  <p:stCondLst>
                                    <p:cond delay="0"/>
                                  </p:stCondLst>
                                  <p:childTnLst>
                                    <p:set>
                                      <p:cBhvr>
                                        <p:cTn dur="1" fill="hold" id="30">
                                          <p:stCondLst>
                                            <p:cond delay="0"/>
                                          </p:stCondLst>
                                        </p:cTn>
                                        <p:tgtEl>
                                          <p:spTgt spid="27"/>
                                        </p:tgtEl>
                                        <p:attrNameLst>
                                          <p:attrName>style.visibility</p:attrName>
                                        </p:attrNameLst>
                                      </p:cBhvr>
                                      <p:to>
                                        <p:strVal val="visible"/>
                                      </p:to>
                                    </p:set>
                                    <p:animEffect filter="wipe(left)" transition="in">
                                      <p:cBhvr>
                                        <p:cTn dur="500" id="31"/>
                                        <p:tgtEl>
                                          <p:spTgt spid="27"/>
                                        </p:tgtEl>
                                      </p:cBhvr>
                                    </p:animEffect>
                                  </p:childTnLst>
                                </p:cTn>
                              </p:par>
                              <p:par>
                                <p:cTn fill="hold" id="32" nodeType="withEffect" presetClass="entr" presetID="22" presetSubtype="8">
                                  <p:stCondLst>
                                    <p:cond delay="0"/>
                                  </p:stCondLst>
                                  <p:childTnLst>
                                    <p:set>
                                      <p:cBhvr>
                                        <p:cTn dur="1" fill="hold" id="33">
                                          <p:stCondLst>
                                            <p:cond delay="0"/>
                                          </p:stCondLst>
                                        </p:cTn>
                                        <p:tgtEl>
                                          <p:spTgt spid="42"/>
                                        </p:tgtEl>
                                        <p:attrNameLst>
                                          <p:attrName>style.visibility</p:attrName>
                                        </p:attrNameLst>
                                      </p:cBhvr>
                                      <p:to>
                                        <p:strVal val="visible"/>
                                      </p:to>
                                    </p:set>
                                    <p:animEffect filter="wipe(left)" transition="in">
                                      <p:cBhvr>
                                        <p:cTn dur="500" id="34"/>
                                        <p:tgtEl>
                                          <p:spTgt spid="4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df2efac5b64d287f63289893aed64758" id="5" name="图片 1">
            <a:extLst>
              <a:ext uri="{FF2B5EF4-FFF2-40B4-BE49-F238E27FC236}">
                <a16:creationId xmlns:a16="http://schemas.microsoft.com/office/drawing/2014/main" id="{3E228478-247B-4EA1-9746-B73FBD0884BA}"/>
              </a:ext>
            </a:extLst>
          </p:cNvPr>
          <p:cNvPicPr>
            <a:picLocks noChangeArrowheads="1" noChangeAspect="1"/>
          </p:cNvPicPr>
          <p:nvPr/>
        </p:nvPicPr>
        <p:blipFill>
          <a:blip r:embed="rId3">
            <a:extLst>
              <a:ext uri="{28A0092B-C50C-407E-A947-70E740481C1C}">
                <a14:useLocalDpi/>
              </a:ext>
            </a:extLst>
          </a:blip>
          <a:stretch>
            <a:fillRect/>
          </a:stretch>
        </p:blipFill>
        <p:spPr bwMode="auto">
          <a:xfrm>
            <a:off x="3201214" y="1095127"/>
            <a:ext cx="6342836" cy="232971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7" name=" 167">
            <a:extLst>
              <a:ext uri="{FF2B5EF4-FFF2-40B4-BE49-F238E27FC236}">
                <a16:creationId xmlns:a16="http://schemas.microsoft.com/office/drawing/2014/main" id="{7DEC8827-2786-486A-AF32-49D74497452D}"/>
              </a:ext>
            </a:extLst>
          </p:cNvPr>
          <p:cNvSpPr/>
          <p:nvPr/>
        </p:nvSpPr>
        <p:spPr>
          <a:xfrm>
            <a:off x="2576673" y="3010525"/>
            <a:ext cx="7252313" cy="2030908"/>
          </a:xfrm>
          <a:prstGeom prst="roundRect">
            <a:avLst/>
          </a:prstGeom>
          <a:solidFill>
            <a:srgbClr val="0D97FF"/>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a:contourClr>
                <a:srgbClr val="FFFFFF"/>
              </a:contourClr>
            </a:sp3d>
          </a:bodyPr>
          <a:lstStyle/>
          <a:p>
            <a:pPr algn="r" fontAlgn="auto">
              <a:spcBef>
                <a:spcPct val="0"/>
              </a:spcBef>
              <a:spcAft>
                <a:spcPct val="0"/>
              </a:spcAft>
              <a:defRPr/>
            </a:pPr>
            <a:endParaRPr altLang="zh-CN" lang="zh-CN" noProof="1">
              <a:solidFill>
                <a:schemeClr val="accent1">
                  <a:lumMod val="75000"/>
                </a:schemeClr>
              </a:solidFill>
              <a:latin charset="-122" panose="020b0503020204020204" pitchFamily="34" typeface="微软雅黑"/>
              <a:ea charset="-122" panose="020b0503020204020204" pitchFamily="34" typeface="微软雅黑"/>
              <a:cs typeface="+mj-cs"/>
              <a:sym typeface="+mn-ea"/>
            </a:endParaRPr>
          </a:p>
        </p:txBody>
      </p:sp>
      <p:sp>
        <p:nvSpPr>
          <p:cNvPr id="32" name="文本框 11">
            <a:extLst>
              <a:ext uri="{FF2B5EF4-FFF2-40B4-BE49-F238E27FC236}">
                <a16:creationId xmlns:a16="http://schemas.microsoft.com/office/drawing/2014/main" id="{C8962716-7515-4047-A9E5-487353724B67}"/>
              </a:ext>
            </a:extLst>
          </p:cNvPr>
          <p:cNvSpPr txBox="1"/>
          <p:nvPr/>
        </p:nvSpPr>
        <p:spPr>
          <a:xfrm rot="21449074">
            <a:off x="3234498" y="3363676"/>
            <a:ext cx="6381335" cy="2529840"/>
          </a:xfrm>
          <a:prstGeom prst="rect">
            <a:avLst/>
          </a:prstGeom>
          <a:noFill/>
          <a:ln w="9525">
            <a:noFill/>
            <a:miter/>
          </a:ln>
        </p:spPr>
        <p:txBody>
          <a:bodyPr anchor="t" wrap="square">
            <a:spAutoFit/>
          </a:bodyPr>
          <a:lstStyle/>
          <a:p>
            <a:pPr algn="ctr" defTabSz="914377"/>
            <a:r>
              <a:rPr altLang="en-US" b="1" lang="zh-CN" sz="8000">
                <a:solidFill>
                  <a:prstClr val="white"/>
                </a:solidFill>
                <a:effectLst>
                  <a:outerShdw algn="tl" blurRad="38100" dir="2700000" dist="38100">
                    <a:srgbClr val="000000">
                      <a:alpha val="43137"/>
                    </a:srgbClr>
                  </a:outerShdw>
                </a:effectLst>
                <a:latin charset="-122" panose="00020600040101010101" pitchFamily="18" typeface="汉仪铸字木头人W"/>
                <a:ea charset="-122" panose="00020600040101010101" pitchFamily="18" typeface="汉仪铸字木头人W"/>
                <a:cs typeface="+mn-ea"/>
                <a:sym typeface="+mn-lt"/>
              </a:rPr>
              <a:t>请大家投我一票</a:t>
            </a:r>
          </a:p>
        </p:txBody>
      </p:sp>
    </p:spTree>
    <p:extLst>
      <p:ext uri="{BB962C8B-B14F-4D97-AF65-F5344CB8AC3E}">
        <p14:creationId val="1781228144"/>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45" presetSubtype="0">
                                  <p:stCondLst>
                                    <p:cond delay="0"/>
                                  </p:stCondLst>
                                  <p:childTnLst>
                                    <p:set>
                                      <p:cBhvr>
                                        <p:cTn dur="1" fill="hold" id="6">
                                          <p:stCondLst>
                                            <p:cond delay="0"/>
                                          </p:stCondLst>
                                        </p:cTn>
                                        <p:tgtEl>
                                          <p:spTgt spid="7"/>
                                        </p:tgtEl>
                                        <p:attrNameLst>
                                          <p:attrName>style.visibility</p:attrName>
                                        </p:attrNameLst>
                                      </p:cBhvr>
                                      <p:to>
                                        <p:strVal val="visible"/>
                                      </p:to>
                                    </p:set>
                                    <p:animEffect filter="fade" transition="in">
                                      <p:cBhvr>
                                        <p:cTn dur="2000" id="7"/>
                                        <p:tgtEl>
                                          <p:spTgt spid="7"/>
                                        </p:tgtEl>
                                      </p:cBhvr>
                                    </p:animEffect>
                                    <p:anim calcmode="lin" valueType="num">
                                      <p:cBhvr>
                                        <p:cTn dur="2000" fill="hold" id="8"/>
                                        <p:tgtEl>
                                          <p:spTgt spid="7"/>
                                        </p:tgtEl>
                                        <p:attrNameLst>
                                          <p:attrName>ppt_w</p:attrName>
                                        </p:attrNameLst>
                                      </p:cBhvr>
                                      <p:tavLst>
                                        <p:tav fmla="#ppt_w*sin(2.5*pi*$)" tm="0">
                                          <p:val>
                                            <p:fltVal val="0"/>
                                          </p:val>
                                        </p:tav>
                                        <p:tav tm="100000">
                                          <p:val>
                                            <p:fltVal val="1"/>
                                          </p:val>
                                        </p:tav>
                                      </p:tavLst>
                                    </p:anim>
                                    <p:anim calcmode="lin" valueType="num">
                                      <p:cBhvr>
                                        <p:cTn dur="2000" fill="hold" id="9"/>
                                        <p:tgtEl>
                                          <p:spTgt spid="7"/>
                                        </p:tgtEl>
                                        <p:attrNameLst>
                                          <p:attrName>ppt_h</p:attrName>
                                        </p:attrNameLst>
                                      </p:cBhvr>
                                      <p:tavLst>
                                        <p:tav tm="0">
                                          <p:val>
                                            <p:strVal val="#ppt_h"/>
                                          </p:val>
                                        </p:tav>
                                        <p:tav tm="100000">
                                          <p:val>
                                            <p:strVal val="#ppt_h"/>
                                          </p:val>
                                        </p:tav>
                                      </p:tavLst>
                                    </p:anim>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16" presetSubtype="21">
                                  <p:stCondLst>
                                    <p:cond delay="0"/>
                                  </p:stCondLst>
                                  <p:childTnLst>
                                    <p:set>
                                      <p:cBhvr>
                                        <p:cTn dur="1" fill="hold" id="13">
                                          <p:stCondLst>
                                            <p:cond delay="0"/>
                                          </p:stCondLst>
                                        </p:cTn>
                                        <p:tgtEl>
                                          <p:spTgt spid="32"/>
                                        </p:tgtEl>
                                        <p:attrNameLst>
                                          <p:attrName>style.visibility</p:attrName>
                                        </p:attrNameLst>
                                      </p:cBhvr>
                                      <p:to>
                                        <p:strVal val="visible"/>
                                      </p:to>
                                    </p:set>
                                    <p:animEffect filter="barn(inVertical)" transition="in">
                                      <p:cBhvr>
                                        <p:cTn dur="500" id="14"/>
                                        <p:tgtEl>
                                          <p:spTgt spid="32"/>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42" presetSubtype="0">
                                  <p:stCondLst>
                                    <p:cond delay="0"/>
                                  </p:stCondLst>
                                  <p:childTnLst>
                                    <p:set>
                                      <p:cBhvr>
                                        <p:cTn dur="1" fill="hold" id="18">
                                          <p:stCondLst>
                                            <p:cond delay="0"/>
                                          </p:stCondLst>
                                        </p:cTn>
                                        <p:tgtEl>
                                          <p:spTgt spid="5"/>
                                        </p:tgtEl>
                                        <p:attrNameLst>
                                          <p:attrName>style.visibility</p:attrName>
                                        </p:attrNameLst>
                                      </p:cBhvr>
                                      <p:to>
                                        <p:strVal val="visible"/>
                                      </p:to>
                                    </p:set>
                                    <p:animEffect filter="fade" transition="in">
                                      <p:cBhvr>
                                        <p:cTn dur="1000" id="19"/>
                                        <p:tgtEl>
                                          <p:spTgt spid="5"/>
                                        </p:tgtEl>
                                      </p:cBhvr>
                                    </p:animEffect>
                                    <p:anim calcmode="lin" valueType="num">
                                      <p:cBhvr>
                                        <p:cTn dur="1000" fill="hold" id="20"/>
                                        <p:tgtEl>
                                          <p:spTgt spid="5"/>
                                        </p:tgtEl>
                                        <p:attrNameLst>
                                          <p:attrName>ppt_x</p:attrName>
                                        </p:attrNameLst>
                                      </p:cBhvr>
                                      <p:tavLst>
                                        <p:tav tm="0">
                                          <p:val>
                                            <p:strVal val="#ppt_x"/>
                                          </p:val>
                                        </p:tav>
                                        <p:tav tm="100000">
                                          <p:val>
                                            <p:strVal val="#ppt_x"/>
                                          </p:val>
                                        </p:tav>
                                      </p:tavLst>
                                    </p:anim>
                                    <p:anim calcmode="lin" valueType="num">
                                      <p:cBhvr>
                                        <p:cTn dur="1000" fill="hold" id="21"/>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32"/>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6" name="图片 5">
            <a:extLst>
              <a:ext uri="{FF2B5EF4-FFF2-40B4-BE49-F238E27FC236}">
                <a16:creationId xmlns:a16="http://schemas.microsoft.com/office/drawing/2014/main" id="{D9E18D3F-ED43-425F-8E69-F7A71534E055}"/>
              </a:ext>
            </a:extLst>
          </p:cNvPr>
          <p:cNvPicPr>
            <a:picLocks noChangeAspect="1"/>
          </p:cNvPicPr>
          <p:nvPr/>
        </p:nvPicPr>
        <p:blipFill>
          <a:blip r:embed="rId3">
            <a:extLst>
              <a:ext uri="{28A0092B-C50C-407E-A947-70E740481C1C}">
                <a14:useLocalDpi val="0"/>
              </a:ext>
            </a:extLst>
          </a:blip>
          <a:srcRect r="11113"/>
          <a:stretch>
            <a:fillRect/>
          </a:stretch>
        </p:blipFill>
        <p:spPr>
          <a:xfrm>
            <a:off x="-1" y="0"/>
            <a:ext cx="12192001" cy="6857140"/>
          </a:xfrm>
          <a:prstGeom prst="rect">
            <a:avLst/>
          </a:prstGeom>
        </p:spPr>
      </p:pic>
      <p:pic>
        <p:nvPicPr>
          <p:cNvPr id="10" name="图片 9">
            <a:extLst>
              <a:ext uri="{FF2B5EF4-FFF2-40B4-BE49-F238E27FC236}">
                <a16:creationId xmlns:a16="http://schemas.microsoft.com/office/drawing/2014/main" id="{5EF67F04-253E-4B48-BE89-4F8E23D3283E}"/>
              </a:ext>
            </a:extLst>
          </p:cNvPr>
          <p:cNvPicPr>
            <a:picLocks noChangeAspect="1"/>
          </p:cNvPicPr>
          <p:nvPr/>
        </p:nvPicPr>
        <p:blipFill>
          <a:blip r:embed="rId4">
            <a:extLst>
              <a:ext uri="{28A0092B-C50C-407E-A947-70E740481C1C}">
                <a14:useLocalDpi val="0"/>
              </a:ext>
            </a:extLst>
          </a:blip>
          <a:srcRect b="9994" l="58125" r="22969" t="65940"/>
          <a:stretch>
            <a:fillRect/>
          </a:stretch>
        </p:blipFill>
        <p:spPr>
          <a:xfrm>
            <a:off x="6108760" y="4361267"/>
            <a:ext cx="2533650" cy="1612323"/>
          </a:xfrm>
          <a:prstGeom prst="rect">
            <a:avLst/>
          </a:prstGeom>
        </p:spPr>
      </p:pic>
      <p:pic>
        <p:nvPicPr>
          <p:cNvPr id="12" name="图片 11">
            <a:extLst>
              <a:ext uri="{FF2B5EF4-FFF2-40B4-BE49-F238E27FC236}">
                <a16:creationId xmlns:a16="http://schemas.microsoft.com/office/drawing/2014/main" id="{A1BE5040-22DE-466D-8098-AD486E4F05A1}"/>
              </a:ext>
            </a:extLst>
          </p:cNvPr>
          <p:cNvPicPr>
            <a:picLocks noChangeAspect="1"/>
          </p:cNvPicPr>
          <p:nvPr/>
        </p:nvPicPr>
        <p:blipFill>
          <a:blip r:embed="rId5">
            <a:extLst>
              <a:ext uri="{28A0092B-C50C-407E-A947-70E740481C1C}">
                <a14:useLocalDpi val="0"/>
              </a:ext>
            </a:extLst>
          </a:blip>
          <a:srcRect b="50000" l="17032" r="55625" t="17808"/>
          <a:stretch>
            <a:fillRect/>
          </a:stretch>
        </p:blipFill>
        <p:spPr>
          <a:xfrm>
            <a:off x="1193860" y="1104900"/>
            <a:ext cx="3333750" cy="1962150"/>
          </a:xfrm>
          <a:prstGeom prst="rect">
            <a:avLst/>
          </a:prstGeom>
        </p:spPr>
      </p:pic>
      <p:pic>
        <p:nvPicPr>
          <p:cNvPr id="14" name="图片 13">
            <a:extLst>
              <a:ext uri="{FF2B5EF4-FFF2-40B4-BE49-F238E27FC236}">
                <a16:creationId xmlns:a16="http://schemas.microsoft.com/office/drawing/2014/main" id="{306B0C90-F617-47E4-9699-F7C2E347274A}"/>
              </a:ext>
            </a:extLst>
          </p:cNvPr>
          <p:cNvPicPr>
            <a:picLocks noChangeAspect="1"/>
          </p:cNvPicPr>
          <p:nvPr/>
        </p:nvPicPr>
        <p:blipFill>
          <a:blip r:embed="rId6">
            <a:extLst>
              <a:ext uri="{28A0092B-C50C-407E-A947-70E740481C1C}">
                <a14:useLocalDpi val="0"/>
              </a:ext>
            </a:extLst>
          </a:blip>
          <a:stretch>
            <a:fillRect/>
          </a:stretch>
        </p:blipFill>
        <p:spPr>
          <a:xfrm>
            <a:off x="1223705" y="-212380"/>
            <a:ext cx="4512307" cy="7012370"/>
          </a:xfrm>
          <a:prstGeom prst="rect">
            <a:avLst/>
          </a:prstGeom>
        </p:spPr>
      </p:pic>
      <p:pic>
        <p:nvPicPr>
          <p:cNvPr id="28" name="图片 27">
            <a:extLst>
              <a:ext uri="{FF2B5EF4-FFF2-40B4-BE49-F238E27FC236}">
                <a16:creationId xmlns:a16="http://schemas.microsoft.com/office/drawing/2014/main" id="{EE5A703F-5612-4572-9F7A-F2675F47C816}"/>
              </a:ext>
            </a:extLst>
          </p:cNvPr>
          <p:cNvPicPr>
            <a:picLocks noChangeAspect="1"/>
          </p:cNvPicPr>
          <p:nvPr/>
        </p:nvPicPr>
        <p:blipFill>
          <a:blip r:embed="rId7">
            <a:extLst>
              <a:ext uri="{28A0092B-C50C-407E-A947-70E740481C1C}">
                <a14:useLocalDpi val="0"/>
              </a:ext>
            </a:extLst>
          </a:blip>
          <a:stretch>
            <a:fillRect/>
          </a:stretch>
        </p:blipFill>
        <p:spPr>
          <a:xfrm>
            <a:off x="-86341" y="-212380"/>
            <a:ext cx="1658578" cy="7012370"/>
          </a:xfrm>
          <a:prstGeom prst="rect">
            <a:avLst/>
          </a:prstGeom>
        </p:spPr>
      </p:pic>
      <p:pic>
        <p:nvPicPr>
          <p:cNvPr id="30" name="图片 29">
            <a:extLst>
              <a:ext uri="{FF2B5EF4-FFF2-40B4-BE49-F238E27FC236}">
                <a16:creationId xmlns:a16="http://schemas.microsoft.com/office/drawing/2014/main" id="{8688133D-C937-44C1-9FB0-7939B05CD542}"/>
              </a:ext>
            </a:extLst>
          </p:cNvPr>
          <p:cNvPicPr>
            <a:picLocks noChangeAspect="1"/>
          </p:cNvPicPr>
          <p:nvPr/>
        </p:nvPicPr>
        <p:blipFill>
          <a:blip r:embed="rId8">
            <a:extLst>
              <a:ext uri="{28A0092B-C50C-407E-A947-70E740481C1C}">
                <a14:useLocalDpi val="0"/>
              </a:ext>
            </a:extLst>
          </a:blip>
          <a:stretch>
            <a:fillRect/>
          </a:stretch>
        </p:blipFill>
        <p:spPr>
          <a:xfrm>
            <a:off x="8598020" y="389061"/>
            <a:ext cx="1524000" cy="5809488"/>
          </a:xfrm>
          <a:prstGeom prst="rect">
            <a:avLst/>
          </a:prstGeom>
        </p:spPr>
      </p:pic>
      <p:sp>
        <p:nvSpPr>
          <p:cNvPr id="32" name="文本框 31">
            <a:extLst>
              <a:ext uri="{FF2B5EF4-FFF2-40B4-BE49-F238E27FC236}">
                <a16:creationId xmlns:a16="http://schemas.microsoft.com/office/drawing/2014/main" id="{CD1452FE-7D7F-4A42-ADE9-CF9870F968E2}"/>
              </a:ext>
            </a:extLst>
          </p:cNvPr>
          <p:cNvSpPr txBox="1"/>
          <p:nvPr/>
        </p:nvSpPr>
        <p:spPr>
          <a:xfrm>
            <a:off x="3707974" y="1891359"/>
            <a:ext cx="8093989" cy="1920240"/>
          </a:xfrm>
          <a:prstGeom prst="rect">
            <a:avLst/>
          </a:prstGeom>
          <a:noFill/>
        </p:spPr>
        <p:txBody>
          <a:bodyPr rtlCol="0" wrap="square">
            <a:spAutoFit/>
          </a:bodyPr>
          <a:lstStyle/>
          <a:p>
            <a:pPr defTabSz="457200"/>
            <a:r>
              <a:rPr altLang="en-US" b="1" i="1" lang="zh-CN" spc="600" sz="12000">
                <a:gradFill>
                  <a:gsLst>
                    <a:gs pos="0">
                      <a:srgbClr val="0D97FF"/>
                    </a:gs>
                    <a:gs pos="100000">
                      <a:srgbClr val="004A82"/>
                    </a:gs>
                  </a:gsLst>
                  <a:lin ang="5400000" scaled="1"/>
                </a:gradFill>
                <a:effectLst>
                  <a:outerShdw algn="tl" blurRad="38100" dir="2700000" dist="38100">
                    <a:srgbClr val="000000">
                      <a:alpha val="43137"/>
                    </a:srgbClr>
                  </a:outerShdw>
                </a:effectLst>
                <a:latin charset="-122" panose="00020600040101010101" pitchFamily="18" typeface="汉仪铸字木头人W"/>
                <a:ea charset="-122" panose="00020600040101010101" pitchFamily="18" typeface="汉仪铸字木头人W"/>
                <a:cs typeface="+mn-ea"/>
                <a:sym typeface="+mn-lt"/>
              </a:rPr>
              <a:t>谢谢聆听</a:t>
            </a:r>
          </a:p>
        </p:txBody>
      </p:sp>
      <p:sp>
        <p:nvSpPr>
          <p:cNvPr id="15" name="矩形 14">
            <a:extLst>
              <a:ext uri="{FF2B5EF4-FFF2-40B4-BE49-F238E27FC236}">
                <a16:creationId xmlns:a16="http://schemas.microsoft.com/office/drawing/2014/main" id="{33918E66-A69B-4C39-AF8A-CD3E0B7B5DE1}"/>
              </a:ext>
            </a:extLst>
          </p:cNvPr>
          <p:cNvSpPr/>
          <p:nvPr/>
        </p:nvSpPr>
        <p:spPr>
          <a:xfrm>
            <a:off x="3927291" y="3830351"/>
            <a:ext cx="2627417" cy="479945"/>
          </a:xfrm>
          <a:custGeom>
            <a:gdLst>
              <a:gd fmla="*/ 190500 w 3308410" name="connsiteX0"/>
              <a:gd fmla="*/ 0 h 530916" name="connsiteY0"/>
              <a:gd fmla="*/ 3308410 w 3308410" name="connsiteX1"/>
              <a:gd fmla="*/ 0 h 530916" name="connsiteY1"/>
              <a:gd fmla="*/ 3133150 w 3308410" name="connsiteX2"/>
              <a:gd fmla="*/ 530916 h 530916" name="connsiteY2"/>
              <a:gd fmla="*/ 0 w 3308410" name="connsiteX3"/>
              <a:gd fmla="*/ 530916 h 530916" name="connsiteY3"/>
              <a:gd fmla="*/ 190500 w 3308410" name="connsiteX4"/>
              <a:gd fmla="*/ 0 h 530916"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530916" w="3308410">
                <a:moveTo>
                  <a:pt x="190500" y="0"/>
                </a:moveTo>
                <a:lnTo>
                  <a:pt x="3308410" y="0"/>
                </a:lnTo>
                <a:lnTo>
                  <a:pt x="3133150" y="530916"/>
                </a:lnTo>
                <a:lnTo>
                  <a:pt x="0" y="530916"/>
                </a:lnTo>
                <a:lnTo>
                  <a:pt x="190500" y="0"/>
                </a:lnTo>
                <a:close/>
              </a:path>
            </a:pathLst>
          </a:custGeom>
          <a:solidFill>
            <a:srgbClr val="007A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文本框 38">
            <a:extLst>
              <a:ext uri="{FF2B5EF4-FFF2-40B4-BE49-F238E27FC236}">
                <a16:creationId xmlns:a16="http://schemas.microsoft.com/office/drawing/2014/main" id="{F99BD3F1-4E3F-4CAF-BA36-FE1779BCD694}"/>
              </a:ext>
            </a:extLst>
          </p:cNvPr>
          <p:cNvSpPr txBox="1"/>
          <p:nvPr/>
        </p:nvSpPr>
        <p:spPr>
          <a:xfrm>
            <a:off x="4045060" y="3886085"/>
            <a:ext cx="2354203" cy="701040"/>
          </a:xfrm>
          <a:prstGeom prst="rect">
            <a:avLst/>
          </a:prstGeom>
          <a:noFill/>
          <a:effectLst/>
        </p:spPr>
        <p:txBody>
          <a:bodyPr rtlCol="0" wrap="square">
            <a:spAutoFit/>
          </a:bodyPr>
          <a:lstStyle/>
          <a:p>
            <a:pPr algn="ctr" defTabSz="457200"/>
            <a:r>
              <a:rPr altLang="en-US" i="1" lang="zh-CN" spc="600" sz="2000">
                <a:solidFill>
                  <a:schemeClr val="bg1"/>
                </a:solidFill>
                <a:latin charset="-122" panose="00020600040101010101" pitchFamily="18" typeface="汉仪铸字木头人W"/>
                <a:ea charset="-122" panose="00020600040101010101" pitchFamily="18" typeface="汉仪铸字木头人W"/>
                <a:cs typeface="+mn-ea"/>
                <a:sym typeface="+mn-lt"/>
              </a:rPr>
              <a:t>新学期 新开始</a:t>
            </a:r>
          </a:p>
        </p:txBody>
      </p:sp>
      <p:sp>
        <p:nvSpPr>
          <p:cNvPr id="41" name="文本框 40">
            <a:extLst>
              <a:ext uri="{FF2B5EF4-FFF2-40B4-BE49-F238E27FC236}">
                <a16:creationId xmlns:a16="http://schemas.microsoft.com/office/drawing/2014/main" id="{3E419302-326E-4FA2-A6CD-BCC4F0B69553}"/>
              </a:ext>
            </a:extLst>
          </p:cNvPr>
          <p:cNvSpPr txBox="1"/>
          <p:nvPr/>
        </p:nvSpPr>
        <p:spPr>
          <a:xfrm>
            <a:off x="6526133" y="3886085"/>
            <a:ext cx="5247255" cy="396240"/>
          </a:xfrm>
          <a:prstGeom prst="rect">
            <a:avLst/>
          </a:prstGeom>
          <a:noFill/>
          <a:effectLst/>
        </p:spPr>
        <p:txBody>
          <a:bodyPr rtlCol="0" wrap="square">
            <a:spAutoFit/>
          </a:bodyPr>
          <a:lstStyle/>
          <a:p>
            <a:pPr algn="ctr" defTabSz="457200"/>
            <a:r>
              <a:rPr altLang="en-US" i="1" lang="zh-CN" spc="300" sz="2000">
                <a:solidFill>
                  <a:srgbClr val="007AD6"/>
                </a:solidFill>
                <a:latin charset="-122" panose="00020600040101010101" pitchFamily="18" typeface="汉仪铸字木头人W"/>
                <a:ea charset="-122" panose="00020600040101010101" pitchFamily="18" typeface="汉仪铸字木头人W"/>
                <a:cs typeface="+mn-ea"/>
                <a:sym typeface="+mn-lt"/>
              </a:rPr>
              <a:t>演讲人：优页PPT 演讲时间：2020年</a:t>
            </a:r>
          </a:p>
        </p:txBody>
      </p:sp>
    </p:spTree>
    <p:extLst>
      <p:ext uri="{BB962C8B-B14F-4D97-AF65-F5344CB8AC3E}">
        <p14:creationId val="1470729929"/>
      </p:ext>
    </p:extLst>
  </p:cSld>
  <p:clrMapOvr>
    <a:masterClrMapping/>
  </p:clrMapOvr>
  <mc:AlternateContent>
    <mc:Choice Requires="p14">
      <p:transition p14:dur="1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6" presetSubtype="21">
                                  <p:stCondLst>
                                    <p:cond delay="0"/>
                                  </p:stCondLst>
                                  <p:childTnLst>
                                    <p:set>
                                      <p:cBhvr>
                                        <p:cTn dur="1" fill="hold" id="6">
                                          <p:stCondLst>
                                            <p:cond delay="0"/>
                                          </p:stCondLst>
                                        </p:cTn>
                                        <p:tgtEl>
                                          <p:spTgt spid="12"/>
                                        </p:tgtEl>
                                        <p:attrNameLst>
                                          <p:attrName>style.visibility</p:attrName>
                                        </p:attrNameLst>
                                      </p:cBhvr>
                                      <p:to>
                                        <p:strVal val="visible"/>
                                      </p:to>
                                    </p:set>
                                    <p:animEffect filter="barn(inVertical)" transition="in">
                                      <p:cBhvr>
                                        <p:cTn dur="500" id="7"/>
                                        <p:tgtEl>
                                          <p:spTgt spid="12"/>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53" presetSubtype="0">
                                  <p:stCondLst>
                                    <p:cond delay="0"/>
                                  </p:stCondLst>
                                  <p:childTnLst>
                                    <p:set>
                                      <p:cBhvr>
                                        <p:cTn dur="1" fill="hold" id="11">
                                          <p:stCondLst>
                                            <p:cond delay="0"/>
                                          </p:stCondLst>
                                        </p:cTn>
                                        <p:tgtEl>
                                          <p:spTgt spid="14"/>
                                        </p:tgtEl>
                                        <p:attrNameLst>
                                          <p:attrName>style.visibility</p:attrName>
                                        </p:attrNameLst>
                                      </p:cBhvr>
                                      <p:to>
                                        <p:strVal val="visible"/>
                                      </p:to>
                                    </p:set>
                                    <p:anim calcmode="lin" valueType="num">
                                      <p:cBhvr>
                                        <p:cTn dur="500" fill="hold" id="12"/>
                                        <p:tgtEl>
                                          <p:spTgt spid="14"/>
                                        </p:tgtEl>
                                        <p:attrNameLst>
                                          <p:attrName>ppt_w</p:attrName>
                                        </p:attrNameLst>
                                      </p:cBhvr>
                                      <p:tavLst>
                                        <p:tav tm="0">
                                          <p:val>
                                            <p:fltVal val="0"/>
                                          </p:val>
                                        </p:tav>
                                        <p:tav tm="100000">
                                          <p:val>
                                            <p:strVal val="#ppt_w"/>
                                          </p:val>
                                        </p:tav>
                                      </p:tavLst>
                                    </p:anim>
                                    <p:anim calcmode="lin" valueType="num">
                                      <p:cBhvr>
                                        <p:cTn dur="500" fill="hold" id="13"/>
                                        <p:tgtEl>
                                          <p:spTgt spid="14"/>
                                        </p:tgtEl>
                                        <p:attrNameLst>
                                          <p:attrName>ppt_h</p:attrName>
                                        </p:attrNameLst>
                                      </p:cBhvr>
                                      <p:tavLst>
                                        <p:tav tm="0">
                                          <p:val>
                                            <p:fltVal val="0"/>
                                          </p:val>
                                        </p:tav>
                                        <p:tav tm="100000">
                                          <p:val>
                                            <p:strVal val="#ppt_h"/>
                                          </p:val>
                                        </p:tav>
                                      </p:tavLst>
                                    </p:anim>
                                    <p:animEffect filter="fade" transition="in">
                                      <p:cBhvr>
                                        <p:cTn dur="500" id="14"/>
                                        <p:tgtEl>
                                          <p:spTgt spid="14"/>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42" presetSubtype="0">
                                  <p:stCondLst>
                                    <p:cond delay="0"/>
                                  </p:stCondLst>
                                  <p:childTnLst>
                                    <p:set>
                                      <p:cBhvr>
                                        <p:cTn dur="1" fill="hold" id="18">
                                          <p:stCondLst>
                                            <p:cond delay="0"/>
                                          </p:stCondLst>
                                        </p:cTn>
                                        <p:tgtEl>
                                          <p:spTgt spid="28"/>
                                        </p:tgtEl>
                                        <p:attrNameLst>
                                          <p:attrName>style.visibility</p:attrName>
                                        </p:attrNameLst>
                                      </p:cBhvr>
                                      <p:to>
                                        <p:strVal val="visible"/>
                                      </p:to>
                                    </p:set>
                                    <p:animEffect filter="fade" transition="in">
                                      <p:cBhvr>
                                        <p:cTn dur="1000" id="19"/>
                                        <p:tgtEl>
                                          <p:spTgt spid="28"/>
                                        </p:tgtEl>
                                      </p:cBhvr>
                                    </p:animEffect>
                                    <p:anim calcmode="lin" valueType="num">
                                      <p:cBhvr>
                                        <p:cTn dur="1000" fill="hold" id="20"/>
                                        <p:tgtEl>
                                          <p:spTgt spid="28"/>
                                        </p:tgtEl>
                                        <p:attrNameLst>
                                          <p:attrName>ppt_x</p:attrName>
                                        </p:attrNameLst>
                                      </p:cBhvr>
                                      <p:tavLst>
                                        <p:tav tm="0">
                                          <p:val>
                                            <p:strVal val="#ppt_x"/>
                                          </p:val>
                                        </p:tav>
                                        <p:tav tm="100000">
                                          <p:val>
                                            <p:strVal val="#ppt_x"/>
                                          </p:val>
                                        </p:tav>
                                      </p:tavLst>
                                    </p:anim>
                                    <p:anim calcmode="lin" valueType="num">
                                      <p:cBhvr>
                                        <p:cTn dur="1000" fill="hold" id="21"/>
                                        <p:tgtEl>
                                          <p:spTgt spid="28"/>
                                        </p:tgtEl>
                                        <p:attrNameLst>
                                          <p:attrName>ppt_y</p:attrName>
                                        </p:attrNameLst>
                                      </p:cBhvr>
                                      <p:tavLst>
                                        <p:tav tm="0">
                                          <p:val>
                                            <p:strVal val="#ppt_y+.1"/>
                                          </p:val>
                                        </p:tav>
                                        <p:tav tm="100000">
                                          <p:val>
                                            <p:strVal val="#ppt_y"/>
                                          </p:val>
                                        </p:tav>
                                      </p:tavLst>
                                    </p:anim>
                                  </p:childTnLst>
                                </p:cTn>
                              </p:par>
                              <p:par>
                                <p:cTn fill="hold" id="22" nodeType="withEffect" presetClass="entr" presetID="42" presetSubtype="0">
                                  <p:stCondLst>
                                    <p:cond delay="0"/>
                                  </p:stCondLst>
                                  <p:childTnLst>
                                    <p:set>
                                      <p:cBhvr>
                                        <p:cTn dur="1" fill="hold" id="23">
                                          <p:stCondLst>
                                            <p:cond delay="0"/>
                                          </p:stCondLst>
                                        </p:cTn>
                                        <p:tgtEl>
                                          <p:spTgt spid="30"/>
                                        </p:tgtEl>
                                        <p:attrNameLst>
                                          <p:attrName>style.visibility</p:attrName>
                                        </p:attrNameLst>
                                      </p:cBhvr>
                                      <p:to>
                                        <p:strVal val="visible"/>
                                      </p:to>
                                    </p:set>
                                    <p:animEffect filter="fade" transition="in">
                                      <p:cBhvr>
                                        <p:cTn dur="1000" id="24"/>
                                        <p:tgtEl>
                                          <p:spTgt spid="30"/>
                                        </p:tgtEl>
                                      </p:cBhvr>
                                    </p:animEffect>
                                    <p:anim calcmode="lin" valueType="num">
                                      <p:cBhvr>
                                        <p:cTn dur="1000" fill="hold" id="25"/>
                                        <p:tgtEl>
                                          <p:spTgt spid="30"/>
                                        </p:tgtEl>
                                        <p:attrNameLst>
                                          <p:attrName>ppt_x</p:attrName>
                                        </p:attrNameLst>
                                      </p:cBhvr>
                                      <p:tavLst>
                                        <p:tav tm="0">
                                          <p:val>
                                            <p:strVal val="#ppt_x"/>
                                          </p:val>
                                        </p:tav>
                                        <p:tav tm="100000">
                                          <p:val>
                                            <p:strVal val="#ppt_x"/>
                                          </p:val>
                                        </p:tav>
                                      </p:tavLst>
                                    </p:anim>
                                    <p:anim calcmode="lin" valueType="num">
                                      <p:cBhvr>
                                        <p:cTn dur="1000" fill="hold" id="26"/>
                                        <p:tgtEl>
                                          <p:spTgt spid="30"/>
                                        </p:tgtEl>
                                        <p:attrNameLst>
                                          <p:attrName>ppt_y</p:attrName>
                                        </p:attrNameLst>
                                      </p:cBhvr>
                                      <p:tavLst>
                                        <p:tav tm="0">
                                          <p:val>
                                            <p:strVal val="#ppt_y+.1"/>
                                          </p:val>
                                        </p:tav>
                                        <p:tav tm="100000">
                                          <p:val>
                                            <p:strVal val="#ppt_y"/>
                                          </p:val>
                                        </p:tav>
                                      </p:tavLst>
                                    </p:anim>
                                  </p:childTnLst>
                                </p:cTn>
                              </p:par>
                            </p:childTnLst>
                          </p:cTn>
                        </p:par>
                      </p:childTnLst>
                    </p:cTn>
                  </p:par>
                  <p:par>
                    <p:cTn fill="hold" id="27" nodeType="clickPar">
                      <p:stCondLst>
                        <p:cond delay="indefinite"/>
                      </p:stCondLst>
                      <p:childTnLst>
                        <p:par>
                          <p:cTn fill="hold" id="28" nodeType="afterGroup">
                            <p:stCondLst>
                              <p:cond delay="0"/>
                            </p:stCondLst>
                            <p:childTnLst>
                              <p:par>
                                <p:cTn fill="hold" id="29" nodeType="clickEffect" presetClass="entr" presetID="53" presetSubtype="0">
                                  <p:stCondLst>
                                    <p:cond delay="0"/>
                                  </p:stCondLst>
                                  <p:childTnLst>
                                    <p:set>
                                      <p:cBhvr>
                                        <p:cTn dur="1" fill="hold" id="30">
                                          <p:stCondLst>
                                            <p:cond delay="0"/>
                                          </p:stCondLst>
                                        </p:cTn>
                                        <p:tgtEl>
                                          <p:spTgt spid="10"/>
                                        </p:tgtEl>
                                        <p:attrNameLst>
                                          <p:attrName>style.visibility</p:attrName>
                                        </p:attrNameLst>
                                      </p:cBhvr>
                                      <p:to>
                                        <p:strVal val="visible"/>
                                      </p:to>
                                    </p:set>
                                    <p:anim calcmode="lin" valueType="num">
                                      <p:cBhvr>
                                        <p:cTn dur="500" fill="hold" id="31"/>
                                        <p:tgtEl>
                                          <p:spTgt spid="10"/>
                                        </p:tgtEl>
                                        <p:attrNameLst>
                                          <p:attrName>ppt_w</p:attrName>
                                        </p:attrNameLst>
                                      </p:cBhvr>
                                      <p:tavLst>
                                        <p:tav tm="0">
                                          <p:val>
                                            <p:fltVal val="0"/>
                                          </p:val>
                                        </p:tav>
                                        <p:tav tm="100000">
                                          <p:val>
                                            <p:strVal val="#ppt_w"/>
                                          </p:val>
                                        </p:tav>
                                      </p:tavLst>
                                    </p:anim>
                                    <p:anim calcmode="lin" valueType="num">
                                      <p:cBhvr>
                                        <p:cTn dur="500" fill="hold" id="32"/>
                                        <p:tgtEl>
                                          <p:spTgt spid="10"/>
                                        </p:tgtEl>
                                        <p:attrNameLst>
                                          <p:attrName>ppt_h</p:attrName>
                                        </p:attrNameLst>
                                      </p:cBhvr>
                                      <p:tavLst>
                                        <p:tav tm="0">
                                          <p:val>
                                            <p:fltVal val="0"/>
                                          </p:val>
                                        </p:tav>
                                        <p:tav tm="100000">
                                          <p:val>
                                            <p:strVal val="#ppt_h"/>
                                          </p:val>
                                        </p:tav>
                                      </p:tavLst>
                                    </p:anim>
                                    <p:animEffect filter="fade" transition="in">
                                      <p:cBhvr>
                                        <p:cTn dur="500" id="33"/>
                                        <p:tgtEl>
                                          <p:spTgt spid="10"/>
                                        </p:tgtEl>
                                      </p:cBhvr>
                                    </p:animEffect>
                                  </p:childTnLst>
                                </p:cTn>
                              </p:par>
                            </p:childTnLst>
                          </p:cTn>
                        </p:par>
                      </p:childTnLst>
                    </p:cTn>
                  </p:par>
                  <p:par>
                    <p:cTn fill="hold" id="34" nodeType="clickPar">
                      <p:stCondLst>
                        <p:cond delay="indefinite"/>
                      </p:stCondLst>
                      <p:childTnLst>
                        <p:par>
                          <p:cTn fill="hold" id="35" nodeType="afterGroup">
                            <p:stCondLst>
                              <p:cond delay="0"/>
                            </p:stCondLst>
                            <p:childTnLst>
                              <p:par>
                                <p:cTn fill="hold" grpId="0" id="36" nodeType="clickEffect" presetClass="entr" presetID="41" presetSubtype="0">
                                  <p:stCondLst>
                                    <p:cond delay="0"/>
                                  </p:stCondLst>
                                  <p:iterate type="lt">
                                    <p:tmPct val="10000"/>
                                  </p:iterate>
                                  <p:childTnLst>
                                    <p:set>
                                      <p:cBhvr>
                                        <p:cTn dur="1" fill="hold" id="37">
                                          <p:stCondLst>
                                            <p:cond delay="0"/>
                                          </p:stCondLst>
                                        </p:cTn>
                                        <p:tgtEl>
                                          <p:spTgt spid="32">
                                            <p:txEl>
                                              <p:pRg end="0" st="0"/>
                                            </p:txEl>
                                          </p:spTgt>
                                        </p:tgtEl>
                                        <p:attrNameLst>
                                          <p:attrName>style.visibility</p:attrName>
                                        </p:attrNameLst>
                                      </p:cBhvr>
                                      <p:to>
                                        <p:strVal val="visible"/>
                                      </p:to>
                                    </p:set>
                                    <p:anim calcmode="lin" valueType="num">
                                      <p:cBhvr>
                                        <p:cTn dur="500" fill="hold" id="38"/>
                                        <p:tgtEl>
                                          <p:spTgt spid="32">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9"/>
                                        <p:tgtEl>
                                          <p:spTgt spid="32">
                                            <p:txEl>
                                              <p:pRg end="0" st="0"/>
                                            </p:txEl>
                                          </p:spTgt>
                                        </p:tgtEl>
                                        <p:attrNameLst>
                                          <p:attrName>ppt_y</p:attrName>
                                        </p:attrNameLst>
                                      </p:cBhvr>
                                      <p:tavLst>
                                        <p:tav tm="0">
                                          <p:val>
                                            <p:strVal val="#ppt_y"/>
                                          </p:val>
                                        </p:tav>
                                        <p:tav tm="100000">
                                          <p:val>
                                            <p:strVal val="#ppt_y"/>
                                          </p:val>
                                        </p:tav>
                                      </p:tavLst>
                                    </p:anim>
                                    <p:anim calcmode="lin" valueType="num">
                                      <p:cBhvr>
                                        <p:cTn dur="500" fill="hold" id="40"/>
                                        <p:tgtEl>
                                          <p:spTgt spid="32">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41"/>
                                        <p:tgtEl>
                                          <p:spTgt spid="32">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42" tmFilter="0,0; .5, 1; 1, 1"/>
                                        <p:tgtEl>
                                          <p:spTgt spid="32">
                                            <p:txEl>
                                              <p:pRg end="0" st="0"/>
                                            </p:txEl>
                                          </p:spTgt>
                                        </p:tgtEl>
                                      </p:cBhvr>
                                    </p:animEffect>
                                  </p:childTnLst>
                                </p:cTn>
                              </p:par>
                            </p:childTnLst>
                          </p:cTn>
                        </p:par>
                      </p:childTnLst>
                    </p:cTn>
                  </p:par>
                  <p:par>
                    <p:cTn fill="hold" id="43" nodeType="clickPar">
                      <p:stCondLst>
                        <p:cond delay="indefinite"/>
                      </p:stCondLst>
                      <p:childTnLst>
                        <p:par>
                          <p:cTn fill="hold" id="44" nodeType="afterGroup">
                            <p:stCondLst>
                              <p:cond delay="0"/>
                            </p:stCondLst>
                            <p:childTnLst>
                              <p:par>
                                <p:cTn fill="hold" grpId="0" id="45" nodeType="clickEffect" presetClass="entr" presetID="42" presetSubtype="0">
                                  <p:stCondLst>
                                    <p:cond delay="0"/>
                                  </p:stCondLst>
                                  <p:childTnLst>
                                    <p:set>
                                      <p:cBhvr>
                                        <p:cTn dur="1" fill="hold" id="46">
                                          <p:stCondLst>
                                            <p:cond delay="0"/>
                                          </p:stCondLst>
                                        </p:cTn>
                                        <p:tgtEl>
                                          <p:spTgt spid="15"/>
                                        </p:tgtEl>
                                        <p:attrNameLst>
                                          <p:attrName>style.visibility</p:attrName>
                                        </p:attrNameLst>
                                      </p:cBhvr>
                                      <p:to>
                                        <p:strVal val="visible"/>
                                      </p:to>
                                    </p:set>
                                    <p:animEffect filter="fade" transition="in">
                                      <p:cBhvr>
                                        <p:cTn dur="1000" id="47"/>
                                        <p:tgtEl>
                                          <p:spTgt spid="15"/>
                                        </p:tgtEl>
                                      </p:cBhvr>
                                    </p:animEffect>
                                    <p:anim calcmode="lin" valueType="num">
                                      <p:cBhvr>
                                        <p:cTn dur="1000" fill="hold" id="48"/>
                                        <p:tgtEl>
                                          <p:spTgt spid="15"/>
                                        </p:tgtEl>
                                        <p:attrNameLst>
                                          <p:attrName>ppt_x</p:attrName>
                                        </p:attrNameLst>
                                      </p:cBhvr>
                                      <p:tavLst>
                                        <p:tav tm="0">
                                          <p:val>
                                            <p:strVal val="#ppt_x"/>
                                          </p:val>
                                        </p:tav>
                                        <p:tav tm="100000">
                                          <p:val>
                                            <p:strVal val="#ppt_x"/>
                                          </p:val>
                                        </p:tav>
                                      </p:tavLst>
                                    </p:anim>
                                    <p:anim calcmode="lin" valueType="num">
                                      <p:cBhvr>
                                        <p:cTn dur="1000" fill="hold" id="49"/>
                                        <p:tgtEl>
                                          <p:spTgt spid="15"/>
                                        </p:tgtEl>
                                        <p:attrNameLst>
                                          <p:attrName>ppt_y</p:attrName>
                                        </p:attrNameLst>
                                      </p:cBhvr>
                                      <p:tavLst>
                                        <p:tav tm="0">
                                          <p:val>
                                            <p:strVal val="#ppt_y+.1"/>
                                          </p:val>
                                        </p:tav>
                                        <p:tav tm="100000">
                                          <p:val>
                                            <p:strVal val="#ppt_y"/>
                                          </p:val>
                                        </p:tav>
                                      </p:tavLst>
                                    </p:anim>
                                  </p:childTnLst>
                                </p:cTn>
                              </p:par>
                              <p:par>
                                <p:cTn fill="hold" grpId="0" id="50" nodeType="withEffect" presetClass="entr" presetID="42" presetSubtype="0">
                                  <p:stCondLst>
                                    <p:cond delay="0"/>
                                  </p:stCondLst>
                                  <p:childTnLst>
                                    <p:set>
                                      <p:cBhvr>
                                        <p:cTn dur="1" fill="hold" id="51">
                                          <p:stCondLst>
                                            <p:cond delay="0"/>
                                          </p:stCondLst>
                                        </p:cTn>
                                        <p:tgtEl>
                                          <p:spTgt spid="39"/>
                                        </p:tgtEl>
                                        <p:attrNameLst>
                                          <p:attrName>style.visibility</p:attrName>
                                        </p:attrNameLst>
                                      </p:cBhvr>
                                      <p:to>
                                        <p:strVal val="visible"/>
                                      </p:to>
                                    </p:set>
                                    <p:animEffect filter="fade" transition="in">
                                      <p:cBhvr>
                                        <p:cTn dur="1000" id="52"/>
                                        <p:tgtEl>
                                          <p:spTgt spid="39"/>
                                        </p:tgtEl>
                                      </p:cBhvr>
                                    </p:animEffect>
                                    <p:anim calcmode="lin" valueType="num">
                                      <p:cBhvr>
                                        <p:cTn dur="1000" fill="hold" id="53"/>
                                        <p:tgtEl>
                                          <p:spTgt spid="39"/>
                                        </p:tgtEl>
                                        <p:attrNameLst>
                                          <p:attrName>ppt_x</p:attrName>
                                        </p:attrNameLst>
                                      </p:cBhvr>
                                      <p:tavLst>
                                        <p:tav tm="0">
                                          <p:val>
                                            <p:strVal val="#ppt_x"/>
                                          </p:val>
                                        </p:tav>
                                        <p:tav tm="100000">
                                          <p:val>
                                            <p:strVal val="#ppt_x"/>
                                          </p:val>
                                        </p:tav>
                                      </p:tavLst>
                                    </p:anim>
                                    <p:anim calcmode="lin" valueType="num">
                                      <p:cBhvr>
                                        <p:cTn dur="1000" fill="hold" id="54"/>
                                        <p:tgtEl>
                                          <p:spTgt spid="39"/>
                                        </p:tgtEl>
                                        <p:attrNameLst>
                                          <p:attrName>ppt_y</p:attrName>
                                        </p:attrNameLst>
                                      </p:cBhvr>
                                      <p:tavLst>
                                        <p:tav tm="0">
                                          <p:val>
                                            <p:strVal val="#ppt_y+.1"/>
                                          </p:val>
                                        </p:tav>
                                        <p:tav tm="100000">
                                          <p:val>
                                            <p:strVal val="#ppt_y"/>
                                          </p:val>
                                        </p:tav>
                                      </p:tavLst>
                                    </p:anim>
                                  </p:childTnLst>
                                </p:cTn>
                              </p:par>
                            </p:childTnLst>
                          </p:cTn>
                        </p:par>
                      </p:childTnLst>
                    </p:cTn>
                  </p:par>
                  <p:par>
                    <p:cTn fill="hold" id="55" nodeType="clickPar">
                      <p:stCondLst>
                        <p:cond delay="indefinite"/>
                      </p:stCondLst>
                      <p:childTnLst>
                        <p:par>
                          <p:cTn fill="hold" id="56" nodeType="afterGroup">
                            <p:stCondLst>
                              <p:cond delay="0"/>
                            </p:stCondLst>
                            <p:childTnLst>
                              <p:par>
                                <p:cTn fill="hold" grpId="0" id="57" nodeType="clickEffect" presetClass="entr" presetID="42" presetSubtype="0">
                                  <p:stCondLst>
                                    <p:cond delay="0"/>
                                  </p:stCondLst>
                                  <p:childTnLst>
                                    <p:set>
                                      <p:cBhvr>
                                        <p:cTn dur="1" fill="hold" id="58">
                                          <p:stCondLst>
                                            <p:cond delay="0"/>
                                          </p:stCondLst>
                                        </p:cTn>
                                        <p:tgtEl>
                                          <p:spTgt spid="41"/>
                                        </p:tgtEl>
                                        <p:attrNameLst>
                                          <p:attrName>style.visibility</p:attrName>
                                        </p:attrNameLst>
                                      </p:cBhvr>
                                      <p:to>
                                        <p:strVal val="visible"/>
                                      </p:to>
                                    </p:set>
                                    <p:animEffect filter="fade" transition="in">
                                      <p:cBhvr>
                                        <p:cTn dur="1000" id="59"/>
                                        <p:tgtEl>
                                          <p:spTgt spid="41"/>
                                        </p:tgtEl>
                                      </p:cBhvr>
                                    </p:animEffect>
                                    <p:anim calcmode="lin" valueType="num">
                                      <p:cBhvr>
                                        <p:cTn dur="1000" fill="hold" id="60"/>
                                        <p:tgtEl>
                                          <p:spTgt spid="41"/>
                                        </p:tgtEl>
                                        <p:attrNameLst>
                                          <p:attrName>ppt_x</p:attrName>
                                        </p:attrNameLst>
                                      </p:cBhvr>
                                      <p:tavLst>
                                        <p:tav tm="0">
                                          <p:val>
                                            <p:strVal val="#ppt_x"/>
                                          </p:val>
                                        </p:tav>
                                        <p:tav tm="100000">
                                          <p:val>
                                            <p:strVal val="#ppt_x"/>
                                          </p:val>
                                        </p:tav>
                                      </p:tavLst>
                                    </p:anim>
                                    <p:anim calcmode="lin" valueType="num">
                                      <p:cBhvr>
                                        <p:cTn dur="1000" fill="hold" id="61"/>
                                        <p:tgtEl>
                                          <p:spTgt spid="4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32"/>
      <p:bldP grpId="0" spid="15"/>
      <p:bldP grpId="0" spid="39"/>
      <p:bldP grpId="0" spid="41"/>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8" name="图片 7">
            <a:extLst>
              <a:ext uri="{FF2B5EF4-FFF2-40B4-BE49-F238E27FC236}">
                <a16:creationId xmlns:a16="http://schemas.microsoft.com/office/drawing/2014/main" id="{E4D2ACE8-7050-466E-88A6-1A2B4BAD0E1D}"/>
              </a:ext>
            </a:extLst>
          </p:cNvPr>
          <p:cNvPicPr>
            <a:picLocks noChangeAspect="1"/>
          </p:cNvPicPr>
          <p:nvPr/>
        </p:nvPicPr>
        <p:blipFill>
          <a:blip r:embed="rId3">
            <a:extLst>
              <a:ext uri="{28A0092B-C50C-407E-A947-70E740481C1C}">
                <a14:useLocalDpi val="0"/>
              </a:ext>
            </a:extLst>
          </a:blip>
          <a:srcRect b="9994" l="58125" r="22969" t="65940"/>
          <a:stretch>
            <a:fillRect/>
          </a:stretch>
        </p:blipFill>
        <p:spPr>
          <a:xfrm>
            <a:off x="6108760" y="4361267"/>
            <a:ext cx="2533650" cy="1612323"/>
          </a:xfrm>
          <a:prstGeom prst="rect">
            <a:avLst/>
          </a:prstGeom>
        </p:spPr>
      </p:pic>
      <p:pic>
        <p:nvPicPr>
          <p:cNvPr id="9" name="图片 8">
            <a:extLst>
              <a:ext uri="{FF2B5EF4-FFF2-40B4-BE49-F238E27FC236}">
                <a16:creationId xmlns:a16="http://schemas.microsoft.com/office/drawing/2014/main" id="{1C02F73A-BCD9-41B7-92AA-0B478B3D9C3A}"/>
              </a:ext>
            </a:extLst>
          </p:cNvPr>
          <p:cNvPicPr>
            <a:picLocks noChangeAspect="1"/>
          </p:cNvPicPr>
          <p:nvPr/>
        </p:nvPicPr>
        <p:blipFill>
          <a:blip r:embed="rId4">
            <a:extLst>
              <a:ext uri="{28A0092B-C50C-407E-A947-70E740481C1C}">
                <a14:useLocalDpi val="0"/>
              </a:ext>
            </a:extLst>
          </a:blip>
          <a:srcRect b="50000" l="17032" r="55625" t="17808"/>
          <a:stretch>
            <a:fillRect/>
          </a:stretch>
        </p:blipFill>
        <p:spPr>
          <a:xfrm>
            <a:off x="1120895" y="1077103"/>
            <a:ext cx="3333750" cy="1962150"/>
          </a:xfrm>
          <a:prstGeom prst="rect">
            <a:avLst/>
          </a:prstGeom>
        </p:spPr>
      </p:pic>
      <p:sp>
        <p:nvSpPr>
          <p:cNvPr id="10" name="文本框 9">
            <a:extLst>
              <a:ext uri="{FF2B5EF4-FFF2-40B4-BE49-F238E27FC236}">
                <a16:creationId xmlns:a16="http://schemas.microsoft.com/office/drawing/2014/main" id="{FEE71A9D-7B7C-4E03-90B9-8F77EB227C34}"/>
              </a:ext>
            </a:extLst>
          </p:cNvPr>
          <p:cNvSpPr txBox="1"/>
          <p:nvPr/>
        </p:nvSpPr>
        <p:spPr>
          <a:xfrm>
            <a:off x="1243192" y="1586929"/>
            <a:ext cx="3089155" cy="853440"/>
          </a:xfrm>
          <a:prstGeom prst="rect">
            <a:avLst/>
          </a:prstGeom>
          <a:noFill/>
        </p:spPr>
        <p:txBody>
          <a:bodyPr rtlCol="0" wrap="square">
            <a:spAutoFit/>
          </a:bodyPr>
          <a:lstStyle/>
          <a:p>
            <a:pPr algn="ctr" defTabSz="457200"/>
            <a:r>
              <a:rPr altLang="en-US" b="1" lang="zh-CN" sz="5000">
                <a:solidFill>
                  <a:srgbClr val="007AD6"/>
                </a:solidFill>
                <a:effectLst>
                  <a:outerShdw algn="tl" blurRad="38100" dir="2700000" dist="38100">
                    <a:srgbClr val="000000">
                      <a:alpha val="43137"/>
                    </a:srgbClr>
                  </a:outerShdw>
                </a:effectLst>
                <a:latin charset="-122" panose="00020600040101010101" pitchFamily="18" typeface="汉仪铸字木头人W"/>
                <a:ea charset="-122" panose="00020600040101010101" pitchFamily="18" typeface="汉仪铸字木头人W"/>
                <a:cs typeface="+mn-ea"/>
                <a:sym typeface="+mn-lt"/>
              </a:rPr>
              <a:t>自我介绍</a:t>
            </a:r>
          </a:p>
        </p:txBody>
      </p:sp>
      <p:sp>
        <p:nvSpPr>
          <p:cNvPr id="15" name="矩形 14">
            <a:extLst>
              <a:ext uri="{FF2B5EF4-FFF2-40B4-BE49-F238E27FC236}">
                <a16:creationId xmlns:a16="http://schemas.microsoft.com/office/drawing/2014/main" id="{2D159D27-6E9E-4BAF-8B9C-5C6D4A8B435E}"/>
              </a:ext>
            </a:extLst>
          </p:cNvPr>
          <p:cNvSpPr/>
          <p:nvPr/>
        </p:nvSpPr>
        <p:spPr>
          <a:xfrm>
            <a:off x="5275322" y="1779542"/>
            <a:ext cx="6096000" cy="2834640"/>
          </a:xfrm>
          <a:prstGeom prst="rect">
            <a:avLst/>
          </a:prstGeom>
        </p:spPr>
        <p:txBody>
          <a:bodyPr>
            <a:spAutoFit/>
          </a:bodyPr>
          <a:lstStyle/>
          <a:p>
            <a:pPr defTabSz="457200">
              <a:lnSpc>
                <a:spcPct val="200000"/>
              </a:lnSpc>
            </a:pPr>
            <a:r>
              <a:rPr altLang="en-US" lang="zh-CN">
                <a:solidFill>
                  <a:schemeClr val="tx1">
                    <a:lumMod val="85000"/>
                    <a:lumOff val="15000"/>
                  </a:schemeClr>
                </a:solidFill>
                <a:latin charset="-122" panose="02010609060101010101" pitchFamily="49" typeface="黑体"/>
                <a:ea charset="-122" panose="02010609060101010101" pitchFamily="49" typeface="黑体"/>
              </a:rPr>
              <a:t>我叫小熊猫，是四（一）中队的队员，在这个金风送爽、硕果累累的季节里，我充满了感激之情，感谢我们熊猫小学，把我从一个一无所知的孩子培养成了一名品学兼优的、知书达理的好学生，也正是因为有了这份收获，才使我充满自信地站在这里，参加少先队大队委员竞选活动。</a:t>
            </a:r>
          </a:p>
        </p:txBody>
      </p:sp>
      <p:pic>
        <p:nvPicPr>
          <p:cNvPr id="16" name="图片 15">
            <a:extLst>
              <a:ext uri="{FF2B5EF4-FFF2-40B4-BE49-F238E27FC236}">
                <a16:creationId xmlns:a16="http://schemas.microsoft.com/office/drawing/2014/main" id="{8682DC02-15C2-48B5-886B-56737139732B}"/>
              </a:ext>
            </a:extLst>
          </p:cNvPr>
          <p:cNvPicPr>
            <a:picLocks noChangeAspect="1"/>
          </p:cNvPicPr>
          <p:nvPr/>
        </p:nvPicPr>
        <p:blipFill>
          <a:blip r:embed="rId5">
            <a:extLst>
              <a:ext uri="{28A0092B-C50C-407E-A947-70E740481C1C}">
                <a14:useLocalDpi val="0"/>
              </a:ext>
            </a:extLst>
          </a:blip>
          <a:srcRect b="17500" l="31948" r="31749" t="17001"/>
          <a:stretch>
            <a:fillRect/>
          </a:stretch>
        </p:blipFill>
        <p:spPr>
          <a:xfrm>
            <a:off x="1885731" y="2629120"/>
            <a:ext cx="2095719" cy="2700315"/>
          </a:xfrm>
          <a:prstGeom prst="rect">
            <a:avLst/>
          </a:prstGeom>
        </p:spPr>
      </p:pic>
    </p:spTree>
    <p:extLst>
      <p:ext uri="{BB962C8B-B14F-4D97-AF65-F5344CB8AC3E}">
        <p14:creationId val="3379731617"/>
      </p:ext>
    </p:extLst>
  </p:cSld>
  <p:clrMapOvr>
    <a:masterClrMapping/>
  </p:clrMapOvr>
  <mc:AlternateContent>
    <mc:Choice Requires="p15">
      <p:transition p14:dur="2000" spd="slow">
        <p15:prstTrans prst="fallOve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fltVal val="0"/>
                                          </p:val>
                                        </p:tav>
                                        <p:tav tm="100000">
                                          <p:val>
                                            <p:strVal val="#ppt_w"/>
                                          </p:val>
                                        </p:tav>
                                      </p:tavLst>
                                    </p:anim>
                                    <p:anim calcmode="lin" valueType="num">
                                      <p:cBhvr>
                                        <p:cTn dur="500" fill="hold" id="8"/>
                                        <p:tgtEl>
                                          <p:spTgt spid="9"/>
                                        </p:tgtEl>
                                        <p:attrNameLst>
                                          <p:attrName>ppt_h</p:attrName>
                                        </p:attrNameLst>
                                      </p:cBhvr>
                                      <p:tavLst>
                                        <p:tav tm="0">
                                          <p:val>
                                            <p:fltVal val="0"/>
                                          </p:val>
                                        </p:tav>
                                        <p:tav tm="100000">
                                          <p:val>
                                            <p:strVal val="#ppt_h"/>
                                          </p:val>
                                        </p:tav>
                                      </p:tavLst>
                                    </p:anim>
                                    <p:animEffect filter="fade" transition="in">
                                      <p:cBhvr>
                                        <p:cTn dur="500" id="9"/>
                                        <p:tgtEl>
                                          <p:spTgt spid="9"/>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p:cTn dur="500" fill="hold" id="12"/>
                                        <p:tgtEl>
                                          <p:spTgt spid="10"/>
                                        </p:tgtEl>
                                        <p:attrNameLst>
                                          <p:attrName>ppt_w</p:attrName>
                                        </p:attrNameLst>
                                      </p:cBhvr>
                                      <p:tavLst>
                                        <p:tav tm="0">
                                          <p:val>
                                            <p:fltVal val="0"/>
                                          </p:val>
                                        </p:tav>
                                        <p:tav tm="100000">
                                          <p:val>
                                            <p:strVal val="#ppt_w"/>
                                          </p:val>
                                        </p:tav>
                                      </p:tavLst>
                                    </p:anim>
                                    <p:anim calcmode="lin" valueType="num">
                                      <p:cBhvr>
                                        <p:cTn dur="500" fill="hold" id="13"/>
                                        <p:tgtEl>
                                          <p:spTgt spid="10"/>
                                        </p:tgtEl>
                                        <p:attrNameLst>
                                          <p:attrName>ppt_h</p:attrName>
                                        </p:attrNameLst>
                                      </p:cBhvr>
                                      <p:tavLst>
                                        <p:tav tm="0">
                                          <p:val>
                                            <p:fltVal val="0"/>
                                          </p:val>
                                        </p:tav>
                                        <p:tav tm="100000">
                                          <p:val>
                                            <p:strVal val="#ppt_h"/>
                                          </p:val>
                                        </p:tav>
                                      </p:tavLst>
                                    </p:anim>
                                    <p:animEffect filter="fade" transition="in">
                                      <p:cBhvr>
                                        <p:cTn dur="500" id="14"/>
                                        <p:tgtEl>
                                          <p:spTgt spid="10"/>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42" presetSubtype="0">
                                  <p:stCondLst>
                                    <p:cond delay="0"/>
                                  </p:stCondLst>
                                  <p:childTnLst>
                                    <p:set>
                                      <p:cBhvr>
                                        <p:cTn dur="1" fill="hold" id="18">
                                          <p:stCondLst>
                                            <p:cond delay="0"/>
                                          </p:stCondLst>
                                        </p:cTn>
                                        <p:tgtEl>
                                          <p:spTgt spid="16"/>
                                        </p:tgtEl>
                                        <p:attrNameLst>
                                          <p:attrName>style.visibility</p:attrName>
                                        </p:attrNameLst>
                                      </p:cBhvr>
                                      <p:to>
                                        <p:strVal val="visible"/>
                                      </p:to>
                                    </p:set>
                                    <p:animEffect filter="fade" transition="in">
                                      <p:cBhvr>
                                        <p:cTn dur="1000" id="19"/>
                                        <p:tgtEl>
                                          <p:spTgt spid="16"/>
                                        </p:tgtEl>
                                      </p:cBhvr>
                                    </p:animEffect>
                                    <p:anim calcmode="lin" valueType="num">
                                      <p:cBhvr>
                                        <p:cTn dur="1000" fill="hold" id="20"/>
                                        <p:tgtEl>
                                          <p:spTgt spid="16"/>
                                        </p:tgtEl>
                                        <p:attrNameLst>
                                          <p:attrName>ppt_x</p:attrName>
                                        </p:attrNameLst>
                                      </p:cBhvr>
                                      <p:tavLst>
                                        <p:tav tm="0">
                                          <p:val>
                                            <p:strVal val="#ppt_x"/>
                                          </p:val>
                                        </p:tav>
                                        <p:tav tm="100000">
                                          <p:val>
                                            <p:strVal val="#ppt_x"/>
                                          </p:val>
                                        </p:tav>
                                      </p:tavLst>
                                    </p:anim>
                                    <p:anim calcmode="lin" valueType="num">
                                      <p:cBhvr>
                                        <p:cTn dur="1000" fill="hold" id="21"/>
                                        <p:tgtEl>
                                          <p:spTgt spid="16"/>
                                        </p:tgtEl>
                                        <p:attrNameLst>
                                          <p:attrName>ppt_y</p:attrName>
                                        </p:attrNameLst>
                                      </p:cBhvr>
                                      <p:tavLst>
                                        <p:tav tm="0">
                                          <p:val>
                                            <p:strVal val="#ppt_y+.1"/>
                                          </p:val>
                                        </p:tav>
                                        <p:tav tm="100000">
                                          <p:val>
                                            <p:strVal val="#ppt_y"/>
                                          </p:val>
                                        </p:tav>
                                      </p:tavLst>
                                    </p:anim>
                                  </p:childTnLst>
                                </p:cTn>
                              </p:par>
                            </p:childTnLst>
                          </p:cTn>
                        </p:par>
                      </p:childTnLst>
                    </p:cTn>
                  </p:par>
                  <p:par>
                    <p:cTn fill="hold" id="22" nodeType="clickPar">
                      <p:stCondLst>
                        <p:cond delay="indefinite"/>
                      </p:stCondLst>
                      <p:childTnLst>
                        <p:par>
                          <p:cTn fill="hold" id="23" nodeType="afterGroup">
                            <p:stCondLst>
                              <p:cond delay="0"/>
                            </p:stCondLst>
                            <p:childTnLst>
                              <p:par>
                                <p:cTn fill="hold" grpId="0" id="24" nodeType="clickEffect" presetClass="entr" presetID="22" presetSubtype="8">
                                  <p:stCondLst>
                                    <p:cond delay="0"/>
                                  </p:stCondLst>
                                  <p:childTnLst>
                                    <p:set>
                                      <p:cBhvr>
                                        <p:cTn dur="1" fill="hold" id="25">
                                          <p:stCondLst>
                                            <p:cond delay="0"/>
                                          </p:stCondLst>
                                        </p:cTn>
                                        <p:tgtEl>
                                          <p:spTgt spid="15"/>
                                        </p:tgtEl>
                                        <p:attrNameLst>
                                          <p:attrName>style.visibility</p:attrName>
                                        </p:attrNameLst>
                                      </p:cBhvr>
                                      <p:to>
                                        <p:strVal val="visible"/>
                                      </p:to>
                                    </p:set>
                                    <p:animEffect filter="wipe(left)" transition="in">
                                      <p:cBhvr>
                                        <p:cTn dur="500" id="26"/>
                                        <p:tgtEl>
                                          <p:spTgt spid="15"/>
                                        </p:tgtEl>
                                      </p:cBhvr>
                                    </p:animEffect>
                                  </p:childTnLst>
                                </p:cTn>
                              </p:par>
                            </p:childTnLst>
                          </p:cTn>
                        </p:par>
                      </p:childTnLst>
                    </p:cTn>
                  </p:par>
                  <p:par>
                    <p:cTn fill="hold" id="27" nodeType="clickPar">
                      <p:stCondLst>
                        <p:cond delay="indefinite"/>
                      </p:stCondLst>
                      <p:childTnLst>
                        <p:par>
                          <p:cTn fill="hold" id="28" nodeType="afterGroup">
                            <p:stCondLst>
                              <p:cond delay="0"/>
                            </p:stCondLst>
                            <p:childTnLst>
                              <p:par>
                                <p:cTn fill="hold" id="29" nodeType="clickEffect" presetClass="entr" presetID="53" presetSubtype="0">
                                  <p:stCondLst>
                                    <p:cond delay="0"/>
                                  </p:stCondLst>
                                  <p:childTnLst>
                                    <p:set>
                                      <p:cBhvr>
                                        <p:cTn dur="1" fill="hold" id="30">
                                          <p:stCondLst>
                                            <p:cond delay="0"/>
                                          </p:stCondLst>
                                        </p:cTn>
                                        <p:tgtEl>
                                          <p:spTgt spid="8"/>
                                        </p:tgtEl>
                                        <p:attrNameLst>
                                          <p:attrName>style.visibility</p:attrName>
                                        </p:attrNameLst>
                                      </p:cBhvr>
                                      <p:to>
                                        <p:strVal val="visible"/>
                                      </p:to>
                                    </p:set>
                                    <p:anim calcmode="lin" valueType="num">
                                      <p:cBhvr>
                                        <p:cTn dur="500" fill="hold" id="31"/>
                                        <p:tgtEl>
                                          <p:spTgt spid="8"/>
                                        </p:tgtEl>
                                        <p:attrNameLst>
                                          <p:attrName>ppt_w</p:attrName>
                                        </p:attrNameLst>
                                      </p:cBhvr>
                                      <p:tavLst>
                                        <p:tav tm="0">
                                          <p:val>
                                            <p:fltVal val="0"/>
                                          </p:val>
                                        </p:tav>
                                        <p:tav tm="100000">
                                          <p:val>
                                            <p:strVal val="#ppt_w"/>
                                          </p:val>
                                        </p:tav>
                                      </p:tavLst>
                                    </p:anim>
                                    <p:anim calcmode="lin" valueType="num">
                                      <p:cBhvr>
                                        <p:cTn dur="500" fill="hold" id="32"/>
                                        <p:tgtEl>
                                          <p:spTgt spid="8"/>
                                        </p:tgtEl>
                                        <p:attrNameLst>
                                          <p:attrName>ppt_h</p:attrName>
                                        </p:attrNameLst>
                                      </p:cBhvr>
                                      <p:tavLst>
                                        <p:tav tm="0">
                                          <p:val>
                                            <p:fltVal val="0"/>
                                          </p:val>
                                        </p:tav>
                                        <p:tav tm="100000">
                                          <p:val>
                                            <p:strVal val="#ppt_h"/>
                                          </p:val>
                                        </p:tav>
                                      </p:tavLst>
                                    </p:anim>
                                    <p:animEffect filter="fade" transition="in">
                                      <p:cBhvr>
                                        <p:cTn dur="500" id="33"/>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5"/>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文本框 7">
            <a:extLst>
              <a:ext uri="{FF2B5EF4-FFF2-40B4-BE49-F238E27FC236}">
                <a16:creationId xmlns:a16="http://schemas.microsoft.com/office/drawing/2014/main" id="{E61766D8-D604-4865-899B-DEF209AB8C05}"/>
              </a:ext>
            </a:extLst>
          </p:cNvPr>
          <p:cNvSpPr txBox="1"/>
          <p:nvPr/>
        </p:nvSpPr>
        <p:spPr>
          <a:xfrm>
            <a:off x="1394831" y="1109797"/>
            <a:ext cx="4453519" cy="701040"/>
          </a:xfrm>
          <a:prstGeom prst="rect">
            <a:avLst/>
          </a:prstGeom>
          <a:noFill/>
        </p:spPr>
        <p:txBody>
          <a:bodyPr rtlCol="0" wrap="square">
            <a:spAutoFit/>
          </a:bodyPr>
          <a:lstStyle>
            <a:defPPr>
              <a:defRPr lang="en-US"/>
            </a:defPPr>
            <a:lvl1pPr algn="ctr">
              <a:defRPr b="1" sz="6600">
                <a:solidFill>
                  <a:srgbClr val="FFC000"/>
                </a:solidFill>
                <a:effectLst>
                  <a:outerShdw algn="tl" blurRad="38100" dir="2700000" dist="38100">
                    <a:srgbClr val="000000">
                      <a:alpha val="43137"/>
                    </a:srgbClr>
                  </a:outerShdw>
                </a:effectLst>
                <a:cs typeface="+mn-ea"/>
              </a:defRPr>
            </a:lvl1pPr>
          </a:lstStyle>
          <a:p>
            <a:pPr algn="l" defTabSz="457200"/>
            <a:r>
              <a:rPr altLang="en-US" lang="zh-CN" sz="4000">
                <a:solidFill>
                  <a:srgbClr val="007AD6"/>
                </a:solidFill>
                <a:latin charset="-122" panose="00020600040101010101" pitchFamily="18" typeface="汉仪铸字木头人W"/>
                <a:ea charset="-122" panose="00020600040101010101" pitchFamily="18" typeface="汉仪铸字木头人W"/>
                <a:sym typeface="+mn-lt"/>
              </a:rPr>
              <a:t>同学们好！老师好！</a:t>
            </a:r>
          </a:p>
        </p:txBody>
      </p:sp>
      <p:sp>
        <p:nvSpPr>
          <p:cNvPr id="9" name="文本框 8">
            <a:extLst>
              <a:ext uri="{FF2B5EF4-FFF2-40B4-BE49-F238E27FC236}">
                <a16:creationId xmlns:a16="http://schemas.microsoft.com/office/drawing/2014/main" id="{0FAA0B6D-E397-49E0-BFD9-8C30F4527044}"/>
              </a:ext>
            </a:extLst>
          </p:cNvPr>
          <p:cNvSpPr txBox="1"/>
          <p:nvPr/>
        </p:nvSpPr>
        <p:spPr>
          <a:xfrm>
            <a:off x="5090530" y="2022735"/>
            <a:ext cx="2281820" cy="3017520"/>
          </a:xfrm>
          <a:prstGeom prst="rect">
            <a:avLst/>
          </a:prstGeom>
        </p:spPr>
        <p:txBody>
          <a:bodyPr wrap="square">
            <a:spAutoFit/>
          </a:bodyPr>
          <a:lstStyle>
            <a:defPPr>
              <a:defRPr lang="en-US"/>
            </a:defPPr>
            <a:lvl1pPr algn="just">
              <a:lnSpc>
                <a:spcPct val="150000"/>
              </a:lnSpc>
              <a:defRPr sz="1600">
                <a:solidFill>
                  <a:srgbClr val="00B050"/>
                </a:solidFill>
                <a:latin charset="-122" panose="040f0500000000000000" pitchFamily="82" typeface="华康少女文字W5(P)"/>
                <a:ea charset="-122" panose="040f0500000000000000" pitchFamily="82" typeface="华康少女文字W5(P)"/>
                <a:cs typeface="+mn-ea"/>
              </a:defRPr>
            </a:lvl1pPr>
          </a:lstStyle>
          <a:p>
            <a:pPr defTabSz="457200"/>
            <a:r>
              <a:rPr altLang="en-US" lang="zh-CN">
                <a:solidFill>
                  <a:schemeClr val="tx1">
                    <a:lumMod val="85000"/>
                    <a:lumOff val="15000"/>
                  </a:schemeClr>
                </a:solidFill>
                <a:sym typeface="+mn-lt"/>
              </a:rPr>
              <a:t>老师给我的评价是：做事认真、主动、组织能力强；</a:t>
            </a:r>
          </a:p>
          <a:p>
            <a:pPr defTabSz="457200"/>
            <a:r>
              <a:rPr altLang="en-US" lang="zh-CN">
                <a:solidFill>
                  <a:schemeClr val="tx1">
                    <a:lumMod val="85000"/>
                    <a:lumOff val="15000"/>
                  </a:schemeClr>
                </a:solidFill>
                <a:sym typeface="+mn-lt"/>
              </a:rPr>
              <a:t>同学们给我的评价是：学习成绩好，举止大方；</a:t>
            </a:r>
          </a:p>
          <a:p>
            <a:pPr defTabSz="457200"/>
            <a:r>
              <a:rPr altLang="en-US" lang="zh-CN">
                <a:solidFill>
                  <a:schemeClr val="tx1">
                    <a:lumMod val="85000"/>
                    <a:lumOff val="15000"/>
                  </a:schemeClr>
                </a:solidFill>
                <a:sym typeface="+mn-lt"/>
              </a:rPr>
              <a:t>我给自己的评价是：充满自信、喜欢挑战、乐于奉献。</a:t>
            </a:r>
          </a:p>
        </p:txBody>
      </p:sp>
      <p:sp>
        <p:nvSpPr>
          <p:cNvPr id="10" name="矩形 9">
            <a:extLst>
              <a:ext uri="{FF2B5EF4-FFF2-40B4-BE49-F238E27FC236}">
                <a16:creationId xmlns:a16="http://schemas.microsoft.com/office/drawing/2014/main" id="{C360F555-2D9C-476B-9D8F-FC713A493901}"/>
              </a:ext>
            </a:extLst>
          </p:cNvPr>
          <p:cNvSpPr/>
          <p:nvPr/>
        </p:nvSpPr>
        <p:spPr>
          <a:xfrm>
            <a:off x="1394831" y="1980604"/>
            <a:ext cx="2910470" cy="3749040"/>
          </a:xfrm>
          <a:prstGeom prst="rect">
            <a:avLst/>
          </a:prstGeom>
        </p:spPr>
        <p:txBody>
          <a:bodyPr wrap="square">
            <a:spAutoFit/>
          </a:bodyPr>
          <a:lstStyle/>
          <a:p>
            <a:pPr algn="just" defTabSz="457200">
              <a:lnSpc>
                <a:spcPct val="150000"/>
              </a:lnSpc>
            </a:pPr>
            <a:r>
              <a:rPr altLang="en-US" lang="zh-CN" sz="1600">
                <a:solidFill>
                  <a:schemeClr val="tx1">
                    <a:lumMod val="85000"/>
                    <a:lumOff val="15000"/>
                  </a:schemeClr>
                </a:solidFill>
                <a:latin charset="-122" panose="040f0500000000000000" pitchFamily="82" typeface="华康少女文字W5(P)"/>
                <a:ea charset="-122" panose="040f0500000000000000" pitchFamily="82" typeface="华康少女文字W5(P)"/>
                <a:cs typeface="+mn-ea"/>
                <a:sym typeface="+mn-lt"/>
              </a:rPr>
              <a:t>我叫xxx，是三（一）中队的队员，在这个金风送爽、硕果累累的季节里，我充满了感激之情，感谢我们熊小，把我从一个一无所知的孩子培养成了一名品学兼优的、知书达理的好学生，也正是因为有了这份收获，才使我充满自信地站在这里，参加少先队大队委员竞选活动。</a:t>
            </a:r>
          </a:p>
        </p:txBody>
      </p:sp>
      <p:sp>
        <p:nvSpPr>
          <p:cNvPr id="11" name="文本框 10">
            <a:extLst>
              <a:ext uri="{FF2B5EF4-FFF2-40B4-BE49-F238E27FC236}">
                <a16:creationId xmlns:a16="http://schemas.microsoft.com/office/drawing/2014/main" id="{536C6F3A-7806-416A-919F-97000B09A167}"/>
              </a:ext>
            </a:extLst>
          </p:cNvPr>
          <p:cNvSpPr txBox="1"/>
          <p:nvPr/>
        </p:nvSpPr>
        <p:spPr>
          <a:xfrm>
            <a:off x="183028" y="196859"/>
            <a:ext cx="2423606" cy="701040"/>
          </a:xfrm>
          <a:prstGeom prst="rect">
            <a:avLst/>
          </a:prstGeom>
          <a:noFill/>
        </p:spPr>
        <p:txBody>
          <a:bodyPr rtlCol="0" wrap="square">
            <a:spAutoFit/>
          </a:bodyPr>
          <a:lstStyle/>
          <a:p>
            <a:pPr defTabSz="457200"/>
            <a:r>
              <a:rPr altLang="en-US" b="1" lang="zh-CN" sz="4000">
                <a:solidFill>
                  <a:srgbClr val="007AD6"/>
                </a:solidFill>
                <a:effectLst>
                  <a:outerShdw algn="tl" blurRad="38100" dir="2700000" dist="38100">
                    <a:srgbClr val="000000">
                      <a:alpha val="43137"/>
                    </a:srgbClr>
                  </a:outerShdw>
                </a:effectLst>
                <a:latin charset="-122" panose="01010104010101010101" pitchFamily="2" typeface="腾祥金砖黑简"/>
                <a:ea charset="-122" panose="01010104010101010101" pitchFamily="2" typeface="腾祥金砖黑简"/>
                <a:cs typeface="+mn-ea"/>
                <a:sym typeface="+mn-lt"/>
              </a:rPr>
              <a:t>自我介绍</a:t>
            </a:r>
          </a:p>
        </p:txBody>
      </p:sp>
      <p:cxnSp>
        <p:nvCxnSpPr>
          <p:cNvPr id="3" name="直接连接符 2">
            <a:extLst>
              <a:ext uri="{FF2B5EF4-FFF2-40B4-BE49-F238E27FC236}">
                <a16:creationId xmlns:a16="http://schemas.microsoft.com/office/drawing/2014/main" id="{8F7927F3-7D20-4D5D-9FDF-8A3105401907}"/>
              </a:ext>
            </a:extLst>
          </p:cNvPr>
          <p:cNvCxnSpPr/>
          <p:nvPr/>
        </p:nvCxnSpPr>
        <p:spPr>
          <a:xfrm>
            <a:off x="1530271" y="1882766"/>
            <a:ext cx="1955879" cy="0"/>
          </a:xfrm>
          <a:prstGeom prst="line">
            <a:avLst/>
          </a:prstGeom>
          <a:ln w="28575">
            <a:solidFill>
              <a:srgbClr val="007AD6"/>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接连接符 12">
            <a:extLst>
              <a:ext uri="{FF2B5EF4-FFF2-40B4-BE49-F238E27FC236}">
                <a16:creationId xmlns:a16="http://schemas.microsoft.com/office/drawing/2014/main" id="{9C9FBD30-4223-4122-905E-6FD0D8F8794C}"/>
              </a:ext>
            </a:extLst>
          </p:cNvPr>
          <p:cNvCxnSpPr/>
          <p:nvPr/>
        </p:nvCxnSpPr>
        <p:spPr>
          <a:xfrm flipH="1">
            <a:off x="4711621" y="2675175"/>
            <a:ext cx="0" cy="1698634"/>
          </a:xfrm>
          <a:prstGeom prst="line">
            <a:avLst/>
          </a:prstGeom>
          <a:ln w="28575">
            <a:solidFill>
              <a:srgbClr val="007AD6"/>
            </a:solidFill>
            <a:prstDash val="sysDash"/>
          </a:ln>
        </p:spPr>
        <p:style>
          <a:lnRef idx="1">
            <a:schemeClr val="accent1"/>
          </a:lnRef>
          <a:fillRef idx="0">
            <a:schemeClr val="accent1"/>
          </a:fillRef>
          <a:effectRef idx="0">
            <a:schemeClr val="accent1"/>
          </a:effectRef>
          <a:fontRef idx="minor">
            <a:schemeClr val="tx1"/>
          </a:fontRef>
        </p:style>
      </p:cxnSp>
      <p:pic>
        <p:nvPicPr>
          <p:cNvPr id="19" name="图片 18">
            <a:extLst>
              <a:ext uri="{FF2B5EF4-FFF2-40B4-BE49-F238E27FC236}">
                <a16:creationId xmlns:a16="http://schemas.microsoft.com/office/drawing/2014/main" id="{42749B1E-6218-4476-A8D8-48A46B9268A2}"/>
              </a:ext>
            </a:extLst>
          </p:cNvPr>
          <p:cNvPicPr>
            <a:picLocks noChangeAspect="1"/>
          </p:cNvPicPr>
          <p:nvPr/>
        </p:nvPicPr>
        <p:blipFill>
          <a:blip r:embed="rId3">
            <a:extLst>
              <a:ext uri="{28A0092B-C50C-407E-A947-70E740481C1C}">
                <a14:useLocalDpi val="0"/>
              </a:ext>
            </a:extLst>
          </a:blip>
          <a:srcRect b="13192" l="22689" r="24163" t="17080"/>
          <a:stretch>
            <a:fillRect/>
          </a:stretch>
        </p:blipFill>
        <p:spPr>
          <a:xfrm flipH="1">
            <a:off x="7524750" y="1343528"/>
            <a:ext cx="4451578" cy="4170943"/>
          </a:xfrm>
          <a:prstGeom prst="rect">
            <a:avLst/>
          </a:prstGeom>
        </p:spPr>
      </p:pic>
    </p:spTree>
    <p:extLst>
      <p:ext uri="{BB962C8B-B14F-4D97-AF65-F5344CB8AC3E}">
        <p14:creationId val="3549234856"/>
      </p:ext>
    </p:extLst>
  </p:cSld>
  <p:clrMapOvr>
    <a:masterClrMapping/>
  </p:clrMapOvr>
  <mc:AlternateContent>
    <mc:Choice Requires="p15">
      <p:transition p14:dur="2000" spd="slow">
        <p15:prstTrans prst="fallOve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41" presetSubtype="0">
                                  <p:stCondLst>
                                    <p:cond delay="0"/>
                                  </p:stCondLst>
                                  <p:iterate type="lt">
                                    <p:tmPct val="10000"/>
                                  </p:iterate>
                                  <p:childTnLst>
                                    <p:set>
                                      <p:cBhvr>
                                        <p:cTn dur="1" fill="hold" id="6">
                                          <p:stCondLst>
                                            <p:cond delay="0"/>
                                          </p:stCondLst>
                                        </p:cTn>
                                        <p:tgtEl>
                                          <p:spTgt spid="8">
                                            <p:txEl>
                                              <p:pRg end="0" st="0"/>
                                            </p:txEl>
                                          </p:spTgt>
                                        </p:tgtEl>
                                        <p:attrNameLst>
                                          <p:attrName>style.visibility</p:attrName>
                                        </p:attrNameLst>
                                      </p:cBhvr>
                                      <p:to>
                                        <p:strVal val="visible"/>
                                      </p:to>
                                    </p:set>
                                    <p:anim calcmode="lin" valueType="num">
                                      <p:cBhvr>
                                        <p:cTn dur="500" fill="hold" id="7"/>
                                        <p:tgtEl>
                                          <p:spTgt spid="8">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8">
                                            <p:txEl>
                                              <p:pRg end="0" st="0"/>
                                            </p:txEl>
                                          </p:spTgt>
                                        </p:tgtEl>
                                        <p:attrNameLst>
                                          <p:attrName>ppt_y</p:attrName>
                                        </p:attrNameLst>
                                      </p:cBhvr>
                                      <p:tavLst>
                                        <p:tav tm="0">
                                          <p:val>
                                            <p:strVal val="#ppt_y"/>
                                          </p:val>
                                        </p:tav>
                                        <p:tav tm="100000">
                                          <p:val>
                                            <p:strVal val="#ppt_y"/>
                                          </p:val>
                                        </p:tav>
                                      </p:tavLst>
                                    </p:anim>
                                    <p:anim calcmode="lin" valueType="num">
                                      <p:cBhvr>
                                        <p:cTn dur="500" fill="hold" id="9"/>
                                        <p:tgtEl>
                                          <p:spTgt spid="8">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8">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8">
                                            <p:txEl>
                                              <p:pRg end="0" st="0"/>
                                            </p:txEl>
                                          </p:spTgt>
                                        </p:tgtEl>
                                      </p:cBhvr>
                                    </p:animEffect>
                                  </p:childTnLst>
                                </p:cTn>
                              </p:par>
                            </p:childTnLst>
                          </p:cTn>
                        </p:par>
                      </p:childTnLst>
                    </p:cTn>
                  </p:par>
                  <p:par>
                    <p:cTn fill="hold" id="12" nodeType="clickPar">
                      <p:stCondLst>
                        <p:cond delay="indefinite"/>
                      </p:stCondLst>
                      <p:childTnLst>
                        <p:par>
                          <p:cTn fill="hold" id="13" nodeType="afterGroup">
                            <p:stCondLst>
                              <p:cond delay="0"/>
                            </p:stCondLst>
                            <p:childTnLst>
                              <p:par>
                                <p:cTn fill="hold" id="14" nodeType="clickEffect" presetClass="entr" presetID="22" presetSubtype="8">
                                  <p:stCondLst>
                                    <p:cond delay="0"/>
                                  </p:stCondLst>
                                  <p:childTnLst>
                                    <p:set>
                                      <p:cBhvr>
                                        <p:cTn dur="1" fill="hold" id="15">
                                          <p:stCondLst>
                                            <p:cond delay="0"/>
                                          </p:stCondLst>
                                        </p:cTn>
                                        <p:tgtEl>
                                          <p:spTgt spid="3"/>
                                        </p:tgtEl>
                                        <p:attrNameLst>
                                          <p:attrName>style.visibility</p:attrName>
                                        </p:attrNameLst>
                                      </p:cBhvr>
                                      <p:to>
                                        <p:strVal val="visible"/>
                                      </p:to>
                                    </p:set>
                                    <p:animEffect filter="wipe(left)" transition="in">
                                      <p:cBhvr>
                                        <p:cTn dur="500" id="16"/>
                                        <p:tgtEl>
                                          <p:spTgt spid="3"/>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42" presetSubtype="0">
                                  <p:stCondLst>
                                    <p:cond delay="0"/>
                                  </p:stCondLst>
                                  <p:childTnLst>
                                    <p:set>
                                      <p:cBhvr>
                                        <p:cTn dur="1" fill="hold" id="20">
                                          <p:stCondLst>
                                            <p:cond delay="0"/>
                                          </p:stCondLst>
                                        </p:cTn>
                                        <p:tgtEl>
                                          <p:spTgt spid="10"/>
                                        </p:tgtEl>
                                        <p:attrNameLst>
                                          <p:attrName>style.visibility</p:attrName>
                                        </p:attrNameLst>
                                      </p:cBhvr>
                                      <p:to>
                                        <p:strVal val="visible"/>
                                      </p:to>
                                    </p:set>
                                    <p:animEffect filter="fade" transition="in">
                                      <p:cBhvr>
                                        <p:cTn dur="1000" id="21"/>
                                        <p:tgtEl>
                                          <p:spTgt spid="10"/>
                                        </p:tgtEl>
                                      </p:cBhvr>
                                    </p:animEffect>
                                    <p:anim calcmode="lin" valueType="num">
                                      <p:cBhvr>
                                        <p:cTn dur="1000" fill="hold" id="22"/>
                                        <p:tgtEl>
                                          <p:spTgt spid="10"/>
                                        </p:tgtEl>
                                        <p:attrNameLst>
                                          <p:attrName>ppt_x</p:attrName>
                                        </p:attrNameLst>
                                      </p:cBhvr>
                                      <p:tavLst>
                                        <p:tav tm="0">
                                          <p:val>
                                            <p:strVal val="#ppt_x"/>
                                          </p:val>
                                        </p:tav>
                                        <p:tav tm="100000">
                                          <p:val>
                                            <p:strVal val="#ppt_x"/>
                                          </p:val>
                                        </p:tav>
                                      </p:tavLst>
                                    </p:anim>
                                    <p:anim calcmode="lin" valueType="num">
                                      <p:cBhvr>
                                        <p:cTn dur="1000" fill="hold" id="23"/>
                                        <p:tgtEl>
                                          <p:spTgt spid="10"/>
                                        </p:tgtEl>
                                        <p:attrNameLst>
                                          <p:attrName>ppt_y</p:attrName>
                                        </p:attrNameLst>
                                      </p:cBhvr>
                                      <p:tavLst>
                                        <p:tav tm="0">
                                          <p:val>
                                            <p:strVal val="#ppt_y+.1"/>
                                          </p:val>
                                        </p:tav>
                                        <p:tav tm="100000">
                                          <p:val>
                                            <p:strVal val="#ppt_y"/>
                                          </p:val>
                                        </p:tav>
                                      </p:tavLst>
                                    </p:anim>
                                  </p:childTnLst>
                                </p:cTn>
                              </p:par>
                            </p:childTnLst>
                          </p:cTn>
                        </p:par>
                      </p:childTnLst>
                    </p:cTn>
                  </p:par>
                  <p:par>
                    <p:cTn fill="hold" id="24" nodeType="clickPar">
                      <p:stCondLst>
                        <p:cond delay="indefinite"/>
                      </p:stCondLst>
                      <p:childTnLst>
                        <p:par>
                          <p:cTn fill="hold" id="25" nodeType="afterGroup">
                            <p:stCondLst>
                              <p:cond delay="0"/>
                            </p:stCondLst>
                            <p:childTnLst>
                              <p:par>
                                <p:cTn fill="hold" id="26" nodeType="clickEffect" presetClass="entr" presetID="16" presetSubtype="42">
                                  <p:stCondLst>
                                    <p:cond delay="0"/>
                                  </p:stCondLst>
                                  <p:childTnLst>
                                    <p:set>
                                      <p:cBhvr>
                                        <p:cTn dur="1" fill="hold" id="27">
                                          <p:stCondLst>
                                            <p:cond delay="0"/>
                                          </p:stCondLst>
                                        </p:cTn>
                                        <p:tgtEl>
                                          <p:spTgt spid="13"/>
                                        </p:tgtEl>
                                        <p:attrNameLst>
                                          <p:attrName>style.visibility</p:attrName>
                                        </p:attrNameLst>
                                      </p:cBhvr>
                                      <p:to>
                                        <p:strVal val="visible"/>
                                      </p:to>
                                    </p:set>
                                    <p:animEffect filter="barn(outHorizontal)" transition="in">
                                      <p:cBhvr>
                                        <p:cTn dur="500" id="28"/>
                                        <p:tgtEl>
                                          <p:spTgt spid="13"/>
                                        </p:tgtEl>
                                      </p:cBhvr>
                                    </p:animEffect>
                                  </p:childTnLst>
                                </p:cTn>
                              </p:par>
                            </p:childTnLst>
                          </p:cTn>
                        </p:par>
                      </p:childTnLst>
                    </p:cTn>
                  </p:par>
                  <p:par>
                    <p:cTn fill="hold" id="29" nodeType="clickPar">
                      <p:stCondLst>
                        <p:cond delay="indefinite"/>
                      </p:stCondLst>
                      <p:childTnLst>
                        <p:par>
                          <p:cTn fill="hold" id="30" nodeType="afterGroup">
                            <p:stCondLst>
                              <p:cond delay="0"/>
                            </p:stCondLst>
                            <p:childTnLst>
                              <p:par>
                                <p:cTn fill="hold" grpId="0" id="31" nodeType="clickEffect" presetClass="entr" presetID="42" presetSubtype="0">
                                  <p:stCondLst>
                                    <p:cond delay="0"/>
                                  </p:stCondLst>
                                  <p:childTnLst>
                                    <p:set>
                                      <p:cBhvr>
                                        <p:cTn dur="1" fill="hold" id="32">
                                          <p:stCondLst>
                                            <p:cond delay="0"/>
                                          </p:stCondLst>
                                        </p:cTn>
                                        <p:tgtEl>
                                          <p:spTgt spid="9"/>
                                        </p:tgtEl>
                                        <p:attrNameLst>
                                          <p:attrName>style.visibility</p:attrName>
                                        </p:attrNameLst>
                                      </p:cBhvr>
                                      <p:to>
                                        <p:strVal val="visible"/>
                                      </p:to>
                                    </p:set>
                                    <p:animEffect filter="fade" transition="in">
                                      <p:cBhvr>
                                        <p:cTn dur="1000" id="33"/>
                                        <p:tgtEl>
                                          <p:spTgt spid="9"/>
                                        </p:tgtEl>
                                      </p:cBhvr>
                                    </p:animEffect>
                                    <p:anim calcmode="lin" valueType="num">
                                      <p:cBhvr>
                                        <p:cTn dur="1000" fill="hold" id="34"/>
                                        <p:tgtEl>
                                          <p:spTgt spid="9"/>
                                        </p:tgtEl>
                                        <p:attrNameLst>
                                          <p:attrName>ppt_x</p:attrName>
                                        </p:attrNameLst>
                                      </p:cBhvr>
                                      <p:tavLst>
                                        <p:tav tm="0">
                                          <p:val>
                                            <p:strVal val="#ppt_x"/>
                                          </p:val>
                                        </p:tav>
                                        <p:tav tm="100000">
                                          <p:val>
                                            <p:strVal val="#ppt_x"/>
                                          </p:val>
                                        </p:tav>
                                      </p:tavLst>
                                    </p:anim>
                                    <p:anim calcmode="lin" valueType="num">
                                      <p:cBhvr>
                                        <p:cTn dur="1000" fill="hold" id="35"/>
                                        <p:tgtEl>
                                          <p:spTgt spid="9"/>
                                        </p:tgtEl>
                                        <p:attrNameLst>
                                          <p:attrName>ppt_y</p:attrName>
                                        </p:attrNameLst>
                                      </p:cBhvr>
                                      <p:tavLst>
                                        <p:tav tm="0">
                                          <p:val>
                                            <p:strVal val="#ppt_y+.1"/>
                                          </p:val>
                                        </p:tav>
                                        <p:tav tm="100000">
                                          <p:val>
                                            <p:strVal val="#ppt_y"/>
                                          </p:val>
                                        </p:tav>
                                      </p:tavLst>
                                    </p:anim>
                                  </p:childTnLst>
                                </p:cTn>
                              </p:par>
                            </p:childTnLst>
                          </p:cTn>
                        </p:par>
                      </p:childTnLst>
                    </p:cTn>
                  </p:par>
                  <p:par>
                    <p:cTn fill="hold" id="36" nodeType="clickPar">
                      <p:stCondLst>
                        <p:cond delay="indefinite"/>
                      </p:stCondLst>
                      <p:childTnLst>
                        <p:par>
                          <p:cTn fill="hold" id="37" nodeType="afterGroup">
                            <p:stCondLst>
                              <p:cond delay="0"/>
                            </p:stCondLst>
                            <p:childTnLst>
                              <p:par>
                                <p:cTn fill="hold" id="38" nodeType="clickEffect" presetClass="entr" presetID="14" presetSubtype="5">
                                  <p:stCondLst>
                                    <p:cond delay="0"/>
                                  </p:stCondLst>
                                  <p:childTnLst>
                                    <p:set>
                                      <p:cBhvr>
                                        <p:cTn dur="1" fill="hold" id="39">
                                          <p:stCondLst>
                                            <p:cond delay="0"/>
                                          </p:stCondLst>
                                        </p:cTn>
                                        <p:tgtEl>
                                          <p:spTgt spid="19"/>
                                        </p:tgtEl>
                                        <p:attrNameLst>
                                          <p:attrName>style.visibility</p:attrName>
                                        </p:attrNameLst>
                                      </p:cBhvr>
                                      <p:to>
                                        <p:strVal val="visible"/>
                                      </p:to>
                                    </p:set>
                                    <p:animEffect filter="randombar(vertical)" transition="in">
                                      <p:cBhvr>
                                        <p:cTn dur="500" id="40"/>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8"/>
      <p:bldP grpId="0" spid="9"/>
      <p:bldP grpId="0" spid="10"/>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a:extLst>
              <a:ext uri="{FF2B5EF4-FFF2-40B4-BE49-F238E27FC236}">
                <a16:creationId xmlns:a16="http://schemas.microsoft.com/office/drawing/2014/main" id="{CB69C1CC-D082-4AE2-B246-C584E82FDC01}"/>
              </a:ext>
            </a:extLst>
          </p:cNvPr>
          <p:cNvPicPr>
            <a:picLocks noChangeAspect="1"/>
          </p:cNvPicPr>
          <p:nvPr/>
        </p:nvPicPr>
        <p:blipFill>
          <a:blip r:embed="rId3">
            <a:extLst>
              <a:ext uri="{28A0092B-C50C-407E-A947-70E740481C1C}">
                <a14:useLocalDpi val="0"/>
              </a:ext>
            </a:extLst>
          </a:blip>
          <a:stretch>
            <a:fillRect/>
          </a:stretch>
        </p:blipFill>
        <p:spPr>
          <a:xfrm>
            <a:off x="1476137" y="426089"/>
            <a:ext cx="9239725" cy="6005821"/>
          </a:xfrm>
          <a:prstGeom prst="rect">
            <a:avLst/>
          </a:prstGeom>
          <a:effectLst>
            <a:outerShdw algn="ctr" blurRad="63500" rotWithShape="0" sx="102000" sy="102000">
              <a:prstClr val="black">
                <a:alpha val="40000"/>
              </a:prstClr>
            </a:outerShdw>
          </a:effectLst>
        </p:spPr>
      </p:pic>
      <p:sp>
        <p:nvSpPr>
          <p:cNvPr id="12" name="文本框 22">
            <a:extLst>
              <a:ext uri="{FF2B5EF4-FFF2-40B4-BE49-F238E27FC236}">
                <a16:creationId xmlns:a16="http://schemas.microsoft.com/office/drawing/2014/main" id="{ABB94753-FB39-4912-A17F-BFB6151D2EF5}"/>
              </a:ext>
            </a:extLst>
          </p:cNvPr>
          <p:cNvSpPr txBox="1"/>
          <p:nvPr/>
        </p:nvSpPr>
        <p:spPr>
          <a:xfrm flipH="1">
            <a:off x="3910669" y="1203479"/>
            <a:ext cx="5747681" cy="1737360"/>
          </a:xfrm>
          <a:prstGeom prst="rect">
            <a:avLst/>
          </a:prstGeom>
        </p:spPr>
        <p:txBody>
          <a:bodyPr wrap="square">
            <a:spAutoFit/>
          </a:bodyPr>
          <a:lstStyle>
            <a:defPPr>
              <a:defRPr lang="en-US"/>
            </a:defPPr>
            <a:lvl1pPr>
              <a:lnSpc>
                <a:spcPct val="200000"/>
              </a:lnSpc>
              <a:defRPr>
                <a:solidFill>
                  <a:srgbClr val="00B050"/>
                </a:solidFill>
                <a:latin charset="-122" panose="040f0500000000000000" pitchFamily="82" typeface="华康少女文字W5(P)"/>
                <a:ea charset="-122" panose="040f0500000000000000" pitchFamily="82" typeface="华康少女文字W5(P)"/>
              </a:defRPr>
            </a:lvl1pPr>
          </a:lstStyle>
          <a:p>
            <a:pPr defTabSz="457200">
              <a:lnSpc>
                <a:spcPct val="150000"/>
              </a:lnSpc>
            </a:pPr>
            <a:r>
              <a:rPr altLang="zh-CN" b="1" lang="en-US">
                <a:solidFill>
                  <a:schemeClr val="tx1">
                    <a:lumMod val="85000"/>
                    <a:lumOff val="15000"/>
                  </a:schemeClr>
                </a:solidFill>
                <a:sym typeface="+mn-lt"/>
              </a:rPr>
              <a:t>01 我有广泛的兴趣爱好。我喜欢唱歌跳舞，另外我还喜欢跆拳道。我真的梦想长大能为祖国效力。我清楚地知道，这些成绩的取得，是我刻苦学习、不甘落后的结果，更是老师辛勤培育的结果。</a:t>
            </a:r>
          </a:p>
        </p:txBody>
      </p:sp>
      <p:sp>
        <p:nvSpPr>
          <p:cNvPr id="13" name="文本框 22">
            <a:extLst>
              <a:ext uri="{FF2B5EF4-FFF2-40B4-BE49-F238E27FC236}">
                <a16:creationId xmlns:a16="http://schemas.microsoft.com/office/drawing/2014/main" id="{8A13C314-7770-4BFB-83E3-454FE577EE6A}"/>
              </a:ext>
            </a:extLst>
          </p:cNvPr>
          <p:cNvSpPr txBox="1"/>
          <p:nvPr/>
        </p:nvSpPr>
        <p:spPr>
          <a:xfrm flipH="1">
            <a:off x="2280811" y="3050105"/>
            <a:ext cx="8482719" cy="914400"/>
          </a:xfrm>
          <a:prstGeom prst="rect">
            <a:avLst/>
          </a:prstGeom>
        </p:spPr>
        <p:txBody>
          <a:bodyPr wrap="square">
            <a:spAutoFit/>
          </a:bodyPr>
          <a:lstStyle>
            <a:defPPr>
              <a:defRPr lang="en-US"/>
            </a:defPPr>
            <a:lvl1pPr>
              <a:lnSpc>
                <a:spcPct val="200000"/>
              </a:lnSpc>
              <a:defRPr>
                <a:solidFill>
                  <a:srgbClr val="00B050"/>
                </a:solidFill>
                <a:latin charset="-122" panose="040f0500000000000000" pitchFamily="82" typeface="华康少女文字W5(P)"/>
                <a:ea charset="-122" panose="040f0500000000000000" pitchFamily="82" typeface="华康少女文字W5(P)"/>
              </a:defRPr>
            </a:lvl1pPr>
          </a:lstStyle>
          <a:p>
            <a:pPr defTabSz="457200">
              <a:lnSpc>
                <a:spcPct val="150000"/>
              </a:lnSpc>
            </a:pPr>
            <a:r>
              <a:rPr altLang="zh-CN" b="1" lang="en-US">
                <a:solidFill>
                  <a:schemeClr val="tx1">
                    <a:lumMod val="85000"/>
                    <a:lumOff val="15000"/>
                  </a:schemeClr>
                </a:solidFill>
                <a:sym typeface="+mn-lt"/>
              </a:rPr>
              <a:t>02 我有较强的管理能力，从一年级我就一直担任班长这个职务。因此我有很好的锻炼能力的机会，也使我学会了与同学沟通、和别人相处，培养了我管理能力</a:t>
            </a:r>
          </a:p>
        </p:txBody>
      </p:sp>
      <p:sp>
        <p:nvSpPr>
          <p:cNvPr id="14" name="文本框 22">
            <a:extLst>
              <a:ext uri="{FF2B5EF4-FFF2-40B4-BE49-F238E27FC236}">
                <a16:creationId xmlns:a16="http://schemas.microsoft.com/office/drawing/2014/main" id="{2BE5F2B2-7E5A-4C32-8BF1-B6CE70DD9063}"/>
              </a:ext>
            </a:extLst>
          </p:cNvPr>
          <p:cNvSpPr txBox="1"/>
          <p:nvPr/>
        </p:nvSpPr>
        <p:spPr>
          <a:xfrm flipH="1">
            <a:off x="3177589" y="4242993"/>
            <a:ext cx="6794740" cy="1325880"/>
          </a:xfrm>
          <a:prstGeom prst="rect">
            <a:avLst/>
          </a:prstGeom>
        </p:spPr>
        <p:txBody>
          <a:bodyPr wrap="square">
            <a:spAutoFit/>
          </a:bodyPr>
          <a:lstStyle>
            <a:defPPr>
              <a:defRPr lang="en-US"/>
            </a:defPPr>
            <a:lvl1pPr>
              <a:lnSpc>
                <a:spcPct val="200000"/>
              </a:lnSpc>
              <a:defRPr>
                <a:solidFill>
                  <a:srgbClr val="00B050"/>
                </a:solidFill>
                <a:latin charset="-122" panose="040f0500000000000000" pitchFamily="82" typeface="华康少女文字W5(P)"/>
                <a:ea charset="-122" panose="040f0500000000000000" pitchFamily="82" typeface="华康少女文字W5(P)"/>
              </a:defRPr>
            </a:lvl1pPr>
          </a:lstStyle>
          <a:p>
            <a:pPr defTabSz="457200">
              <a:lnSpc>
                <a:spcPct val="150000"/>
              </a:lnSpc>
            </a:pPr>
            <a:r>
              <a:rPr altLang="zh-CN" b="1" lang="en-US">
                <a:solidFill>
                  <a:schemeClr val="tx1">
                    <a:lumMod val="85000"/>
                    <a:lumOff val="15000"/>
                  </a:schemeClr>
                </a:solidFill>
                <a:sym typeface="+mn-lt"/>
              </a:rPr>
              <a:t>03 热爱学习，从一年级开始，我的成绩一直都是名列前茅。二年给曾三次获得年级第一名，三年级两次获得年级第一名，我从二年级到三年级学习成绩一直在班里都是第一名</a:t>
            </a:r>
          </a:p>
        </p:txBody>
      </p:sp>
      <p:sp>
        <p:nvSpPr>
          <p:cNvPr id="6" name="文本框 5">
            <a:extLst>
              <a:ext uri="{FF2B5EF4-FFF2-40B4-BE49-F238E27FC236}">
                <a16:creationId xmlns:a16="http://schemas.microsoft.com/office/drawing/2014/main" id="{81A8DC5B-62D5-460A-804C-766FBC21F855}"/>
              </a:ext>
            </a:extLst>
          </p:cNvPr>
          <p:cNvSpPr txBox="1"/>
          <p:nvPr/>
        </p:nvSpPr>
        <p:spPr>
          <a:xfrm>
            <a:off x="183028" y="196859"/>
            <a:ext cx="2423606" cy="701040"/>
          </a:xfrm>
          <a:prstGeom prst="rect">
            <a:avLst/>
          </a:prstGeom>
          <a:noFill/>
        </p:spPr>
        <p:txBody>
          <a:bodyPr rtlCol="0" wrap="square">
            <a:spAutoFit/>
          </a:bodyPr>
          <a:lstStyle/>
          <a:p>
            <a:pPr defTabSz="457200"/>
            <a:r>
              <a:rPr altLang="en-US" b="1" lang="zh-CN" sz="4000">
                <a:solidFill>
                  <a:srgbClr val="007AD6"/>
                </a:solidFill>
                <a:effectLst>
                  <a:outerShdw algn="tl" blurRad="38100" dir="2700000" dist="38100">
                    <a:srgbClr val="000000">
                      <a:alpha val="43137"/>
                    </a:srgbClr>
                  </a:outerShdw>
                </a:effectLst>
                <a:latin charset="-122" panose="01010104010101010101" pitchFamily="2" typeface="腾祥金砖黑简"/>
                <a:ea charset="-122" panose="01010104010101010101" pitchFamily="2" typeface="腾祥金砖黑简"/>
                <a:cs typeface="+mn-ea"/>
                <a:sym typeface="+mn-lt"/>
              </a:rPr>
              <a:t>优势特点</a:t>
            </a:r>
          </a:p>
        </p:txBody>
      </p:sp>
      <p:pic>
        <p:nvPicPr>
          <p:cNvPr id="8" name="图片 7">
            <a:extLst>
              <a:ext uri="{FF2B5EF4-FFF2-40B4-BE49-F238E27FC236}">
                <a16:creationId xmlns:a16="http://schemas.microsoft.com/office/drawing/2014/main" id="{30F7A783-2E9E-4EE5-BCBC-8E0F06385A60}"/>
              </a:ext>
            </a:extLst>
          </p:cNvPr>
          <p:cNvPicPr>
            <a:picLocks noChangeAspect="1"/>
          </p:cNvPicPr>
          <p:nvPr/>
        </p:nvPicPr>
        <p:blipFill>
          <a:blip r:embed="rId4">
            <a:extLst>
              <a:ext uri="{28A0092B-C50C-407E-A947-70E740481C1C}">
                <a14:useLocalDpi val="0"/>
              </a:ext>
            </a:extLst>
          </a:blip>
          <a:stretch>
            <a:fillRect/>
          </a:stretch>
        </p:blipFill>
        <p:spPr>
          <a:xfrm>
            <a:off x="3177589" y="1203479"/>
            <a:ext cx="804674" cy="576073"/>
          </a:xfrm>
          <a:prstGeom prst="rect">
            <a:avLst/>
          </a:prstGeom>
        </p:spPr>
      </p:pic>
      <p:pic>
        <p:nvPicPr>
          <p:cNvPr id="9" name="图片 8">
            <a:extLst>
              <a:ext uri="{FF2B5EF4-FFF2-40B4-BE49-F238E27FC236}">
                <a16:creationId xmlns:a16="http://schemas.microsoft.com/office/drawing/2014/main" id="{7D78E53C-D465-491B-A9CB-B604506A5409}"/>
              </a:ext>
            </a:extLst>
          </p:cNvPr>
          <p:cNvPicPr>
            <a:picLocks noChangeAspect="1"/>
          </p:cNvPicPr>
          <p:nvPr/>
        </p:nvPicPr>
        <p:blipFill>
          <a:blip r:embed="rId4">
            <a:extLst>
              <a:ext uri="{28A0092B-C50C-407E-A947-70E740481C1C}">
                <a14:useLocalDpi val="0"/>
              </a:ext>
            </a:extLst>
          </a:blip>
          <a:stretch>
            <a:fillRect/>
          </a:stretch>
        </p:blipFill>
        <p:spPr>
          <a:xfrm>
            <a:off x="1476137" y="3075429"/>
            <a:ext cx="804674" cy="576073"/>
          </a:xfrm>
          <a:prstGeom prst="rect">
            <a:avLst/>
          </a:prstGeom>
        </p:spPr>
      </p:pic>
      <p:pic>
        <p:nvPicPr>
          <p:cNvPr id="10" name="图片 9">
            <a:extLst>
              <a:ext uri="{FF2B5EF4-FFF2-40B4-BE49-F238E27FC236}">
                <a16:creationId xmlns:a16="http://schemas.microsoft.com/office/drawing/2014/main" id="{8ED9BFE7-F5E2-42FE-AE86-BF44FDDB7105}"/>
              </a:ext>
            </a:extLst>
          </p:cNvPr>
          <p:cNvPicPr>
            <a:picLocks noChangeAspect="1"/>
          </p:cNvPicPr>
          <p:nvPr/>
        </p:nvPicPr>
        <p:blipFill>
          <a:blip r:embed="rId4">
            <a:extLst>
              <a:ext uri="{28A0092B-C50C-407E-A947-70E740481C1C}">
                <a14:useLocalDpi val="0"/>
              </a:ext>
            </a:extLst>
          </a:blip>
          <a:stretch>
            <a:fillRect/>
          </a:stretch>
        </p:blipFill>
        <p:spPr>
          <a:xfrm>
            <a:off x="2372915" y="4242993"/>
            <a:ext cx="804674" cy="576073"/>
          </a:xfrm>
          <a:prstGeom prst="rect">
            <a:avLst/>
          </a:prstGeom>
        </p:spPr>
      </p:pic>
    </p:spTree>
    <p:extLst>
      <p:ext uri="{BB962C8B-B14F-4D97-AF65-F5344CB8AC3E}">
        <p14:creationId val="1315757344"/>
      </p:ext>
    </p:extLst>
  </p:cSld>
  <p:clrMapOvr>
    <a:masterClrMapping/>
  </p:clrMapOvr>
  <mc:AlternateContent>
    <mc:Choice Requires="p15">
      <p:transition p14:dur="2000" spd="slow">
        <p15:prstTrans prst="fallOve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p:cTn dur="500" fill="hold" id="7"/>
                                        <p:tgtEl>
                                          <p:spTgt spid="7"/>
                                        </p:tgtEl>
                                        <p:attrNameLst>
                                          <p:attrName>ppt_w</p:attrName>
                                        </p:attrNameLst>
                                      </p:cBhvr>
                                      <p:tavLst>
                                        <p:tav tm="0">
                                          <p:val>
                                            <p:fltVal val="0"/>
                                          </p:val>
                                        </p:tav>
                                        <p:tav tm="100000">
                                          <p:val>
                                            <p:strVal val="#ppt_w"/>
                                          </p:val>
                                        </p:tav>
                                      </p:tavLst>
                                    </p:anim>
                                    <p:anim calcmode="lin" valueType="num">
                                      <p:cBhvr>
                                        <p:cTn dur="500" fill="hold" id="8"/>
                                        <p:tgtEl>
                                          <p:spTgt spid="7"/>
                                        </p:tgtEl>
                                        <p:attrNameLst>
                                          <p:attrName>ppt_h</p:attrName>
                                        </p:attrNameLst>
                                      </p:cBhvr>
                                      <p:tavLst>
                                        <p:tav tm="0">
                                          <p:val>
                                            <p:fltVal val="0"/>
                                          </p:val>
                                        </p:tav>
                                        <p:tav tm="100000">
                                          <p:val>
                                            <p:strVal val="#ppt_h"/>
                                          </p:val>
                                        </p:tav>
                                      </p:tavLst>
                                    </p:anim>
                                    <p:animEffect filter="fade" transition="in">
                                      <p:cBhvr>
                                        <p:cTn dur="500" id="9"/>
                                        <p:tgtEl>
                                          <p:spTgt spid="7"/>
                                        </p:tgtEl>
                                      </p:cBhvr>
                                    </p:animEffect>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id="12" nodeType="clickEffect" presetClass="entr" presetID="42" presetSubtype="0">
                                  <p:stCondLst>
                                    <p:cond delay="0"/>
                                  </p:stCondLst>
                                  <p:childTnLst>
                                    <p:set>
                                      <p:cBhvr>
                                        <p:cTn dur="1" fill="hold" id="13">
                                          <p:stCondLst>
                                            <p:cond delay="0"/>
                                          </p:stCondLst>
                                        </p:cTn>
                                        <p:tgtEl>
                                          <p:spTgt spid="8"/>
                                        </p:tgtEl>
                                        <p:attrNameLst>
                                          <p:attrName>style.visibility</p:attrName>
                                        </p:attrNameLst>
                                      </p:cBhvr>
                                      <p:to>
                                        <p:strVal val="visible"/>
                                      </p:to>
                                    </p:set>
                                    <p:animEffect filter="fade" transition="in">
                                      <p:cBhvr>
                                        <p:cTn dur="1000" id="14"/>
                                        <p:tgtEl>
                                          <p:spTgt spid="8"/>
                                        </p:tgtEl>
                                      </p:cBhvr>
                                    </p:animEffect>
                                    <p:anim calcmode="lin" valueType="num">
                                      <p:cBhvr>
                                        <p:cTn dur="1000" fill="hold" id="15"/>
                                        <p:tgtEl>
                                          <p:spTgt spid="8"/>
                                        </p:tgtEl>
                                        <p:attrNameLst>
                                          <p:attrName>ppt_x</p:attrName>
                                        </p:attrNameLst>
                                      </p:cBhvr>
                                      <p:tavLst>
                                        <p:tav tm="0">
                                          <p:val>
                                            <p:strVal val="#ppt_x"/>
                                          </p:val>
                                        </p:tav>
                                        <p:tav tm="100000">
                                          <p:val>
                                            <p:strVal val="#ppt_x"/>
                                          </p:val>
                                        </p:tav>
                                      </p:tavLst>
                                    </p:anim>
                                    <p:anim calcmode="lin" valueType="num">
                                      <p:cBhvr>
                                        <p:cTn dur="1000" fill="hold" id="16"/>
                                        <p:tgtEl>
                                          <p:spTgt spid="8"/>
                                        </p:tgtEl>
                                        <p:attrNameLst>
                                          <p:attrName>ppt_y</p:attrName>
                                        </p:attrNameLst>
                                      </p:cBhvr>
                                      <p:tavLst>
                                        <p:tav tm="0">
                                          <p:val>
                                            <p:strVal val="#ppt_y+.1"/>
                                          </p:val>
                                        </p:tav>
                                        <p:tav tm="100000">
                                          <p:val>
                                            <p:strVal val="#ppt_y"/>
                                          </p:val>
                                        </p:tav>
                                      </p:tavLst>
                                    </p:anim>
                                  </p:childTnLst>
                                </p:cTn>
                              </p:par>
                            </p:childTnLst>
                          </p:cTn>
                        </p:par>
                      </p:childTnLst>
                    </p:cTn>
                  </p:par>
                  <p:par>
                    <p:cTn fill="hold" id="17" nodeType="clickPar">
                      <p:stCondLst>
                        <p:cond delay="indefinite"/>
                        <p:cond delay="0" evt="onBegin">
                          <p:tn val="16"/>
                        </p:cond>
                      </p:stCondLst>
                      <p:childTnLst>
                        <p:par>
                          <p:cTn fill="hold" id="18" nodeType="afterGroup">
                            <p:stCondLst>
                              <p:cond delay="0"/>
                            </p:stCondLst>
                            <p:childTnLst>
                              <p:par>
                                <p:cTn fill="hold" grpId="0" id="19" nodeType="clickEffect" presetClass="entr" presetID="22" presetSubtype="8">
                                  <p:stCondLst>
                                    <p:cond delay="0"/>
                                  </p:stCondLst>
                                  <p:childTnLst>
                                    <p:set>
                                      <p:cBhvr>
                                        <p:cTn dur="1" fill="hold" id="20">
                                          <p:stCondLst>
                                            <p:cond delay="0"/>
                                          </p:stCondLst>
                                        </p:cTn>
                                        <p:tgtEl>
                                          <p:spTgt spid="12"/>
                                        </p:tgtEl>
                                        <p:attrNameLst>
                                          <p:attrName>style.visibility</p:attrName>
                                        </p:attrNameLst>
                                      </p:cBhvr>
                                      <p:to>
                                        <p:strVal val="visible"/>
                                      </p:to>
                                    </p:set>
                                    <p:animEffect filter="wipe(left)" transition="in">
                                      <p:cBhvr>
                                        <p:cTn dur="500" id="21"/>
                                        <p:tgtEl>
                                          <p:spTgt spid="12"/>
                                        </p:tgtEl>
                                      </p:cBhvr>
                                    </p:animEffect>
                                  </p:childTnLst>
                                </p:cTn>
                              </p:par>
                            </p:childTnLst>
                          </p:cTn>
                        </p:par>
                      </p:childTnLst>
                    </p:cTn>
                  </p:par>
                  <p:par>
                    <p:cTn fill="hold" id="22" nodeType="clickPar">
                      <p:stCondLst>
                        <p:cond delay="indefinite"/>
                        <p:cond delay="0" evt="onBegin">
                          <p:tn val="21"/>
                        </p:cond>
                      </p:stCondLst>
                      <p:childTnLst>
                        <p:par>
                          <p:cTn fill="hold" id="23" nodeType="afterGroup">
                            <p:stCondLst>
                              <p:cond delay="0"/>
                            </p:stCondLst>
                            <p:childTnLst>
                              <p:par>
                                <p:cTn fill="hold" id="24" nodeType="clickEffect" presetClass="entr" presetID="42" presetSubtype="0">
                                  <p:stCondLst>
                                    <p:cond delay="0"/>
                                  </p:stCondLst>
                                  <p:childTnLst>
                                    <p:set>
                                      <p:cBhvr>
                                        <p:cTn dur="1" fill="hold" id="25">
                                          <p:stCondLst>
                                            <p:cond delay="0"/>
                                          </p:stCondLst>
                                        </p:cTn>
                                        <p:tgtEl>
                                          <p:spTgt spid="9"/>
                                        </p:tgtEl>
                                        <p:attrNameLst>
                                          <p:attrName>style.visibility</p:attrName>
                                        </p:attrNameLst>
                                      </p:cBhvr>
                                      <p:to>
                                        <p:strVal val="visible"/>
                                      </p:to>
                                    </p:set>
                                    <p:animEffect filter="fade" transition="in">
                                      <p:cBhvr>
                                        <p:cTn dur="1000" id="26"/>
                                        <p:tgtEl>
                                          <p:spTgt spid="9"/>
                                        </p:tgtEl>
                                      </p:cBhvr>
                                    </p:animEffect>
                                    <p:anim calcmode="lin" valueType="num">
                                      <p:cBhvr>
                                        <p:cTn dur="1000" fill="hold" id="27"/>
                                        <p:tgtEl>
                                          <p:spTgt spid="9"/>
                                        </p:tgtEl>
                                        <p:attrNameLst>
                                          <p:attrName>ppt_x</p:attrName>
                                        </p:attrNameLst>
                                      </p:cBhvr>
                                      <p:tavLst>
                                        <p:tav tm="0">
                                          <p:val>
                                            <p:strVal val="#ppt_x"/>
                                          </p:val>
                                        </p:tav>
                                        <p:tav tm="100000">
                                          <p:val>
                                            <p:strVal val="#ppt_x"/>
                                          </p:val>
                                        </p:tav>
                                      </p:tavLst>
                                    </p:anim>
                                    <p:anim calcmode="lin" valueType="num">
                                      <p:cBhvr>
                                        <p:cTn dur="1000" fill="hold" id="28"/>
                                        <p:tgtEl>
                                          <p:spTgt spid="9"/>
                                        </p:tgtEl>
                                        <p:attrNameLst>
                                          <p:attrName>ppt_y</p:attrName>
                                        </p:attrNameLst>
                                      </p:cBhvr>
                                      <p:tavLst>
                                        <p:tav tm="0">
                                          <p:val>
                                            <p:strVal val="#ppt_y+.1"/>
                                          </p:val>
                                        </p:tav>
                                        <p:tav tm="100000">
                                          <p:val>
                                            <p:strVal val="#ppt_y"/>
                                          </p:val>
                                        </p:tav>
                                      </p:tavLst>
                                    </p:anim>
                                  </p:childTnLst>
                                </p:cTn>
                              </p:par>
                            </p:childTnLst>
                          </p:cTn>
                        </p:par>
                      </p:childTnLst>
                    </p:cTn>
                  </p:par>
                  <p:par>
                    <p:cTn fill="hold" id="29" nodeType="clickPar">
                      <p:stCondLst>
                        <p:cond delay="indefinite"/>
                        <p:cond delay="0" evt="onBegin">
                          <p:tn val="28"/>
                        </p:cond>
                      </p:stCondLst>
                      <p:childTnLst>
                        <p:par>
                          <p:cTn fill="hold" id="30" nodeType="afterGroup">
                            <p:stCondLst>
                              <p:cond delay="0"/>
                            </p:stCondLst>
                            <p:childTnLst>
                              <p:par>
                                <p:cTn fill="hold" grpId="0" id="31" nodeType="clickEffect" presetClass="entr" presetID="22" presetSubtype="8">
                                  <p:stCondLst>
                                    <p:cond delay="0"/>
                                  </p:stCondLst>
                                  <p:childTnLst>
                                    <p:set>
                                      <p:cBhvr>
                                        <p:cTn dur="1" fill="hold" id="32">
                                          <p:stCondLst>
                                            <p:cond delay="0"/>
                                          </p:stCondLst>
                                        </p:cTn>
                                        <p:tgtEl>
                                          <p:spTgt spid="13"/>
                                        </p:tgtEl>
                                        <p:attrNameLst>
                                          <p:attrName>style.visibility</p:attrName>
                                        </p:attrNameLst>
                                      </p:cBhvr>
                                      <p:to>
                                        <p:strVal val="visible"/>
                                      </p:to>
                                    </p:set>
                                    <p:animEffect filter="wipe(left)" transition="in">
                                      <p:cBhvr>
                                        <p:cTn dur="500" id="33"/>
                                        <p:tgtEl>
                                          <p:spTgt spid="13"/>
                                        </p:tgtEl>
                                      </p:cBhvr>
                                    </p:animEffect>
                                  </p:childTnLst>
                                </p:cTn>
                              </p:par>
                            </p:childTnLst>
                          </p:cTn>
                        </p:par>
                      </p:childTnLst>
                    </p:cTn>
                  </p:par>
                  <p:par>
                    <p:cTn fill="hold" id="34" nodeType="clickPar">
                      <p:stCondLst>
                        <p:cond delay="indefinite"/>
                        <p:cond delay="0" evt="onBegin">
                          <p:tn val="33"/>
                        </p:cond>
                      </p:stCondLst>
                      <p:childTnLst>
                        <p:par>
                          <p:cTn fill="hold" id="35" nodeType="afterGroup">
                            <p:stCondLst>
                              <p:cond delay="0"/>
                            </p:stCondLst>
                            <p:childTnLst>
                              <p:par>
                                <p:cTn fill="hold" id="36" nodeType="clickEffect" presetClass="entr" presetID="42" presetSubtype="0">
                                  <p:stCondLst>
                                    <p:cond delay="0"/>
                                  </p:stCondLst>
                                  <p:childTnLst>
                                    <p:set>
                                      <p:cBhvr>
                                        <p:cTn dur="1" fill="hold" id="37">
                                          <p:stCondLst>
                                            <p:cond delay="0"/>
                                          </p:stCondLst>
                                        </p:cTn>
                                        <p:tgtEl>
                                          <p:spTgt spid="10"/>
                                        </p:tgtEl>
                                        <p:attrNameLst>
                                          <p:attrName>style.visibility</p:attrName>
                                        </p:attrNameLst>
                                      </p:cBhvr>
                                      <p:to>
                                        <p:strVal val="visible"/>
                                      </p:to>
                                    </p:set>
                                    <p:animEffect filter="fade" transition="in">
                                      <p:cBhvr>
                                        <p:cTn dur="1000" id="38"/>
                                        <p:tgtEl>
                                          <p:spTgt spid="10"/>
                                        </p:tgtEl>
                                      </p:cBhvr>
                                    </p:animEffect>
                                    <p:anim calcmode="lin" valueType="num">
                                      <p:cBhvr>
                                        <p:cTn dur="1000" fill="hold" id="39"/>
                                        <p:tgtEl>
                                          <p:spTgt spid="10"/>
                                        </p:tgtEl>
                                        <p:attrNameLst>
                                          <p:attrName>ppt_x</p:attrName>
                                        </p:attrNameLst>
                                      </p:cBhvr>
                                      <p:tavLst>
                                        <p:tav tm="0">
                                          <p:val>
                                            <p:strVal val="#ppt_x"/>
                                          </p:val>
                                        </p:tav>
                                        <p:tav tm="100000">
                                          <p:val>
                                            <p:strVal val="#ppt_x"/>
                                          </p:val>
                                        </p:tav>
                                      </p:tavLst>
                                    </p:anim>
                                    <p:anim calcmode="lin" valueType="num">
                                      <p:cBhvr>
                                        <p:cTn dur="1000" fill="hold" id="40"/>
                                        <p:tgtEl>
                                          <p:spTgt spid="10"/>
                                        </p:tgtEl>
                                        <p:attrNameLst>
                                          <p:attrName>ppt_y</p:attrName>
                                        </p:attrNameLst>
                                      </p:cBhvr>
                                      <p:tavLst>
                                        <p:tav tm="0">
                                          <p:val>
                                            <p:strVal val="#ppt_y+.1"/>
                                          </p:val>
                                        </p:tav>
                                        <p:tav tm="100000">
                                          <p:val>
                                            <p:strVal val="#ppt_y"/>
                                          </p:val>
                                        </p:tav>
                                      </p:tavLst>
                                    </p:anim>
                                  </p:childTnLst>
                                </p:cTn>
                              </p:par>
                            </p:childTnLst>
                          </p:cTn>
                        </p:par>
                      </p:childTnLst>
                    </p:cTn>
                  </p:par>
                  <p:par>
                    <p:cTn fill="hold" id="41" nodeType="clickPar">
                      <p:stCondLst>
                        <p:cond delay="indefinite"/>
                        <p:cond delay="0" evt="onBegin">
                          <p:tn val="40"/>
                        </p:cond>
                      </p:stCondLst>
                      <p:childTnLst>
                        <p:par>
                          <p:cTn fill="hold" id="42" nodeType="afterGroup">
                            <p:stCondLst>
                              <p:cond delay="0"/>
                            </p:stCondLst>
                            <p:childTnLst>
                              <p:par>
                                <p:cTn fill="hold" grpId="0" id="43" nodeType="clickEffect" presetClass="entr" presetID="22" presetSubtype="8">
                                  <p:stCondLst>
                                    <p:cond delay="0"/>
                                  </p:stCondLst>
                                  <p:childTnLst>
                                    <p:set>
                                      <p:cBhvr>
                                        <p:cTn dur="1" fill="hold" id="44">
                                          <p:stCondLst>
                                            <p:cond delay="0"/>
                                          </p:stCondLst>
                                        </p:cTn>
                                        <p:tgtEl>
                                          <p:spTgt spid="14"/>
                                        </p:tgtEl>
                                        <p:attrNameLst>
                                          <p:attrName>style.visibility</p:attrName>
                                        </p:attrNameLst>
                                      </p:cBhvr>
                                      <p:to>
                                        <p:strVal val="visible"/>
                                      </p:to>
                                    </p:set>
                                    <p:animEffect filter="wipe(left)" transition="in">
                                      <p:cBhvr>
                                        <p:cTn dur="500" id="45"/>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4"/>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文本框 11">
            <a:extLst>
              <a:ext uri="{FF2B5EF4-FFF2-40B4-BE49-F238E27FC236}">
                <a16:creationId xmlns:a16="http://schemas.microsoft.com/office/drawing/2014/main" id="{B617B4DB-CE57-4FB2-8401-6F6B232E85C8}"/>
              </a:ext>
            </a:extLst>
          </p:cNvPr>
          <p:cNvSpPr txBox="1"/>
          <p:nvPr/>
        </p:nvSpPr>
        <p:spPr>
          <a:xfrm>
            <a:off x="183028" y="196859"/>
            <a:ext cx="3279816" cy="701040"/>
          </a:xfrm>
          <a:prstGeom prst="rect">
            <a:avLst/>
          </a:prstGeom>
          <a:noFill/>
        </p:spPr>
        <p:txBody>
          <a:bodyPr rtlCol="0" wrap="square">
            <a:spAutoFit/>
          </a:bodyPr>
          <a:lstStyle/>
          <a:p>
            <a:pPr defTabSz="457200"/>
            <a:r>
              <a:rPr altLang="en-US" b="1" lang="zh-CN" sz="4000">
                <a:solidFill>
                  <a:srgbClr val="007AD6"/>
                </a:solidFill>
                <a:effectLst>
                  <a:outerShdw algn="tl" blurRad="38100" dir="2700000" dist="38100">
                    <a:srgbClr val="000000">
                      <a:alpha val="43137"/>
                    </a:srgbClr>
                  </a:outerShdw>
                </a:effectLst>
                <a:latin charset="-122" panose="01010104010101010101" pitchFamily="2" typeface="腾祥金砖黑简"/>
                <a:ea charset="-122" panose="01010104010101010101" pitchFamily="2" typeface="腾祥金砖黑简"/>
                <a:cs typeface="+mn-ea"/>
                <a:sym typeface="+mn-lt"/>
              </a:rPr>
              <a:t>对自己的认识</a:t>
            </a:r>
          </a:p>
        </p:txBody>
      </p:sp>
      <p:pic>
        <p:nvPicPr>
          <p:cNvPr id="13" name="图片 12">
            <a:extLst>
              <a:ext uri="{FF2B5EF4-FFF2-40B4-BE49-F238E27FC236}">
                <a16:creationId xmlns:a16="http://schemas.microsoft.com/office/drawing/2014/main" id="{16E4EDA2-3D7B-459F-853F-C9A02892FBB3}"/>
              </a:ext>
            </a:extLst>
          </p:cNvPr>
          <p:cNvPicPr>
            <a:picLocks noChangeAspect="1"/>
          </p:cNvPicPr>
          <p:nvPr/>
        </p:nvPicPr>
        <p:blipFill>
          <a:blip r:embed="rId3">
            <a:extLst>
              <a:ext uri="{28A0092B-C50C-407E-A947-70E740481C1C}">
                <a14:useLocalDpi val="0"/>
              </a:ext>
            </a:extLst>
          </a:blip>
          <a:stretch>
            <a:fillRect/>
          </a:stretch>
        </p:blipFill>
        <p:spPr>
          <a:xfrm>
            <a:off x="1381039" y="1101604"/>
            <a:ext cx="9429921" cy="5111564"/>
          </a:xfrm>
          <a:prstGeom prst="rect">
            <a:avLst/>
          </a:prstGeom>
        </p:spPr>
      </p:pic>
      <p:pic>
        <p:nvPicPr>
          <p:cNvPr id="4" name="图片 3">
            <a:extLst>
              <a:ext uri="{FF2B5EF4-FFF2-40B4-BE49-F238E27FC236}">
                <a16:creationId xmlns:a16="http://schemas.microsoft.com/office/drawing/2014/main" id="{30A6FC56-6051-439A-8251-AB64E642C406}"/>
              </a:ext>
            </a:extLst>
          </p:cNvPr>
          <p:cNvPicPr>
            <a:picLocks noChangeAspect="1"/>
          </p:cNvPicPr>
          <p:nvPr/>
        </p:nvPicPr>
        <p:blipFill>
          <a:blip r:embed="rId4">
            <a:extLst>
              <a:ext uri="{28A0092B-C50C-407E-A947-70E740481C1C}">
                <a14:useLocalDpi val="0"/>
              </a:ext>
            </a:extLst>
          </a:blip>
          <a:srcRect r="11124"/>
          <a:stretch>
            <a:fillRect/>
          </a:stretch>
        </p:blipFill>
        <p:spPr>
          <a:xfrm>
            <a:off x="-1" y="0"/>
            <a:ext cx="12192001" cy="6858000"/>
          </a:xfrm>
          <a:prstGeom prst="rect">
            <a:avLst/>
          </a:prstGeom>
        </p:spPr>
      </p:pic>
      <p:grpSp>
        <p:nvGrpSpPr>
          <p:cNvPr id="5" name="组合 4">
            <a:extLst>
              <a:ext uri="{FF2B5EF4-FFF2-40B4-BE49-F238E27FC236}">
                <a16:creationId xmlns:a16="http://schemas.microsoft.com/office/drawing/2014/main" id="{95492C1D-71E5-4B1B-94C3-A58C6E03D9BA}"/>
              </a:ext>
            </a:extLst>
          </p:cNvPr>
          <p:cNvGrpSpPr/>
          <p:nvPr/>
        </p:nvGrpSpPr>
        <p:grpSpPr>
          <a:xfrm>
            <a:off x="1852115" y="1608090"/>
            <a:ext cx="4643935" cy="458449"/>
            <a:chOff x="1852115" y="1608090"/>
            <a:chExt cx="4643935" cy="458449"/>
          </a:xfrm>
        </p:grpSpPr>
        <p:sp>
          <p:nvSpPr>
            <p:cNvPr id="18" name="文本框 17">
              <a:extLst>
                <a:ext uri="{FF2B5EF4-FFF2-40B4-BE49-F238E27FC236}">
                  <a16:creationId xmlns:a16="http://schemas.microsoft.com/office/drawing/2014/main" id="{6E0DA267-7764-4576-A9EA-CA658FF59A41}"/>
                </a:ext>
              </a:extLst>
            </p:cNvPr>
            <p:cNvSpPr txBox="1"/>
            <p:nvPr/>
          </p:nvSpPr>
          <p:spPr>
            <a:xfrm>
              <a:off x="2402492" y="1608090"/>
              <a:ext cx="4093558" cy="457200"/>
            </a:xfrm>
            <a:prstGeom prst="rect">
              <a:avLst/>
            </a:prstGeom>
            <a:noFill/>
          </p:spPr>
          <p:txBody>
            <a:bodyPr rtlCol="0" wrap="square">
              <a:spAutoFit/>
            </a:bodyPr>
            <a:lstStyle/>
            <a:p>
              <a:pPr>
                <a:lnSpc>
                  <a:spcPct val="150000"/>
                </a:lnSpc>
                <a:buClr>
                  <a:srgbClr val="FFC000"/>
                </a:buClr>
                <a:defRPr/>
              </a:pPr>
              <a:r>
                <a:rPr altLang="en-US" b="1" lang="zh-CN" sz="1600">
                  <a:solidFill>
                    <a:schemeClr val="tx1">
                      <a:lumMod val="85000"/>
                      <a:lumOff val="15000"/>
                    </a:schemeClr>
                  </a:solidFill>
                  <a:latin charset="-122" panose="040f0500000000000000" pitchFamily="82" typeface="华康少女文字W5(P)"/>
                  <a:ea charset="-122" panose="040f0500000000000000" pitchFamily="82" typeface="华康少女文字W5(P)"/>
                  <a:cs typeface="+mn-ea"/>
                  <a:sym typeface="+mn-lt"/>
                </a:rPr>
                <a:t>从自我做起，严格要求自己，起表率作用</a:t>
              </a:r>
            </a:p>
          </p:txBody>
        </p:sp>
        <p:sp>
          <p:nvSpPr>
            <p:cNvPr id="20" name="椭圆 19">
              <a:extLst>
                <a:ext uri="{FF2B5EF4-FFF2-40B4-BE49-F238E27FC236}">
                  <a16:creationId xmlns:a16="http://schemas.microsoft.com/office/drawing/2014/main" id="{A3D4AAC6-2C51-4353-B601-E598847A519A}"/>
                </a:ext>
              </a:extLst>
            </p:cNvPr>
            <p:cNvSpPr/>
            <p:nvPr/>
          </p:nvSpPr>
          <p:spPr>
            <a:xfrm>
              <a:off x="1852115" y="1609340"/>
              <a:ext cx="457199" cy="457199"/>
            </a:xfrm>
            <a:prstGeom prst="ellipse">
              <a:avLst/>
            </a:prstGeom>
            <a:solidFill>
              <a:srgbClr val="08CD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defRPr/>
              </a:pPr>
              <a:r>
                <a:rPr altLang="zh-CN" lang="en-US">
                  <a:solidFill>
                    <a:prstClr val="white"/>
                  </a:solidFill>
                  <a:cs typeface="+mn-ea"/>
                  <a:sym typeface="+mn-lt"/>
                </a:rPr>
                <a:t>1</a:t>
              </a:r>
            </a:p>
          </p:txBody>
        </p:sp>
      </p:grpSp>
      <p:grpSp>
        <p:nvGrpSpPr>
          <p:cNvPr id="6" name="组合 5">
            <a:extLst>
              <a:ext uri="{FF2B5EF4-FFF2-40B4-BE49-F238E27FC236}">
                <a16:creationId xmlns:a16="http://schemas.microsoft.com/office/drawing/2014/main" id="{7402DACD-DA0B-42B1-B938-017A93EB7729}"/>
              </a:ext>
            </a:extLst>
          </p:cNvPr>
          <p:cNvGrpSpPr/>
          <p:nvPr/>
        </p:nvGrpSpPr>
        <p:grpSpPr>
          <a:xfrm>
            <a:off x="1852115" y="2601207"/>
            <a:ext cx="6968035" cy="457199"/>
            <a:chOff x="1852115" y="2535267"/>
            <a:chExt cx="6968035" cy="457199"/>
          </a:xfrm>
        </p:grpSpPr>
        <p:sp>
          <p:nvSpPr>
            <p:cNvPr id="19" name="文本框 18">
              <a:extLst>
                <a:ext uri="{FF2B5EF4-FFF2-40B4-BE49-F238E27FC236}">
                  <a16:creationId xmlns:a16="http://schemas.microsoft.com/office/drawing/2014/main" id="{E5628D91-255B-441A-86A5-168B3AD15494}"/>
                </a:ext>
              </a:extLst>
            </p:cNvPr>
            <p:cNvSpPr txBox="1"/>
            <p:nvPr/>
          </p:nvSpPr>
          <p:spPr>
            <a:xfrm>
              <a:off x="2412808" y="2574275"/>
              <a:ext cx="6407342" cy="457200"/>
            </a:xfrm>
            <a:prstGeom prst="rect">
              <a:avLst/>
            </a:prstGeom>
            <a:noFill/>
          </p:spPr>
          <p:txBody>
            <a:bodyPr rtlCol="0" wrap="square">
              <a:spAutoFit/>
            </a:bodyPr>
            <a:lstStyle/>
            <a:p>
              <a:pPr>
                <a:lnSpc>
                  <a:spcPct val="150000"/>
                </a:lnSpc>
                <a:defRPr/>
              </a:pPr>
              <a:r>
                <a:rPr altLang="en-US" b="1" lang="zh-CN" sz="1600">
                  <a:solidFill>
                    <a:schemeClr val="tx1">
                      <a:lumMod val="85000"/>
                      <a:lumOff val="15000"/>
                    </a:schemeClr>
                  </a:solidFill>
                  <a:latin charset="-122" panose="040f0500000000000000" pitchFamily="82" typeface="华康少女文字W5(P)"/>
                  <a:ea charset="-122" panose="040f0500000000000000" pitchFamily="82" typeface="华康少女文字W5(P)"/>
                  <a:cs typeface="+mn-ea"/>
                  <a:sym typeface="+mn-lt"/>
                </a:rPr>
                <a:t>任何时候，任何情况下，都能想同学之所想，急同学之所急。</a:t>
              </a:r>
            </a:p>
          </p:txBody>
        </p:sp>
        <p:sp>
          <p:nvSpPr>
            <p:cNvPr id="25" name="椭圆 24">
              <a:extLst>
                <a:ext uri="{FF2B5EF4-FFF2-40B4-BE49-F238E27FC236}">
                  <a16:creationId xmlns:a16="http://schemas.microsoft.com/office/drawing/2014/main" id="{17EBFED8-A3FE-4071-9471-20AD30F9E009}"/>
                </a:ext>
              </a:extLst>
            </p:cNvPr>
            <p:cNvSpPr/>
            <p:nvPr/>
          </p:nvSpPr>
          <p:spPr>
            <a:xfrm>
              <a:off x="1852115" y="2535267"/>
              <a:ext cx="457199" cy="457199"/>
            </a:xfrm>
            <a:prstGeom prst="ellipse">
              <a:avLst/>
            </a:prstGeom>
            <a:solidFill>
              <a:srgbClr val="FE98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defRPr/>
              </a:pPr>
              <a:r>
                <a:rPr altLang="zh-CN" lang="en-US">
                  <a:solidFill>
                    <a:prstClr val="white"/>
                  </a:solidFill>
                  <a:cs typeface="+mn-ea"/>
                  <a:sym typeface="+mn-lt"/>
                </a:rPr>
                <a:t>2</a:t>
              </a:r>
            </a:p>
          </p:txBody>
        </p:sp>
      </p:grpSp>
      <p:grpSp>
        <p:nvGrpSpPr>
          <p:cNvPr id="7" name="组合 6">
            <a:extLst>
              <a:ext uri="{FF2B5EF4-FFF2-40B4-BE49-F238E27FC236}">
                <a16:creationId xmlns:a16="http://schemas.microsoft.com/office/drawing/2014/main" id="{804B2462-7EA3-4426-ABED-6B4C91FEF586}"/>
              </a:ext>
            </a:extLst>
          </p:cNvPr>
          <p:cNvGrpSpPr/>
          <p:nvPr/>
        </p:nvGrpSpPr>
        <p:grpSpPr>
          <a:xfrm>
            <a:off x="1852115" y="3593074"/>
            <a:ext cx="5520234" cy="475379"/>
            <a:chOff x="1852115" y="3438139"/>
            <a:chExt cx="5520234" cy="475379"/>
          </a:xfrm>
        </p:grpSpPr>
        <p:sp>
          <p:nvSpPr>
            <p:cNvPr id="26" name="文本框 25">
              <a:extLst>
                <a:ext uri="{FF2B5EF4-FFF2-40B4-BE49-F238E27FC236}">
                  <a16:creationId xmlns:a16="http://schemas.microsoft.com/office/drawing/2014/main" id="{95E6FF9A-5BB7-4FD2-8D88-A7A34C27BADB}"/>
                </a:ext>
              </a:extLst>
            </p:cNvPr>
            <p:cNvSpPr txBox="1"/>
            <p:nvPr/>
          </p:nvSpPr>
          <p:spPr>
            <a:xfrm>
              <a:off x="2515474" y="3438139"/>
              <a:ext cx="4856875" cy="457200"/>
            </a:xfrm>
            <a:prstGeom prst="rect">
              <a:avLst/>
            </a:prstGeom>
            <a:noFill/>
          </p:spPr>
          <p:txBody>
            <a:bodyPr rtlCol="0" wrap="square">
              <a:spAutoFit/>
            </a:bodyPr>
            <a:lstStyle/>
            <a:p>
              <a:pPr>
                <a:lnSpc>
                  <a:spcPct val="150000"/>
                </a:lnSpc>
                <a:defRPr/>
              </a:pPr>
              <a:r>
                <a:rPr altLang="en-US" b="1" lang="zh-CN" sz="1600">
                  <a:solidFill>
                    <a:schemeClr val="tx1">
                      <a:lumMod val="85000"/>
                      <a:lumOff val="15000"/>
                    </a:schemeClr>
                  </a:solidFill>
                  <a:latin charset="-122" panose="040f0500000000000000" pitchFamily="82" typeface="华康少女文字W5(P)"/>
                  <a:ea charset="-122" panose="040f0500000000000000" pitchFamily="82" typeface="华康少女文字W5(P)"/>
                  <a:cs typeface="+mn-ea"/>
                  <a:sym typeface="+mn-lt"/>
                </a:rPr>
                <a:t>坚持原则，敢于积极为同学们谋求正当的权益</a:t>
              </a:r>
            </a:p>
          </p:txBody>
        </p:sp>
        <p:sp>
          <p:nvSpPr>
            <p:cNvPr id="27" name="椭圆 26">
              <a:extLst>
                <a:ext uri="{FF2B5EF4-FFF2-40B4-BE49-F238E27FC236}">
                  <a16:creationId xmlns:a16="http://schemas.microsoft.com/office/drawing/2014/main" id="{EEEA64A0-0B57-48FF-9F56-F7C13D2FB453}"/>
                </a:ext>
              </a:extLst>
            </p:cNvPr>
            <p:cNvSpPr/>
            <p:nvPr/>
          </p:nvSpPr>
          <p:spPr>
            <a:xfrm>
              <a:off x="1852115" y="3456319"/>
              <a:ext cx="457199" cy="45719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defRPr/>
              </a:pPr>
              <a:r>
                <a:rPr altLang="zh-CN" lang="en-US">
                  <a:solidFill>
                    <a:prstClr val="white"/>
                  </a:solidFill>
                  <a:cs typeface="+mn-ea"/>
                  <a:sym typeface="+mn-lt"/>
                </a:rPr>
                <a:t>3</a:t>
              </a:r>
            </a:p>
          </p:txBody>
        </p:sp>
      </p:grpSp>
      <p:grpSp>
        <p:nvGrpSpPr>
          <p:cNvPr id="8" name="组合 7">
            <a:extLst>
              <a:ext uri="{FF2B5EF4-FFF2-40B4-BE49-F238E27FC236}">
                <a16:creationId xmlns:a16="http://schemas.microsoft.com/office/drawing/2014/main" id="{8245037E-04C6-4AEB-BFBB-527727F4F422}"/>
              </a:ext>
            </a:extLst>
          </p:cNvPr>
          <p:cNvGrpSpPr/>
          <p:nvPr/>
        </p:nvGrpSpPr>
        <p:grpSpPr>
          <a:xfrm>
            <a:off x="1852115" y="4603120"/>
            <a:ext cx="5367834" cy="457199"/>
            <a:chOff x="1852115" y="4445140"/>
            <a:chExt cx="5367834" cy="457199"/>
          </a:xfrm>
        </p:grpSpPr>
        <p:sp>
          <p:nvSpPr>
            <p:cNvPr id="28" name="矩形 27">
              <a:extLst>
                <a:ext uri="{FF2B5EF4-FFF2-40B4-BE49-F238E27FC236}">
                  <a16:creationId xmlns:a16="http://schemas.microsoft.com/office/drawing/2014/main" id="{DC031E7D-ADA1-4DF9-8FAC-B7FC98DD2001}"/>
                </a:ext>
              </a:extLst>
            </p:cNvPr>
            <p:cNvSpPr/>
            <p:nvPr/>
          </p:nvSpPr>
          <p:spPr>
            <a:xfrm>
              <a:off x="2515474" y="4445140"/>
              <a:ext cx="4704475" cy="457200"/>
            </a:xfrm>
            <a:prstGeom prst="rect">
              <a:avLst/>
            </a:prstGeom>
          </p:spPr>
          <p:txBody>
            <a:bodyPr wrap="square">
              <a:spAutoFit/>
            </a:bodyPr>
            <a:lstStyle/>
            <a:p>
              <a:pPr>
                <a:lnSpc>
                  <a:spcPct val="150000"/>
                </a:lnSpc>
                <a:defRPr/>
              </a:pPr>
              <a:r>
                <a:rPr altLang="en-US" b="1" lang="zh-CN" sz="1600">
                  <a:solidFill>
                    <a:schemeClr val="tx1">
                      <a:lumMod val="85000"/>
                      <a:lumOff val="15000"/>
                    </a:schemeClr>
                  </a:solidFill>
                  <a:latin charset="-122" panose="040f0500000000000000" pitchFamily="82" typeface="华康少女文字W5(P)"/>
                  <a:ea charset="-122" panose="040f0500000000000000" pitchFamily="82" typeface="华康少女文字W5(P)"/>
                  <a:cs typeface="+mn-ea"/>
                  <a:sym typeface="+mn-lt"/>
                </a:rPr>
                <a:t>班集体的带头人，处理好班上同学之间的矛盾</a:t>
              </a:r>
            </a:p>
          </p:txBody>
        </p:sp>
        <p:sp>
          <p:nvSpPr>
            <p:cNvPr id="29" name="椭圆 28">
              <a:extLst>
                <a:ext uri="{FF2B5EF4-FFF2-40B4-BE49-F238E27FC236}">
                  <a16:creationId xmlns:a16="http://schemas.microsoft.com/office/drawing/2014/main" id="{23AB2DC7-4E55-4019-A38D-AC91C131F3E7}"/>
                </a:ext>
              </a:extLst>
            </p:cNvPr>
            <p:cNvSpPr/>
            <p:nvPr/>
          </p:nvSpPr>
          <p:spPr>
            <a:xfrm>
              <a:off x="1852115" y="4445140"/>
              <a:ext cx="457199" cy="457199"/>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defRPr/>
              </a:pPr>
              <a:r>
                <a:rPr altLang="zh-CN" lang="en-US">
                  <a:solidFill>
                    <a:prstClr val="white"/>
                  </a:solidFill>
                  <a:cs typeface="+mn-ea"/>
                  <a:sym typeface="+mn-lt"/>
                </a:rPr>
                <a:t>4</a:t>
              </a:r>
            </a:p>
          </p:txBody>
        </p:sp>
      </p:grpSp>
      <p:pic>
        <p:nvPicPr>
          <p:cNvPr id="30" name="图片 29">
            <a:extLst>
              <a:ext uri="{FF2B5EF4-FFF2-40B4-BE49-F238E27FC236}">
                <a16:creationId xmlns:a16="http://schemas.microsoft.com/office/drawing/2014/main" id="{24CC2A4A-97C2-4EC8-B84E-26B9F71575FE}"/>
              </a:ext>
            </a:extLst>
          </p:cNvPr>
          <p:cNvPicPr>
            <a:picLocks noChangeAspect="1"/>
          </p:cNvPicPr>
          <p:nvPr/>
        </p:nvPicPr>
        <p:blipFill>
          <a:blip r:embed="rId5">
            <a:extLst>
              <a:ext uri="{28A0092B-C50C-407E-A947-70E740481C1C}">
                <a14:useLocalDpi val="0"/>
              </a:ext>
            </a:extLst>
          </a:blip>
          <a:srcRect b="20178" l="32416" r="32736" t="16021"/>
          <a:stretch>
            <a:fillRect/>
          </a:stretch>
        </p:blipFill>
        <p:spPr>
          <a:xfrm>
            <a:off x="7517503" y="1906763"/>
            <a:ext cx="2762573" cy="3612213"/>
          </a:xfrm>
          <a:prstGeom prst="rect">
            <a:avLst/>
          </a:prstGeom>
        </p:spPr>
      </p:pic>
    </p:spTree>
    <p:extLst>
      <p:ext uri="{BB962C8B-B14F-4D97-AF65-F5344CB8AC3E}">
        <p14:creationId val="3345418986"/>
      </p:ext>
    </p:extLst>
  </p:cSld>
  <p:clrMapOvr>
    <a:masterClrMapping/>
  </p:clrMapOvr>
  <mc:AlternateContent>
    <mc:Choice Requires="p15">
      <p:transition p14:dur="2000" spd="slow">
        <p15:prstTrans prst="fallOve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6" presetSubtype="16">
                                  <p:stCondLst>
                                    <p:cond delay="0"/>
                                  </p:stCondLst>
                                  <p:childTnLst>
                                    <p:set>
                                      <p:cBhvr>
                                        <p:cTn dur="1" fill="hold" id="6">
                                          <p:stCondLst>
                                            <p:cond delay="0"/>
                                          </p:stCondLst>
                                        </p:cTn>
                                        <p:tgtEl>
                                          <p:spTgt spid="13"/>
                                        </p:tgtEl>
                                        <p:attrNameLst>
                                          <p:attrName>style.visibility</p:attrName>
                                        </p:attrNameLst>
                                      </p:cBhvr>
                                      <p:to>
                                        <p:strVal val="visible"/>
                                      </p:to>
                                    </p:set>
                                    <p:animEffect filter="circle(in)" transition="in">
                                      <p:cBhvr>
                                        <p:cTn dur="2000" id="7"/>
                                        <p:tgtEl>
                                          <p:spTgt spid="13"/>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id="10" nodeType="clickEffect" presetClass="entr" presetID="14" presetSubtype="5">
                                  <p:stCondLst>
                                    <p:cond delay="0"/>
                                  </p:stCondLst>
                                  <p:childTnLst>
                                    <p:set>
                                      <p:cBhvr>
                                        <p:cTn dur="1" fill="hold" id="11">
                                          <p:stCondLst>
                                            <p:cond delay="0"/>
                                          </p:stCondLst>
                                        </p:cTn>
                                        <p:tgtEl>
                                          <p:spTgt spid="30"/>
                                        </p:tgtEl>
                                        <p:attrNameLst>
                                          <p:attrName>style.visibility</p:attrName>
                                        </p:attrNameLst>
                                      </p:cBhvr>
                                      <p:to>
                                        <p:strVal val="visible"/>
                                      </p:to>
                                    </p:set>
                                    <p:animEffect filter="randombar(vertical)" transition="in">
                                      <p:cBhvr>
                                        <p:cTn dur="500" id="12"/>
                                        <p:tgtEl>
                                          <p:spTgt spid="30"/>
                                        </p:tgtEl>
                                      </p:cBhvr>
                                    </p:animEffect>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id="15" nodeType="clickEffect" presetClass="entr" presetID="42" presetSubtype="0">
                                  <p:stCondLst>
                                    <p:cond delay="0"/>
                                  </p:stCondLst>
                                  <p:childTnLst>
                                    <p:set>
                                      <p:cBhvr>
                                        <p:cTn dur="1" fill="hold" id="16">
                                          <p:stCondLst>
                                            <p:cond delay="0"/>
                                          </p:stCondLst>
                                        </p:cTn>
                                        <p:tgtEl>
                                          <p:spTgt spid="5"/>
                                        </p:tgtEl>
                                        <p:attrNameLst>
                                          <p:attrName>style.visibility</p:attrName>
                                        </p:attrNameLst>
                                      </p:cBhvr>
                                      <p:to>
                                        <p:strVal val="visible"/>
                                      </p:to>
                                    </p:set>
                                    <p:animEffect filter="fade" transition="in">
                                      <p:cBhvr>
                                        <p:cTn dur="1000" id="17"/>
                                        <p:tgtEl>
                                          <p:spTgt spid="5"/>
                                        </p:tgtEl>
                                      </p:cBhvr>
                                    </p:animEffect>
                                    <p:anim calcmode="lin" valueType="num">
                                      <p:cBhvr>
                                        <p:cTn dur="1000" fill="hold" id="18"/>
                                        <p:tgtEl>
                                          <p:spTgt spid="5"/>
                                        </p:tgtEl>
                                        <p:attrNameLst>
                                          <p:attrName>ppt_x</p:attrName>
                                        </p:attrNameLst>
                                      </p:cBhvr>
                                      <p:tavLst>
                                        <p:tav tm="0">
                                          <p:val>
                                            <p:strVal val="#ppt_x"/>
                                          </p:val>
                                        </p:tav>
                                        <p:tav tm="100000">
                                          <p:val>
                                            <p:strVal val="#ppt_x"/>
                                          </p:val>
                                        </p:tav>
                                      </p:tavLst>
                                    </p:anim>
                                    <p:anim calcmode="lin" valueType="num">
                                      <p:cBhvr>
                                        <p:cTn dur="1000" fill="hold" id="19"/>
                                        <p:tgtEl>
                                          <p:spTgt spid="5"/>
                                        </p:tgtEl>
                                        <p:attrNameLst>
                                          <p:attrName>ppt_y</p:attrName>
                                        </p:attrNameLst>
                                      </p:cBhvr>
                                      <p:tavLst>
                                        <p:tav tm="0">
                                          <p:val>
                                            <p:strVal val="#ppt_y+.1"/>
                                          </p:val>
                                        </p:tav>
                                        <p:tav tm="100000">
                                          <p:val>
                                            <p:strVal val="#ppt_y"/>
                                          </p:val>
                                        </p:tav>
                                      </p:tavLst>
                                    </p:anim>
                                  </p:childTnLst>
                                </p:cTn>
                              </p:par>
                            </p:childTnLst>
                          </p:cTn>
                        </p:par>
                      </p:childTnLst>
                    </p:cTn>
                  </p:par>
                  <p:par>
                    <p:cTn fill="hold" id="20" nodeType="clickPar">
                      <p:stCondLst>
                        <p:cond delay="indefinite"/>
                        <p:cond delay="0" evt="onBegin">
                          <p:tn val="19"/>
                        </p:cond>
                      </p:stCondLst>
                      <p:childTnLst>
                        <p:par>
                          <p:cTn fill="hold" id="21" nodeType="afterGroup">
                            <p:stCondLst>
                              <p:cond delay="0"/>
                            </p:stCondLst>
                            <p:childTnLst>
                              <p:par>
                                <p:cTn fill="hold" id="22" nodeType="clickEffect" presetClass="entr" presetID="42" presetSubtype="0">
                                  <p:stCondLst>
                                    <p:cond delay="0"/>
                                  </p:stCondLst>
                                  <p:childTnLst>
                                    <p:set>
                                      <p:cBhvr>
                                        <p:cTn dur="1" fill="hold" id="23">
                                          <p:stCondLst>
                                            <p:cond delay="0"/>
                                          </p:stCondLst>
                                        </p:cTn>
                                        <p:tgtEl>
                                          <p:spTgt spid="6"/>
                                        </p:tgtEl>
                                        <p:attrNameLst>
                                          <p:attrName>style.visibility</p:attrName>
                                        </p:attrNameLst>
                                      </p:cBhvr>
                                      <p:to>
                                        <p:strVal val="visible"/>
                                      </p:to>
                                    </p:set>
                                    <p:animEffect filter="fade" transition="in">
                                      <p:cBhvr>
                                        <p:cTn dur="1000" id="24"/>
                                        <p:tgtEl>
                                          <p:spTgt spid="6"/>
                                        </p:tgtEl>
                                      </p:cBhvr>
                                    </p:animEffect>
                                    <p:anim calcmode="lin" valueType="num">
                                      <p:cBhvr>
                                        <p:cTn dur="1000" fill="hold" id="25"/>
                                        <p:tgtEl>
                                          <p:spTgt spid="6"/>
                                        </p:tgtEl>
                                        <p:attrNameLst>
                                          <p:attrName>ppt_x</p:attrName>
                                        </p:attrNameLst>
                                      </p:cBhvr>
                                      <p:tavLst>
                                        <p:tav tm="0">
                                          <p:val>
                                            <p:strVal val="#ppt_x"/>
                                          </p:val>
                                        </p:tav>
                                        <p:tav tm="100000">
                                          <p:val>
                                            <p:strVal val="#ppt_x"/>
                                          </p:val>
                                        </p:tav>
                                      </p:tavLst>
                                    </p:anim>
                                    <p:anim calcmode="lin" valueType="num">
                                      <p:cBhvr>
                                        <p:cTn dur="1000" fill="hold" id="26"/>
                                        <p:tgtEl>
                                          <p:spTgt spid="6"/>
                                        </p:tgtEl>
                                        <p:attrNameLst>
                                          <p:attrName>ppt_y</p:attrName>
                                        </p:attrNameLst>
                                      </p:cBhvr>
                                      <p:tavLst>
                                        <p:tav tm="0">
                                          <p:val>
                                            <p:strVal val="#ppt_y+.1"/>
                                          </p:val>
                                        </p:tav>
                                        <p:tav tm="100000">
                                          <p:val>
                                            <p:strVal val="#ppt_y"/>
                                          </p:val>
                                        </p:tav>
                                      </p:tavLst>
                                    </p:anim>
                                  </p:childTnLst>
                                </p:cTn>
                              </p:par>
                            </p:childTnLst>
                          </p:cTn>
                        </p:par>
                      </p:childTnLst>
                    </p:cTn>
                  </p:par>
                  <p:par>
                    <p:cTn fill="hold" id="27" nodeType="clickPar">
                      <p:stCondLst>
                        <p:cond delay="indefinite"/>
                        <p:cond delay="0" evt="onBegin">
                          <p:tn val="26"/>
                        </p:cond>
                      </p:stCondLst>
                      <p:childTnLst>
                        <p:par>
                          <p:cTn fill="hold" id="28" nodeType="afterGroup">
                            <p:stCondLst>
                              <p:cond delay="0"/>
                            </p:stCondLst>
                            <p:childTnLst>
                              <p:par>
                                <p:cTn fill="hold" id="29" nodeType="clickEffect" presetClass="entr" presetID="42" presetSubtype="0">
                                  <p:stCondLst>
                                    <p:cond delay="0"/>
                                  </p:stCondLst>
                                  <p:childTnLst>
                                    <p:set>
                                      <p:cBhvr>
                                        <p:cTn dur="1" fill="hold" id="30">
                                          <p:stCondLst>
                                            <p:cond delay="0"/>
                                          </p:stCondLst>
                                        </p:cTn>
                                        <p:tgtEl>
                                          <p:spTgt spid="7"/>
                                        </p:tgtEl>
                                        <p:attrNameLst>
                                          <p:attrName>style.visibility</p:attrName>
                                        </p:attrNameLst>
                                      </p:cBhvr>
                                      <p:to>
                                        <p:strVal val="visible"/>
                                      </p:to>
                                    </p:set>
                                    <p:animEffect filter="fade" transition="in">
                                      <p:cBhvr>
                                        <p:cTn dur="1000" id="31"/>
                                        <p:tgtEl>
                                          <p:spTgt spid="7"/>
                                        </p:tgtEl>
                                      </p:cBhvr>
                                    </p:animEffect>
                                    <p:anim calcmode="lin" valueType="num">
                                      <p:cBhvr>
                                        <p:cTn dur="1000" fill="hold" id="32"/>
                                        <p:tgtEl>
                                          <p:spTgt spid="7"/>
                                        </p:tgtEl>
                                        <p:attrNameLst>
                                          <p:attrName>ppt_x</p:attrName>
                                        </p:attrNameLst>
                                      </p:cBhvr>
                                      <p:tavLst>
                                        <p:tav tm="0">
                                          <p:val>
                                            <p:strVal val="#ppt_x"/>
                                          </p:val>
                                        </p:tav>
                                        <p:tav tm="100000">
                                          <p:val>
                                            <p:strVal val="#ppt_x"/>
                                          </p:val>
                                        </p:tav>
                                      </p:tavLst>
                                    </p:anim>
                                    <p:anim calcmode="lin" valueType="num">
                                      <p:cBhvr>
                                        <p:cTn dur="1000" fill="hold" id="33"/>
                                        <p:tgtEl>
                                          <p:spTgt spid="7"/>
                                        </p:tgtEl>
                                        <p:attrNameLst>
                                          <p:attrName>ppt_y</p:attrName>
                                        </p:attrNameLst>
                                      </p:cBhvr>
                                      <p:tavLst>
                                        <p:tav tm="0">
                                          <p:val>
                                            <p:strVal val="#ppt_y+.1"/>
                                          </p:val>
                                        </p:tav>
                                        <p:tav tm="100000">
                                          <p:val>
                                            <p:strVal val="#ppt_y"/>
                                          </p:val>
                                        </p:tav>
                                      </p:tavLst>
                                    </p:anim>
                                  </p:childTnLst>
                                </p:cTn>
                              </p:par>
                            </p:childTnLst>
                          </p:cTn>
                        </p:par>
                      </p:childTnLst>
                    </p:cTn>
                  </p:par>
                  <p:par>
                    <p:cTn fill="hold" id="34" nodeType="clickPar">
                      <p:stCondLst>
                        <p:cond delay="indefinite"/>
                        <p:cond delay="0" evt="onBegin">
                          <p:tn val="33"/>
                        </p:cond>
                      </p:stCondLst>
                      <p:childTnLst>
                        <p:par>
                          <p:cTn fill="hold" id="35" nodeType="afterGroup">
                            <p:stCondLst>
                              <p:cond delay="0"/>
                            </p:stCondLst>
                            <p:childTnLst>
                              <p:par>
                                <p:cTn fill="hold" id="36" nodeType="clickEffect" presetClass="entr" presetID="42" presetSubtype="0">
                                  <p:stCondLst>
                                    <p:cond delay="0"/>
                                  </p:stCondLst>
                                  <p:childTnLst>
                                    <p:set>
                                      <p:cBhvr>
                                        <p:cTn dur="1" fill="hold" id="37">
                                          <p:stCondLst>
                                            <p:cond delay="0"/>
                                          </p:stCondLst>
                                        </p:cTn>
                                        <p:tgtEl>
                                          <p:spTgt spid="8"/>
                                        </p:tgtEl>
                                        <p:attrNameLst>
                                          <p:attrName>style.visibility</p:attrName>
                                        </p:attrNameLst>
                                      </p:cBhvr>
                                      <p:to>
                                        <p:strVal val="visible"/>
                                      </p:to>
                                    </p:set>
                                    <p:animEffect filter="fade" transition="in">
                                      <p:cBhvr>
                                        <p:cTn dur="1000" id="38"/>
                                        <p:tgtEl>
                                          <p:spTgt spid="8"/>
                                        </p:tgtEl>
                                      </p:cBhvr>
                                    </p:animEffect>
                                    <p:anim calcmode="lin" valueType="num">
                                      <p:cBhvr>
                                        <p:cTn dur="1000" fill="hold" id="39"/>
                                        <p:tgtEl>
                                          <p:spTgt spid="8"/>
                                        </p:tgtEl>
                                        <p:attrNameLst>
                                          <p:attrName>ppt_x</p:attrName>
                                        </p:attrNameLst>
                                      </p:cBhvr>
                                      <p:tavLst>
                                        <p:tav tm="0">
                                          <p:val>
                                            <p:strVal val="#ppt_x"/>
                                          </p:val>
                                        </p:tav>
                                        <p:tav tm="100000">
                                          <p:val>
                                            <p:strVal val="#ppt_x"/>
                                          </p:val>
                                        </p:tav>
                                      </p:tavLst>
                                    </p:anim>
                                    <p:anim calcmode="lin" valueType="num">
                                      <p:cBhvr>
                                        <p:cTn dur="1000" fill="hold" id="40"/>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4" name="图片 13">
            <a:extLst>
              <a:ext uri="{FF2B5EF4-FFF2-40B4-BE49-F238E27FC236}">
                <a16:creationId xmlns:a16="http://schemas.microsoft.com/office/drawing/2014/main" id="{70B2E029-55F0-4DF1-8B0E-BF6404976A78}"/>
              </a:ext>
            </a:extLst>
          </p:cNvPr>
          <p:cNvPicPr>
            <a:picLocks noChangeAspect="1"/>
          </p:cNvPicPr>
          <p:nvPr/>
        </p:nvPicPr>
        <p:blipFill>
          <a:blip r:embed="rId3">
            <a:extLst>
              <a:ext uri="{28A0092B-C50C-407E-A947-70E740481C1C}">
                <a14:useLocalDpi val="0"/>
              </a:ext>
            </a:extLst>
          </a:blip>
          <a:stretch>
            <a:fillRect/>
          </a:stretch>
        </p:blipFill>
        <p:spPr>
          <a:xfrm>
            <a:off x="1622845" y="700940"/>
            <a:ext cx="8618670" cy="5807114"/>
          </a:xfrm>
          <a:prstGeom prst="rect">
            <a:avLst/>
          </a:prstGeom>
        </p:spPr>
      </p:pic>
      <p:sp>
        <p:nvSpPr>
          <p:cNvPr id="12" name="文本框 11">
            <a:extLst>
              <a:ext uri="{FF2B5EF4-FFF2-40B4-BE49-F238E27FC236}">
                <a16:creationId xmlns:a16="http://schemas.microsoft.com/office/drawing/2014/main" id="{17F46203-242E-4DDD-9ACE-C40933D282BF}"/>
              </a:ext>
            </a:extLst>
          </p:cNvPr>
          <p:cNvSpPr txBox="1"/>
          <p:nvPr/>
        </p:nvSpPr>
        <p:spPr>
          <a:xfrm>
            <a:off x="183028" y="196859"/>
            <a:ext cx="3279816" cy="701040"/>
          </a:xfrm>
          <a:prstGeom prst="rect">
            <a:avLst/>
          </a:prstGeom>
          <a:noFill/>
        </p:spPr>
        <p:txBody>
          <a:bodyPr rtlCol="0" wrap="square">
            <a:spAutoFit/>
          </a:bodyPr>
          <a:lstStyle/>
          <a:p>
            <a:pPr defTabSz="457200"/>
            <a:r>
              <a:rPr altLang="en-US" b="1" lang="zh-CN" sz="4000">
                <a:solidFill>
                  <a:srgbClr val="007AD6"/>
                </a:solidFill>
                <a:effectLst>
                  <a:outerShdw algn="tl" blurRad="38100" dir="2700000" dist="38100">
                    <a:srgbClr val="000000">
                      <a:alpha val="43137"/>
                    </a:srgbClr>
                  </a:outerShdw>
                </a:effectLst>
                <a:latin charset="-122" panose="01010104010101010101" pitchFamily="2" typeface="腾祥金砖黑简"/>
                <a:ea charset="-122" panose="01010104010101010101" pitchFamily="2" typeface="腾祥金砖黑简"/>
                <a:cs typeface="+mn-ea"/>
                <a:sym typeface="+mn-lt"/>
              </a:rPr>
              <a:t>我的优势</a:t>
            </a:r>
          </a:p>
        </p:txBody>
      </p:sp>
      <p:pic>
        <p:nvPicPr>
          <p:cNvPr id="15" name="图片 14">
            <a:extLst>
              <a:ext uri="{FF2B5EF4-FFF2-40B4-BE49-F238E27FC236}">
                <a16:creationId xmlns:a16="http://schemas.microsoft.com/office/drawing/2014/main" id="{C770FBA3-A15A-4019-9B96-D1334AB084BB}"/>
              </a:ext>
            </a:extLst>
          </p:cNvPr>
          <p:cNvPicPr>
            <a:picLocks noChangeAspect="1"/>
          </p:cNvPicPr>
          <p:nvPr/>
        </p:nvPicPr>
        <p:blipFill>
          <a:blip r:embed="rId4">
            <a:extLst>
              <a:ext uri="{28A0092B-C50C-407E-A947-70E740481C1C}">
                <a14:useLocalDpi val="0"/>
              </a:ext>
            </a:extLst>
          </a:blip>
          <a:srcRect r="11124"/>
          <a:stretch>
            <a:fillRect/>
          </a:stretch>
        </p:blipFill>
        <p:spPr>
          <a:xfrm>
            <a:off x="-1" y="0"/>
            <a:ext cx="12192001" cy="6858000"/>
          </a:xfrm>
          <a:prstGeom prst="rect">
            <a:avLst/>
          </a:prstGeom>
        </p:spPr>
      </p:pic>
      <p:sp>
        <p:nvSpPr>
          <p:cNvPr id="13" name="文本框 12">
            <a:extLst>
              <a:ext uri="{FF2B5EF4-FFF2-40B4-BE49-F238E27FC236}">
                <a16:creationId xmlns:a16="http://schemas.microsoft.com/office/drawing/2014/main" id="{6F4CC588-BC73-44EE-9338-CA1348FF21F1}"/>
              </a:ext>
            </a:extLst>
          </p:cNvPr>
          <p:cNvSpPr txBox="1"/>
          <p:nvPr/>
        </p:nvSpPr>
        <p:spPr>
          <a:xfrm>
            <a:off x="3114990" y="1631853"/>
            <a:ext cx="4473155" cy="457200"/>
          </a:xfrm>
          <a:prstGeom prst="rect">
            <a:avLst/>
          </a:prstGeom>
          <a:noFill/>
        </p:spPr>
        <p:txBody>
          <a:bodyPr rtlCol="0" wrap="square">
            <a:spAutoFit/>
          </a:bodyPr>
          <a:lstStyle/>
          <a:p>
            <a:pPr>
              <a:lnSpc>
                <a:spcPct val="150000"/>
              </a:lnSpc>
              <a:defRPr/>
            </a:pPr>
            <a:r>
              <a:rPr altLang="en-US" b="1" lang="zh-CN" sz="1600">
                <a:solidFill>
                  <a:schemeClr val="tx1">
                    <a:lumMod val="85000"/>
                    <a:lumOff val="15000"/>
                  </a:schemeClr>
                </a:solidFill>
                <a:latin charset="-122" panose="040f0500000000000000" pitchFamily="82" typeface="华康少女文字W5(P)"/>
                <a:ea charset="-122" panose="040f0500000000000000" pitchFamily="82" typeface="华康少女文字W5(P)"/>
                <a:cs typeface="+mn-ea"/>
                <a:sym typeface="+mn-lt"/>
              </a:rPr>
              <a:t>多年担任班长的经历，具有丰富的班级工作经验</a:t>
            </a:r>
          </a:p>
        </p:txBody>
      </p:sp>
      <p:sp>
        <p:nvSpPr>
          <p:cNvPr id="16" name="文本框 15">
            <a:extLst>
              <a:ext uri="{FF2B5EF4-FFF2-40B4-BE49-F238E27FC236}">
                <a16:creationId xmlns:a16="http://schemas.microsoft.com/office/drawing/2014/main" id="{307BCF9B-3FB7-466B-BE80-A4C1E132CF44}"/>
              </a:ext>
            </a:extLst>
          </p:cNvPr>
          <p:cNvSpPr txBox="1"/>
          <p:nvPr/>
        </p:nvSpPr>
        <p:spPr>
          <a:xfrm>
            <a:off x="3114990" y="2374353"/>
            <a:ext cx="6075100" cy="822960"/>
          </a:xfrm>
          <a:prstGeom prst="rect">
            <a:avLst/>
          </a:prstGeom>
          <a:noFill/>
        </p:spPr>
        <p:txBody>
          <a:bodyPr rtlCol="0" wrap="square">
            <a:spAutoFit/>
          </a:bodyPr>
          <a:lstStyle/>
          <a:p>
            <a:pPr>
              <a:lnSpc>
                <a:spcPct val="150000"/>
              </a:lnSpc>
              <a:defRPr/>
            </a:pPr>
            <a:r>
              <a:rPr altLang="en-US" b="1" lang="zh-CN" sz="1600">
                <a:solidFill>
                  <a:schemeClr val="tx1">
                    <a:lumMod val="85000"/>
                    <a:lumOff val="15000"/>
                  </a:schemeClr>
                </a:solidFill>
                <a:latin charset="-122" panose="040f0500000000000000" pitchFamily="82" typeface="华康少女文字W5(P)"/>
                <a:ea charset="-122" panose="040f0500000000000000" pitchFamily="82" typeface="华康少女文字W5(P)"/>
                <a:cs typeface="+mn-ea"/>
                <a:sym typeface="+mn-lt"/>
              </a:rPr>
              <a:t>个人综合素质好，学习成绩优秀，德，智，体全面发展，多次被评为“三好学生”和优秀班干部。</a:t>
            </a:r>
          </a:p>
        </p:txBody>
      </p:sp>
      <p:sp>
        <p:nvSpPr>
          <p:cNvPr id="17" name="文本框 16">
            <a:extLst>
              <a:ext uri="{FF2B5EF4-FFF2-40B4-BE49-F238E27FC236}">
                <a16:creationId xmlns:a16="http://schemas.microsoft.com/office/drawing/2014/main" id="{F8388F0C-1E5A-4B35-8403-8F57ABA3F5DB}"/>
              </a:ext>
            </a:extLst>
          </p:cNvPr>
          <p:cNvSpPr txBox="1"/>
          <p:nvPr/>
        </p:nvSpPr>
        <p:spPr>
          <a:xfrm>
            <a:off x="3114990" y="4613390"/>
            <a:ext cx="4663252" cy="822960"/>
          </a:xfrm>
          <a:prstGeom prst="rect">
            <a:avLst/>
          </a:prstGeom>
          <a:noFill/>
        </p:spPr>
        <p:txBody>
          <a:bodyPr rtlCol="0" wrap="square">
            <a:spAutoFit/>
          </a:bodyPr>
          <a:lstStyle/>
          <a:p>
            <a:pPr>
              <a:lnSpc>
                <a:spcPct val="150000"/>
              </a:lnSpc>
              <a:defRPr/>
            </a:pPr>
            <a:r>
              <a:rPr altLang="en-US" b="1" lang="zh-CN" sz="1600">
                <a:solidFill>
                  <a:schemeClr val="tx1">
                    <a:lumMod val="85000"/>
                    <a:lumOff val="15000"/>
                  </a:schemeClr>
                </a:solidFill>
                <a:latin charset="-122" panose="040f0500000000000000" pitchFamily="82" typeface="华康少女文字W5(P)"/>
                <a:ea charset="-122" panose="040f0500000000000000" pitchFamily="82" typeface="华康少女文字W5(P)"/>
                <a:cs typeface="+mn-ea"/>
                <a:sym typeface="+mn-lt"/>
              </a:rPr>
              <a:t>我平时注意团结同学，在同学们中有很好的人缘，同学们一直都很支持我的工作。</a:t>
            </a:r>
          </a:p>
        </p:txBody>
      </p:sp>
      <p:sp>
        <p:nvSpPr>
          <p:cNvPr id="18" name="文本框 17">
            <a:extLst>
              <a:ext uri="{FF2B5EF4-FFF2-40B4-BE49-F238E27FC236}">
                <a16:creationId xmlns:a16="http://schemas.microsoft.com/office/drawing/2014/main" id="{4352A14A-7044-4481-B35D-9EE815FF0F3B}"/>
              </a:ext>
            </a:extLst>
          </p:cNvPr>
          <p:cNvSpPr txBox="1"/>
          <p:nvPr/>
        </p:nvSpPr>
        <p:spPr>
          <a:xfrm>
            <a:off x="3114990" y="3506251"/>
            <a:ext cx="5486958" cy="822960"/>
          </a:xfrm>
          <a:prstGeom prst="rect">
            <a:avLst/>
          </a:prstGeom>
          <a:noFill/>
        </p:spPr>
        <p:txBody>
          <a:bodyPr rtlCol="0" wrap="square">
            <a:spAutoFit/>
          </a:bodyPr>
          <a:lstStyle/>
          <a:p>
            <a:pPr>
              <a:lnSpc>
                <a:spcPct val="150000"/>
              </a:lnSpc>
              <a:defRPr/>
            </a:pPr>
            <a:r>
              <a:rPr altLang="en-US" b="1" lang="zh-CN" sz="1600">
                <a:solidFill>
                  <a:schemeClr val="tx1">
                    <a:lumMod val="85000"/>
                    <a:lumOff val="15000"/>
                  </a:schemeClr>
                </a:solidFill>
                <a:latin charset="-122" panose="040f0500000000000000" pitchFamily="82" typeface="华康少女文字W5(P)"/>
                <a:ea charset="-122" panose="040f0500000000000000" pitchFamily="82" typeface="华康少女文字W5(P)"/>
                <a:cs typeface="+mn-ea"/>
                <a:sym typeface="+mn-lt"/>
              </a:rPr>
              <a:t>组织能力强，对待班级工作热情，热心，能够充当老师的好助手和同学的好榜样。</a:t>
            </a:r>
          </a:p>
        </p:txBody>
      </p:sp>
      <p:pic>
        <p:nvPicPr>
          <p:cNvPr id="27" name="图片 26">
            <a:extLst>
              <a:ext uri="{FF2B5EF4-FFF2-40B4-BE49-F238E27FC236}">
                <a16:creationId xmlns:a16="http://schemas.microsoft.com/office/drawing/2014/main" id="{C29BD0E4-91F0-47A0-BEB7-C3CA08B276F7}"/>
              </a:ext>
            </a:extLst>
          </p:cNvPr>
          <p:cNvPicPr>
            <a:picLocks noChangeAspect="1"/>
          </p:cNvPicPr>
          <p:nvPr/>
        </p:nvPicPr>
        <p:blipFill>
          <a:blip r:embed="rId5">
            <a:extLst>
              <a:ext uri="{28A0092B-C50C-407E-A947-70E740481C1C}">
                <a14:useLocalDpi val="0"/>
              </a:ext>
            </a:extLst>
          </a:blip>
          <a:srcRect b="85109" l="77866" r="15887" t="2708"/>
          <a:stretch>
            <a:fillRect/>
          </a:stretch>
        </p:blipFill>
        <p:spPr>
          <a:xfrm>
            <a:off x="2754700" y="1703486"/>
            <a:ext cx="360290" cy="351251"/>
          </a:xfrm>
          <a:prstGeom prst="rect">
            <a:avLst/>
          </a:prstGeom>
        </p:spPr>
      </p:pic>
      <p:pic>
        <p:nvPicPr>
          <p:cNvPr id="28" name="图片 27">
            <a:extLst>
              <a:ext uri="{FF2B5EF4-FFF2-40B4-BE49-F238E27FC236}">
                <a16:creationId xmlns:a16="http://schemas.microsoft.com/office/drawing/2014/main" id="{125C31C5-5D78-4CBF-BD14-28FE8B28CA01}"/>
              </a:ext>
            </a:extLst>
          </p:cNvPr>
          <p:cNvPicPr>
            <a:picLocks noChangeAspect="1"/>
          </p:cNvPicPr>
          <p:nvPr/>
        </p:nvPicPr>
        <p:blipFill>
          <a:blip r:embed="rId5">
            <a:extLst>
              <a:ext uri="{28A0092B-C50C-407E-A947-70E740481C1C}">
                <a14:useLocalDpi val="0"/>
              </a:ext>
            </a:extLst>
          </a:blip>
          <a:srcRect b="85109" l="77866" r="15887" t="2708"/>
          <a:stretch>
            <a:fillRect/>
          </a:stretch>
        </p:blipFill>
        <p:spPr>
          <a:xfrm>
            <a:off x="2754700" y="2427989"/>
            <a:ext cx="360290" cy="351251"/>
          </a:xfrm>
          <a:prstGeom prst="rect">
            <a:avLst/>
          </a:prstGeom>
        </p:spPr>
      </p:pic>
      <p:pic>
        <p:nvPicPr>
          <p:cNvPr id="29" name="图片 28">
            <a:extLst>
              <a:ext uri="{FF2B5EF4-FFF2-40B4-BE49-F238E27FC236}">
                <a16:creationId xmlns:a16="http://schemas.microsoft.com/office/drawing/2014/main" id="{DBDF9D74-85FC-49FE-A9BC-33D7EA701508}"/>
              </a:ext>
            </a:extLst>
          </p:cNvPr>
          <p:cNvPicPr>
            <a:picLocks noChangeAspect="1"/>
          </p:cNvPicPr>
          <p:nvPr/>
        </p:nvPicPr>
        <p:blipFill>
          <a:blip r:embed="rId5">
            <a:extLst>
              <a:ext uri="{28A0092B-C50C-407E-A947-70E740481C1C}">
                <a14:useLocalDpi val="0"/>
              </a:ext>
            </a:extLst>
          </a:blip>
          <a:srcRect b="85109" l="77866" r="15887" t="2708"/>
          <a:stretch>
            <a:fillRect/>
          </a:stretch>
        </p:blipFill>
        <p:spPr>
          <a:xfrm>
            <a:off x="2754700" y="3547831"/>
            <a:ext cx="360290" cy="351251"/>
          </a:xfrm>
          <a:prstGeom prst="rect">
            <a:avLst/>
          </a:prstGeom>
        </p:spPr>
      </p:pic>
      <p:pic>
        <p:nvPicPr>
          <p:cNvPr id="32" name="图片 31">
            <a:extLst>
              <a:ext uri="{FF2B5EF4-FFF2-40B4-BE49-F238E27FC236}">
                <a16:creationId xmlns:a16="http://schemas.microsoft.com/office/drawing/2014/main" id="{0DC70E27-EB29-45A9-BFB5-83D9104B624D}"/>
              </a:ext>
            </a:extLst>
          </p:cNvPr>
          <p:cNvPicPr>
            <a:picLocks noChangeAspect="1"/>
          </p:cNvPicPr>
          <p:nvPr/>
        </p:nvPicPr>
        <p:blipFill>
          <a:blip r:embed="rId5">
            <a:extLst>
              <a:ext uri="{28A0092B-C50C-407E-A947-70E740481C1C}">
                <a14:useLocalDpi val="0"/>
              </a:ext>
            </a:extLst>
          </a:blip>
          <a:srcRect b="85109" l="77866" r="15887" t="2708"/>
          <a:stretch>
            <a:fillRect/>
          </a:stretch>
        </p:blipFill>
        <p:spPr>
          <a:xfrm>
            <a:off x="2754700" y="4667673"/>
            <a:ext cx="360290" cy="351251"/>
          </a:xfrm>
          <a:prstGeom prst="rect">
            <a:avLst/>
          </a:prstGeom>
        </p:spPr>
      </p:pic>
    </p:spTree>
    <p:extLst>
      <p:ext uri="{BB962C8B-B14F-4D97-AF65-F5344CB8AC3E}">
        <p14:creationId val="706989698"/>
      </p:ext>
    </p:extLst>
  </p:cSld>
  <p:clrMapOvr>
    <a:masterClrMapping/>
  </p:clrMapOvr>
  <mc:AlternateContent>
    <mc:Choice Requires="p15">
      <p:transition p14:dur="2000" spd="slow">
        <p15:prstTrans prst="fallOve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6" presetSubtype="21">
                                  <p:stCondLst>
                                    <p:cond delay="0"/>
                                  </p:stCondLst>
                                  <p:childTnLst>
                                    <p:set>
                                      <p:cBhvr>
                                        <p:cTn dur="1" fill="hold" id="6">
                                          <p:stCondLst>
                                            <p:cond delay="0"/>
                                          </p:stCondLst>
                                        </p:cTn>
                                        <p:tgtEl>
                                          <p:spTgt spid="14"/>
                                        </p:tgtEl>
                                        <p:attrNameLst>
                                          <p:attrName>style.visibility</p:attrName>
                                        </p:attrNameLst>
                                      </p:cBhvr>
                                      <p:to>
                                        <p:strVal val="visible"/>
                                      </p:to>
                                    </p:set>
                                    <p:animEffect filter="barn(inVertical)" transition="in">
                                      <p:cBhvr>
                                        <p:cTn dur="500" id="7"/>
                                        <p:tgtEl>
                                          <p:spTgt spid="14"/>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42" presetSubtype="0">
                                  <p:stCondLst>
                                    <p:cond delay="0"/>
                                  </p:stCondLst>
                                  <p:childTnLst>
                                    <p:set>
                                      <p:cBhvr>
                                        <p:cTn dur="1" fill="hold" id="11">
                                          <p:stCondLst>
                                            <p:cond delay="0"/>
                                          </p:stCondLst>
                                        </p:cTn>
                                        <p:tgtEl>
                                          <p:spTgt spid="13"/>
                                        </p:tgtEl>
                                        <p:attrNameLst>
                                          <p:attrName>style.visibility</p:attrName>
                                        </p:attrNameLst>
                                      </p:cBhvr>
                                      <p:to>
                                        <p:strVal val="visible"/>
                                      </p:to>
                                    </p:set>
                                    <p:animEffect filter="fade" transition="in">
                                      <p:cBhvr>
                                        <p:cTn dur="1000" id="12"/>
                                        <p:tgtEl>
                                          <p:spTgt spid="13"/>
                                        </p:tgtEl>
                                      </p:cBhvr>
                                    </p:animEffect>
                                    <p:anim calcmode="lin" valueType="num">
                                      <p:cBhvr>
                                        <p:cTn dur="1000" fill="hold" id="13"/>
                                        <p:tgtEl>
                                          <p:spTgt spid="13"/>
                                        </p:tgtEl>
                                        <p:attrNameLst>
                                          <p:attrName>ppt_x</p:attrName>
                                        </p:attrNameLst>
                                      </p:cBhvr>
                                      <p:tavLst>
                                        <p:tav tm="0">
                                          <p:val>
                                            <p:strVal val="#ppt_x"/>
                                          </p:val>
                                        </p:tav>
                                        <p:tav tm="100000">
                                          <p:val>
                                            <p:strVal val="#ppt_x"/>
                                          </p:val>
                                        </p:tav>
                                      </p:tavLst>
                                    </p:anim>
                                    <p:anim calcmode="lin" valueType="num">
                                      <p:cBhvr>
                                        <p:cTn dur="1000" fill="hold" id="14"/>
                                        <p:tgtEl>
                                          <p:spTgt spid="13"/>
                                        </p:tgtEl>
                                        <p:attrNameLst>
                                          <p:attrName>ppt_y</p:attrName>
                                        </p:attrNameLst>
                                      </p:cBhvr>
                                      <p:tavLst>
                                        <p:tav tm="0">
                                          <p:val>
                                            <p:strVal val="#ppt_y+.1"/>
                                          </p:val>
                                        </p:tav>
                                        <p:tav tm="100000">
                                          <p:val>
                                            <p:strVal val="#ppt_y"/>
                                          </p:val>
                                        </p:tav>
                                      </p:tavLst>
                                    </p:anim>
                                  </p:childTnLst>
                                </p:cTn>
                              </p:par>
                              <p:par>
                                <p:cTn fill="hold" id="15" nodeType="withEffect" presetClass="entr" presetID="42" presetSubtype="0">
                                  <p:stCondLst>
                                    <p:cond delay="0"/>
                                  </p:stCondLst>
                                  <p:childTnLst>
                                    <p:set>
                                      <p:cBhvr>
                                        <p:cTn dur="1" fill="hold" id="16">
                                          <p:stCondLst>
                                            <p:cond delay="0"/>
                                          </p:stCondLst>
                                        </p:cTn>
                                        <p:tgtEl>
                                          <p:spTgt spid="27"/>
                                        </p:tgtEl>
                                        <p:attrNameLst>
                                          <p:attrName>style.visibility</p:attrName>
                                        </p:attrNameLst>
                                      </p:cBhvr>
                                      <p:to>
                                        <p:strVal val="visible"/>
                                      </p:to>
                                    </p:set>
                                    <p:animEffect filter="fade" transition="in">
                                      <p:cBhvr>
                                        <p:cTn dur="1000" id="17"/>
                                        <p:tgtEl>
                                          <p:spTgt spid="27"/>
                                        </p:tgtEl>
                                      </p:cBhvr>
                                    </p:animEffect>
                                    <p:anim calcmode="lin" valueType="num">
                                      <p:cBhvr>
                                        <p:cTn dur="1000" fill="hold" id="18"/>
                                        <p:tgtEl>
                                          <p:spTgt spid="27"/>
                                        </p:tgtEl>
                                        <p:attrNameLst>
                                          <p:attrName>ppt_x</p:attrName>
                                        </p:attrNameLst>
                                      </p:cBhvr>
                                      <p:tavLst>
                                        <p:tav tm="0">
                                          <p:val>
                                            <p:strVal val="#ppt_x"/>
                                          </p:val>
                                        </p:tav>
                                        <p:tav tm="100000">
                                          <p:val>
                                            <p:strVal val="#ppt_x"/>
                                          </p:val>
                                        </p:tav>
                                      </p:tavLst>
                                    </p:anim>
                                    <p:anim calcmode="lin" valueType="num">
                                      <p:cBhvr>
                                        <p:cTn dur="1000" fill="hold" id="19"/>
                                        <p:tgtEl>
                                          <p:spTgt spid="27"/>
                                        </p:tgtEl>
                                        <p:attrNameLst>
                                          <p:attrName>ppt_y</p:attrName>
                                        </p:attrNameLst>
                                      </p:cBhvr>
                                      <p:tavLst>
                                        <p:tav tm="0">
                                          <p:val>
                                            <p:strVal val="#ppt_y+.1"/>
                                          </p:val>
                                        </p:tav>
                                        <p:tav tm="100000">
                                          <p:val>
                                            <p:strVal val="#ppt_y"/>
                                          </p:val>
                                        </p:tav>
                                      </p:tavLst>
                                    </p:anim>
                                  </p:childTnLst>
                                </p:cTn>
                              </p:par>
                            </p:childTnLst>
                          </p:cTn>
                        </p:par>
                      </p:childTnLst>
                    </p:cTn>
                  </p:par>
                  <p:par>
                    <p:cTn fill="hold" id="20" nodeType="clickPar">
                      <p:stCondLst>
                        <p:cond delay="indefinite"/>
                        <p:cond delay="0" evt="onBegin">
                          <p:tn val="19"/>
                        </p:cond>
                      </p:stCondLst>
                      <p:childTnLst>
                        <p:par>
                          <p:cTn fill="hold" id="21" nodeType="afterGroup">
                            <p:stCondLst>
                              <p:cond delay="0"/>
                            </p:stCondLst>
                            <p:childTnLst>
                              <p:par>
                                <p:cTn fill="hold" grpId="0" id="22" nodeType="clickEffect" presetClass="entr" presetID="42" presetSubtype="0">
                                  <p:stCondLst>
                                    <p:cond delay="0"/>
                                  </p:stCondLst>
                                  <p:childTnLst>
                                    <p:set>
                                      <p:cBhvr>
                                        <p:cTn dur="1" fill="hold" id="23">
                                          <p:stCondLst>
                                            <p:cond delay="0"/>
                                          </p:stCondLst>
                                        </p:cTn>
                                        <p:tgtEl>
                                          <p:spTgt spid="16"/>
                                        </p:tgtEl>
                                        <p:attrNameLst>
                                          <p:attrName>style.visibility</p:attrName>
                                        </p:attrNameLst>
                                      </p:cBhvr>
                                      <p:to>
                                        <p:strVal val="visible"/>
                                      </p:to>
                                    </p:set>
                                    <p:animEffect filter="fade" transition="in">
                                      <p:cBhvr>
                                        <p:cTn dur="1000" id="24"/>
                                        <p:tgtEl>
                                          <p:spTgt spid="16"/>
                                        </p:tgtEl>
                                      </p:cBhvr>
                                    </p:animEffect>
                                    <p:anim calcmode="lin" valueType="num">
                                      <p:cBhvr>
                                        <p:cTn dur="1000" fill="hold" id="25"/>
                                        <p:tgtEl>
                                          <p:spTgt spid="16"/>
                                        </p:tgtEl>
                                        <p:attrNameLst>
                                          <p:attrName>ppt_x</p:attrName>
                                        </p:attrNameLst>
                                      </p:cBhvr>
                                      <p:tavLst>
                                        <p:tav tm="0">
                                          <p:val>
                                            <p:strVal val="#ppt_x"/>
                                          </p:val>
                                        </p:tav>
                                        <p:tav tm="100000">
                                          <p:val>
                                            <p:strVal val="#ppt_x"/>
                                          </p:val>
                                        </p:tav>
                                      </p:tavLst>
                                    </p:anim>
                                    <p:anim calcmode="lin" valueType="num">
                                      <p:cBhvr>
                                        <p:cTn dur="1000" fill="hold" id="26"/>
                                        <p:tgtEl>
                                          <p:spTgt spid="16"/>
                                        </p:tgtEl>
                                        <p:attrNameLst>
                                          <p:attrName>ppt_y</p:attrName>
                                        </p:attrNameLst>
                                      </p:cBhvr>
                                      <p:tavLst>
                                        <p:tav tm="0">
                                          <p:val>
                                            <p:strVal val="#ppt_y+.1"/>
                                          </p:val>
                                        </p:tav>
                                        <p:tav tm="100000">
                                          <p:val>
                                            <p:strVal val="#ppt_y"/>
                                          </p:val>
                                        </p:tav>
                                      </p:tavLst>
                                    </p:anim>
                                  </p:childTnLst>
                                </p:cTn>
                              </p:par>
                              <p:par>
                                <p:cTn fill="hold" id="27" nodeType="withEffect" presetClass="entr" presetID="42" presetSubtype="0">
                                  <p:stCondLst>
                                    <p:cond delay="0"/>
                                  </p:stCondLst>
                                  <p:childTnLst>
                                    <p:set>
                                      <p:cBhvr>
                                        <p:cTn dur="1" fill="hold" id="28">
                                          <p:stCondLst>
                                            <p:cond delay="0"/>
                                          </p:stCondLst>
                                        </p:cTn>
                                        <p:tgtEl>
                                          <p:spTgt spid="28"/>
                                        </p:tgtEl>
                                        <p:attrNameLst>
                                          <p:attrName>style.visibility</p:attrName>
                                        </p:attrNameLst>
                                      </p:cBhvr>
                                      <p:to>
                                        <p:strVal val="visible"/>
                                      </p:to>
                                    </p:set>
                                    <p:animEffect filter="fade" transition="in">
                                      <p:cBhvr>
                                        <p:cTn dur="1000" id="29"/>
                                        <p:tgtEl>
                                          <p:spTgt spid="28"/>
                                        </p:tgtEl>
                                      </p:cBhvr>
                                    </p:animEffect>
                                    <p:anim calcmode="lin" valueType="num">
                                      <p:cBhvr>
                                        <p:cTn dur="1000" fill="hold" id="30"/>
                                        <p:tgtEl>
                                          <p:spTgt spid="28"/>
                                        </p:tgtEl>
                                        <p:attrNameLst>
                                          <p:attrName>ppt_x</p:attrName>
                                        </p:attrNameLst>
                                      </p:cBhvr>
                                      <p:tavLst>
                                        <p:tav tm="0">
                                          <p:val>
                                            <p:strVal val="#ppt_x"/>
                                          </p:val>
                                        </p:tav>
                                        <p:tav tm="100000">
                                          <p:val>
                                            <p:strVal val="#ppt_x"/>
                                          </p:val>
                                        </p:tav>
                                      </p:tavLst>
                                    </p:anim>
                                    <p:anim calcmode="lin" valueType="num">
                                      <p:cBhvr>
                                        <p:cTn dur="1000" fill="hold" id="31"/>
                                        <p:tgtEl>
                                          <p:spTgt spid="28"/>
                                        </p:tgtEl>
                                        <p:attrNameLst>
                                          <p:attrName>ppt_y</p:attrName>
                                        </p:attrNameLst>
                                      </p:cBhvr>
                                      <p:tavLst>
                                        <p:tav tm="0">
                                          <p:val>
                                            <p:strVal val="#ppt_y+.1"/>
                                          </p:val>
                                        </p:tav>
                                        <p:tav tm="100000">
                                          <p:val>
                                            <p:strVal val="#ppt_y"/>
                                          </p:val>
                                        </p:tav>
                                      </p:tavLst>
                                    </p:anim>
                                  </p:childTnLst>
                                </p:cTn>
                              </p:par>
                            </p:childTnLst>
                          </p:cTn>
                        </p:par>
                      </p:childTnLst>
                    </p:cTn>
                  </p:par>
                  <p:par>
                    <p:cTn fill="hold" id="32" nodeType="clickPar">
                      <p:stCondLst>
                        <p:cond delay="indefinite"/>
                        <p:cond delay="0" evt="onBegin">
                          <p:tn val="31"/>
                        </p:cond>
                      </p:stCondLst>
                      <p:childTnLst>
                        <p:par>
                          <p:cTn fill="hold" id="33" nodeType="afterGroup">
                            <p:stCondLst>
                              <p:cond delay="0"/>
                            </p:stCondLst>
                            <p:childTnLst>
                              <p:par>
                                <p:cTn fill="hold" grpId="0" id="34" nodeType="clickEffect" presetClass="entr" presetID="42" presetSubtype="0">
                                  <p:stCondLst>
                                    <p:cond delay="0"/>
                                  </p:stCondLst>
                                  <p:childTnLst>
                                    <p:set>
                                      <p:cBhvr>
                                        <p:cTn dur="1" fill="hold" id="35">
                                          <p:stCondLst>
                                            <p:cond delay="0"/>
                                          </p:stCondLst>
                                        </p:cTn>
                                        <p:tgtEl>
                                          <p:spTgt spid="18"/>
                                        </p:tgtEl>
                                        <p:attrNameLst>
                                          <p:attrName>style.visibility</p:attrName>
                                        </p:attrNameLst>
                                      </p:cBhvr>
                                      <p:to>
                                        <p:strVal val="visible"/>
                                      </p:to>
                                    </p:set>
                                    <p:animEffect filter="fade" transition="in">
                                      <p:cBhvr>
                                        <p:cTn dur="1000" id="36"/>
                                        <p:tgtEl>
                                          <p:spTgt spid="18"/>
                                        </p:tgtEl>
                                      </p:cBhvr>
                                    </p:animEffect>
                                    <p:anim calcmode="lin" valueType="num">
                                      <p:cBhvr>
                                        <p:cTn dur="1000" fill="hold" id="37"/>
                                        <p:tgtEl>
                                          <p:spTgt spid="18"/>
                                        </p:tgtEl>
                                        <p:attrNameLst>
                                          <p:attrName>ppt_x</p:attrName>
                                        </p:attrNameLst>
                                      </p:cBhvr>
                                      <p:tavLst>
                                        <p:tav tm="0">
                                          <p:val>
                                            <p:strVal val="#ppt_x"/>
                                          </p:val>
                                        </p:tav>
                                        <p:tav tm="100000">
                                          <p:val>
                                            <p:strVal val="#ppt_x"/>
                                          </p:val>
                                        </p:tav>
                                      </p:tavLst>
                                    </p:anim>
                                    <p:anim calcmode="lin" valueType="num">
                                      <p:cBhvr>
                                        <p:cTn dur="1000" fill="hold" id="38"/>
                                        <p:tgtEl>
                                          <p:spTgt spid="18"/>
                                        </p:tgtEl>
                                        <p:attrNameLst>
                                          <p:attrName>ppt_y</p:attrName>
                                        </p:attrNameLst>
                                      </p:cBhvr>
                                      <p:tavLst>
                                        <p:tav tm="0">
                                          <p:val>
                                            <p:strVal val="#ppt_y+.1"/>
                                          </p:val>
                                        </p:tav>
                                        <p:tav tm="100000">
                                          <p:val>
                                            <p:strVal val="#ppt_y"/>
                                          </p:val>
                                        </p:tav>
                                      </p:tavLst>
                                    </p:anim>
                                  </p:childTnLst>
                                </p:cTn>
                              </p:par>
                              <p:par>
                                <p:cTn fill="hold" id="39" nodeType="withEffect" presetClass="entr" presetID="42" presetSubtype="0">
                                  <p:stCondLst>
                                    <p:cond delay="0"/>
                                  </p:stCondLst>
                                  <p:childTnLst>
                                    <p:set>
                                      <p:cBhvr>
                                        <p:cTn dur="1" fill="hold" id="40">
                                          <p:stCondLst>
                                            <p:cond delay="0"/>
                                          </p:stCondLst>
                                        </p:cTn>
                                        <p:tgtEl>
                                          <p:spTgt spid="29"/>
                                        </p:tgtEl>
                                        <p:attrNameLst>
                                          <p:attrName>style.visibility</p:attrName>
                                        </p:attrNameLst>
                                      </p:cBhvr>
                                      <p:to>
                                        <p:strVal val="visible"/>
                                      </p:to>
                                    </p:set>
                                    <p:animEffect filter="fade" transition="in">
                                      <p:cBhvr>
                                        <p:cTn dur="1000" id="41"/>
                                        <p:tgtEl>
                                          <p:spTgt spid="29"/>
                                        </p:tgtEl>
                                      </p:cBhvr>
                                    </p:animEffect>
                                    <p:anim calcmode="lin" valueType="num">
                                      <p:cBhvr>
                                        <p:cTn dur="1000" fill="hold" id="42"/>
                                        <p:tgtEl>
                                          <p:spTgt spid="29"/>
                                        </p:tgtEl>
                                        <p:attrNameLst>
                                          <p:attrName>ppt_x</p:attrName>
                                        </p:attrNameLst>
                                      </p:cBhvr>
                                      <p:tavLst>
                                        <p:tav tm="0">
                                          <p:val>
                                            <p:strVal val="#ppt_x"/>
                                          </p:val>
                                        </p:tav>
                                        <p:tav tm="100000">
                                          <p:val>
                                            <p:strVal val="#ppt_x"/>
                                          </p:val>
                                        </p:tav>
                                      </p:tavLst>
                                    </p:anim>
                                    <p:anim calcmode="lin" valueType="num">
                                      <p:cBhvr>
                                        <p:cTn dur="1000" fill="hold" id="43"/>
                                        <p:tgtEl>
                                          <p:spTgt spid="29"/>
                                        </p:tgtEl>
                                        <p:attrNameLst>
                                          <p:attrName>ppt_y</p:attrName>
                                        </p:attrNameLst>
                                      </p:cBhvr>
                                      <p:tavLst>
                                        <p:tav tm="0">
                                          <p:val>
                                            <p:strVal val="#ppt_y+.1"/>
                                          </p:val>
                                        </p:tav>
                                        <p:tav tm="100000">
                                          <p:val>
                                            <p:strVal val="#ppt_y"/>
                                          </p:val>
                                        </p:tav>
                                      </p:tavLst>
                                    </p:anim>
                                  </p:childTnLst>
                                </p:cTn>
                              </p:par>
                            </p:childTnLst>
                          </p:cTn>
                        </p:par>
                      </p:childTnLst>
                    </p:cTn>
                  </p:par>
                  <p:par>
                    <p:cTn fill="hold" id="44" nodeType="clickPar">
                      <p:stCondLst>
                        <p:cond delay="indefinite"/>
                        <p:cond delay="0" evt="onBegin">
                          <p:tn val="43"/>
                        </p:cond>
                      </p:stCondLst>
                      <p:childTnLst>
                        <p:par>
                          <p:cTn fill="hold" id="45" nodeType="afterGroup">
                            <p:stCondLst>
                              <p:cond delay="0"/>
                            </p:stCondLst>
                            <p:childTnLst>
                              <p:par>
                                <p:cTn fill="hold" grpId="0" id="46" nodeType="clickEffect" presetClass="entr" presetID="42" presetSubtype="0">
                                  <p:stCondLst>
                                    <p:cond delay="0"/>
                                  </p:stCondLst>
                                  <p:childTnLst>
                                    <p:set>
                                      <p:cBhvr>
                                        <p:cTn dur="1" fill="hold" id="47">
                                          <p:stCondLst>
                                            <p:cond delay="0"/>
                                          </p:stCondLst>
                                        </p:cTn>
                                        <p:tgtEl>
                                          <p:spTgt spid="17"/>
                                        </p:tgtEl>
                                        <p:attrNameLst>
                                          <p:attrName>style.visibility</p:attrName>
                                        </p:attrNameLst>
                                      </p:cBhvr>
                                      <p:to>
                                        <p:strVal val="visible"/>
                                      </p:to>
                                    </p:set>
                                    <p:animEffect filter="fade" transition="in">
                                      <p:cBhvr>
                                        <p:cTn dur="1000" id="48"/>
                                        <p:tgtEl>
                                          <p:spTgt spid="17"/>
                                        </p:tgtEl>
                                      </p:cBhvr>
                                    </p:animEffect>
                                    <p:anim calcmode="lin" valueType="num">
                                      <p:cBhvr>
                                        <p:cTn dur="1000" fill="hold" id="49"/>
                                        <p:tgtEl>
                                          <p:spTgt spid="17"/>
                                        </p:tgtEl>
                                        <p:attrNameLst>
                                          <p:attrName>ppt_x</p:attrName>
                                        </p:attrNameLst>
                                      </p:cBhvr>
                                      <p:tavLst>
                                        <p:tav tm="0">
                                          <p:val>
                                            <p:strVal val="#ppt_x"/>
                                          </p:val>
                                        </p:tav>
                                        <p:tav tm="100000">
                                          <p:val>
                                            <p:strVal val="#ppt_x"/>
                                          </p:val>
                                        </p:tav>
                                      </p:tavLst>
                                    </p:anim>
                                    <p:anim calcmode="lin" valueType="num">
                                      <p:cBhvr>
                                        <p:cTn dur="1000" fill="hold" id="50"/>
                                        <p:tgtEl>
                                          <p:spTgt spid="17"/>
                                        </p:tgtEl>
                                        <p:attrNameLst>
                                          <p:attrName>ppt_y</p:attrName>
                                        </p:attrNameLst>
                                      </p:cBhvr>
                                      <p:tavLst>
                                        <p:tav tm="0">
                                          <p:val>
                                            <p:strVal val="#ppt_y+.1"/>
                                          </p:val>
                                        </p:tav>
                                        <p:tav tm="100000">
                                          <p:val>
                                            <p:strVal val="#ppt_y"/>
                                          </p:val>
                                        </p:tav>
                                      </p:tavLst>
                                    </p:anim>
                                  </p:childTnLst>
                                </p:cTn>
                              </p:par>
                              <p:par>
                                <p:cTn fill="hold" id="51" nodeType="withEffect" presetClass="entr" presetID="42" presetSubtype="0">
                                  <p:stCondLst>
                                    <p:cond delay="0"/>
                                  </p:stCondLst>
                                  <p:childTnLst>
                                    <p:set>
                                      <p:cBhvr>
                                        <p:cTn dur="1" fill="hold" id="52">
                                          <p:stCondLst>
                                            <p:cond delay="0"/>
                                          </p:stCondLst>
                                        </p:cTn>
                                        <p:tgtEl>
                                          <p:spTgt spid="32"/>
                                        </p:tgtEl>
                                        <p:attrNameLst>
                                          <p:attrName>style.visibility</p:attrName>
                                        </p:attrNameLst>
                                      </p:cBhvr>
                                      <p:to>
                                        <p:strVal val="visible"/>
                                      </p:to>
                                    </p:set>
                                    <p:animEffect filter="fade" transition="in">
                                      <p:cBhvr>
                                        <p:cTn dur="1000" id="53"/>
                                        <p:tgtEl>
                                          <p:spTgt spid="32"/>
                                        </p:tgtEl>
                                      </p:cBhvr>
                                    </p:animEffect>
                                    <p:anim calcmode="lin" valueType="num">
                                      <p:cBhvr>
                                        <p:cTn dur="1000" fill="hold" id="54"/>
                                        <p:tgtEl>
                                          <p:spTgt spid="32"/>
                                        </p:tgtEl>
                                        <p:attrNameLst>
                                          <p:attrName>ppt_x</p:attrName>
                                        </p:attrNameLst>
                                      </p:cBhvr>
                                      <p:tavLst>
                                        <p:tav tm="0">
                                          <p:val>
                                            <p:strVal val="#ppt_x"/>
                                          </p:val>
                                        </p:tav>
                                        <p:tav tm="100000">
                                          <p:val>
                                            <p:strVal val="#ppt_x"/>
                                          </p:val>
                                        </p:tav>
                                      </p:tavLst>
                                    </p:anim>
                                    <p:anim calcmode="lin" valueType="num">
                                      <p:cBhvr>
                                        <p:cTn dur="1000" fill="hold" id="55"/>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6"/>
      <p:bldP grpId="0" spid="17"/>
      <p:bldP grpId="0" spid="18"/>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3" name="文本框 32">
            <a:extLst>
              <a:ext uri="{FF2B5EF4-FFF2-40B4-BE49-F238E27FC236}">
                <a16:creationId xmlns:a16="http://schemas.microsoft.com/office/drawing/2014/main" id="{9925577F-60D6-42F5-8445-126E227A7546}"/>
              </a:ext>
            </a:extLst>
          </p:cNvPr>
          <p:cNvSpPr txBox="1"/>
          <p:nvPr/>
        </p:nvSpPr>
        <p:spPr>
          <a:xfrm>
            <a:off x="183028" y="196859"/>
            <a:ext cx="3279816" cy="701040"/>
          </a:xfrm>
          <a:prstGeom prst="rect">
            <a:avLst/>
          </a:prstGeom>
          <a:noFill/>
        </p:spPr>
        <p:txBody>
          <a:bodyPr rtlCol="0" wrap="square">
            <a:spAutoFit/>
          </a:bodyPr>
          <a:lstStyle/>
          <a:p>
            <a:pPr defTabSz="457200"/>
            <a:r>
              <a:rPr altLang="en-US" b="1" lang="zh-CN" sz="4000">
                <a:solidFill>
                  <a:srgbClr val="007AD6"/>
                </a:solidFill>
                <a:effectLst>
                  <a:outerShdw algn="tl" blurRad="38100" dir="2700000" dist="38100">
                    <a:srgbClr val="000000">
                      <a:alpha val="43137"/>
                    </a:srgbClr>
                  </a:outerShdw>
                </a:effectLst>
                <a:latin charset="-122" panose="01010104010101010101" pitchFamily="2" typeface="腾祥金砖黑简"/>
                <a:ea charset="-122" panose="01010104010101010101" pitchFamily="2" typeface="腾祥金砖黑简"/>
                <a:cs typeface="+mn-ea"/>
                <a:sym typeface="+mn-lt"/>
              </a:rPr>
              <a:t>我的性格</a:t>
            </a:r>
          </a:p>
        </p:txBody>
      </p:sp>
      <p:pic>
        <p:nvPicPr>
          <p:cNvPr id="34" name="图片 33">
            <a:extLst>
              <a:ext uri="{FF2B5EF4-FFF2-40B4-BE49-F238E27FC236}">
                <a16:creationId xmlns:a16="http://schemas.microsoft.com/office/drawing/2014/main" id="{A1ABB878-5759-40CC-B07A-8331BB8C2EC0}"/>
              </a:ext>
            </a:extLst>
          </p:cNvPr>
          <p:cNvPicPr>
            <a:picLocks noChangeAspect="1"/>
          </p:cNvPicPr>
          <p:nvPr/>
        </p:nvPicPr>
        <p:blipFill>
          <a:blip r:embed="rId3">
            <a:extLst>
              <a:ext uri="{28A0092B-C50C-407E-A947-70E740481C1C}">
                <a14:useLocalDpi val="0"/>
              </a:ext>
            </a:extLst>
          </a:blip>
          <a:stretch>
            <a:fillRect/>
          </a:stretch>
        </p:blipFill>
        <p:spPr>
          <a:xfrm>
            <a:off x="3887134" y="1462728"/>
            <a:ext cx="4109354" cy="3932542"/>
          </a:xfrm>
          <a:prstGeom prst="rect">
            <a:avLst/>
          </a:prstGeom>
        </p:spPr>
      </p:pic>
      <p:sp>
        <p:nvSpPr>
          <p:cNvPr id="35" name="矩形 34">
            <a:extLst>
              <a:ext uri="{FF2B5EF4-FFF2-40B4-BE49-F238E27FC236}">
                <a16:creationId xmlns:a16="http://schemas.microsoft.com/office/drawing/2014/main" id="{81D09C7A-A38E-4ECA-A53B-C32377387399}"/>
              </a:ext>
            </a:extLst>
          </p:cNvPr>
          <p:cNvSpPr/>
          <p:nvPr/>
        </p:nvSpPr>
        <p:spPr>
          <a:xfrm>
            <a:off x="1688703" y="1691088"/>
            <a:ext cx="1774141" cy="518160"/>
          </a:xfrm>
          <a:prstGeom prst="rect">
            <a:avLst/>
          </a:prstGeom>
        </p:spPr>
        <p:txBody>
          <a:bodyPr wrap="square">
            <a:spAutoFit/>
          </a:bodyPr>
          <a:lstStyle/>
          <a:p>
            <a:pPr algn="ctr"/>
            <a:r>
              <a:rPr altLang="en-US" lang="zh-CN" sz="2800">
                <a:solidFill>
                  <a:schemeClr val="tx1">
                    <a:lumMod val="85000"/>
                    <a:lumOff val="15000"/>
                  </a:schemeClr>
                </a:solidFill>
                <a:latin charset="-122" panose="040f0500000000000000" pitchFamily="82" typeface="华康少女文字W5(P)"/>
                <a:ea charset="-122" panose="040f0500000000000000" pitchFamily="82" typeface="华康少女文字W5(P)"/>
                <a:cs typeface="+mn-ea"/>
                <a:sym typeface="+mn-lt"/>
              </a:rPr>
              <a:t>勇敢大方</a:t>
            </a:r>
          </a:p>
        </p:txBody>
      </p:sp>
      <p:sp>
        <p:nvSpPr>
          <p:cNvPr id="36" name="Text Box 10">
            <a:extLst>
              <a:ext uri="{FF2B5EF4-FFF2-40B4-BE49-F238E27FC236}">
                <a16:creationId xmlns:a16="http://schemas.microsoft.com/office/drawing/2014/main" id="{1EF4F924-5402-427B-B209-A3041A8C8128}"/>
              </a:ext>
            </a:extLst>
          </p:cNvPr>
          <p:cNvSpPr txBox="1">
            <a:spLocks noChangeArrowheads="1"/>
          </p:cNvSpPr>
          <p:nvPr/>
        </p:nvSpPr>
        <p:spPr bwMode="auto">
          <a:xfrm>
            <a:off x="1082864" y="2214308"/>
            <a:ext cx="2985818"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ctr">
              <a:lnSpc>
                <a:spcPct val="150000"/>
              </a:lnSpc>
            </a:pPr>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cs charset="-122" panose="03000509000000000000" pitchFamily="65" typeface="黑体-繁"/>
              </a:rPr>
              <a:t>在这里输入内容文本在这里输入内容文本在这里输入内容文本在这里输入内容文本在这里输入内</a:t>
            </a:r>
          </a:p>
        </p:txBody>
      </p:sp>
      <p:sp>
        <p:nvSpPr>
          <p:cNvPr id="37" name="矩形 36">
            <a:extLst>
              <a:ext uri="{FF2B5EF4-FFF2-40B4-BE49-F238E27FC236}">
                <a16:creationId xmlns:a16="http://schemas.microsoft.com/office/drawing/2014/main" id="{6DE08573-7E6C-4B82-8140-E5BE7EC74B4C}"/>
              </a:ext>
            </a:extLst>
          </p:cNvPr>
          <p:cNvSpPr/>
          <p:nvPr/>
        </p:nvSpPr>
        <p:spPr>
          <a:xfrm>
            <a:off x="2112993" y="4152954"/>
            <a:ext cx="1774141" cy="518160"/>
          </a:xfrm>
          <a:prstGeom prst="rect">
            <a:avLst/>
          </a:prstGeom>
        </p:spPr>
        <p:txBody>
          <a:bodyPr wrap="square">
            <a:spAutoFit/>
          </a:bodyPr>
          <a:lstStyle/>
          <a:p>
            <a:pPr algn="ctr"/>
            <a:r>
              <a:rPr altLang="en-US" lang="zh-CN" sz="2800">
                <a:solidFill>
                  <a:schemeClr val="tx1">
                    <a:lumMod val="85000"/>
                    <a:lumOff val="15000"/>
                  </a:schemeClr>
                </a:solidFill>
                <a:latin charset="-122" panose="040f0500000000000000" pitchFamily="82" typeface="华康少女文字W5(P)"/>
                <a:ea charset="-122" panose="040f0500000000000000" pitchFamily="82" typeface="华康少女文字W5(P)"/>
                <a:cs typeface="+mn-ea"/>
                <a:sym typeface="+mn-lt"/>
              </a:rPr>
              <a:t>勤奋乐观</a:t>
            </a:r>
          </a:p>
        </p:txBody>
      </p:sp>
      <p:sp>
        <p:nvSpPr>
          <p:cNvPr id="48" name="Text Box 10">
            <a:extLst>
              <a:ext uri="{FF2B5EF4-FFF2-40B4-BE49-F238E27FC236}">
                <a16:creationId xmlns:a16="http://schemas.microsoft.com/office/drawing/2014/main" id="{105FA9AA-2BF7-42C2-91DB-53B1E42385EB}"/>
              </a:ext>
            </a:extLst>
          </p:cNvPr>
          <p:cNvSpPr txBox="1">
            <a:spLocks noChangeArrowheads="1"/>
          </p:cNvSpPr>
          <p:nvPr/>
        </p:nvSpPr>
        <p:spPr bwMode="auto">
          <a:xfrm>
            <a:off x="1507154" y="4676174"/>
            <a:ext cx="2985818"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ctr">
              <a:lnSpc>
                <a:spcPct val="150000"/>
              </a:lnSpc>
            </a:pPr>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cs charset="-122" panose="03000509000000000000" pitchFamily="65" typeface="黑体-繁"/>
              </a:rPr>
              <a:t>在这里输入内容文本在这里输入内容文本在这里输入内容文本在这里输入内容文本在这里输入内</a:t>
            </a:r>
          </a:p>
        </p:txBody>
      </p:sp>
      <p:sp>
        <p:nvSpPr>
          <p:cNvPr id="49" name="矩形 48">
            <a:extLst>
              <a:ext uri="{FF2B5EF4-FFF2-40B4-BE49-F238E27FC236}">
                <a16:creationId xmlns:a16="http://schemas.microsoft.com/office/drawing/2014/main" id="{66A15EF6-358F-40F4-BAAD-2F25D500A6E2}"/>
              </a:ext>
            </a:extLst>
          </p:cNvPr>
          <p:cNvSpPr/>
          <p:nvPr/>
        </p:nvSpPr>
        <p:spPr>
          <a:xfrm>
            <a:off x="8883558" y="2581781"/>
            <a:ext cx="1774141" cy="518160"/>
          </a:xfrm>
          <a:prstGeom prst="rect">
            <a:avLst/>
          </a:prstGeom>
        </p:spPr>
        <p:txBody>
          <a:bodyPr wrap="square">
            <a:spAutoFit/>
          </a:bodyPr>
          <a:lstStyle/>
          <a:p>
            <a:pPr algn="ctr"/>
            <a:r>
              <a:rPr altLang="en-US" lang="zh-CN" sz="2800">
                <a:solidFill>
                  <a:schemeClr val="tx1">
                    <a:lumMod val="85000"/>
                    <a:lumOff val="15000"/>
                  </a:schemeClr>
                </a:solidFill>
                <a:latin charset="-122" panose="040f0500000000000000" pitchFamily="82" typeface="华康少女文字W5(P)"/>
                <a:ea charset="-122" panose="040f0500000000000000" pitchFamily="82" typeface="华康少女文字W5(P)"/>
                <a:cs typeface="+mn-ea"/>
                <a:sym typeface="+mn-lt"/>
              </a:rPr>
              <a:t>积极向上</a:t>
            </a:r>
          </a:p>
        </p:txBody>
      </p:sp>
      <p:sp>
        <p:nvSpPr>
          <p:cNvPr id="50" name="Text Box 10">
            <a:extLst>
              <a:ext uri="{FF2B5EF4-FFF2-40B4-BE49-F238E27FC236}">
                <a16:creationId xmlns:a16="http://schemas.microsoft.com/office/drawing/2014/main" id="{592E5763-3658-4EC4-B5B1-7BD2A829CCB8}"/>
              </a:ext>
            </a:extLst>
          </p:cNvPr>
          <p:cNvSpPr txBox="1">
            <a:spLocks noChangeArrowheads="1"/>
          </p:cNvSpPr>
          <p:nvPr/>
        </p:nvSpPr>
        <p:spPr bwMode="auto">
          <a:xfrm>
            <a:off x="8277718" y="3105001"/>
            <a:ext cx="2985818"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ctr">
              <a:lnSpc>
                <a:spcPct val="150000"/>
              </a:lnSpc>
            </a:pPr>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cs charset="-122" panose="03000509000000000000" pitchFamily="65" typeface="黑体-繁"/>
              </a:rPr>
              <a:t>在这里输入内容文本在这里输入内容文本在这里输入内容文本在这里输入内容文本在这里输入内</a:t>
            </a:r>
          </a:p>
        </p:txBody>
      </p:sp>
    </p:spTree>
    <p:extLst>
      <p:ext uri="{BB962C8B-B14F-4D97-AF65-F5344CB8AC3E}">
        <p14:creationId val="85846895"/>
      </p:ext>
    </p:extLst>
  </p:cSld>
  <p:clrMapOvr>
    <a:masterClrMapping/>
  </p:clrMapOvr>
  <mc:AlternateContent>
    <mc:Choice Requires="p15">
      <p:transition p14:dur="2000" spd="slow">
        <p15:prstTrans prst="fallOve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34"/>
                                        </p:tgtEl>
                                        <p:attrNameLst>
                                          <p:attrName>style.visibility</p:attrName>
                                        </p:attrNameLst>
                                      </p:cBhvr>
                                      <p:to>
                                        <p:strVal val="visible"/>
                                      </p:to>
                                    </p:set>
                                    <p:anim calcmode="lin" valueType="num">
                                      <p:cBhvr>
                                        <p:cTn dur="500" fill="hold" id="7"/>
                                        <p:tgtEl>
                                          <p:spTgt spid="34"/>
                                        </p:tgtEl>
                                        <p:attrNameLst>
                                          <p:attrName>ppt_w</p:attrName>
                                        </p:attrNameLst>
                                      </p:cBhvr>
                                      <p:tavLst>
                                        <p:tav tm="0">
                                          <p:val>
                                            <p:fltVal val="0"/>
                                          </p:val>
                                        </p:tav>
                                        <p:tav tm="100000">
                                          <p:val>
                                            <p:strVal val="#ppt_w"/>
                                          </p:val>
                                        </p:tav>
                                      </p:tavLst>
                                    </p:anim>
                                    <p:anim calcmode="lin" valueType="num">
                                      <p:cBhvr>
                                        <p:cTn dur="500" fill="hold" id="8"/>
                                        <p:tgtEl>
                                          <p:spTgt spid="34"/>
                                        </p:tgtEl>
                                        <p:attrNameLst>
                                          <p:attrName>ppt_h</p:attrName>
                                        </p:attrNameLst>
                                      </p:cBhvr>
                                      <p:tavLst>
                                        <p:tav tm="0">
                                          <p:val>
                                            <p:fltVal val="0"/>
                                          </p:val>
                                        </p:tav>
                                        <p:tav tm="100000">
                                          <p:val>
                                            <p:strVal val="#ppt_h"/>
                                          </p:val>
                                        </p:tav>
                                      </p:tavLst>
                                    </p:anim>
                                    <p:animEffect filter="fade" transition="in">
                                      <p:cBhvr>
                                        <p:cTn dur="500" id="9"/>
                                        <p:tgtEl>
                                          <p:spTgt spid="34"/>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16" presetSubtype="21">
                                  <p:stCondLst>
                                    <p:cond delay="0"/>
                                  </p:stCondLst>
                                  <p:childTnLst>
                                    <p:set>
                                      <p:cBhvr>
                                        <p:cTn dur="1" fill="hold" id="13">
                                          <p:stCondLst>
                                            <p:cond delay="0"/>
                                          </p:stCondLst>
                                        </p:cTn>
                                        <p:tgtEl>
                                          <p:spTgt spid="35"/>
                                        </p:tgtEl>
                                        <p:attrNameLst>
                                          <p:attrName>style.visibility</p:attrName>
                                        </p:attrNameLst>
                                      </p:cBhvr>
                                      <p:to>
                                        <p:strVal val="visible"/>
                                      </p:to>
                                    </p:set>
                                    <p:animEffect filter="barn(inVertical)" transition="in">
                                      <p:cBhvr>
                                        <p:cTn dur="500" id="14"/>
                                        <p:tgtEl>
                                          <p:spTgt spid="35"/>
                                        </p:tgtEl>
                                      </p:cBhvr>
                                    </p:animEffect>
                                  </p:childTnLst>
                                </p:cTn>
                              </p:par>
                              <p:par>
                                <p:cTn fill="hold" grpId="0" id="15" nodeType="withEffect" presetClass="entr" presetID="16" presetSubtype="21">
                                  <p:stCondLst>
                                    <p:cond delay="0"/>
                                  </p:stCondLst>
                                  <p:childTnLst>
                                    <p:set>
                                      <p:cBhvr>
                                        <p:cTn dur="1" fill="hold" id="16">
                                          <p:stCondLst>
                                            <p:cond delay="0"/>
                                          </p:stCondLst>
                                        </p:cTn>
                                        <p:tgtEl>
                                          <p:spTgt spid="36"/>
                                        </p:tgtEl>
                                        <p:attrNameLst>
                                          <p:attrName>style.visibility</p:attrName>
                                        </p:attrNameLst>
                                      </p:cBhvr>
                                      <p:to>
                                        <p:strVal val="visible"/>
                                      </p:to>
                                    </p:set>
                                    <p:animEffect filter="barn(inVertical)" transition="in">
                                      <p:cBhvr>
                                        <p:cTn dur="500" id="17"/>
                                        <p:tgtEl>
                                          <p:spTgt spid="36"/>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16" presetSubtype="21">
                                  <p:stCondLst>
                                    <p:cond delay="0"/>
                                  </p:stCondLst>
                                  <p:childTnLst>
                                    <p:set>
                                      <p:cBhvr>
                                        <p:cTn dur="1" fill="hold" id="21">
                                          <p:stCondLst>
                                            <p:cond delay="0"/>
                                          </p:stCondLst>
                                        </p:cTn>
                                        <p:tgtEl>
                                          <p:spTgt spid="37"/>
                                        </p:tgtEl>
                                        <p:attrNameLst>
                                          <p:attrName>style.visibility</p:attrName>
                                        </p:attrNameLst>
                                      </p:cBhvr>
                                      <p:to>
                                        <p:strVal val="visible"/>
                                      </p:to>
                                    </p:set>
                                    <p:animEffect filter="barn(inVertical)" transition="in">
                                      <p:cBhvr>
                                        <p:cTn dur="500" id="22"/>
                                        <p:tgtEl>
                                          <p:spTgt spid="37"/>
                                        </p:tgtEl>
                                      </p:cBhvr>
                                    </p:animEffect>
                                  </p:childTnLst>
                                </p:cTn>
                              </p:par>
                              <p:par>
                                <p:cTn fill="hold" grpId="0" id="23" nodeType="withEffect" presetClass="entr" presetID="16" presetSubtype="21">
                                  <p:stCondLst>
                                    <p:cond delay="0"/>
                                  </p:stCondLst>
                                  <p:childTnLst>
                                    <p:set>
                                      <p:cBhvr>
                                        <p:cTn dur="1" fill="hold" id="24">
                                          <p:stCondLst>
                                            <p:cond delay="0"/>
                                          </p:stCondLst>
                                        </p:cTn>
                                        <p:tgtEl>
                                          <p:spTgt spid="48"/>
                                        </p:tgtEl>
                                        <p:attrNameLst>
                                          <p:attrName>style.visibility</p:attrName>
                                        </p:attrNameLst>
                                      </p:cBhvr>
                                      <p:to>
                                        <p:strVal val="visible"/>
                                      </p:to>
                                    </p:set>
                                    <p:animEffect filter="barn(inVertical)" transition="in">
                                      <p:cBhvr>
                                        <p:cTn dur="500" id="25"/>
                                        <p:tgtEl>
                                          <p:spTgt spid="48"/>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16" presetSubtype="21">
                                  <p:stCondLst>
                                    <p:cond delay="0"/>
                                  </p:stCondLst>
                                  <p:childTnLst>
                                    <p:set>
                                      <p:cBhvr>
                                        <p:cTn dur="1" fill="hold" id="29">
                                          <p:stCondLst>
                                            <p:cond delay="0"/>
                                          </p:stCondLst>
                                        </p:cTn>
                                        <p:tgtEl>
                                          <p:spTgt spid="49"/>
                                        </p:tgtEl>
                                        <p:attrNameLst>
                                          <p:attrName>style.visibility</p:attrName>
                                        </p:attrNameLst>
                                      </p:cBhvr>
                                      <p:to>
                                        <p:strVal val="visible"/>
                                      </p:to>
                                    </p:set>
                                    <p:animEffect filter="barn(inVertical)" transition="in">
                                      <p:cBhvr>
                                        <p:cTn dur="500" id="30"/>
                                        <p:tgtEl>
                                          <p:spTgt spid="49"/>
                                        </p:tgtEl>
                                      </p:cBhvr>
                                    </p:animEffect>
                                  </p:childTnLst>
                                </p:cTn>
                              </p:par>
                              <p:par>
                                <p:cTn fill="hold" grpId="0" id="31" nodeType="withEffect" presetClass="entr" presetID="16" presetSubtype="21">
                                  <p:stCondLst>
                                    <p:cond delay="0"/>
                                  </p:stCondLst>
                                  <p:childTnLst>
                                    <p:set>
                                      <p:cBhvr>
                                        <p:cTn dur="1" fill="hold" id="32">
                                          <p:stCondLst>
                                            <p:cond delay="0"/>
                                          </p:stCondLst>
                                        </p:cTn>
                                        <p:tgtEl>
                                          <p:spTgt spid="50"/>
                                        </p:tgtEl>
                                        <p:attrNameLst>
                                          <p:attrName>style.visibility</p:attrName>
                                        </p:attrNameLst>
                                      </p:cBhvr>
                                      <p:to>
                                        <p:strVal val="visible"/>
                                      </p:to>
                                    </p:set>
                                    <p:animEffect filter="barn(inVertical)" transition="in">
                                      <p:cBhvr>
                                        <p:cTn dur="500" id="33"/>
                                        <p:tgtEl>
                                          <p:spTgt spid="5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5"/>
      <p:bldP grpId="0" spid="36"/>
      <p:bldP grpId="0" spid="37"/>
      <p:bldP grpId="0" spid="48"/>
      <p:bldP grpId="0" spid="49"/>
      <p:bldP grpId="0" spid="50"/>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文本框 8">
            <a:extLst>
              <a:ext uri="{FF2B5EF4-FFF2-40B4-BE49-F238E27FC236}">
                <a16:creationId xmlns:a16="http://schemas.microsoft.com/office/drawing/2014/main" id="{3BE42CF8-1284-4DAF-AF7E-A90F1C0B1664}"/>
              </a:ext>
            </a:extLst>
          </p:cNvPr>
          <p:cNvSpPr txBox="1"/>
          <p:nvPr/>
        </p:nvSpPr>
        <p:spPr>
          <a:xfrm>
            <a:off x="183028" y="196859"/>
            <a:ext cx="3279816" cy="701040"/>
          </a:xfrm>
          <a:prstGeom prst="rect">
            <a:avLst/>
          </a:prstGeom>
          <a:noFill/>
        </p:spPr>
        <p:txBody>
          <a:bodyPr rtlCol="0" wrap="square">
            <a:spAutoFit/>
          </a:bodyPr>
          <a:lstStyle/>
          <a:p>
            <a:pPr defTabSz="457200"/>
            <a:r>
              <a:rPr altLang="en-US" b="1" lang="zh-CN" sz="4000">
                <a:solidFill>
                  <a:srgbClr val="007AD6"/>
                </a:solidFill>
                <a:effectLst>
                  <a:outerShdw algn="tl" blurRad="38100" dir="2700000" dist="38100">
                    <a:srgbClr val="000000">
                      <a:alpha val="43137"/>
                    </a:srgbClr>
                  </a:outerShdw>
                </a:effectLst>
                <a:latin charset="-122" panose="01010104010101010101" pitchFamily="2" typeface="腾祥金砖黑简"/>
                <a:ea charset="-122" panose="01010104010101010101" pitchFamily="2" typeface="腾祥金砖黑简"/>
                <a:cs typeface="+mn-ea"/>
                <a:sym typeface="+mn-lt"/>
              </a:rPr>
              <a:t>获奖荣誉</a:t>
            </a:r>
          </a:p>
        </p:txBody>
      </p:sp>
      <p:pic>
        <p:nvPicPr>
          <p:cNvPr descr="df2efac5b64d287f63289893aed64758" id="10" name="图片 1">
            <a:extLst>
              <a:ext uri="{FF2B5EF4-FFF2-40B4-BE49-F238E27FC236}">
                <a16:creationId xmlns:a16="http://schemas.microsoft.com/office/drawing/2014/main" id="{64FD50EB-667D-4924-93CE-B1836305E46E}"/>
              </a:ext>
            </a:extLst>
          </p:cNvPr>
          <p:cNvPicPr>
            <a:picLocks noChangeArrowheads="1" noChangeAspect="1"/>
          </p:cNvPicPr>
          <p:nvPr/>
        </p:nvPicPr>
        <p:blipFill>
          <a:blip r:embed="rId3">
            <a:extLst>
              <a:ext uri="{28A0092B-C50C-407E-A947-70E740481C1C}">
                <a14:useLocalDpi/>
              </a:ext>
            </a:extLst>
          </a:blip>
          <a:stretch>
            <a:fillRect/>
          </a:stretch>
        </p:blipFill>
        <p:spPr bwMode="auto">
          <a:xfrm>
            <a:off x="3991768" y="1079850"/>
            <a:ext cx="4689475" cy="17224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descr="999ba5066198f2db59d550c4dbd2090b" id="12" name="图片 7">
            <a:extLst>
              <a:ext uri="{FF2B5EF4-FFF2-40B4-BE49-F238E27FC236}">
                <a16:creationId xmlns:a16="http://schemas.microsoft.com/office/drawing/2014/main" id="{EE0D3787-DE53-468E-92E1-9B6A577E3A32}"/>
              </a:ext>
            </a:extLst>
          </p:cNvPr>
          <p:cNvPicPr>
            <a:picLocks noChangeArrowheads="1" noChangeAspect="1"/>
          </p:cNvPicPr>
          <p:nvPr/>
        </p:nvPicPr>
        <p:blipFill>
          <a:blip r:embed="rId4">
            <a:extLst>
              <a:ext uri="{28A0092B-C50C-407E-A947-70E740481C1C}">
                <a14:useLocalDpi/>
              </a:ext>
            </a:extLst>
          </a:blip>
          <a:stretch>
            <a:fillRect/>
          </a:stretch>
        </p:blipFill>
        <p:spPr bwMode="auto">
          <a:xfrm>
            <a:off x="578643" y="2289175"/>
            <a:ext cx="11034713" cy="26860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grpSp>
        <p:nvGrpSpPr>
          <p:cNvPr id="16" name="组合 15">
            <a:extLst>
              <a:ext uri="{FF2B5EF4-FFF2-40B4-BE49-F238E27FC236}">
                <a16:creationId xmlns:a16="http://schemas.microsoft.com/office/drawing/2014/main" id="{C9431AB2-A5C8-463E-902E-D8D52575D992}"/>
              </a:ext>
            </a:extLst>
          </p:cNvPr>
          <p:cNvGrpSpPr/>
          <p:nvPr/>
        </p:nvGrpSpPr>
        <p:grpSpPr>
          <a:xfrm>
            <a:off x="1276154" y="2975071"/>
            <a:ext cx="2493973" cy="1314258"/>
            <a:chOff x="1590804" y="4570464"/>
            <a:chExt cx="2493973" cy="1314258"/>
          </a:xfrm>
        </p:grpSpPr>
        <p:sp>
          <p:nvSpPr>
            <p:cNvPr id="17" name="Text Box 10">
              <a:extLst>
                <a:ext uri="{FF2B5EF4-FFF2-40B4-BE49-F238E27FC236}">
                  <a16:creationId xmlns:a16="http://schemas.microsoft.com/office/drawing/2014/main" id="{1E1C1F12-3202-43F9-99B9-1F2CB88F57A8}"/>
                </a:ext>
              </a:extLst>
            </p:cNvPr>
            <p:cNvSpPr txBox="1">
              <a:spLocks noChangeArrowheads="1"/>
            </p:cNvSpPr>
            <p:nvPr/>
          </p:nvSpPr>
          <p:spPr bwMode="auto">
            <a:xfrm>
              <a:off x="1590804" y="4994029"/>
              <a:ext cx="2493973"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ctr">
                <a:lnSpc>
                  <a:spcPct val="150000"/>
                </a:lnSpc>
              </a:pPr>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cs charset="-122" panose="03000509000000000000" pitchFamily="65" typeface="黑体-繁"/>
                </a:rPr>
                <a:t>在这里输入内容文本在这里输入内容文本在这里输入内容文本在这里输入内容文本在这里输入内</a:t>
              </a:r>
            </a:p>
          </p:txBody>
        </p:sp>
        <p:sp>
          <p:nvSpPr>
            <p:cNvPr id="18" name="文本框 17">
              <a:extLst>
                <a:ext uri="{FF2B5EF4-FFF2-40B4-BE49-F238E27FC236}">
                  <a16:creationId xmlns:a16="http://schemas.microsoft.com/office/drawing/2014/main" id="{AD93E496-D41A-4BA3-A459-AE7199584DBE}"/>
                </a:ext>
              </a:extLst>
            </p:cNvPr>
            <p:cNvSpPr txBox="1"/>
            <p:nvPr/>
          </p:nvSpPr>
          <p:spPr>
            <a:xfrm>
              <a:off x="1803859" y="4570464"/>
              <a:ext cx="2067864" cy="396240"/>
            </a:xfrm>
            <a:prstGeom prst="rect">
              <a:avLst/>
            </a:prstGeom>
            <a:noFill/>
          </p:spPr>
          <p:txBody>
            <a:bodyPr rtlCol="0" wrap="square">
              <a:spAutoFit/>
            </a:bodyPr>
            <a:lstStyle/>
            <a:p>
              <a:pPr algn="ctr"/>
              <a:r>
                <a:rPr altLang="en-US" b="1" lang="zh-CN" sz="2000">
                  <a:solidFill>
                    <a:schemeClr val="tx1">
                      <a:lumMod val="85000"/>
                      <a:lumOff val="15000"/>
                    </a:schemeClr>
                  </a:solidFill>
                  <a:latin charset="-122" panose="020b0503020204020204" pitchFamily="34" typeface="微软雅黑"/>
                  <a:ea charset="-122" panose="020b0503020204020204" pitchFamily="34" typeface="微软雅黑"/>
                </a:rPr>
                <a:t>点击输入标题</a:t>
              </a:r>
            </a:p>
          </p:txBody>
        </p:sp>
      </p:grpSp>
      <p:grpSp>
        <p:nvGrpSpPr>
          <p:cNvPr id="19" name="组合 18">
            <a:extLst>
              <a:ext uri="{FF2B5EF4-FFF2-40B4-BE49-F238E27FC236}">
                <a16:creationId xmlns:a16="http://schemas.microsoft.com/office/drawing/2014/main" id="{5306B6D0-850A-497B-961B-A1406475C87F}"/>
              </a:ext>
            </a:extLst>
          </p:cNvPr>
          <p:cNvGrpSpPr/>
          <p:nvPr/>
        </p:nvGrpSpPr>
        <p:grpSpPr>
          <a:xfrm>
            <a:off x="4849012" y="2975071"/>
            <a:ext cx="2493973" cy="1314258"/>
            <a:chOff x="1590804" y="4570464"/>
            <a:chExt cx="2493973" cy="1314258"/>
          </a:xfrm>
        </p:grpSpPr>
        <p:sp>
          <p:nvSpPr>
            <p:cNvPr id="20" name="Text Box 10">
              <a:extLst>
                <a:ext uri="{FF2B5EF4-FFF2-40B4-BE49-F238E27FC236}">
                  <a16:creationId xmlns:a16="http://schemas.microsoft.com/office/drawing/2014/main" id="{D0307AB9-F19B-4DE6-AC36-9A33BD86FE0D}"/>
                </a:ext>
              </a:extLst>
            </p:cNvPr>
            <p:cNvSpPr txBox="1">
              <a:spLocks noChangeArrowheads="1"/>
            </p:cNvSpPr>
            <p:nvPr/>
          </p:nvSpPr>
          <p:spPr bwMode="auto">
            <a:xfrm>
              <a:off x="1590804" y="4994029"/>
              <a:ext cx="2493973"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ctr">
                <a:lnSpc>
                  <a:spcPct val="150000"/>
                </a:lnSpc>
              </a:pPr>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cs charset="-122" panose="03000509000000000000" pitchFamily="65" typeface="黑体-繁"/>
                </a:rPr>
                <a:t>在这里输入内容文本在这里输入内容文本在这里输入内容文本在这里输入内容文本在这里输入内</a:t>
              </a:r>
            </a:p>
          </p:txBody>
        </p:sp>
        <p:sp>
          <p:nvSpPr>
            <p:cNvPr id="21" name="文本框 20">
              <a:extLst>
                <a:ext uri="{FF2B5EF4-FFF2-40B4-BE49-F238E27FC236}">
                  <a16:creationId xmlns:a16="http://schemas.microsoft.com/office/drawing/2014/main" id="{EC28F2FE-6FB1-4B80-ABF6-66CFAF560F0B}"/>
                </a:ext>
              </a:extLst>
            </p:cNvPr>
            <p:cNvSpPr txBox="1"/>
            <p:nvPr/>
          </p:nvSpPr>
          <p:spPr>
            <a:xfrm>
              <a:off x="1803859" y="4570464"/>
              <a:ext cx="2067864" cy="396240"/>
            </a:xfrm>
            <a:prstGeom prst="rect">
              <a:avLst/>
            </a:prstGeom>
            <a:noFill/>
          </p:spPr>
          <p:txBody>
            <a:bodyPr rtlCol="0" wrap="square">
              <a:spAutoFit/>
            </a:bodyPr>
            <a:lstStyle/>
            <a:p>
              <a:pPr algn="ctr"/>
              <a:r>
                <a:rPr altLang="en-US" b="1" lang="zh-CN" sz="2000">
                  <a:solidFill>
                    <a:schemeClr val="tx1">
                      <a:lumMod val="85000"/>
                      <a:lumOff val="15000"/>
                    </a:schemeClr>
                  </a:solidFill>
                  <a:latin charset="-122" panose="020b0503020204020204" pitchFamily="34" typeface="微软雅黑"/>
                  <a:ea charset="-122" panose="020b0503020204020204" pitchFamily="34" typeface="微软雅黑"/>
                </a:rPr>
                <a:t>点击输入标题</a:t>
              </a:r>
            </a:p>
          </p:txBody>
        </p:sp>
      </p:grpSp>
      <p:grpSp>
        <p:nvGrpSpPr>
          <p:cNvPr id="22" name="组合 21">
            <a:extLst>
              <a:ext uri="{FF2B5EF4-FFF2-40B4-BE49-F238E27FC236}">
                <a16:creationId xmlns:a16="http://schemas.microsoft.com/office/drawing/2014/main" id="{7880B91D-D4F0-4E05-9DEE-3CD79B9813B9}"/>
              </a:ext>
            </a:extLst>
          </p:cNvPr>
          <p:cNvGrpSpPr/>
          <p:nvPr/>
        </p:nvGrpSpPr>
        <p:grpSpPr>
          <a:xfrm>
            <a:off x="8421875" y="2975071"/>
            <a:ext cx="2493973" cy="1314258"/>
            <a:chOff x="1590804" y="4570464"/>
            <a:chExt cx="2493973" cy="1314258"/>
          </a:xfrm>
        </p:grpSpPr>
        <p:sp>
          <p:nvSpPr>
            <p:cNvPr id="23" name="Text Box 10">
              <a:extLst>
                <a:ext uri="{FF2B5EF4-FFF2-40B4-BE49-F238E27FC236}">
                  <a16:creationId xmlns:a16="http://schemas.microsoft.com/office/drawing/2014/main" id="{FF1EFF2D-AA96-438E-85A8-D791D7BB8331}"/>
                </a:ext>
              </a:extLst>
            </p:cNvPr>
            <p:cNvSpPr txBox="1">
              <a:spLocks noChangeArrowheads="1"/>
            </p:cNvSpPr>
            <p:nvPr/>
          </p:nvSpPr>
          <p:spPr bwMode="auto">
            <a:xfrm>
              <a:off x="1590804" y="4994029"/>
              <a:ext cx="2493973"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ctr">
                <a:lnSpc>
                  <a:spcPct val="150000"/>
                </a:lnSpc>
              </a:pPr>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cs charset="-122" panose="03000509000000000000" pitchFamily="65" typeface="黑体-繁"/>
                </a:rPr>
                <a:t>在这里输入内容文本在这里输入内容文本在这里输入内容文本在这里输入内容文本在这里输入内</a:t>
              </a:r>
            </a:p>
          </p:txBody>
        </p:sp>
        <p:sp>
          <p:nvSpPr>
            <p:cNvPr id="24" name="文本框 23">
              <a:extLst>
                <a:ext uri="{FF2B5EF4-FFF2-40B4-BE49-F238E27FC236}">
                  <a16:creationId xmlns:a16="http://schemas.microsoft.com/office/drawing/2014/main" id="{572A3896-0135-4B00-9DE9-4E826D618263}"/>
                </a:ext>
              </a:extLst>
            </p:cNvPr>
            <p:cNvSpPr txBox="1"/>
            <p:nvPr/>
          </p:nvSpPr>
          <p:spPr>
            <a:xfrm>
              <a:off x="1803860" y="4570464"/>
              <a:ext cx="2067864" cy="396240"/>
            </a:xfrm>
            <a:prstGeom prst="rect">
              <a:avLst/>
            </a:prstGeom>
            <a:noFill/>
          </p:spPr>
          <p:txBody>
            <a:bodyPr rtlCol="0" wrap="square">
              <a:spAutoFit/>
            </a:bodyPr>
            <a:lstStyle/>
            <a:p>
              <a:pPr algn="ctr"/>
              <a:r>
                <a:rPr altLang="en-US" b="1" lang="zh-CN" sz="2000">
                  <a:solidFill>
                    <a:schemeClr val="tx1">
                      <a:lumMod val="85000"/>
                      <a:lumOff val="15000"/>
                    </a:schemeClr>
                  </a:solidFill>
                  <a:latin charset="-122" panose="020b0503020204020204" pitchFamily="34" typeface="微软雅黑"/>
                  <a:ea charset="-122" panose="020b0503020204020204" pitchFamily="34" typeface="微软雅黑"/>
                </a:rPr>
                <a:t>点击输入标题</a:t>
              </a:r>
            </a:p>
          </p:txBody>
        </p:sp>
      </p:grpSp>
    </p:spTree>
    <p:extLst>
      <p:ext uri="{BB962C8B-B14F-4D97-AF65-F5344CB8AC3E}">
        <p14:creationId val="3666363164"/>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12"/>
                                        </p:tgtEl>
                                        <p:attrNameLst>
                                          <p:attrName>style.visibility</p:attrName>
                                        </p:attrNameLst>
                                      </p:cBhvr>
                                      <p:to>
                                        <p:strVal val="visible"/>
                                      </p:to>
                                    </p:set>
                                    <p:animEffect filter="fade" transition="in">
                                      <p:cBhvr>
                                        <p:cTn dur="1000" id="7"/>
                                        <p:tgtEl>
                                          <p:spTgt spid="12"/>
                                        </p:tgtEl>
                                      </p:cBhvr>
                                    </p:animEffect>
                                    <p:anim calcmode="lin" valueType="num">
                                      <p:cBhvr>
                                        <p:cTn dur="1000" fill="hold" id="8"/>
                                        <p:tgtEl>
                                          <p:spTgt spid="12"/>
                                        </p:tgtEl>
                                        <p:attrNameLst>
                                          <p:attrName>ppt_x</p:attrName>
                                        </p:attrNameLst>
                                      </p:cBhvr>
                                      <p:tavLst>
                                        <p:tav tm="0">
                                          <p:val>
                                            <p:strVal val="#ppt_x"/>
                                          </p:val>
                                        </p:tav>
                                        <p:tav tm="100000">
                                          <p:val>
                                            <p:strVal val="#ppt_x"/>
                                          </p:val>
                                        </p:tav>
                                      </p:tavLst>
                                    </p:anim>
                                    <p:anim calcmode="lin" valueType="num">
                                      <p:cBhvr>
                                        <p:cTn dur="1000" fill="hold" id="9"/>
                                        <p:tgtEl>
                                          <p:spTgt spid="12"/>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53" presetSubtype="0">
                                  <p:stCondLst>
                                    <p:cond delay="0"/>
                                  </p:stCondLst>
                                  <p:childTnLst>
                                    <p:set>
                                      <p:cBhvr>
                                        <p:cTn dur="1" fill="hold" id="13">
                                          <p:stCondLst>
                                            <p:cond delay="0"/>
                                          </p:stCondLst>
                                        </p:cTn>
                                        <p:tgtEl>
                                          <p:spTgt spid="16"/>
                                        </p:tgtEl>
                                        <p:attrNameLst>
                                          <p:attrName>style.visibility</p:attrName>
                                        </p:attrNameLst>
                                      </p:cBhvr>
                                      <p:to>
                                        <p:strVal val="visible"/>
                                      </p:to>
                                    </p:set>
                                    <p:anim calcmode="lin" valueType="num">
                                      <p:cBhvr>
                                        <p:cTn dur="500" fill="hold" id="14"/>
                                        <p:tgtEl>
                                          <p:spTgt spid="16"/>
                                        </p:tgtEl>
                                        <p:attrNameLst>
                                          <p:attrName>ppt_w</p:attrName>
                                        </p:attrNameLst>
                                      </p:cBhvr>
                                      <p:tavLst>
                                        <p:tav tm="0">
                                          <p:val>
                                            <p:fltVal val="0"/>
                                          </p:val>
                                        </p:tav>
                                        <p:tav tm="100000">
                                          <p:val>
                                            <p:strVal val="#ppt_w"/>
                                          </p:val>
                                        </p:tav>
                                      </p:tavLst>
                                    </p:anim>
                                    <p:anim calcmode="lin" valueType="num">
                                      <p:cBhvr>
                                        <p:cTn dur="500" fill="hold" id="15"/>
                                        <p:tgtEl>
                                          <p:spTgt spid="16"/>
                                        </p:tgtEl>
                                        <p:attrNameLst>
                                          <p:attrName>ppt_h</p:attrName>
                                        </p:attrNameLst>
                                      </p:cBhvr>
                                      <p:tavLst>
                                        <p:tav tm="0">
                                          <p:val>
                                            <p:fltVal val="0"/>
                                          </p:val>
                                        </p:tav>
                                        <p:tav tm="100000">
                                          <p:val>
                                            <p:strVal val="#ppt_h"/>
                                          </p:val>
                                        </p:tav>
                                      </p:tavLst>
                                    </p:anim>
                                    <p:animEffect filter="fade" transition="in">
                                      <p:cBhvr>
                                        <p:cTn dur="500" id="16"/>
                                        <p:tgtEl>
                                          <p:spTgt spid="16"/>
                                        </p:tgtEl>
                                      </p:cBhvr>
                                    </p:animEffect>
                                  </p:childTnLst>
                                </p:cTn>
                              </p:par>
                              <p:par>
                                <p:cTn fill="hold" id="17" nodeType="withEffect" presetClass="entr" presetID="53" presetSubtype="0">
                                  <p:stCondLst>
                                    <p:cond delay="0"/>
                                  </p:stCondLst>
                                  <p:childTnLst>
                                    <p:set>
                                      <p:cBhvr>
                                        <p:cTn dur="1" fill="hold" id="18">
                                          <p:stCondLst>
                                            <p:cond delay="0"/>
                                          </p:stCondLst>
                                        </p:cTn>
                                        <p:tgtEl>
                                          <p:spTgt spid="19"/>
                                        </p:tgtEl>
                                        <p:attrNameLst>
                                          <p:attrName>style.visibility</p:attrName>
                                        </p:attrNameLst>
                                      </p:cBhvr>
                                      <p:to>
                                        <p:strVal val="visible"/>
                                      </p:to>
                                    </p:set>
                                    <p:anim calcmode="lin" valueType="num">
                                      <p:cBhvr>
                                        <p:cTn dur="500" fill="hold" id="19"/>
                                        <p:tgtEl>
                                          <p:spTgt spid="19"/>
                                        </p:tgtEl>
                                        <p:attrNameLst>
                                          <p:attrName>ppt_w</p:attrName>
                                        </p:attrNameLst>
                                      </p:cBhvr>
                                      <p:tavLst>
                                        <p:tav tm="0">
                                          <p:val>
                                            <p:fltVal val="0"/>
                                          </p:val>
                                        </p:tav>
                                        <p:tav tm="100000">
                                          <p:val>
                                            <p:strVal val="#ppt_w"/>
                                          </p:val>
                                        </p:tav>
                                      </p:tavLst>
                                    </p:anim>
                                    <p:anim calcmode="lin" valueType="num">
                                      <p:cBhvr>
                                        <p:cTn dur="500" fill="hold" id="20"/>
                                        <p:tgtEl>
                                          <p:spTgt spid="19"/>
                                        </p:tgtEl>
                                        <p:attrNameLst>
                                          <p:attrName>ppt_h</p:attrName>
                                        </p:attrNameLst>
                                      </p:cBhvr>
                                      <p:tavLst>
                                        <p:tav tm="0">
                                          <p:val>
                                            <p:fltVal val="0"/>
                                          </p:val>
                                        </p:tav>
                                        <p:tav tm="100000">
                                          <p:val>
                                            <p:strVal val="#ppt_h"/>
                                          </p:val>
                                        </p:tav>
                                      </p:tavLst>
                                    </p:anim>
                                    <p:animEffect filter="fade" transition="in">
                                      <p:cBhvr>
                                        <p:cTn dur="500" id="21"/>
                                        <p:tgtEl>
                                          <p:spTgt spid="19"/>
                                        </p:tgtEl>
                                      </p:cBhvr>
                                    </p:animEffect>
                                  </p:childTnLst>
                                </p:cTn>
                              </p:par>
                              <p:par>
                                <p:cTn fill="hold" id="22" nodeType="withEffect" presetClass="entr" presetID="53" presetSubtype="0">
                                  <p:stCondLst>
                                    <p:cond delay="0"/>
                                  </p:stCondLst>
                                  <p:childTnLst>
                                    <p:set>
                                      <p:cBhvr>
                                        <p:cTn dur="1" fill="hold" id="23">
                                          <p:stCondLst>
                                            <p:cond delay="0"/>
                                          </p:stCondLst>
                                        </p:cTn>
                                        <p:tgtEl>
                                          <p:spTgt spid="22"/>
                                        </p:tgtEl>
                                        <p:attrNameLst>
                                          <p:attrName>style.visibility</p:attrName>
                                        </p:attrNameLst>
                                      </p:cBhvr>
                                      <p:to>
                                        <p:strVal val="visible"/>
                                      </p:to>
                                    </p:set>
                                    <p:anim calcmode="lin" valueType="num">
                                      <p:cBhvr>
                                        <p:cTn dur="500" fill="hold" id="24"/>
                                        <p:tgtEl>
                                          <p:spTgt spid="22"/>
                                        </p:tgtEl>
                                        <p:attrNameLst>
                                          <p:attrName>ppt_w</p:attrName>
                                        </p:attrNameLst>
                                      </p:cBhvr>
                                      <p:tavLst>
                                        <p:tav tm="0">
                                          <p:val>
                                            <p:fltVal val="0"/>
                                          </p:val>
                                        </p:tav>
                                        <p:tav tm="100000">
                                          <p:val>
                                            <p:strVal val="#ppt_w"/>
                                          </p:val>
                                        </p:tav>
                                      </p:tavLst>
                                    </p:anim>
                                    <p:anim calcmode="lin" valueType="num">
                                      <p:cBhvr>
                                        <p:cTn dur="500" fill="hold" id="25"/>
                                        <p:tgtEl>
                                          <p:spTgt spid="22"/>
                                        </p:tgtEl>
                                        <p:attrNameLst>
                                          <p:attrName>ppt_h</p:attrName>
                                        </p:attrNameLst>
                                      </p:cBhvr>
                                      <p:tavLst>
                                        <p:tav tm="0">
                                          <p:val>
                                            <p:fltVal val="0"/>
                                          </p:val>
                                        </p:tav>
                                        <p:tav tm="100000">
                                          <p:val>
                                            <p:strVal val="#ppt_h"/>
                                          </p:val>
                                        </p:tav>
                                      </p:tavLst>
                                    </p:anim>
                                    <p:animEffect filter="fade" transition="in">
                                      <p:cBhvr>
                                        <p:cTn dur="500" id="26"/>
                                        <p:tgtEl>
                                          <p:spTgt spid="22"/>
                                        </p:tgtEl>
                                      </p:cBhvr>
                                    </p:animEffect>
                                  </p:childTnLst>
                                </p:cTn>
                              </p:par>
                            </p:childTnLst>
                          </p:cTn>
                        </p:par>
                      </p:childTnLst>
                    </p:cTn>
                  </p:par>
                  <p:par>
                    <p:cTn fill="hold" id="27" nodeType="clickPar">
                      <p:stCondLst>
                        <p:cond delay="indefinite"/>
                      </p:stCondLst>
                      <p:childTnLst>
                        <p:par>
                          <p:cTn fill="hold" id="28" nodeType="afterGroup">
                            <p:stCondLst>
                              <p:cond delay="0"/>
                            </p:stCondLst>
                            <p:childTnLst>
                              <p:par>
                                <p:cTn fill="hold" id="29" nodeType="clickEffect" presetClass="entr" presetID="42" presetSubtype="0">
                                  <p:stCondLst>
                                    <p:cond delay="0"/>
                                  </p:stCondLst>
                                  <p:childTnLst>
                                    <p:set>
                                      <p:cBhvr>
                                        <p:cTn dur="1" fill="hold" id="30">
                                          <p:stCondLst>
                                            <p:cond delay="0"/>
                                          </p:stCondLst>
                                        </p:cTn>
                                        <p:tgtEl>
                                          <p:spTgt spid="10"/>
                                        </p:tgtEl>
                                        <p:attrNameLst>
                                          <p:attrName>style.visibility</p:attrName>
                                        </p:attrNameLst>
                                      </p:cBhvr>
                                      <p:to>
                                        <p:strVal val="visible"/>
                                      </p:to>
                                    </p:set>
                                    <p:animEffect filter="fade" transition="in">
                                      <p:cBhvr>
                                        <p:cTn dur="1000" id="31"/>
                                        <p:tgtEl>
                                          <p:spTgt spid="10"/>
                                        </p:tgtEl>
                                      </p:cBhvr>
                                    </p:animEffect>
                                    <p:anim calcmode="lin" valueType="num">
                                      <p:cBhvr>
                                        <p:cTn dur="1000" fill="hold" id="32"/>
                                        <p:tgtEl>
                                          <p:spTgt spid="10"/>
                                        </p:tgtEl>
                                        <p:attrNameLst>
                                          <p:attrName>ppt_x</p:attrName>
                                        </p:attrNameLst>
                                      </p:cBhvr>
                                      <p:tavLst>
                                        <p:tav tm="0">
                                          <p:val>
                                            <p:strVal val="#ppt_x"/>
                                          </p:val>
                                        </p:tav>
                                        <p:tav tm="100000">
                                          <p:val>
                                            <p:strVal val="#ppt_x"/>
                                          </p:val>
                                        </p:tav>
                                      </p:tavLst>
                                    </p:anim>
                                    <p:anim calcmode="lin" valueType="num">
                                      <p:cBhvr>
                                        <p:cTn dur="1000" fill="hold" id="33"/>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文本框 20">
            <a:extLst>
              <a:ext uri="{FF2B5EF4-FFF2-40B4-BE49-F238E27FC236}">
                <a16:creationId xmlns:a16="http://schemas.microsoft.com/office/drawing/2014/main" id="{C4E11F66-DBF8-4B24-936E-D3EECFAB4F5F}"/>
              </a:ext>
            </a:extLst>
          </p:cNvPr>
          <p:cNvSpPr txBox="1"/>
          <p:nvPr/>
        </p:nvSpPr>
        <p:spPr>
          <a:xfrm>
            <a:off x="183028" y="196859"/>
            <a:ext cx="3279816" cy="701040"/>
          </a:xfrm>
          <a:prstGeom prst="rect">
            <a:avLst/>
          </a:prstGeom>
          <a:noFill/>
        </p:spPr>
        <p:txBody>
          <a:bodyPr rtlCol="0" wrap="square">
            <a:spAutoFit/>
          </a:bodyPr>
          <a:lstStyle/>
          <a:p>
            <a:pPr defTabSz="457200"/>
            <a:r>
              <a:rPr altLang="en-US" b="1" lang="zh-CN" sz="4000">
                <a:solidFill>
                  <a:srgbClr val="007AD6"/>
                </a:solidFill>
                <a:effectLst>
                  <a:outerShdw algn="tl" blurRad="38100" dir="2700000" dist="38100">
                    <a:srgbClr val="000000">
                      <a:alpha val="43137"/>
                    </a:srgbClr>
                  </a:outerShdw>
                </a:effectLst>
                <a:latin charset="-122" panose="01010104010101010101" pitchFamily="2" typeface="腾祥金砖黑简"/>
                <a:ea charset="-122" panose="01010104010101010101" pitchFamily="2" typeface="腾祥金砖黑简"/>
                <a:cs typeface="+mn-ea"/>
                <a:sym typeface="+mn-lt"/>
              </a:rPr>
              <a:t>兴趣爱好</a:t>
            </a:r>
          </a:p>
        </p:txBody>
      </p:sp>
      <p:pic>
        <p:nvPicPr>
          <p:cNvPr descr="D:\科研所资料\垃圾分类工作\指导手册\素材\244de02e91730d583deb517014b270c8.png244de02e91730d583deb517014b270c8" id="22" name="图片 1">
            <a:extLst>
              <a:ext uri="{FF2B5EF4-FFF2-40B4-BE49-F238E27FC236}">
                <a16:creationId xmlns:a16="http://schemas.microsoft.com/office/drawing/2014/main" id="{AC805632-C912-4FB0-B199-679C59732BB3}"/>
              </a:ext>
            </a:extLst>
          </p:cNvPr>
          <p:cNvPicPr>
            <a:picLocks noChangeArrowheads="1" noChangeAspect="1"/>
          </p:cNvPicPr>
          <p:nvPr/>
        </p:nvPicPr>
        <p:blipFill>
          <a:blip r:embed="rId3">
            <a:extLst>
              <a:ext uri="{28A0092B-C50C-407E-A947-70E740481C1C}">
                <a14:useLocalDpi/>
              </a:ext>
            </a:extLst>
          </a:blip>
          <a:stretch>
            <a:fillRect/>
          </a:stretch>
        </p:blipFill>
        <p:spPr bwMode="auto">
          <a:xfrm>
            <a:off x="1055688" y="1189037"/>
            <a:ext cx="7231062" cy="44799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grpSp>
        <p:nvGrpSpPr>
          <p:cNvPr id="23" name="组合 22">
            <a:extLst>
              <a:ext uri="{FF2B5EF4-FFF2-40B4-BE49-F238E27FC236}">
                <a16:creationId xmlns:a16="http://schemas.microsoft.com/office/drawing/2014/main" id="{2191B41C-E341-462B-84FB-C439F001C1E0}"/>
              </a:ext>
            </a:extLst>
          </p:cNvPr>
          <p:cNvGrpSpPr/>
          <p:nvPr/>
        </p:nvGrpSpPr>
        <p:grpSpPr>
          <a:xfrm>
            <a:off x="2099148" y="1793099"/>
            <a:ext cx="5910261" cy="706344"/>
            <a:chOff x="965529" y="1545220"/>
            <a:chExt cx="5910261" cy="706344"/>
          </a:xfrm>
        </p:grpSpPr>
        <p:sp>
          <p:nvSpPr>
            <p:cNvPr id="24" name="TextBox 11">
              <a:extLst>
                <a:ext uri="{FF2B5EF4-FFF2-40B4-BE49-F238E27FC236}">
                  <a16:creationId xmlns:a16="http://schemas.microsoft.com/office/drawing/2014/main" id="{97EC1158-5708-49EF-87FE-E627EDBB62A6}"/>
                </a:ext>
              </a:extLst>
            </p:cNvPr>
            <p:cNvSpPr txBox="1">
              <a:spLocks noChangeArrowheads="1"/>
            </p:cNvSpPr>
            <p:nvPr/>
          </p:nvSpPr>
          <p:spPr bwMode="auto">
            <a:xfrm flipH="1">
              <a:off x="965530" y="1545220"/>
              <a:ext cx="2070103" cy="396240"/>
            </a:xfrm>
            <a:prstGeom prst="rect">
              <a:avLst/>
            </a:prstGeom>
            <a:noFill/>
            <a:ln>
              <a:noFill/>
            </a:ln>
            <a:effectLst/>
            <a:ex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defRPr/>
              </a:pPr>
              <a:r>
                <a:rPr altLang="en-US" b="1" lang="zh-CN" sz="2000">
                  <a:solidFill>
                    <a:schemeClr val="tx1">
                      <a:lumMod val="85000"/>
                      <a:lumOff val="15000"/>
                    </a:schemeClr>
                  </a:solidFill>
                  <a:latin charset="-122" panose="020b0503020204020204" pitchFamily="34" typeface="微软雅黑"/>
                  <a:ea charset="-122" panose="020b0503020204020204" pitchFamily="34" typeface="微软雅黑"/>
                  <a:cs charset="-122" panose="03000509000000000000" pitchFamily="65" typeface="黑体-繁"/>
                </a:rPr>
                <a:t>较强的管理能力</a:t>
              </a:r>
            </a:p>
          </p:txBody>
        </p:sp>
        <p:sp>
          <p:nvSpPr>
            <p:cNvPr id="25" name="TextBox 11">
              <a:extLst>
                <a:ext uri="{FF2B5EF4-FFF2-40B4-BE49-F238E27FC236}">
                  <a16:creationId xmlns:a16="http://schemas.microsoft.com/office/drawing/2014/main" id="{ABB1D69E-69DE-4DDF-B423-788E40B75893}"/>
                </a:ext>
              </a:extLst>
            </p:cNvPr>
            <p:cNvSpPr txBox="1">
              <a:spLocks noChangeArrowheads="1"/>
            </p:cNvSpPr>
            <p:nvPr/>
          </p:nvSpPr>
          <p:spPr bwMode="auto">
            <a:xfrm flipH="1">
              <a:off x="965529" y="1833373"/>
              <a:ext cx="5910261" cy="457200"/>
            </a:xfrm>
            <a:prstGeom prst="rect">
              <a:avLst/>
            </a:prstGeom>
            <a:noFill/>
            <a:ln>
              <a:noFill/>
            </a:ln>
            <a:effectLst/>
            <a:ex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nSpc>
                  <a:spcPct val="150000"/>
                </a:lnSpc>
                <a:defRPr/>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cs charset="-122" panose="03000509000000000000" pitchFamily="65" typeface="黑体-繁"/>
                </a:rPr>
                <a:t>从一年级我一直担任班长。因此我有很好的锻炼能力的机会，</a:t>
              </a:r>
            </a:p>
          </p:txBody>
        </p:sp>
      </p:grpSp>
      <p:grpSp>
        <p:nvGrpSpPr>
          <p:cNvPr id="26" name="组合 25">
            <a:extLst>
              <a:ext uri="{FF2B5EF4-FFF2-40B4-BE49-F238E27FC236}">
                <a16:creationId xmlns:a16="http://schemas.microsoft.com/office/drawing/2014/main" id="{8231ACF1-CF92-479F-8036-7573E08524CA}"/>
              </a:ext>
            </a:extLst>
          </p:cNvPr>
          <p:cNvGrpSpPr/>
          <p:nvPr/>
        </p:nvGrpSpPr>
        <p:grpSpPr>
          <a:xfrm>
            <a:off x="2099148" y="2550041"/>
            <a:ext cx="4503781" cy="685101"/>
            <a:chOff x="1302767" y="3145516"/>
            <a:chExt cx="4503781" cy="685101"/>
          </a:xfrm>
        </p:grpSpPr>
        <p:sp>
          <p:nvSpPr>
            <p:cNvPr id="27" name="TextBox 11">
              <a:extLst>
                <a:ext uri="{FF2B5EF4-FFF2-40B4-BE49-F238E27FC236}">
                  <a16:creationId xmlns:a16="http://schemas.microsoft.com/office/drawing/2014/main" id="{FAEB6A1A-3174-4C7D-8FD9-F0827B5C428B}"/>
                </a:ext>
              </a:extLst>
            </p:cNvPr>
            <p:cNvSpPr txBox="1">
              <a:spLocks noChangeArrowheads="1"/>
            </p:cNvSpPr>
            <p:nvPr/>
          </p:nvSpPr>
          <p:spPr bwMode="auto">
            <a:xfrm flipH="1">
              <a:off x="1302768" y="3145516"/>
              <a:ext cx="1281205" cy="396240"/>
            </a:xfrm>
            <a:prstGeom prst="rect">
              <a:avLst/>
            </a:prstGeom>
            <a:noFill/>
            <a:ln>
              <a:noFill/>
            </a:ln>
            <a:effectLst/>
            <a:ex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defRPr/>
              </a:pPr>
              <a:r>
                <a:rPr altLang="en-US" b="1" lang="zh-CN" sz="2000">
                  <a:solidFill>
                    <a:schemeClr val="tx1">
                      <a:lumMod val="85000"/>
                      <a:lumOff val="15000"/>
                    </a:schemeClr>
                  </a:solidFill>
                  <a:latin charset="-122" panose="020b0503020204020204" pitchFamily="34" typeface="微软雅黑"/>
                  <a:ea charset="-122" panose="020b0503020204020204" pitchFamily="34" typeface="微软雅黑"/>
                  <a:cs charset="-122" panose="03000509000000000000" pitchFamily="65" typeface="黑体-繁"/>
                </a:rPr>
                <a:t>热爱学习</a:t>
              </a:r>
            </a:p>
          </p:txBody>
        </p:sp>
        <p:sp>
          <p:nvSpPr>
            <p:cNvPr id="28" name="TextBox 11">
              <a:extLst>
                <a:ext uri="{FF2B5EF4-FFF2-40B4-BE49-F238E27FC236}">
                  <a16:creationId xmlns:a16="http://schemas.microsoft.com/office/drawing/2014/main" id="{563746B2-0299-4457-A678-192E83FF4BE2}"/>
                </a:ext>
              </a:extLst>
            </p:cNvPr>
            <p:cNvSpPr txBox="1">
              <a:spLocks noChangeArrowheads="1"/>
            </p:cNvSpPr>
            <p:nvPr/>
          </p:nvSpPr>
          <p:spPr bwMode="auto">
            <a:xfrm flipH="1">
              <a:off x="1302768" y="3412426"/>
              <a:ext cx="4503781" cy="457200"/>
            </a:xfrm>
            <a:prstGeom prst="rect">
              <a:avLst/>
            </a:prstGeom>
            <a:noFill/>
            <a:ln>
              <a:noFill/>
            </a:ln>
            <a:effectLst/>
            <a:ex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nSpc>
                  <a:spcPct val="150000"/>
                </a:lnSpc>
                <a:defRPr/>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cs charset="-122" panose="03000509000000000000" pitchFamily="65" typeface="黑体-繁"/>
                </a:rPr>
                <a:t>从一年级开始，我的成绩一直都是名列前茅。</a:t>
              </a:r>
            </a:p>
          </p:txBody>
        </p:sp>
      </p:grpSp>
      <p:grpSp>
        <p:nvGrpSpPr>
          <p:cNvPr id="29" name="组合 28">
            <a:extLst>
              <a:ext uri="{FF2B5EF4-FFF2-40B4-BE49-F238E27FC236}">
                <a16:creationId xmlns:a16="http://schemas.microsoft.com/office/drawing/2014/main" id="{5DB24EFD-91F4-46B3-83AD-76D050840FCC}"/>
              </a:ext>
            </a:extLst>
          </p:cNvPr>
          <p:cNvGrpSpPr/>
          <p:nvPr/>
        </p:nvGrpSpPr>
        <p:grpSpPr>
          <a:xfrm>
            <a:off x="2099148" y="3285740"/>
            <a:ext cx="4336971" cy="770768"/>
            <a:chOff x="7855516" y="1545220"/>
            <a:chExt cx="4336971" cy="770768"/>
          </a:xfrm>
        </p:grpSpPr>
        <p:sp>
          <p:nvSpPr>
            <p:cNvPr id="30" name="TextBox 11">
              <a:extLst>
                <a:ext uri="{FF2B5EF4-FFF2-40B4-BE49-F238E27FC236}">
                  <a16:creationId xmlns:a16="http://schemas.microsoft.com/office/drawing/2014/main" id="{997ABF0B-E925-479E-98DD-CEDCF42DE4CA}"/>
                </a:ext>
              </a:extLst>
            </p:cNvPr>
            <p:cNvSpPr txBox="1">
              <a:spLocks noChangeArrowheads="1"/>
            </p:cNvSpPr>
            <p:nvPr/>
          </p:nvSpPr>
          <p:spPr bwMode="auto">
            <a:xfrm flipH="1">
              <a:off x="7855517" y="1545221"/>
              <a:ext cx="2374868" cy="396240"/>
            </a:xfrm>
            <a:prstGeom prst="rect">
              <a:avLst/>
            </a:prstGeom>
            <a:noFill/>
            <a:ln>
              <a:noFill/>
            </a:ln>
            <a:effectLst/>
            <a:ex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defRPr/>
              </a:pPr>
              <a:r>
                <a:rPr altLang="en-US" b="1" lang="zh-CN" sz="2000">
                  <a:solidFill>
                    <a:schemeClr val="tx1">
                      <a:lumMod val="85000"/>
                      <a:lumOff val="15000"/>
                    </a:schemeClr>
                  </a:solidFill>
                  <a:latin charset="-122" panose="020b0503020204020204" pitchFamily="34" typeface="微软雅黑"/>
                  <a:ea charset="-122" panose="020b0503020204020204" pitchFamily="34" typeface="微软雅黑"/>
                  <a:cs charset="-122" panose="03000509000000000000" pitchFamily="65" typeface="黑体-繁"/>
                </a:rPr>
                <a:t>广泛的兴趣爱好</a:t>
              </a:r>
            </a:p>
          </p:txBody>
        </p:sp>
        <p:sp>
          <p:nvSpPr>
            <p:cNvPr id="31" name="TextBox 11">
              <a:extLst>
                <a:ext uri="{FF2B5EF4-FFF2-40B4-BE49-F238E27FC236}">
                  <a16:creationId xmlns:a16="http://schemas.microsoft.com/office/drawing/2014/main" id="{BA98DBCC-E0F5-4D8D-A031-845376CE484D}"/>
                </a:ext>
              </a:extLst>
            </p:cNvPr>
            <p:cNvSpPr txBox="1">
              <a:spLocks noChangeArrowheads="1"/>
            </p:cNvSpPr>
            <p:nvPr/>
          </p:nvSpPr>
          <p:spPr bwMode="auto">
            <a:xfrm flipH="1">
              <a:off x="7855516" y="1897798"/>
              <a:ext cx="4336971" cy="457200"/>
            </a:xfrm>
            <a:prstGeom prst="rect">
              <a:avLst/>
            </a:prstGeom>
            <a:noFill/>
            <a:ln>
              <a:noFill/>
            </a:ln>
            <a:effectLst/>
            <a:ex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nSpc>
                  <a:spcPct val="150000"/>
                </a:lnSpc>
                <a:defRPr/>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cs charset="-122" panose="03000509000000000000" pitchFamily="65" typeface="黑体-繁"/>
                </a:rPr>
                <a:t>我喜欢唱歌跳舞，另外我还喜欢跆拳道。</a:t>
              </a:r>
            </a:p>
          </p:txBody>
        </p:sp>
      </p:grpSp>
      <p:grpSp>
        <p:nvGrpSpPr>
          <p:cNvPr id="32" name="组合 31">
            <a:extLst>
              <a:ext uri="{FF2B5EF4-FFF2-40B4-BE49-F238E27FC236}">
                <a16:creationId xmlns:a16="http://schemas.microsoft.com/office/drawing/2014/main" id="{38860D11-6E33-4DC8-9B54-2820013EF46F}"/>
              </a:ext>
            </a:extLst>
          </p:cNvPr>
          <p:cNvGrpSpPr/>
          <p:nvPr/>
        </p:nvGrpSpPr>
        <p:grpSpPr>
          <a:xfrm>
            <a:off x="2099148" y="4107106"/>
            <a:ext cx="5441871" cy="778008"/>
            <a:chOff x="7966476" y="3529544"/>
            <a:chExt cx="5441871" cy="778008"/>
          </a:xfrm>
        </p:grpSpPr>
        <p:sp>
          <p:nvSpPr>
            <p:cNvPr id="33" name="矩形 32">
              <a:extLst>
                <a:ext uri="{FF2B5EF4-FFF2-40B4-BE49-F238E27FC236}">
                  <a16:creationId xmlns:a16="http://schemas.microsoft.com/office/drawing/2014/main" id="{B841D99B-E8F2-46A5-BC6A-A14B4543AD72}"/>
                </a:ext>
              </a:extLst>
            </p:cNvPr>
            <p:cNvSpPr/>
            <p:nvPr/>
          </p:nvSpPr>
          <p:spPr>
            <a:xfrm>
              <a:off x="7966476" y="3889361"/>
              <a:ext cx="5441871" cy="457200"/>
            </a:xfrm>
            <a:prstGeom prst="rect">
              <a:avLst/>
            </a:prstGeom>
          </p:spPr>
          <p:txBody>
            <a:bodyPr wrap="square">
              <a:spAutoFit/>
            </a:bodyPr>
            <a:lstStyle/>
            <a:p>
              <a:pPr>
                <a:lnSpc>
                  <a:spcPct val="150000"/>
                </a:lnSpc>
                <a:defRPr/>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cs charset="-122" panose="03000509000000000000" pitchFamily="65" typeface="黑体-繁"/>
                </a:rPr>
                <a:t>我从二年级到三年级学习成绩一直在班里都是第一名</a:t>
              </a:r>
            </a:p>
          </p:txBody>
        </p:sp>
        <p:sp>
          <p:nvSpPr>
            <p:cNvPr id="34" name="TextBox 11">
              <a:extLst>
                <a:ext uri="{FF2B5EF4-FFF2-40B4-BE49-F238E27FC236}">
                  <a16:creationId xmlns:a16="http://schemas.microsoft.com/office/drawing/2014/main" id="{9B4F19E6-2E5F-4B54-B111-CF20AA1EF0DF}"/>
                </a:ext>
              </a:extLst>
            </p:cNvPr>
            <p:cNvSpPr txBox="1">
              <a:spLocks noChangeArrowheads="1"/>
            </p:cNvSpPr>
            <p:nvPr/>
          </p:nvSpPr>
          <p:spPr bwMode="auto">
            <a:xfrm flipH="1">
              <a:off x="7966477" y="3529544"/>
              <a:ext cx="2374868" cy="396240"/>
            </a:xfrm>
            <a:prstGeom prst="rect">
              <a:avLst/>
            </a:prstGeom>
            <a:noFill/>
            <a:ln>
              <a:noFill/>
            </a:ln>
            <a:effectLst/>
            <a:ex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defRPr/>
              </a:pPr>
              <a:r>
                <a:rPr altLang="en-US" b="1" lang="zh-CN" sz="2000">
                  <a:solidFill>
                    <a:schemeClr val="tx1">
                      <a:lumMod val="85000"/>
                      <a:lumOff val="15000"/>
                    </a:schemeClr>
                  </a:solidFill>
                  <a:latin charset="-122" panose="020b0503020204020204" pitchFamily="34" typeface="微软雅黑"/>
                  <a:ea charset="-122" panose="020b0503020204020204" pitchFamily="34" typeface="微软雅黑"/>
                  <a:cs charset="-122" panose="03000509000000000000" pitchFamily="65" typeface="黑体-繁"/>
                </a:rPr>
                <a:t>热爱学习</a:t>
              </a:r>
            </a:p>
          </p:txBody>
        </p:sp>
      </p:grpSp>
      <p:pic>
        <p:nvPicPr>
          <p:cNvPr id="3" name="图片 2">
            <a:extLst>
              <a:ext uri="{FF2B5EF4-FFF2-40B4-BE49-F238E27FC236}">
                <a16:creationId xmlns:a16="http://schemas.microsoft.com/office/drawing/2014/main" id="{19A9415A-3079-4F85-A234-3C7B0B431917}"/>
              </a:ext>
            </a:extLst>
          </p:cNvPr>
          <p:cNvPicPr>
            <a:picLocks noChangeAspect="1"/>
          </p:cNvPicPr>
          <p:nvPr/>
        </p:nvPicPr>
        <p:blipFill>
          <a:blip r:embed="rId4">
            <a:extLst>
              <a:ext uri="{28A0092B-C50C-407E-A947-70E740481C1C}">
                <a14:useLocalDpi val="0"/>
              </a:ext>
            </a:extLst>
          </a:blip>
          <a:srcRect b="13439" l="21720" r="27187" t="17338"/>
          <a:stretch>
            <a:fillRect/>
          </a:stretch>
        </p:blipFill>
        <p:spPr>
          <a:xfrm>
            <a:off x="8286750" y="1908746"/>
            <a:ext cx="3673315" cy="3554208"/>
          </a:xfrm>
          <a:prstGeom prst="rect">
            <a:avLst/>
          </a:prstGeom>
        </p:spPr>
      </p:pic>
    </p:spTree>
    <p:extLst>
      <p:ext uri="{BB962C8B-B14F-4D97-AF65-F5344CB8AC3E}">
        <p14:creationId val="1960063243"/>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22"/>
                                        </p:tgtEl>
                                        <p:attrNameLst>
                                          <p:attrName>style.visibility</p:attrName>
                                        </p:attrNameLst>
                                      </p:cBhvr>
                                      <p:to>
                                        <p:strVal val="visible"/>
                                      </p:to>
                                    </p:set>
                                    <p:anim calcmode="lin" valueType="num">
                                      <p:cBhvr>
                                        <p:cTn dur="500" fill="hold" id="7"/>
                                        <p:tgtEl>
                                          <p:spTgt spid="22"/>
                                        </p:tgtEl>
                                        <p:attrNameLst>
                                          <p:attrName>ppt_w</p:attrName>
                                        </p:attrNameLst>
                                      </p:cBhvr>
                                      <p:tavLst>
                                        <p:tav tm="0">
                                          <p:val>
                                            <p:fltVal val="0"/>
                                          </p:val>
                                        </p:tav>
                                        <p:tav tm="100000">
                                          <p:val>
                                            <p:strVal val="#ppt_w"/>
                                          </p:val>
                                        </p:tav>
                                      </p:tavLst>
                                    </p:anim>
                                    <p:anim calcmode="lin" valueType="num">
                                      <p:cBhvr>
                                        <p:cTn dur="500" fill="hold" id="8"/>
                                        <p:tgtEl>
                                          <p:spTgt spid="22"/>
                                        </p:tgtEl>
                                        <p:attrNameLst>
                                          <p:attrName>ppt_h</p:attrName>
                                        </p:attrNameLst>
                                      </p:cBhvr>
                                      <p:tavLst>
                                        <p:tav tm="0">
                                          <p:val>
                                            <p:fltVal val="0"/>
                                          </p:val>
                                        </p:tav>
                                        <p:tav tm="100000">
                                          <p:val>
                                            <p:strVal val="#ppt_h"/>
                                          </p:val>
                                        </p:tav>
                                      </p:tavLst>
                                    </p:anim>
                                    <p:animEffect filter="fade" transition="in">
                                      <p:cBhvr>
                                        <p:cTn dur="500" id="9"/>
                                        <p:tgtEl>
                                          <p:spTgt spid="22"/>
                                        </p:tgtEl>
                                      </p:cBhvr>
                                    </p:animEffect>
                                  </p:childTnLst>
                                </p:cTn>
                              </p:par>
                            </p:childTnLst>
                          </p:cTn>
                        </p:par>
                        <p:par>
                          <p:cTn fill="hold" id="10" nodeType="afterGroup">
                            <p:stCondLst>
                              <p:cond delay="500"/>
                            </p:stCondLst>
                            <p:childTnLst>
                              <p:par>
                                <p:cTn fill="hold" id="11" nodeType="afterEffect" presetClass="entr" presetID="42" presetSubtype="0">
                                  <p:stCondLst>
                                    <p:cond delay="0"/>
                                  </p:stCondLst>
                                  <p:childTnLst>
                                    <p:set>
                                      <p:cBhvr>
                                        <p:cTn dur="1" fill="hold" id="12">
                                          <p:stCondLst>
                                            <p:cond delay="0"/>
                                          </p:stCondLst>
                                        </p:cTn>
                                        <p:tgtEl>
                                          <p:spTgt spid="23"/>
                                        </p:tgtEl>
                                        <p:attrNameLst>
                                          <p:attrName>style.visibility</p:attrName>
                                        </p:attrNameLst>
                                      </p:cBhvr>
                                      <p:to>
                                        <p:strVal val="visible"/>
                                      </p:to>
                                    </p:set>
                                    <p:animEffect filter="fade" transition="in">
                                      <p:cBhvr>
                                        <p:cTn dur="1000" id="13"/>
                                        <p:tgtEl>
                                          <p:spTgt spid="23"/>
                                        </p:tgtEl>
                                      </p:cBhvr>
                                    </p:animEffect>
                                    <p:anim calcmode="lin" valueType="num">
                                      <p:cBhvr>
                                        <p:cTn dur="1000" fill="hold" id="14"/>
                                        <p:tgtEl>
                                          <p:spTgt spid="23"/>
                                        </p:tgtEl>
                                        <p:attrNameLst>
                                          <p:attrName>ppt_x</p:attrName>
                                        </p:attrNameLst>
                                      </p:cBhvr>
                                      <p:tavLst>
                                        <p:tav tm="0">
                                          <p:val>
                                            <p:strVal val="#ppt_x"/>
                                          </p:val>
                                        </p:tav>
                                        <p:tav tm="100000">
                                          <p:val>
                                            <p:strVal val="#ppt_x"/>
                                          </p:val>
                                        </p:tav>
                                      </p:tavLst>
                                    </p:anim>
                                    <p:anim calcmode="lin" valueType="num">
                                      <p:cBhvr>
                                        <p:cTn dur="1000" fill="hold" id="15"/>
                                        <p:tgtEl>
                                          <p:spTgt spid="23"/>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500"/>
                            </p:stCondLst>
                            <p:childTnLst>
                              <p:par>
                                <p:cTn fill="hold" id="17" nodeType="afterEffect" presetClass="entr" presetID="42" presetSubtype="0">
                                  <p:stCondLst>
                                    <p:cond delay="0"/>
                                  </p:stCondLst>
                                  <p:childTnLst>
                                    <p:set>
                                      <p:cBhvr>
                                        <p:cTn dur="1" fill="hold" id="18">
                                          <p:stCondLst>
                                            <p:cond delay="0"/>
                                          </p:stCondLst>
                                        </p:cTn>
                                        <p:tgtEl>
                                          <p:spTgt spid="26"/>
                                        </p:tgtEl>
                                        <p:attrNameLst>
                                          <p:attrName>style.visibility</p:attrName>
                                        </p:attrNameLst>
                                      </p:cBhvr>
                                      <p:to>
                                        <p:strVal val="visible"/>
                                      </p:to>
                                    </p:set>
                                    <p:animEffect filter="fade" transition="in">
                                      <p:cBhvr>
                                        <p:cTn dur="1000" id="19"/>
                                        <p:tgtEl>
                                          <p:spTgt spid="26"/>
                                        </p:tgtEl>
                                      </p:cBhvr>
                                    </p:animEffect>
                                    <p:anim calcmode="lin" valueType="num">
                                      <p:cBhvr>
                                        <p:cTn dur="1000" fill="hold" id="20"/>
                                        <p:tgtEl>
                                          <p:spTgt spid="26"/>
                                        </p:tgtEl>
                                        <p:attrNameLst>
                                          <p:attrName>ppt_x</p:attrName>
                                        </p:attrNameLst>
                                      </p:cBhvr>
                                      <p:tavLst>
                                        <p:tav tm="0">
                                          <p:val>
                                            <p:strVal val="#ppt_x"/>
                                          </p:val>
                                        </p:tav>
                                        <p:tav tm="100000">
                                          <p:val>
                                            <p:strVal val="#ppt_x"/>
                                          </p:val>
                                        </p:tav>
                                      </p:tavLst>
                                    </p:anim>
                                    <p:anim calcmode="lin" valueType="num">
                                      <p:cBhvr>
                                        <p:cTn dur="1000" fill="hold" id="21"/>
                                        <p:tgtEl>
                                          <p:spTgt spid="26"/>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2500"/>
                            </p:stCondLst>
                            <p:childTnLst>
                              <p:par>
                                <p:cTn fill="hold" id="23" nodeType="afterEffect" presetClass="entr" presetID="42" presetSubtype="0">
                                  <p:stCondLst>
                                    <p:cond delay="0"/>
                                  </p:stCondLst>
                                  <p:childTnLst>
                                    <p:set>
                                      <p:cBhvr>
                                        <p:cTn dur="1" fill="hold" id="24">
                                          <p:stCondLst>
                                            <p:cond delay="0"/>
                                          </p:stCondLst>
                                        </p:cTn>
                                        <p:tgtEl>
                                          <p:spTgt spid="29"/>
                                        </p:tgtEl>
                                        <p:attrNameLst>
                                          <p:attrName>style.visibility</p:attrName>
                                        </p:attrNameLst>
                                      </p:cBhvr>
                                      <p:to>
                                        <p:strVal val="visible"/>
                                      </p:to>
                                    </p:set>
                                    <p:animEffect filter="fade" transition="in">
                                      <p:cBhvr>
                                        <p:cTn dur="1000" id="25"/>
                                        <p:tgtEl>
                                          <p:spTgt spid="29"/>
                                        </p:tgtEl>
                                      </p:cBhvr>
                                    </p:animEffect>
                                    <p:anim calcmode="lin" valueType="num">
                                      <p:cBhvr>
                                        <p:cTn dur="1000" fill="hold" id="26"/>
                                        <p:tgtEl>
                                          <p:spTgt spid="29"/>
                                        </p:tgtEl>
                                        <p:attrNameLst>
                                          <p:attrName>ppt_x</p:attrName>
                                        </p:attrNameLst>
                                      </p:cBhvr>
                                      <p:tavLst>
                                        <p:tav tm="0">
                                          <p:val>
                                            <p:strVal val="#ppt_x"/>
                                          </p:val>
                                        </p:tav>
                                        <p:tav tm="100000">
                                          <p:val>
                                            <p:strVal val="#ppt_x"/>
                                          </p:val>
                                        </p:tav>
                                      </p:tavLst>
                                    </p:anim>
                                    <p:anim calcmode="lin" valueType="num">
                                      <p:cBhvr>
                                        <p:cTn dur="1000" fill="hold" id="27"/>
                                        <p:tgtEl>
                                          <p:spTgt spid="29"/>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3500"/>
                            </p:stCondLst>
                            <p:childTnLst>
                              <p:par>
                                <p:cTn fill="hold" id="29" nodeType="afterEffect" presetClass="entr" presetID="42" presetSubtype="0">
                                  <p:stCondLst>
                                    <p:cond delay="0"/>
                                  </p:stCondLst>
                                  <p:childTnLst>
                                    <p:set>
                                      <p:cBhvr>
                                        <p:cTn dur="1" fill="hold" id="30">
                                          <p:stCondLst>
                                            <p:cond delay="0"/>
                                          </p:stCondLst>
                                        </p:cTn>
                                        <p:tgtEl>
                                          <p:spTgt spid="32"/>
                                        </p:tgtEl>
                                        <p:attrNameLst>
                                          <p:attrName>style.visibility</p:attrName>
                                        </p:attrNameLst>
                                      </p:cBhvr>
                                      <p:to>
                                        <p:strVal val="visible"/>
                                      </p:to>
                                    </p:set>
                                    <p:animEffect filter="fade" transition="in">
                                      <p:cBhvr>
                                        <p:cTn dur="1000" id="31"/>
                                        <p:tgtEl>
                                          <p:spTgt spid="32"/>
                                        </p:tgtEl>
                                      </p:cBhvr>
                                    </p:animEffect>
                                    <p:anim calcmode="lin" valueType="num">
                                      <p:cBhvr>
                                        <p:cTn dur="1000" fill="hold" id="32"/>
                                        <p:tgtEl>
                                          <p:spTgt spid="32"/>
                                        </p:tgtEl>
                                        <p:attrNameLst>
                                          <p:attrName>ppt_x</p:attrName>
                                        </p:attrNameLst>
                                      </p:cBhvr>
                                      <p:tavLst>
                                        <p:tav tm="0">
                                          <p:val>
                                            <p:strVal val="#ppt_x"/>
                                          </p:val>
                                        </p:tav>
                                        <p:tav tm="100000">
                                          <p:val>
                                            <p:strVal val="#ppt_x"/>
                                          </p:val>
                                        </p:tav>
                                      </p:tavLst>
                                    </p:anim>
                                    <p:anim calcmode="lin" valueType="num">
                                      <p:cBhvr>
                                        <p:cTn dur="1000" fill="hold" id="33"/>
                                        <p:tgtEl>
                                          <p:spTgt spid="32"/>
                                        </p:tgtEl>
                                        <p:attrNameLst>
                                          <p:attrName>ppt_y</p:attrName>
                                        </p:attrNameLst>
                                      </p:cBhvr>
                                      <p:tavLst>
                                        <p:tav tm="0">
                                          <p:val>
                                            <p:strVal val="#ppt_y+.1"/>
                                          </p:val>
                                        </p:tav>
                                        <p:tav tm="100000">
                                          <p:val>
                                            <p:strVal val="#ppt_y"/>
                                          </p:val>
                                        </p:tav>
                                      </p:tavLst>
                                    </p:anim>
                                  </p:childTnLst>
                                </p:cTn>
                              </p:par>
                            </p:childTnLst>
                          </p:cTn>
                        </p:par>
                      </p:childTnLst>
                    </p:cTn>
                  </p:par>
                  <p:par>
                    <p:cTn fill="hold" id="34" nodeType="clickPar">
                      <p:stCondLst>
                        <p:cond delay="indefinite"/>
                      </p:stCondLst>
                      <p:childTnLst>
                        <p:par>
                          <p:cTn fill="hold" id="35" nodeType="afterGroup">
                            <p:stCondLst>
                              <p:cond delay="0"/>
                            </p:stCondLst>
                            <p:childTnLst>
                              <p:par>
                                <p:cTn fill="hold" id="36" nodeType="clickEffect" presetClass="entr" presetID="6" presetSubtype="32">
                                  <p:stCondLst>
                                    <p:cond delay="0"/>
                                  </p:stCondLst>
                                  <p:childTnLst>
                                    <p:set>
                                      <p:cBhvr>
                                        <p:cTn dur="1" fill="hold" id="37">
                                          <p:stCondLst>
                                            <p:cond delay="0"/>
                                          </p:stCondLst>
                                        </p:cTn>
                                        <p:tgtEl>
                                          <p:spTgt spid="3"/>
                                        </p:tgtEl>
                                        <p:attrNameLst>
                                          <p:attrName>style.visibility</p:attrName>
                                        </p:attrNameLst>
                                      </p:cBhvr>
                                      <p:to>
                                        <p:strVal val="visible"/>
                                      </p:to>
                                    </p:set>
                                    <p:animEffect filter="circle(out)" transition="in">
                                      <p:cBhvr>
                                        <p:cTn dur="2000" id="38"/>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tags/tag1.xml><?xml version="1.0" encoding="utf-8"?>
<p:tagLst xmlns:p="http://schemas.openxmlformats.org/presentationml/2006/main">
  <p:tag name="FIXEDSHAPES" val="true"/>
</p:tagLst>
</file>

<file path=ppt/tags/tag2.xml><?xml version="1.0" encoding="utf-8"?>
<p:tagLst xmlns:p="http://schemas.openxmlformats.org/presentationml/2006/main">
  <p:tag name="FIXEDSHAPES" val="true"/>
</p:tagLst>
</file>

<file path=ppt/tags/tag3.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rgbClr val="000000"/>
      </a:dk1>
      <a:lt1>
        <a:srgbClr val="FFFFFF"/>
      </a:lt1>
      <a:dk2>
        <a:srgbClr val="44546A"/>
      </a:dk2>
      <a:lt2>
        <a:srgbClr val="E7E6E6"/>
      </a:lt2>
      <a:accent1>
        <a:srgbClr val="005C22"/>
      </a:accent1>
      <a:accent2>
        <a:srgbClr val="005C22"/>
      </a:accent2>
      <a:accent3>
        <a:srgbClr val="005C22"/>
      </a:accent3>
      <a:accent4>
        <a:srgbClr val="005C22"/>
      </a:accent4>
      <a:accent5>
        <a:srgbClr val="005C22"/>
      </a:accent5>
      <a:accent6>
        <a:srgbClr val="005C22"/>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anchor="ctr" rtlCol="0"/>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82</Paragraphs>
  <Slides>16</Slides>
  <Notes>16</Notes>
  <TotalTime>0</TotalTime>
  <HiddenSlides>0</HiddenSlides>
  <MMClips>0</MMClips>
  <ScaleCrop>0</ScaleCrop>
  <HeadingPairs>
    <vt:vector baseType="variant" size="6">
      <vt:variant>
        <vt:lpstr>Fonts used</vt:lpstr>
      </vt:variant>
      <vt:variant>
        <vt:i4>12</vt:i4>
      </vt:variant>
      <vt:variant>
        <vt:lpstr>Theme</vt:lpstr>
      </vt:variant>
      <vt:variant>
        <vt:i4>1</vt:i4>
      </vt:variant>
      <vt:variant>
        <vt:lpstr>Slide Titles</vt:lpstr>
      </vt:variant>
      <vt:variant>
        <vt:i4>16</vt:i4>
      </vt:variant>
    </vt:vector>
  </HeadingPairs>
  <TitlesOfParts>
    <vt:vector baseType="lpstr" size="29">
      <vt:lpstr>Arial</vt:lpstr>
      <vt:lpstr>等线 Light</vt:lpstr>
      <vt:lpstr>等线</vt:lpstr>
      <vt:lpstr>Calibri Light</vt:lpstr>
      <vt:lpstr>Calibri</vt:lpstr>
      <vt:lpstr>汉仪铸字木头人W</vt:lpstr>
      <vt:lpstr>黑体</vt:lpstr>
      <vt:lpstr>华康少女文字W5(P)</vt:lpstr>
      <vt:lpstr>腾祥金砖黑简</vt:lpstr>
      <vt:lpstr>微软雅黑</vt:lpstr>
      <vt:lpstr>黑体-繁</vt:lpstr>
      <vt:lpstr>汉仪铸字童年体W</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2021-08-22T12:07:00Z</dcterms:created>
  <cp:lastPrinted>2021-08-22T12:07:00Z</cp:lastPrinted>
  <dcterms:modified xsi:type="dcterms:W3CDTF">2021-08-22T05:45:43Z</dcterms:modified>
  <cp:revision>1</cp:revision>
</cp:coreProperties>
</file>