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81" r:id="rId4"/>
    <p:sldId id="272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6" r:id="rId16"/>
  </p:sldIdLst>
  <p:sldSz cx="12192000" cy="6858000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89928" autoAdjust="0"/>
  </p:normalViewPr>
  <p:slideViewPr>
    <p:cSldViewPr snapToGrid="0">
      <p:cViewPr varScale="1">
        <p:scale>
          <a:sx n="101" d="100"/>
          <a:sy n="101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1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FF692B0-48C1-4503-83FC-309EE910BF23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4E600AB-7C71-4683-AA1A-F128B890D1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7362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364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8792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954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697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608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875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8846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9196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9998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2893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509993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E854-3E5F-4BA8-8B73-51359F01F87F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986C-5023-41E1-9772-95157D10D7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CEB2-3F00-40F7-AEEF-F87316A5A6D8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EF2E-263F-4438-A3F4-9995BF9620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8AE7-05E5-4C45-A452-911B144A689E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D691-8BEF-4160-8EF1-59DA929300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835631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242468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508653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289158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265914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286266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170647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30336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D225-B18C-4B02-B6D0-E0E6E2D91ED4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9D65-7B93-4DD2-9411-FA1AC95D0E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493244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633798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72540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E703-C086-42AD-B139-67FB9B1E8A63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8545-FAF3-4396-8399-E74E34F023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E719-3B3C-4D0F-831D-E0D19E23BE9F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CDEE-7BE3-4088-B15A-DE758EA39B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CB73-BE85-4439-968F-6ECB62CF4B52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84D1E-8DF6-4E82-91CE-CA526FD5D3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1571-EFB1-422D-97F5-89727F38D45B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8460-C519-4452-80CD-209664710A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EE11-E567-4297-9586-716580EAD460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AE74-1A57-4522-A5A5-B7FBD0941C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639F-D597-4EEC-B1A2-4251CD18DB27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D8B2-C032-4257-A68C-FC8D2CC173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C22E-AED7-4BD8-99A8-A048EEBB54E4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8BDC-BFD1-4490-B7C5-FFE9BC5CC7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426604-98F7-4E95-8453-F22B309D9D1F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548C4C-D39E-4E39-9A7D-E4BD157457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9901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8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91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0" y="5889625"/>
            <a:ext cx="12192000" cy="96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0" y="5889625"/>
            <a:ext cx="12192000" cy="996950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341" name="文本框 19"/>
          <p:cNvSpPr txBox="1">
            <a:spLocks noChangeArrowheads="1"/>
          </p:cNvSpPr>
          <p:nvPr/>
        </p:nvSpPr>
        <p:spPr bwMode="auto">
          <a:xfrm>
            <a:off x="4821238" y="4724400"/>
            <a:ext cx="246888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330F13"/>
                </a:solidFill>
                <a:latin typeface="方正苏新诗柳楷简体"/>
              </a:rPr>
              <a:t>妙手回春PPT作品</a:t>
            </a:r>
          </a:p>
        </p:txBody>
      </p:sp>
      <p:sp>
        <p:nvSpPr>
          <p:cNvPr id="14342" name="文本框 20"/>
          <p:cNvSpPr txBox="1">
            <a:spLocks noChangeArrowheads="1"/>
          </p:cNvSpPr>
          <p:nvPr/>
        </p:nvSpPr>
        <p:spPr bwMode="auto">
          <a:xfrm>
            <a:off x="5000625" y="5129213"/>
            <a:ext cx="2263696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2400">
                <a:solidFill>
                  <a:srgbClr val="330F13"/>
                </a:solidFill>
                <a:latin typeface="方正苏新诗柳楷简体"/>
              </a:rPr>
              <a:t>2014年6月11日</a:t>
            </a:r>
          </a:p>
        </p:txBody>
      </p:sp>
      <p:sp>
        <p:nvSpPr>
          <p:cNvPr id="14343" name="矩形 27"/>
          <p:cNvSpPr>
            <a:spLocks noChangeArrowheads="1"/>
          </p:cNvSpPr>
          <p:nvPr/>
        </p:nvSpPr>
        <p:spPr bwMode="auto">
          <a:xfrm>
            <a:off x="2514600" y="1712913"/>
            <a:ext cx="8006080" cy="1432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88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生活中  的哲理</a:t>
            </a:r>
          </a:p>
        </p:txBody>
      </p:sp>
      <p:sp>
        <p:nvSpPr>
          <p:cNvPr id="39" name="椭圆 38"/>
          <p:cNvSpPr/>
          <p:nvPr/>
        </p:nvSpPr>
        <p:spPr>
          <a:xfrm>
            <a:off x="5845175" y="2014538"/>
            <a:ext cx="769938" cy="771525"/>
          </a:xfrm>
          <a:prstGeom prst="ellipse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4345" name="组合 36"/>
          <p:cNvGrpSpPr/>
          <p:nvPr/>
        </p:nvGrpSpPr>
        <p:grpSpPr>
          <a:xfrm>
            <a:off x="5929313" y="1930400"/>
            <a:ext cx="593369" cy="934882"/>
            <a:chOff x="5239933" y="2749245"/>
            <a:chExt cx="592422" cy="936060"/>
          </a:xfrm>
        </p:grpSpPr>
        <p:sp>
          <p:nvSpPr>
            <p:cNvPr id="14353" name="矩形 30"/>
            <p:cNvSpPr>
              <a:spLocks noChangeArrowheads="1"/>
            </p:cNvSpPr>
            <p:nvPr/>
          </p:nvSpPr>
          <p:spPr bwMode="auto">
            <a:xfrm>
              <a:off x="5239933" y="2749245"/>
              <a:ext cx="588339" cy="5798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latin charset="-122" typeface="张海山草泥马体"/>
                  <a:ea charset="-122" typeface="张海山草泥马体"/>
                </a:rPr>
                <a:t>隐</a:t>
              </a:r>
            </a:p>
          </p:txBody>
        </p:sp>
        <p:sp>
          <p:nvSpPr>
            <p:cNvPr id="14354" name="矩形 31"/>
            <p:cNvSpPr>
              <a:spLocks noChangeArrowheads="1"/>
            </p:cNvSpPr>
            <p:nvPr/>
          </p:nvSpPr>
          <p:spPr bwMode="auto">
            <a:xfrm>
              <a:off x="5244015" y="3105455"/>
              <a:ext cx="588339" cy="5798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latin charset="-122" typeface="张海山草泥马体"/>
                  <a:ea charset="-122" typeface="张海山草泥马体"/>
                </a:rPr>
                <a:t>藏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647700" y="688975"/>
            <a:ext cx="1162050" cy="1128713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2" name="等腰三角形 41"/>
          <p:cNvSpPr/>
          <p:nvPr/>
        </p:nvSpPr>
        <p:spPr>
          <a:xfrm flipV="1">
            <a:off x="647700" y="1855788"/>
            <a:ext cx="1162050" cy="327025"/>
          </a:xfrm>
          <a:prstGeom prst="triangle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4348" name="组合 15"/>
          <p:cNvGrpSpPr/>
          <p:nvPr/>
        </p:nvGrpSpPr>
        <p:grpSpPr>
          <a:xfrm>
            <a:off x="725488" y="957263"/>
            <a:ext cx="1084262" cy="894912"/>
            <a:chOff x="137382" y="3047024"/>
            <a:chExt cx="937426" cy="773927"/>
          </a:xfrm>
        </p:grpSpPr>
        <p:sp>
          <p:nvSpPr>
            <p:cNvPr id="14351" name="文本框 17"/>
            <p:cNvSpPr txBox="1">
              <a:spLocks noChangeArrowheads="1"/>
            </p:cNvSpPr>
            <p:nvPr/>
          </p:nvSpPr>
          <p:spPr bwMode="auto">
            <a:xfrm>
              <a:off x="162681" y="3504639"/>
              <a:ext cx="912127" cy="316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typeface="方正正大黑简体"/>
                  <a:ea charset="-122" typeface="方正正大黑简体"/>
                </a:rPr>
                <a:t>号作品</a:t>
              </a:r>
            </a:p>
          </p:txBody>
        </p:sp>
        <p:sp>
          <p:nvSpPr>
            <p:cNvPr id="14352" name="矩形 18"/>
            <p:cNvSpPr>
              <a:spLocks noChangeArrowheads="1"/>
            </p:cNvSpPr>
            <p:nvPr/>
          </p:nvSpPr>
          <p:spPr bwMode="auto">
            <a:xfrm>
              <a:off x="137382" y="3047024"/>
              <a:ext cx="820961" cy="6062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b="1" lang="en-US" sz="4000">
                  <a:solidFill>
                    <a:schemeClr val="bg1"/>
                  </a:solidFill>
                  <a:latin charset="-122" typeface="方正正大黑简体"/>
                  <a:ea charset="-122" typeface="方正正大黑简体"/>
                </a:rPr>
                <a:t>57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5597525" y="3041650"/>
            <a:ext cx="1249363" cy="1187450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350" name="TextBox 1"/>
          <p:cNvSpPr txBox="1">
            <a:spLocks noChangeArrowheads="1"/>
          </p:cNvSpPr>
          <p:nvPr/>
        </p:nvSpPr>
        <p:spPr bwMode="auto">
          <a:xfrm>
            <a:off x="5665788" y="2286000"/>
            <a:ext cx="1356042" cy="2621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6600">
                <a:solidFill>
                  <a:schemeClr val="bg1"/>
                </a:solidFill>
                <a:latin typeface="LilyUPC"/>
                <a:ea charset="-122" typeface="张海山草泥马体"/>
                <a:cs typeface="LilyUPC"/>
              </a:rPr>
              <a:t>3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2771" name="文本框 13"/>
          <p:cNvSpPr txBox="1">
            <a:spLocks noChangeArrowheads="1"/>
          </p:cNvSpPr>
          <p:nvPr/>
        </p:nvSpPr>
        <p:spPr bwMode="auto">
          <a:xfrm>
            <a:off x="7605714" y="2800350"/>
            <a:ext cx="3738880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人心都是肉长的</a:t>
            </a:r>
          </a:p>
        </p:txBody>
      </p:sp>
      <p:sp>
        <p:nvSpPr>
          <p:cNvPr id="15" name="椭圆形标注 14"/>
          <p:cNvSpPr/>
          <p:nvPr/>
        </p:nvSpPr>
        <p:spPr>
          <a:xfrm>
            <a:off x="5376863" y="2055813"/>
            <a:ext cx="2125662" cy="2125662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2773" name="文本框 15"/>
          <p:cNvSpPr txBox="1">
            <a:spLocks noChangeArrowheads="1"/>
          </p:cNvSpPr>
          <p:nvPr/>
        </p:nvSpPr>
        <p:spPr bwMode="auto">
          <a:xfrm>
            <a:off x="5227638" y="2568575"/>
            <a:ext cx="2468880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60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肉包子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626350" y="2741613"/>
            <a:ext cx="0" cy="666750"/>
          </a:xfrm>
          <a:prstGeom prst="line">
            <a:avLst/>
          </a:prstGeom>
          <a:ln>
            <a:solidFill>
              <a:srgbClr val="330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6213" y="949325"/>
            <a:ext cx="4826000" cy="4826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4819" name="文本框 13"/>
          <p:cNvSpPr txBox="1">
            <a:spLocks noChangeArrowheads="1"/>
          </p:cNvSpPr>
          <p:nvPr/>
        </p:nvSpPr>
        <p:spPr bwMode="auto">
          <a:xfrm>
            <a:off x="128270" y="3052763"/>
            <a:ext cx="4754880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人生处处是“烤”场</a:t>
            </a:r>
          </a:p>
        </p:txBody>
      </p:sp>
      <p:sp>
        <p:nvSpPr>
          <p:cNvPr id="15" name="椭圆形标注 14"/>
          <p:cNvSpPr/>
          <p:nvPr/>
        </p:nvSpPr>
        <p:spPr>
          <a:xfrm>
            <a:off x="5138738" y="2635250"/>
            <a:ext cx="1576387" cy="1576388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4821" name="文本框 15"/>
          <p:cNvSpPr txBox="1">
            <a:spLocks noChangeArrowheads="1"/>
          </p:cNvSpPr>
          <p:nvPr/>
        </p:nvSpPr>
        <p:spPr bwMode="auto">
          <a:xfrm>
            <a:off x="4983162" y="2887663"/>
            <a:ext cx="1859280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烧饼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4938713" y="3095625"/>
            <a:ext cx="0" cy="561975"/>
          </a:xfrm>
          <a:prstGeom prst="line">
            <a:avLst/>
          </a:prstGeom>
          <a:ln>
            <a:solidFill>
              <a:srgbClr val="330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00888" y="1909763"/>
            <a:ext cx="4525962" cy="305276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3988" y="1169988"/>
            <a:ext cx="4281487" cy="45069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矩形 4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6868" name="文本框 6"/>
          <p:cNvSpPr txBox="1">
            <a:spLocks noChangeArrowheads="1"/>
          </p:cNvSpPr>
          <p:nvPr/>
        </p:nvSpPr>
        <p:spPr bwMode="auto">
          <a:xfrm>
            <a:off x="6805614" y="2800350"/>
            <a:ext cx="3738880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您吃早餐了吗？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5227638" y="2427288"/>
            <a:ext cx="1452562" cy="1452562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6870" name="文本框 8"/>
          <p:cNvSpPr txBox="1">
            <a:spLocks noChangeArrowheads="1"/>
          </p:cNvSpPr>
          <p:nvPr/>
        </p:nvSpPr>
        <p:spPr bwMode="auto">
          <a:xfrm>
            <a:off x="5141912" y="2268538"/>
            <a:ext cx="1643380" cy="1844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115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亲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826250" y="2741613"/>
            <a:ext cx="0" cy="666750"/>
          </a:xfrm>
          <a:prstGeom prst="line">
            <a:avLst/>
          </a:prstGeom>
          <a:ln>
            <a:solidFill>
              <a:srgbClr val="330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-38100" y="4560888"/>
            <a:ext cx="12887325" cy="2511425"/>
          </a:xfrm>
          <a:custGeom>
            <a:gdLst>
              <a:gd fmla="*/ 0 w 12376813" name="connsiteX0"/>
              <a:gd fmla="*/ 1956587 h 2134387" name="connsiteY0"/>
              <a:gd fmla="*/ 50800 w 12376813" name="connsiteX1"/>
              <a:gd fmla="*/ 1918487 h 2134387" name="connsiteY1"/>
              <a:gd fmla="*/ 355600 w 12376813" name="connsiteX2"/>
              <a:gd fmla="*/ 1664487 h 2134387" name="connsiteY2"/>
              <a:gd fmla="*/ 825500 w 12376813" name="connsiteX3"/>
              <a:gd fmla="*/ 1410487 h 2134387" name="connsiteY3"/>
              <a:gd fmla="*/ 1739900 w 12376813" name="connsiteX4"/>
              <a:gd fmla="*/ 1562887 h 2134387" name="connsiteY4"/>
              <a:gd fmla="*/ 2336800 w 12376813" name="connsiteX5"/>
              <a:gd fmla="*/ 940587 h 2134387" name="connsiteY5"/>
              <a:gd fmla="*/ 2743200 w 12376813" name="connsiteX6"/>
              <a:gd fmla="*/ 838987 h 2134387" name="connsiteY6"/>
              <a:gd fmla="*/ 3136900 w 12376813" name="connsiteX7"/>
              <a:gd fmla="*/ 711987 h 2134387" name="connsiteY7"/>
              <a:gd fmla="*/ 3683000 w 12376813" name="connsiteX8"/>
              <a:gd fmla="*/ 648487 h 2134387" name="connsiteY8"/>
              <a:gd fmla="*/ 4152900 w 12376813" name="connsiteX9"/>
              <a:gd fmla="*/ 483387 h 2134387" name="connsiteY9"/>
              <a:gd fmla="*/ 4584700 w 12376813" name="connsiteX10"/>
              <a:gd fmla="*/ 254787 h 2134387" name="connsiteY10"/>
              <a:gd fmla="*/ 4597400 w 12376813" name="connsiteX11"/>
              <a:gd fmla="*/ 242087 h 2134387" name="connsiteY11"/>
              <a:gd fmla="*/ 4711700 w 12376813" name="connsiteX12"/>
              <a:gd fmla="*/ 191287 h 2134387" name="connsiteY12"/>
              <a:gd fmla="*/ 5130800 w 12376813" name="connsiteX13"/>
              <a:gd fmla="*/ 229387 h 2134387" name="connsiteY13"/>
              <a:gd fmla="*/ 5892800 w 12376813" name="connsiteX14"/>
              <a:gd fmla="*/ 216687 h 2134387" name="connsiteY14"/>
              <a:gd fmla="*/ 6121400 w 12376813" name="connsiteX15"/>
              <a:gd fmla="*/ 203987 h 2134387" name="connsiteY15"/>
              <a:gd fmla="*/ 6565900 w 12376813" name="connsiteX16"/>
              <a:gd fmla="*/ 203987 h 2134387" name="connsiteY16"/>
              <a:gd fmla="*/ 7467600 w 12376813" name="connsiteX17"/>
              <a:gd fmla="*/ 292887 h 2134387" name="connsiteY17"/>
              <a:gd fmla="*/ 8267700 w 12376813" name="connsiteX18"/>
              <a:gd fmla="*/ 292887 h 2134387" name="connsiteY18"/>
              <a:gd fmla="*/ 8966200 w 12376813" name="connsiteX19"/>
              <a:gd fmla="*/ 292887 h 2134387" name="connsiteY19"/>
              <a:gd fmla="*/ 9051944 w 12376813" name="connsiteX20"/>
              <a:gd fmla="*/ 87194 h 2134387" name="connsiteY20"/>
              <a:gd fmla="*/ 9080860 w 12376813" name="connsiteX21"/>
              <a:gd fmla="*/ 203 h 2134387" name="connsiteY21"/>
              <a:gd fmla="*/ 9575800 w 12376813" name="connsiteX22"/>
              <a:gd fmla="*/ 64287 h 2134387" name="connsiteY22"/>
              <a:gd fmla="*/ 9626600 w 12376813" name="connsiteX23"/>
              <a:gd fmla="*/ 102387 h 2134387" name="connsiteY23"/>
              <a:gd fmla="*/ 9664700 w 12376813" name="connsiteX24"/>
              <a:gd fmla="*/ 153187 h 2134387" name="connsiteY24"/>
              <a:gd fmla="*/ 9677400 w 12376813" name="connsiteX25"/>
              <a:gd fmla="*/ 191287 h 2134387" name="connsiteY25"/>
              <a:gd fmla="*/ 9804400 w 12376813" name="connsiteX26"/>
              <a:gd fmla="*/ 267487 h 2134387" name="connsiteY26"/>
              <a:gd fmla="*/ 10007600 w 12376813" name="connsiteX27"/>
              <a:gd fmla="*/ 330987 h 2134387" name="connsiteY27"/>
              <a:gd fmla="*/ 10541000 w 12376813" name="connsiteX28"/>
              <a:gd fmla="*/ 356387 h 2134387" name="connsiteY28"/>
              <a:gd fmla="*/ 10998200 w 12376813" name="connsiteX29"/>
              <a:gd fmla="*/ 483387 h 2134387" name="connsiteY29"/>
              <a:gd fmla="*/ 11226800 w 12376813" name="connsiteX30"/>
              <a:gd fmla="*/ 661187 h 2134387" name="connsiteY30"/>
              <a:gd fmla="*/ 11607800 w 12376813" name="connsiteX31"/>
              <a:gd fmla="*/ 1232687 h 2134387" name="connsiteY31"/>
              <a:gd fmla="*/ 11734800 w 12376813" name="connsiteX32"/>
              <a:gd fmla="*/ 1334287 h 2134387" name="connsiteY32"/>
              <a:gd fmla="*/ 12065000 w 12376813" name="connsiteX33"/>
              <a:gd fmla="*/ 1740687 h 2134387" name="connsiteY33"/>
              <a:gd fmla="*/ 12255500 w 12376813" name="connsiteX34"/>
              <a:gd fmla="*/ 2007387 h 2134387" name="connsiteY34"/>
              <a:gd fmla="*/ 10096500 w 12376813" name="connsiteX35"/>
              <a:gd fmla="*/ 2096287 h 2134387" name="connsiteY35"/>
              <a:gd fmla="*/ 2362200 w 12376813" name="connsiteX36"/>
              <a:gd fmla="*/ 2134387 h 2134387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2134387" w="12376813">
                <a:moveTo>
                  <a:pt x="0" y="1956587"/>
                </a:moveTo>
                <a:cubicBezTo>
                  <a:pt x="4233" y="1953412"/>
                  <a:pt x="-8467" y="1967170"/>
                  <a:pt x="50800" y="1918487"/>
                </a:cubicBezTo>
                <a:cubicBezTo>
                  <a:pt x="110067" y="1869804"/>
                  <a:pt x="226483" y="1749154"/>
                  <a:pt x="355600" y="1664487"/>
                </a:cubicBezTo>
                <a:cubicBezTo>
                  <a:pt x="484717" y="1579820"/>
                  <a:pt x="594783" y="1427420"/>
                  <a:pt x="825500" y="1410487"/>
                </a:cubicBezTo>
                <a:cubicBezTo>
                  <a:pt x="1056217" y="1393554"/>
                  <a:pt x="1488017" y="1641204"/>
                  <a:pt x="1739900" y="1562887"/>
                </a:cubicBezTo>
                <a:cubicBezTo>
                  <a:pt x="1991783" y="1484570"/>
                  <a:pt x="2169583" y="1061237"/>
                  <a:pt x="2336800" y="940587"/>
                </a:cubicBezTo>
                <a:cubicBezTo>
                  <a:pt x="2504017" y="819937"/>
                  <a:pt x="2609850" y="877087"/>
                  <a:pt x="2743200" y="838987"/>
                </a:cubicBezTo>
                <a:cubicBezTo>
                  <a:pt x="2876550" y="800887"/>
                  <a:pt x="2980267" y="743737"/>
                  <a:pt x="3136900" y="711987"/>
                </a:cubicBezTo>
                <a:cubicBezTo>
                  <a:pt x="3293533" y="680237"/>
                  <a:pt x="3513667" y="686587"/>
                  <a:pt x="3683000" y="648487"/>
                </a:cubicBezTo>
                <a:cubicBezTo>
                  <a:pt x="3852333" y="610387"/>
                  <a:pt x="4002617" y="549004"/>
                  <a:pt x="4152900" y="483387"/>
                </a:cubicBezTo>
                <a:cubicBezTo>
                  <a:pt x="4303183" y="417770"/>
                  <a:pt x="4510617" y="295004"/>
                  <a:pt x="4584700" y="254787"/>
                </a:cubicBezTo>
                <a:cubicBezTo>
                  <a:pt x="4658783" y="214570"/>
                  <a:pt x="4576233" y="252670"/>
                  <a:pt x="4597400" y="242087"/>
                </a:cubicBezTo>
                <a:cubicBezTo>
                  <a:pt x="4618567" y="231504"/>
                  <a:pt x="4622800" y="193404"/>
                  <a:pt x="4711700" y="191287"/>
                </a:cubicBezTo>
                <a:cubicBezTo>
                  <a:pt x="4800600" y="189170"/>
                  <a:pt x="5130800" y="229387"/>
                  <a:pt x="5130800" y="229387"/>
                </a:cubicBezTo>
                <a:lnTo>
                  <a:pt x="5892800" y="216687"/>
                </a:lnTo>
                <a:cubicBezTo>
                  <a:pt x="6057900" y="212454"/>
                  <a:pt x="6009217" y="206104"/>
                  <a:pt x="6121400" y="203987"/>
                </a:cubicBezTo>
                <a:cubicBezTo>
                  <a:pt x="6233583" y="201870"/>
                  <a:pt x="6341533" y="189170"/>
                  <a:pt x="6565900" y="203987"/>
                </a:cubicBezTo>
                <a:cubicBezTo>
                  <a:pt x="6790267" y="218804"/>
                  <a:pt x="7183967" y="278070"/>
                  <a:pt x="7467600" y="292887"/>
                </a:cubicBezTo>
                <a:cubicBezTo>
                  <a:pt x="7751233" y="307704"/>
                  <a:pt x="8267700" y="292887"/>
                  <a:pt x="8267700" y="292887"/>
                </a:cubicBezTo>
                <a:cubicBezTo>
                  <a:pt x="8517467" y="292887"/>
                  <a:pt x="8835493" y="327169"/>
                  <a:pt x="8966200" y="292887"/>
                </a:cubicBezTo>
                <a:cubicBezTo>
                  <a:pt x="9096907" y="258605"/>
                  <a:pt x="9032834" y="135975"/>
                  <a:pt x="9051944" y="87194"/>
                </a:cubicBezTo>
                <a:cubicBezTo>
                  <a:pt x="9071054" y="38413"/>
                  <a:pt x="8993551" y="4021"/>
                  <a:pt x="9080860" y="203"/>
                </a:cubicBezTo>
                <a:cubicBezTo>
                  <a:pt x="9168169" y="-3615"/>
                  <a:pt x="9484843" y="47256"/>
                  <a:pt x="9575800" y="64287"/>
                </a:cubicBezTo>
                <a:cubicBezTo>
                  <a:pt x="9666757" y="81318"/>
                  <a:pt x="9611783" y="87570"/>
                  <a:pt x="9626600" y="102387"/>
                </a:cubicBezTo>
                <a:cubicBezTo>
                  <a:pt x="9641417" y="117204"/>
                  <a:pt x="9656233" y="138370"/>
                  <a:pt x="9664700" y="153187"/>
                </a:cubicBezTo>
                <a:cubicBezTo>
                  <a:pt x="9673167" y="168004"/>
                  <a:pt x="9654117" y="172237"/>
                  <a:pt x="9677400" y="191287"/>
                </a:cubicBezTo>
                <a:cubicBezTo>
                  <a:pt x="9700683" y="210337"/>
                  <a:pt x="9749367" y="244204"/>
                  <a:pt x="9804400" y="267487"/>
                </a:cubicBezTo>
                <a:cubicBezTo>
                  <a:pt x="9859433" y="290770"/>
                  <a:pt x="9884833" y="316170"/>
                  <a:pt x="10007600" y="330987"/>
                </a:cubicBezTo>
                <a:cubicBezTo>
                  <a:pt x="10130367" y="345804"/>
                  <a:pt x="10375900" y="330987"/>
                  <a:pt x="10541000" y="356387"/>
                </a:cubicBezTo>
                <a:cubicBezTo>
                  <a:pt x="10706100" y="381787"/>
                  <a:pt x="10883900" y="432587"/>
                  <a:pt x="10998200" y="483387"/>
                </a:cubicBezTo>
                <a:cubicBezTo>
                  <a:pt x="11112500" y="534187"/>
                  <a:pt x="11125200" y="536304"/>
                  <a:pt x="11226800" y="661187"/>
                </a:cubicBezTo>
                <a:cubicBezTo>
                  <a:pt x="11328400" y="786070"/>
                  <a:pt x="11523133" y="1120504"/>
                  <a:pt x="11607800" y="1232687"/>
                </a:cubicBezTo>
                <a:cubicBezTo>
                  <a:pt x="11692467" y="1344870"/>
                  <a:pt x="11658600" y="1249620"/>
                  <a:pt x="11734800" y="1334287"/>
                </a:cubicBezTo>
                <a:cubicBezTo>
                  <a:pt x="11811000" y="1418954"/>
                  <a:pt x="11978217" y="1628504"/>
                  <a:pt x="12065000" y="1740687"/>
                </a:cubicBezTo>
                <a:cubicBezTo>
                  <a:pt x="12151783" y="1852870"/>
                  <a:pt x="12583583" y="1948120"/>
                  <a:pt x="12255500" y="2007387"/>
                </a:cubicBezTo>
                <a:cubicBezTo>
                  <a:pt x="11927417" y="2066654"/>
                  <a:pt x="10096500" y="2096287"/>
                  <a:pt x="10096500" y="2096287"/>
                </a:cubicBezTo>
                <a:lnTo>
                  <a:pt x="2362200" y="2134387"/>
                </a:lnTo>
              </a:path>
            </a:pathLst>
          </a:cu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biLevel thresh="75000"/>
            <a:extLst/>
          </a:blip>
          <a:srcRect b="33429" t="-135"/>
          <a:stretch>
            <a:fillRect/>
          </a:stretch>
        </p:blipFill>
        <p:spPr>
          <a:xfrm>
            <a:off x="2180301" y="1183954"/>
            <a:ext cx="1997202" cy="1997202"/>
          </a:xfrm>
          <a:prstGeom prst="ellipse">
            <a:avLst/>
          </a:prstGeom>
          <a:solidFill>
            <a:srgbClr val="330F13"/>
          </a:solidFill>
          <a:ln w="38100">
            <a:noFill/>
          </a:ln>
          <a:effectLst>
            <a:softEdge rad="31750"/>
          </a:effectLst>
        </p:spPr>
      </p:pic>
      <p:sp>
        <p:nvSpPr>
          <p:cNvPr id="6" name="梯形 2"/>
          <p:cNvSpPr/>
          <p:nvPr/>
        </p:nvSpPr>
        <p:spPr>
          <a:xfrm>
            <a:off x="2794000" y="2860675"/>
            <a:ext cx="931863" cy="1955800"/>
          </a:xfrm>
          <a:custGeom>
            <a:gdLst>
              <a:gd fmla="*/ 0 w 932688" name="connsiteX0"/>
              <a:gd fmla="*/ 1956816 h 1956816" name="connsiteY0"/>
              <a:gd fmla="*/ 73462 w 932688" name="connsiteX1"/>
              <a:gd fmla="*/ 332594 h 1956816" name="connsiteY1"/>
              <a:gd fmla="*/ 173639 w 932688" name="connsiteX2"/>
              <a:gd fmla="*/ 0 h 1956816" name="connsiteY2"/>
              <a:gd fmla="*/ 759049 w 932688" name="connsiteX3"/>
              <a:gd fmla="*/ 0 h 1956816" name="connsiteY3"/>
              <a:gd fmla="*/ 932688 w 932688" name="connsiteX4"/>
              <a:gd fmla="*/ 1956816 h 1956816" name="connsiteY4"/>
              <a:gd fmla="*/ 0 w 932688" name="connsiteX5"/>
              <a:gd fmla="*/ 1956816 h 195681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956816" w="932688">
                <a:moveTo>
                  <a:pt x="0" y="1956816"/>
                </a:moveTo>
                <a:cubicBezTo>
                  <a:pt x="34820" y="1425741"/>
                  <a:pt x="38642" y="863669"/>
                  <a:pt x="73462" y="332594"/>
                </a:cubicBezTo>
                <a:lnTo>
                  <a:pt x="173639" y="0"/>
                </a:lnTo>
                <a:lnTo>
                  <a:pt x="759049" y="0"/>
                </a:lnTo>
                <a:lnTo>
                  <a:pt x="932688" y="1956816"/>
                </a:lnTo>
                <a:lnTo>
                  <a:pt x="0" y="19568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梯形 57"/>
          <p:cNvSpPr/>
          <p:nvPr/>
        </p:nvSpPr>
        <p:spPr>
          <a:xfrm flipV="1">
            <a:off x="3001963" y="4464050"/>
            <a:ext cx="603250" cy="1042988"/>
          </a:xfrm>
          <a:custGeom>
            <a:gdLst>
              <a:gd fmla="*/ 0 w 603504" name="connsiteX0"/>
              <a:gd fmla="*/ 1042416 h 1042416" name="connsiteY0"/>
              <a:gd fmla="*/ 37938 w 603504" name="connsiteX1"/>
              <a:gd fmla="*/ 0 h 1042416" name="connsiteY1"/>
              <a:gd fmla="*/ 474126 w 603504" name="connsiteX2"/>
              <a:gd fmla="*/ 0 h 1042416" name="connsiteY2"/>
              <a:gd fmla="*/ 603504 w 603504" name="connsiteX3"/>
              <a:gd fmla="*/ 1042416 h 1042416" name="connsiteY3"/>
              <a:gd fmla="*/ 0 w 603504" name="connsiteX4"/>
              <a:gd fmla="*/ 1042416 h 10424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42416" w="603504">
                <a:moveTo>
                  <a:pt x="0" y="1042416"/>
                </a:moveTo>
                <a:lnTo>
                  <a:pt x="37938" y="0"/>
                </a:lnTo>
                <a:lnTo>
                  <a:pt x="474126" y="0"/>
                </a:lnTo>
                <a:lnTo>
                  <a:pt x="603504" y="1042416"/>
                </a:lnTo>
                <a:lnTo>
                  <a:pt x="0" y="10424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4056063" y="3886200"/>
            <a:ext cx="5576887" cy="1487488"/>
          </a:xfrm>
          <a:custGeom>
            <a:gdLst>
              <a:gd fmla="*/ 413028 w 7324392" name="connsiteX0"/>
              <a:gd fmla="*/ 1834336 h 1952405" name="connsiteY0"/>
              <a:gd fmla="*/ 622891 w 7324392" name="connsiteX1"/>
              <a:gd fmla="*/ 1654454 h 1952405" name="connsiteY1"/>
              <a:gd fmla="*/ 832753 w 7324392" name="connsiteX2"/>
              <a:gd fmla="*/ 1489562 h 1952405" name="connsiteY2"/>
              <a:gd fmla="*/ 1132556 w 7324392" name="connsiteX3"/>
              <a:gd fmla="*/ 1354651 h 1952405" name="connsiteY3"/>
              <a:gd fmla="*/ 1777133 w 7324392" name="connsiteX4"/>
              <a:gd fmla="*/ 1324670 h 1952405" name="connsiteY4"/>
              <a:gd fmla="*/ 2211848 w 7324392" name="connsiteX5"/>
              <a:gd fmla="*/ 1294690 h 1952405" name="connsiteY5"/>
              <a:gd fmla="*/ 2601592 w 7324392" name="connsiteX6"/>
              <a:gd fmla="*/ 1144788 h 1952405" name="connsiteY6"/>
              <a:gd fmla="*/ 3081278 w 7324392" name="connsiteX7"/>
              <a:gd fmla="*/ 1024867 h 1952405" name="connsiteY7"/>
              <a:gd fmla="*/ 3456032 w 7324392" name="connsiteX8"/>
              <a:gd fmla="*/ 979897 h 1952405" name="connsiteY8"/>
              <a:gd fmla="*/ 3950707 w 7324392" name="connsiteX9"/>
              <a:gd fmla="*/ 919936 h 1952405" name="connsiteY9"/>
              <a:gd fmla="*/ 4550314 w 7324392" name="connsiteX10"/>
              <a:gd fmla="*/ 620133 h 1952405" name="connsiteY10"/>
              <a:gd fmla="*/ 4880097 w 7324392" name="connsiteX11"/>
              <a:gd fmla="*/ 530192 h 1952405" name="connsiteY11"/>
              <a:gd fmla="*/ 5614615 w 7324392" name="connsiteX12"/>
              <a:gd fmla="*/ 500211 h 1952405" name="connsiteY12"/>
              <a:gd fmla="*/ 5989369 w 7324392" name="connsiteX13"/>
              <a:gd fmla="*/ 380290 h 1952405" name="connsiteY13"/>
              <a:gd fmla="*/ 6334143 w 7324392" name="connsiteX14"/>
              <a:gd fmla="*/ 245379 h 1952405" name="connsiteY14"/>
              <a:gd fmla="*/ 6496786 w 7324392" name="connsiteX15"/>
              <a:gd fmla="*/ 113278 h 1952405" name="connsiteY15"/>
              <a:gd fmla="*/ 6774667 w 7324392" name="connsiteX16"/>
              <a:gd fmla="*/ 36828 h 1952405" name="connsiteY16"/>
              <a:gd fmla="*/ 6915387 w 7324392" name="connsiteX17"/>
              <a:gd fmla="*/ 737243 h 1952405" name="connsiteY17"/>
              <a:gd fmla="*/ 7121127 w 7324392" name="connsiteX18"/>
              <a:gd fmla="*/ 970528 h 1952405" name="connsiteY18"/>
              <a:gd fmla="*/ 6678917 w 7324392" name="connsiteX19"/>
              <a:gd fmla="*/ 1894297 h 1952405" name="connsiteY19"/>
              <a:gd fmla="*/ 413028 w 7324392" name="connsiteX20"/>
              <a:gd fmla="*/ 1834336 h 1952405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1952403" w="7324392">
                <a:moveTo>
                  <a:pt x="413028" y="1834336"/>
                </a:moveTo>
                <a:cubicBezTo>
                  <a:pt x="-596310" y="1794362"/>
                  <a:pt x="552937" y="1711916"/>
                  <a:pt x="622891" y="1654454"/>
                </a:cubicBezTo>
                <a:cubicBezTo>
                  <a:pt x="692845" y="1596992"/>
                  <a:pt x="747809" y="1539529"/>
                  <a:pt x="832753" y="1489562"/>
                </a:cubicBezTo>
                <a:cubicBezTo>
                  <a:pt x="917697" y="1439595"/>
                  <a:pt x="975159" y="1382133"/>
                  <a:pt x="1132556" y="1354651"/>
                </a:cubicBezTo>
                <a:cubicBezTo>
                  <a:pt x="1289953" y="1327169"/>
                  <a:pt x="1597251" y="1334663"/>
                  <a:pt x="1777133" y="1324670"/>
                </a:cubicBezTo>
                <a:cubicBezTo>
                  <a:pt x="1957015" y="1314676"/>
                  <a:pt x="2074438" y="1324670"/>
                  <a:pt x="2211848" y="1294690"/>
                </a:cubicBezTo>
                <a:cubicBezTo>
                  <a:pt x="2349258" y="1264710"/>
                  <a:pt x="2456687" y="1189758"/>
                  <a:pt x="2601592" y="1144788"/>
                </a:cubicBezTo>
                <a:cubicBezTo>
                  <a:pt x="2746497" y="1099818"/>
                  <a:pt x="2938871" y="1052349"/>
                  <a:pt x="3081278" y="1024867"/>
                </a:cubicBezTo>
                <a:cubicBezTo>
                  <a:pt x="3223685" y="997385"/>
                  <a:pt x="3456032" y="979897"/>
                  <a:pt x="3456032" y="979897"/>
                </a:cubicBezTo>
                <a:cubicBezTo>
                  <a:pt x="3600937" y="962408"/>
                  <a:pt x="3768327" y="979897"/>
                  <a:pt x="3950707" y="919936"/>
                </a:cubicBezTo>
                <a:cubicBezTo>
                  <a:pt x="4133087" y="859975"/>
                  <a:pt x="4395416" y="685090"/>
                  <a:pt x="4550314" y="620133"/>
                </a:cubicBezTo>
                <a:cubicBezTo>
                  <a:pt x="4705212" y="555176"/>
                  <a:pt x="4702714" y="550179"/>
                  <a:pt x="4880097" y="530192"/>
                </a:cubicBezTo>
                <a:cubicBezTo>
                  <a:pt x="5057480" y="510205"/>
                  <a:pt x="5429736" y="525195"/>
                  <a:pt x="5614615" y="500211"/>
                </a:cubicBezTo>
                <a:cubicBezTo>
                  <a:pt x="5799494" y="475227"/>
                  <a:pt x="5869448" y="422762"/>
                  <a:pt x="5989369" y="380290"/>
                </a:cubicBezTo>
                <a:cubicBezTo>
                  <a:pt x="6109290" y="337818"/>
                  <a:pt x="6249574" y="289881"/>
                  <a:pt x="6334143" y="245379"/>
                </a:cubicBezTo>
                <a:cubicBezTo>
                  <a:pt x="6418712" y="200877"/>
                  <a:pt x="6423365" y="148036"/>
                  <a:pt x="6496786" y="113278"/>
                </a:cubicBezTo>
                <a:cubicBezTo>
                  <a:pt x="6570207" y="78520"/>
                  <a:pt x="6704900" y="-67166"/>
                  <a:pt x="6774667" y="36828"/>
                </a:cubicBezTo>
                <a:cubicBezTo>
                  <a:pt x="6844434" y="140822"/>
                  <a:pt x="6857644" y="581626"/>
                  <a:pt x="6915387" y="737243"/>
                </a:cubicBezTo>
                <a:cubicBezTo>
                  <a:pt x="6973130" y="892860"/>
                  <a:pt x="7118629" y="768161"/>
                  <a:pt x="7121127" y="970528"/>
                </a:cubicBezTo>
                <a:cubicBezTo>
                  <a:pt x="7123625" y="1172895"/>
                  <a:pt x="7796933" y="1750329"/>
                  <a:pt x="6678917" y="1894297"/>
                </a:cubicBezTo>
                <a:cubicBezTo>
                  <a:pt x="5560901" y="2038265"/>
                  <a:pt x="1422366" y="1874310"/>
                  <a:pt x="413028" y="1834336"/>
                </a:cubicBezTo>
                <a:close/>
              </a:path>
            </a:pathLst>
          </a:cu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 rot="208816">
            <a:off x="5334000" y="3562350"/>
            <a:ext cx="247650" cy="1147763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 rot="2989043">
            <a:off x="7701756" y="3955257"/>
            <a:ext cx="220663" cy="527050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1" name="矩形 5"/>
          <p:cNvSpPr/>
          <p:nvPr/>
        </p:nvSpPr>
        <p:spPr>
          <a:xfrm rot="795048">
            <a:off x="7940675" y="3198813"/>
            <a:ext cx="519113" cy="823912"/>
          </a:xfrm>
          <a:custGeom>
            <a:gdLst>
              <a:gd fmla="*/ 545328 w 682580" name="connsiteX0"/>
              <a:gd fmla="*/ 0 h 1568837" name="connsiteY0"/>
              <a:gd fmla="*/ 682580 w 682580" name="connsiteX1"/>
              <a:gd fmla="*/ 396860 h 1568837" name="connsiteY1"/>
              <a:gd fmla="*/ 682580 w 682580" name="connsiteX2"/>
              <a:gd fmla="*/ 1568837 h 1568837" name="connsiteY2"/>
              <a:gd fmla="*/ 0 w 682580" name="connsiteX3"/>
              <a:gd fmla="*/ 1568837 h 1568837" name="connsiteY3"/>
              <a:gd fmla="*/ 225163 w 682580" name="connsiteX4"/>
              <a:gd fmla="*/ 605412 h 1568837" name="connsiteY4"/>
              <a:gd fmla="*/ 545328 w 682580" name="connsiteX5"/>
              <a:gd fmla="*/ 0 h 156883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568837" w="682580">
                <a:moveTo>
                  <a:pt x="545328" y="0"/>
                </a:moveTo>
                <a:lnTo>
                  <a:pt x="682580" y="396860"/>
                </a:lnTo>
                <a:lnTo>
                  <a:pt x="682580" y="1568837"/>
                </a:lnTo>
                <a:lnTo>
                  <a:pt x="0" y="1568837"/>
                </a:lnTo>
                <a:cubicBezTo>
                  <a:pt x="110762" y="1245941"/>
                  <a:pt x="114401" y="928308"/>
                  <a:pt x="225163" y="605412"/>
                </a:cubicBezTo>
                <a:lnTo>
                  <a:pt x="545328" y="0"/>
                </a:lnTo>
                <a:close/>
              </a:path>
            </a:pathLst>
          </a:cu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 rot="2027726">
            <a:off x="7950200" y="3562350"/>
            <a:ext cx="220663" cy="728663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 rot="1196737">
            <a:off x="8477250" y="3783013"/>
            <a:ext cx="220663" cy="527050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 rot="4772133">
            <a:off x="8284369" y="3594894"/>
            <a:ext cx="223837" cy="714375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rot="13717336">
            <a:off x="7829551" y="3309937"/>
            <a:ext cx="188912" cy="468313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 rot="9097851">
            <a:off x="8408988" y="3487738"/>
            <a:ext cx="220662" cy="471487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 rot="15813182">
            <a:off x="8104982" y="3185319"/>
            <a:ext cx="203200" cy="490537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226425" y="3140075"/>
            <a:ext cx="490538" cy="490538"/>
          </a:xfrm>
          <a:prstGeom prst="ellipse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 rot="1115351">
            <a:off x="6165850" y="2392363"/>
            <a:ext cx="252413" cy="1279525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0" name="矩形 5"/>
          <p:cNvSpPr/>
          <p:nvPr/>
        </p:nvSpPr>
        <p:spPr>
          <a:xfrm>
            <a:off x="5762625" y="3178175"/>
            <a:ext cx="552450" cy="1062038"/>
          </a:xfrm>
          <a:custGeom>
            <a:gdLst>
              <a:gd fmla="*/ 167425 w 682580" name="connsiteX0"/>
              <a:gd fmla="*/ 0 h 1236372" name="connsiteY0"/>
              <a:gd fmla="*/ 601300 w 682580" name="connsiteX1"/>
              <a:gd fmla="*/ 469768 h 1236372" name="connsiteY1"/>
              <a:gd fmla="*/ 682580 w 682580" name="connsiteX2"/>
              <a:gd fmla="*/ 1236372 h 1236372" name="connsiteY2"/>
              <a:gd fmla="*/ 0 w 682580" name="connsiteX3"/>
              <a:gd fmla="*/ 1236372 h 1236372" name="connsiteY3"/>
              <a:gd fmla="*/ 167425 w 682580" name="connsiteX4"/>
              <a:gd fmla="*/ 0 h 12363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36372" w="682580">
                <a:moveTo>
                  <a:pt x="167425" y="0"/>
                </a:moveTo>
                <a:lnTo>
                  <a:pt x="601300" y="469768"/>
                </a:lnTo>
                <a:lnTo>
                  <a:pt x="682580" y="1236372"/>
                </a:lnTo>
                <a:lnTo>
                  <a:pt x="0" y="1236372"/>
                </a:lnTo>
                <a:lnTo>
                  <a:pt x="167425" y="0"/>
                </a:lnTo>
                <a:close/>
              </a:path>
            </a:pathLst>
          </a:cu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 rot="2208308">
            <a:off x="6324600" y="2449513"/>
            <a:ext cx="254000" cy="1149350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2" name="矩形 5"/>
          <p:cNvSpPr/>
          <p:nvPr/>
        </p:nvSpPr>
        <p:spPr>
          <a:xfrm rot="794223">
            <a:off x="6527800" y="3227388"/>
            <a:ext cx="554038" cy="968375"/>
          </a:xfrm>
          <a:custGeom>
            <a:gdLst>
              <a:gd fmla="*/ 287405 w 682580" name="connsiteX0"/>
              <a:gd fmla="*/ 0 h 1475073" name="connsiteY0"/>
              <a:gd fmla="*/ 682580 w 682580" name="connsiteX1"/>
              <a:gd fmla="*/ 303096 h 1475073" name="connsiteY1"/>
              <a:gd fmla="*/ 682580 w 682580" name="connsiteX2"/>
              <a:gd fmla="*/ 1475073 h 1475073" name="connsiteY2"/>
              <a:gd fmla="*/ 0 w 682580" name="connsiteX3"/>
              <a:gd fmla="*/ 1475073 h 1475073" name="connsiteY3"/>
              <a:gd fmla="*/ 287405 w 682580" name="connsiteX4"/>
              <a:gd fmla="*/ 0 h 147507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75073" w="682580">
                <a:moveTo>
                  <a:pt x="287405" y="0"/>
                </a:moveTo>
                <a:lnTo>
                  <a:pt x="682580" y="303096"/>
                </a:lnTo>
                <a:lnTo>
                  <a:pt x="682580" y="1475073"/>
                </a:lnTo>
                <a:lnTo>
                  <a:pt x="0" y="1475073"/>
                </a:lnTo>
                <a:lnTo>
                  <a:pt x="287405" y="0"/>
                </a:lnTo>
                <a:close/>
              </a:path>
            </a:pathLst>
          </a:cu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 rot="5836768">
            <a:off x="7030245" y="3526631"/>
            <a:ext cx="233362" cy="688975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 rot="509839">
            <a:off x="6451600" y="3921125"/>
            <a:ext cx="247650" cy="641350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 rot="1196737">
            <a:off x="6372225" y="4303713"/>
            <a:ext cx="242888" cy="561975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 rot="9644826">
            <a:off x="6672263" y="3836988"/>
            <a:ext cx="233362" cy="692150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 rot="11324641">
            <a:off x="6711950" y="4276725"/>
            <a:ext cx="244475" cy="590550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 rot="12708901">
            <a:off x="7375525" y="3413125"/>
            <a:ext cx="233363" cy="625475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46888" y="3205163"/>
            <a:ext cx="522287" cy="520700"/>
          </a:xfrm>
          <a:prstGeom prst="ellipse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 rot="692939">
            <a:off x="6761163" y="2730500"/>
            <a:ext cx="233362" cy="985838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 rot="9644826">
            <a:off x="6032500" y="3881438"/>
            <a:ext cx="233363" cy="692150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 rot="11324641">
            <a:off x="6081713" y="4329113"/>
            <a:ext cx="242887" cy="592137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 rot="208816">
            <a:off x="5815013" y="3441700"/>
            <a:ext cx="247650" cy="1155700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 rot="1196737">
            <a:off x="5729288" y="4368800"/>
            <a:ext cx="234950" cy="561975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734050" y="2936875"/>
            <a:ext cx="522288" cy="520700"/>
          </a:xfrm>
          <a:prstGeom prst="ellipse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6" name="矩形 5"/>
          <p:cNvSpPr/>
          <p:nvPr/>
        </p:nvSpPr>
        <p:spPr>
          <a:xfrm>
            <a:off x="5227638" y="3308350"/>
            <a:ext cx="619125" cy="1054100"/>
          </a:xfrm>
          <a:custGeom>
            <a:gdLst>
              <a:gd fmla="*/ 248704 w 763859" name="connsiteX0"/>
              <a:gd fmla="*/ 0 h 1306351" name="connsiteY0"/>
              <a:gd fmla="*/ 627225 w 763859" name="connsiteX1"/>
              <a:gd fmla="*/ 86330 h 1306351" name="connsiteY1"/>
              <a:gd fmla="*/ 763859 w 763859" name="connsiteX2"/>
              <a:gd fmla="*/ 1236372 h 1306351" name="connsiteY2"/>
              <a:gd fmla="*/ 0 w 763859" name="connsiteX3"/>
              <a:gd fmla="*/ 1306351 h 1306351" name="connsiteY3"/>
              <a:gd fmla="*/ 248704 w 763859" name="connsiteX4"/>
              <a:gd fmla="*/ 0 h 130635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06351" w="763859">
                <a:moveTo>
                  <a:pt x="248704" y="0"/>
                </a:moveTo>
                <a:lnTo>
                  <a:pt x="627225" y="86330"/>
                </a:lnTo>
                <a:lnTo>
                  <a:pt x="763859" y="1236372"/>
                </a:lnTo>
                <a:lnTo>
                  <a:pt x="0" y="1306351"/>
                </a:lnTo>
                <a:lnTo>
                  <a:pt x="248704" y="0"/>
                </a:lnTo>
                <a:close/>
              </a:path>
            </a:pathLst>
          </a:cu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 rot="1387365">
            <a:off x="5675313" y="2343150"/>
            <a:ext cx="265112" cy="1196975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 rot="1196737">
            <a:off x="5257800" y="4498975"/>
            <a:ext cx="234950" cy="560388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 rot="9644826">
            <a:off x="5605463" y="3862388"/>
            <a:ext cx="233362" cy="693737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 rot="11324641">
            <a:off x="5654675" y="4330700"/>
            <a:ext cx="242888" cy="590550"/>
          </a:xfrm>
          <a:prstGeom prst="roundRect">
            <a:avLst>
              <a:gd fmla="val 50000" name="adj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213350" y="2922588"/>
            <a:ext cx="522288" cy="520700"/>
          </a:xfrm>
          <a:prstGeom prst="ellipse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 rot="2887028">
            <a:off x="4609307" y="2904331"/>
            <a:ext cx="5087938" cy="920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5446713" y="801688"/>
            <a:ext cx="3179762" cy="1525587"/>
          </a:xfrm>
          <a:custGeom>
            <a:gdLst>
              <a:gd fmla="*/ 10078 w 4175105" name="connsiteX0"/>
              <a:gd fmla="*/ 314843 h 2004112" name="connsiteY0"/>
              <a:gd fmla="*/ 130000 w 4175105" name="connsiteX1"/>
              <a:gd fmla="*/ 239892 h 2004112" name="connsiteY1"/>
              <a:gd fmla="*/ 924478 w 4175105" name="connsiteX2"/>
              <a:gd fmla="*/ 49 h 2004112" name="connsiteY2"/>
              <a:gd fmla="*/ 2273593 w 4175105" name="connsiteX3"/>
              <a:gd fmla="*/ 224902 h 2004112" name="connsiteY3"/>
              <a:gd fmla="*/ 2933160 w 4175105" name="connsiteX4"/>
              <a:gd fmla="*/ 15039 h 2004112" name="connsiteY4"/>
              <a:gd fmla="*/ 3787600 w 4175105" name="connsiteX5"/>
              <a:gd fmla="*/ 60010 h 2004112" name="connsiteY5"/>
              <a:gd fmla="*/ 3847560 w 4175105" name="connsiteX6"/>
              <a:gd fmla="*/ 404784 h 2004112" name="connsiteY6"/>
              <a:gd fmla="*/ 4162354 w 4175105" name="connsiteX7"/>
              <a:gd fmla="*/ 824508 h 2004112" name="connsiteY7"/>
              <a:gd fmla="*/ 4102393 w 4175105" name="connsiteX8"/>
              <a:gd fmla="*/ 1409125 h 2004112" name="connsiteY8"/>
              <a:gd fmla="*/ 3997462 w 4175105" name="connsiteX9"/>
              <a:gd fmla="*/ 1514056 h 2004112" name="connsiteY9"/>
              <a:gd fmla="*/ 3622708 w 4175105" name="connsiteX10"/>
              <a:gd fmla="*/ 1544036 h 2004112" name="connsiteY10"/>
              <a:gd fmla="*/ 2753278 w 4175105" name="connsiteX11"/>
              <a:gd fmla="*/ 1993741 h 2004112" name="connsiteY11"/>
              <a:gd fmla="*/ 2573396 w 4175105" name="connsiteX12"/>
              <a:gd fmla="*/ 1858830 h 2004112" name="connsiteY12"/>
              <a:gd fmla="*/ 2018760 w 4175105" name="connsiteX13"/>
              <a:gd fmla="*/ 1843839 h 2004112" name="connsiteY13"/>
              <a:gd fmla="*/ 1524085 w 4175105" name="connsiteX14"/>
              <a:gd fmla="*/ 1933780 h 2004112" name="connsiteY14"/>
              <a:gd fmla="*/ 1359193 w 4175105" name="connsiteX15"/>
              <a:gd fmla="*/ 1918790 h 2004112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2004112" w="4175105">
                <a:moveTo>
                  <a:pt x="10078" y="314843"/>
                </a:moveTo>
                <a:cubicBezTo>
                  <a:pt x="-6161" y="303600"/>
                  <a:pt x="-22400" y="292358"/>
                  <a:pt x="130000" y="239892"/>
                </a:cubicBezTo>
                <a:cubicBezTo>
                  <a:pt x="282400" y="187426"/>
                  <a:pt x="567213" y="2547"/>
                  <a:pt x="924478" y="49"/>
                </a:cubicBezTo>
                <a:cubicBezTo>
                  <a:pt x="1281743" y="-2449"/>
                  <a:pt x="1938813" y="222404"/>
                  <a:pt x="2273593" y="224902"/>
                </a:cubicBezTo>
                <a:cubicBezTo>
                  <a:pt x="2608373" y="227400"/>
                  <a:pt x="2680826" y="42521"/>
                  <a:pt x="2933160" y="15039"/>
                </a:cubicBezTo>
                <a:cubicBezTo>
                  <a:pt x="3185494" y="-12443"/>
                  <a:pt x="3635200" y="-4948"/>
                  <a:pt x="3787600" y="60010"/>
                </a:cubicBezTo>
                <a:cubicBezTo>
                  <a:pt x="3940000" y="124967"/>
                  <a:pt x="3785101" y="277368"/>
                  <a:pt x="3847560" y="404784"/>
                </a:cubicBezTo>
                <a:cubicBezTo>
                  <a:pt x="3910019" y="532200"/>
                  <a:pt x="4119882" y="657118"/>
                  <a:pt x="4162354" y="824508"/>
                </a:cubicBezTo>
                <a:cubicBezTo>
                  <a:pt x="4204826" y="991898"/>
                  <a:pt x="4129875" y="1294200"/>
                  <a:pt x="4102393" y="1409125"/>
                </a:cubicBezTo>
                <a:cubicBezTo>
                  <a:pt x="4074911" y="1524050"/>
                  <a:pt x="4077410" y="1491571"/>
                  <a:pt x="3997462" y="1514056"/>
                </a:cubicBezTo>
                <a:cubicBezTo>
                  <a:pt x="3917514" y="1536541"/>
                  <a:pt x="3830072" y="1464089"/>
                  <a:pt x="3622708" y="1544036"/>
                </a:cubicBezTo>
                <a:cubicBezTo>
                  <a:pt x="3415344" y="1623983"/>
                  <a:pt x="2928163" y="1941275"/>
                  <a:pt x="2753278" y="1993741"/>
                </a:cubicBezTo>
                <a:cubicBezTo>
                  <a:pt x="2578393" y="2046207"/>
                  <a:pt x="2695816" y="1883814"/>
                  <a:pt x="2573396" y="1858830"/>
                </a:cubicBezTo>
                <a:cubicBezTo>
                  <a:pt x="2450976" y="1833846"/>
                  <a:pt x="2193645" y="1831347"/>
                  <a:pt x="2018760" y="1843839"/>
                </a:cubicBezTo>
                <a:cubicBezTo>
                  <a:pt x="1843875" y="1856331"/>
                  <a:pt x="1634013" y="1921288"/>
                  <a:pt x="1524085" y="1933780"/>
                </a:cubicBezTo>
                <a:cubicBezTo>
                  <a:pt x="1414157" y="1946272"/>
                  <a:pt x="1386675" y="1932531"/>
                  <a:pt x="1359193" y="1918790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50">
              <a:solidFill>
                <a:schemeClr val="bg1"/>
              </a:solidFill>
            </a:endParaRPr>
          </a:p>
        </p:txBody>
      </p:sp>
      <p:sp>
        <p:nvSpPr>
          <p:cNvPr id="37929" name="矩形 43"/>
          <p:cNvSpPr>
            <a:spLocks noChangeArrowheads="1"/>
          </p:cNvSpPr>
          <p:nvPr/>
        </p:nvSpPr>
        <p:spPr bwMode="auto">
          <a:xfrm rot="20621796">
            <a:off x="6824118" y="1077833"/>
            <a:ext cx="690880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b="1" lang="en-US" sz="8000">
                <a:solidFill>
                  <a:schemeClr val="bg1"/>
                </a:solidFill>
                <a:latin charset="-122" typeface="方正正大黑简体"/>
                <a:ea charset="-122" typeface="方正正大黑简体"/>
              </a:rPr>
              <a:t>P</a:t>
            </a:r>
          </a:p>
        </p:txBody>
      </p:sp>
      <p:sp>
        <p:nvSpPr>
          <p:cNvPr id="37930" name="矩形 44"/>
          <p:cNvSpPr>
            <a:spLocks noChangeArrowheads="1"/>
          </p:cNvSpPr>
          <p:nvPr/>
        </p:nvSpPr>
        <p:spPr bwMode="auto">
          <a:xfrm rot="20638096">
            <a:off x="7560997" y="970463"/>
            <a:ext cx="640080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b="1" lang="en-US" sz="7200">
                <a:solidFill>
                  <a:schemeClr val="bg1"/>
                </a:solidFill>
                <a:latin charset="-122" typeface="方正正大黑简体"/>
                <a:ea charset="-122" typeface="方正正大黑简体"/>
              </a:rPr>
              <a:t>T</a:t>
            </a:r>
          </a:p>
        </p:txBody>
      </p:sp>
      <p:sp>
        <p:nvSpPr>
          <p:cNvPr id="37931" name="矩形 45"/>
          <p:cNvSpPr>
            <a:spLocks noChangeArrowheads="1"/>
          </p:cNvSpPr>
          <p:nvPr/>
        </p:nvSpPr>
        <p:spPr bwMode="auto">
          <a:xfrm rot="19404814">
            <a:off x="5949348" y="876541"/>
            <a:ext cx="792480" cy="1554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b="1" lang="en-US" sz="9600">
                <a:solidFill>
                  <a:schemeClr val="bg1"/>
                </a:solidFill>
                <a:latin charset="-122" typeface="方正正大黑简体"/>
                <a:ea charset="-122" typeface="方正正大黑简体"/>
              </a:rPr>
              <a:t>P</a:t>
            </a:r>
          </a:p>
        </p:txBody>
      </p:sp>
      <p:sp>
        <p:nvSpPr>
          <p:cNvPr id="37932" name="矩形 46"/>
          <p:cNvSpPr>
            <a:spLocks noChangeArrowheads="1"/>
          </p:cNvSpPr>
          <p:nvPr/>
        </p:nvSpPr>
        <p:spPr bwMode="auto">
          <a:xfrm>
            <a:off x="4918075" y="5435600"/>
            <a:ext cx="4475480" cy="487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2600">
                <a:solidFill>
                  <a:schemeClr val="bg1"/>
                </a:solidFill>
                <a:latin charset="-122" typeface="方正正粗黑简体"/>
                <a:ea charset="-122" typeface="方正正粗黑简体"/>
              </a:rPr>
              <a:t>微信公众号：miaoshouweixin</a:t>
            </a:r>
          </a:p>
        </p:txBody>
      </p:sp>
      <p:sp>
        <p:nvSpPr>
          <p:cNvPr id="37933" name="矩形 47"/>
          <p:cNvSpPr>
            <a:spLocks noChangeArrowheads="1"/>
          </p:cNvSpPr>
          <p:nvPr/>
        </p:nvSpPr>
        <p:spPr bwMode="auto">
          <a:xfrm>
            <a:off x="3163888" y="5918200"/>
            <a:ext cx="828548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4400">
                <a:solidFill>
                  <a:schemeClr val="bg1"/>
                </a:solidFill>
                <a:latin charset="-122" typeface="方正正粗黑简体"/>
                <a:ea charset="-122" typeface="方正正粗黑简体"/>
              </a:rPr>
              <a:t>唯学才能登高望 笃思方可树一帜</a:t>
            </a:r>
          </a:p>
        </p:txBody>
      </p:sp>
      <p:sp>
        <p:nvSpPr>
          <p:cNvPr id="49" name="椭圆 48"/>
          <p:cNvSpPr/>
          <p:nvPr/>
        </p:nvSpPr>
        <p:spPr>
          <a:xfrm>
            <a:off x="3805238" y="2381250"/>
            <a:ext cx="590550" cy="590550"/>
          </a:xfrm>
          <a:prstGeom prst="ellipse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805238" y="3043238"/>
            <a:ext cx="590550" cy="590550"/>
          </a:xfrm>
          <a:prstGeom prst="ellipse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805238" y="3683000"/>
            <a:ext cx="590550" cy="592138"/>
          </a:xfrm>
          <a:prstGeom prst="ellipse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805238" y="4324350"/>
            <a:ext cx="590550" cy="590550"/>
          </a:xfrm>
          <a:prstGeom prst="ellipse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37938" name="文本框 52"/>
          <p:cNvSpPr txBox="1">
            <a:spLocks noChangeArrowheads="1"/>
          </p:cNvSpPr>
          <p:nvPr/>
        </p:nvSpPr>
        <p:spPr bwMode="auto">
          <a:xfrm>
            <a:off x="3765550" y="2346325"/>
            <a:ext cx="79375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3600">
                <a:solidFill>
                  <a:schemeClr val="bg1"/>
                </a:solidFill>
                <a:latin charset="-122" typeface="方正粗黑宋简体"/>
                <a:ea charset="-122" typeface="方正粗黑宋简体"/>
              </a:rPr>
              <a:t>妙      </a:t>
            </a:r>
          </a:p>
        </p:txBody>
      </p:sp>
      <p:sp>
        <p:nvSpPr>
          <p:cNvPr id="37939" name="文本框 53"/>
          <p:cNvSpPr txBox="1">
            <a:spLocks noChangeArrowheads="1"/>
          </p:cNvSpPr>
          <p:nvPr/>
        </p:nvSpPr>
        <p:spPr bwMode="auto">
          <a:xfrm>
            <a:off x="3744913" y="3022601"/>
            <a:ext cx="79375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3600">
                <a:solidFill>
                  <a:schemeClr val="bg1"/>
                </a:solidFill>
                <a:latin charset="-122" typeface="方正粗黑宋简体"/>
                <a:ea charset="-122" typeface="方正粗黑宋简体"/>
              </a:rPr>
              <a:t>手      </a:t>
            </a:r>
          </a:p>
        </p:txBody>
      </p:sp>
      <p:sp>
        <p:nvSpPr>
          <p:cNvPr id="37940" name="文本框 54"/>
          <p:cNvSpPr txBox="1">
            <a:spLocks noChangeArrowheads="1"/>
          </p:cNvSpPr>
          <p:nvPr/>
        </p:nvSpPr>
        <p:spPr bwMode="auto">
          <a:xfrm>
            <a:off x="3783013" y="3649663"/>
            <a:ext cx="79375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3600">
                <a:solidFill>
                  <a:schemeClr val="bg1"/>
                </a:solidFill>
                <a:latin charset="-122" typeface="方正粗黑宋简体"/>
                <a:ea charset="-122" typeface="方正粗黑宋简体"/>
              </a:rPr>
              <a:t>回      </a:t>
            </a:r>
          </a:p>
        </p:txBody>
      </p:sp>
      <p:sp>
        <p:nvSpPr>
          <p:cNvPr id="37941" name="文本框 55"/>
          <p:cNvSpPr txBox="1">
            <a:spLocks noChangeArrowheads="1"/>
          </p:cNvSpPr>
          <p:nvPr/>
        </p:nvSpPr>
        <p:spPr bwMode="auto">
          <a:xfrm>
            <a:off x="3798888" y="4303713"/>
            <a:ext cx="79375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3600">
                <a:solidFill>
                  <a:schemeClr val="bg1"/>
                </a:solidFill>
                <a:latin charset="-122" typeface="方正粗黑宋简体"/>
                <a:ea charset="-122" typeface="方正粗黑宋简体"/>
              </a:rPr>
              <a:t>春      </a:t>
            </a:r>
          </a:p>
        </p:txBody>
      </p:sp>
      <p:sp>
        <p:nvSpPr>
          <p:cNvPr id="57" name="矩形 56"/>
          <p:cNvSpPr/>
          <p:nvPr/>
        </p:nvSpPr>
        <p:spPr>
          <a:xfrm>
            <a:off x="4987925" y="5872163"/>
            <a:ext cx="5113338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8" name="任意多边形 57"/>
          <p:cNvSpPr/>
          <p:nvPr/>
        </p:nvSpPr>
        <p:spPr>
          <a:xfrm>
            <a:off x="2703513" y="2311400"/>
            <a:ext cx="1068387" cy="3390900"/>
          </a:xfrm>
          <a:custGeom>
            <a:gdLst>
              <a:gd fmla="*/ 241433 w 965333" name="connsiteX0"/>
              <a:gd fmla="*/ 0 h 3390900" name="connsiteY0"/>
              <a:gd fmla="*/ 177933 w 965333" name="connsiteX1"/>
              <a:gd fmla="*/ 254000 h 3390900" name="connsiteY1"/>
              <a:gd fmla="*/ 139833 w 965333" name="connsiteX2"/>
              <a:gd fmla="*/ 558800 h 3390900" name="connsiteY2"/>
              <a:gd fmla="*/ 139833 w 965333" name="connsiteX3"/>
              <a:gd fmla="*/ 711200 h 3390900" name="connsiteY3"/>
              <a:gd fmla="*/ 38233 w 965333" name="connsiteX4"/>
              <a:gd fmla="*/ 1003300 h 3390900" name="connsiteY4"/>
              <a:gd fmla="*/ 133 w 965333" name="connsiteX5"/>
              <a:gd fmla="*/ 1143000 h 3390900" name="connsiteY5"/>
              <a:gd fmla="*/ 25533 w 965333" name="connsiteX6"/>
              <a:gd fmla="*/ 1231900 h 3390900" name="connsiteY6"/>
              <a:gd fmla="*/ 38233 w 965333" name="connsiteX7"/>
              <a:gd fmla="*/ 1371600 h 3390900" name="connsiteY7"/>
              <a:gd fmla="*/ 50933 w 965333" name="connsiteX8"/>
              <a:gd fmla="*/ 1638300 h 3390900" name="connsiteY8"/>
              <a:gd fmla="*/ 50933 w 965333" name="connsiteX9"/>
              <a:gd fmla="*/ 1778000 h 3390900" name="connsiteY9"/>
              <a:gd fmla="*/ 50933 w 965333" name="connsiteX10"/>
              <a:gd fmla="*/ 1917700 h 3390900" name="connsiteY10"/>
              <a:gd fmla="*/ 25533 w 965333" name="connsiteX11"/>
              <a:gd fmla="*/ 2057400 h 3390900" name="connsiteY11"/>
              <a:gd fmla="*/ 133 w 965333" name="connsiteX12"/>
              <a:gd fmla="*/ 2146300 h 3390900" name="connsiteY12"/>
              <a:gd fmla="*/ 133 w 965333" name="connsiteX13"/>
              <a:gd fmla="*/ 2324100 h 3390900" name="connsiteY13"/>
              <a:gd fmla="*/ 12833 w 965333" name="connsiteX14"/>
              <a:gd fmla="*/ 2476500 h 3390900" name="connsiteY14"/>
              <a:gd fmla="*/ 12833 w 965333" name="connsiteX15"/>
              <a:gd fmla="*/ 2552700 h 3390900" name="connsiteY15"/>
              <a:gd fmla="*/ 254133 w 965333" name="connsiteX16"/>
              <a:gd fmla="*/ 2565400 h 3390900" name="connsiteY16"/>
              <a:gd fmla="*/ 355733 w 965333" name="connsiteX17"/>
              <a:gd fmla="*/ 2514600 h 3390900" name="connsiteY17"/>
              <a:gd fmla="*/ 343033 w 965333" name="connsiteX18"/>
              <a:gd fmla="*/ 2692400 h 3390900" name="connsiteY18"/>
              <a:gd fmla="*/ 330333 w 965333" name="connsiteX19"/>
              <a:gd fmla="*/ 2819400 h 3390900" name="connsiteY19"/>
              <a:gd fmla="*/ 317633 w 965333" name="connsiteX20"/>
              <a:gd fmla="*/ 2933700 h 3390900" name="connsiteY20"/>
              <a:gd fmla="*/ 304933 w 965333" name="connsiteX21"/>
              <a:gd fmla="*/ 3048000 h 3390900" name="connsiteY21"/>
              <a:gd fmla="*/ 292233 w 965333" name="connsiteX22"/>
              <a:gd fmla="*/ 3327400 h 3390900" name="connsiteY22"/>
              <a:gd fmla="*/ 304933 w 965333" name="connsiteX23"/>
              <a:gd fmla="*/ 3390900 h 3390900" name="connsiteY23"/>
              <a:gd fmla="*/ 749433 w 965333" name="connsiteX24"/>
              <a:gd fmla="*/ 3327400 h 3390900" name="connsiteY24"/>
              <a:gd fmla="*/ 685933 w 965333" name="connsiteX25"/>
              <a:gd fmla="*/ 3213100 h 3390900" name="connsiteY25"/>
              <a:gd fmla="*/ 762133 w 965333" name="connsiteX26"/>
              <a:gd fmla="*/ 2870200 h 3390900" name="connsiteY26"/>
              <a:gd fmla="*/ 762133 w 965333" name="connsiteX27"/>
              <a:gd fmla="*/ 2870200 h 3390900" name="connsiteY27"/>
              <a:gd fmla="*/ 749433 w 965333" name="connsiteX28"/>
              <a:gd fmla="*/ 2692400 h 3390900" name="connsiteY28"/>
              <a:gd fmla="*/ 825633 w 965333" name="connsiteX29"/>
              <a:gd fmla="*/ 2552700 h 3390900" name="connsiteY29"/>
              <a:gd fmla="*/ 965333 w 965333" name="connsiteX30"/>
              <a:gd fmla="*/ 2501900 h 3390900" name="connsiteY30"/>
              <a:gd fmla="*/ 901833 w 965333" name="connsiteX31"/>
              <a:gd fmla="*/ 2298700 h 3390900" name="connsiteY31"/>
              <a:gd fmla="*/ 901833 w 965333" name="connsiteX32"/>
              <a:gd fmla="*/ 1955800 h 3390900" name="connsiteY32"/>
              <a:gd fmla="*/ 901833 w 965333" name="connsiteX33"/>
              <a:gd fmla="*/ 1803400 h 3390900" name="connsiteY33"/>
              <a:gd fmla="*/ 901833 w 965333" name="connsiteX34"/>
              <a:gd fmla="*/ 1511300 h 3390900" name="connsiteY34"/>
              <a:gd fmla="*/ 901833 w 965333" name="connsiteX35"/>
              <a:gd fmla="*/ 1371600 h 3390900" name="connsiteY35"/>
              <a:gd fmla="*/ 914533 w 965333" name="connsiteX36"/>
              <a:gd fmla="*/ 990600 h 3390900" name="connsiteY36"/>
              <a:gd fmla="*/ 889133 w 965333" name="connsiteX37"/>
              <a:gd fmla="*/ 863600 h 3390900" name="connsiteY37"/>
              <a:gd fmla="*/ 863733 w 965333" name="connsiteX38"/>
              <a:gd fmla="*/ 622300 h 3390900" name="connsiteY38"/>
              <a:gd fmla="*/ 774833 w 965333" name="connsiteX39"/>
              <a:gd fmla="*/ 406400 h 3390900" name="connsiteY39"/>
              <a:gd fmla="*/ 673233 w 965333" name="connsiteX40"/>
              <a:gd fmla="*/ 355600 h 3390900" name="connsiteY40"/>
              <a:gd fmla="*/ 584333 w 965333" name="connsiteX41"/>
              <a:gd fmla="*/ 431800 h 3390900" name="connsiteY41"/>
              <a:gd fmla="*/ 431933 w 965333" name="connsiteX42"/>
              <a:gd fmla="*/ 457200 h 3390900" name="connsiteY42"/>
              <a:gd fmla="*/ 292233 w 965333" name="connsiteX43"/>
              <a:gd fmla="*/ 508000 h 3390900" name="connsiteY43"/>
              <a:gd fmla="*/ 190633 w 965333" name="connsiteX44"/>
              <a:gd fmla="*/ 533400 h 3390900" name="connsiteY44"/>
              <a:gd fmla="*/ 190633 w 965333" name="connsiteX45"/>
              <a:gd fmla="*/ 533400 h 339090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3390900" w="965333">
                <a:moveTo>
                  <a:pt x="241433" y="0"/>
                </a:moveTo>
                <a:lnTo>
                  <a:pt x="177933" y="254000"/>
                </a:lnTo>
                <a:lnTo>
                  <a:pt x="139833" y="558800"/>
                </a:lnTo>
                <a:lnTo>
                  <a:pt x="139833" y="711200"/>
                </a:lnTo>
                <a:lnTo>
                  <a:pt x="38233" y="1003300"/>
                </a:lnTo>
                <a:cubicBezTo>
                  <a:pt x="-4326" y="1116791"/>
                  <a:pt x="133" y="1068730"/>
                  <a:pt x="133" y="1143000"/>
                </a:cubicBezTo>
                <a:lnTo>
                  <a:pt x="25533" y="1231900"/>
                </a:lnTo>
                <a:cubicBezTo>
                  <a:pt x="38654" y="1363112"/>
                  <a:pt x="38233" y="1316356"/>
                  <a:pt x="38233" y="1371600"/>
                </a:cubicBezTo>
                <a:lnTo>
                  <a:pt x="50933" y="1638300"/>
                </a:lnTo>
                <a:lnTo>
                  <a:pt x="50933" y="1778000"/>
                </a:lnTo>
                <a:lnTo>
                  <a:pt x="50933" y="1917700"/>
                </a:lnTo>
                <a:cubicBezTo>
                  <a:pt x="42466" y="1964267"/>
                  <a:pt x="36373" y="2011328"/>
                  <a:pt x="25533" y="2057400"/>
                </a:cubicBezTo>
                <a:cubicBezTo>
                  <a:pt x="-1206" y="2171039"/>
                  <a:pt x="133" y="2101541"/>
                  <a:pt x="133" y="2146300"/>
                </a:cubicBezTo>
                <a:lnTo>
                  <a:pt x="133" y="2324100"/>
                </a:lnTo>
                <a:cubicBezTo>
                  <a:pt x="14235" y="2451022"/>
                  <a:pt x="12833" y="2400066"/>
                  <a:pt x="12833" y="2476500"/>
                </a:cubicBezTo>
                <a:lnTo>
                  <a:pt x="12833" y="2552700"/>
                </a:lnTo>
                <a:lnTo>
                  <a:pt x="254133" y="2565400"/>
                </a:lnTo>
                <a:lnTo>
                  <a:pt x="355733" y="2514600"/>
                </a:lnTo>
                <a:lnTo>
                  <a:pt x="343033" y="2692400"/>
                </a:lnTo>
                <a:cubicBezTo>
                  <a:pt x="329866" y="2810907"/>
                  <a:pt x="330333" y="2768366"/>
                  <a:pt x="330333" y="2819400"/>
                </a:cubicBezTo>
                <a:lnTo>
                  <a:pt x="317633" y="2933700"/>
                </a:lnTo>
                <a:lnTo>
                  <a:pt x="304933" y="3048000"/>
                </a:lnTo>
                <a:lnTo>
                  <a:pt x="292233" y="3327400"/>
                </a:lnTo>
                <a:lnTo>
                  <a:pt x="304933" y="3390900"/>
                </a:lnTo>
                <a:lnTo>
                  <a:pt x="749433" y="3327400"/>
                </a:lnTo>
                <a:lnTo>
                  <a:pt x="685933" y="3213100"/>
                </a:lnTo>
                <a:lnTo>
                  <a:pt x="762133" y="2870200"/>
                </a:lnTo>
                <a:lnTo>
                  <a:pt x="762133" y="2870200"/>
                </a:lnTo>
                <a:lnTo>
                  <a:pt x="749433" y="2692400"/>
                </a:lnTo>
                <a:lnTo>
                  <a:pt x="825633" y="2552700"/>
                </a:lnTo>
                <a:lnTo>
                  <a:pt x="965333" y="2501900"/>
                </a:lnTo>
                <a:lnTo>
                  <a:pt x="901833" y="2298700"/>
                </a:lnTo>
                <a:lnTo>
                  <a:pt x="901833" y="1955800"/>
                </a:lnTo>
                <a:lnTo>
                  <a:pt x="901833" y="1803400"/>
                </a:lnTo>
                <a:lnTo>
                  <a:pt x="901833" y="1511300"/>
                </a:lnTo>
                <a:lnTo>
                  <a:pt x="901833" y="1371600"/>
                </a:lnTo>
                <a:lnTo>
                  <a:pt x="914533" y="990600"/>
                </a:lnTo>
                <a:lnTo>
                  <a:pt x="889133" y="863600"/>
                </a:lnTo>
                <a:lnTo>
                  <a:pt x="863733" y="622300"/>
                </a:lnTo>
                <a:lnTo>
                  <a:pt x="774833" y="406400"/>
                </a:lnTo>
                <a:lnTo>
                  <a:pt x="673233" y="355600"/>
                </a:lnTo>
                <a:lnTo>
                  <a:pt x="584333" y="431800"/>
                </a:lnTo>
                <a:lnTo>
                  <a:pt x="431933" y="457200"/>
                </a:lnTo>
                <a:cubicBezTo>
                  <a:pt x="385366" y="474133"/>
                  <a:pt x="339483" y="493079"/>
                  <a:pt x="292233" y="508000"/>
                </a:cubicBezTo>
                <a:cubicBezTo>
                  <a:pt x="258944" y="518512"/>
                  <a:pt x="190633" y="533400"/>
                  <a:pt x="190633" y="533400"/>
                </a:cubicBezTo>
                <a:lnTo>
                  <a:pt x="190633" y="533400"/>
                </a:lnTo>
              </a:path>
            </a:pathLst>
          </a:cu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 spd="slow"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428750"/>
            <a:ext cx="5776913" cy="39893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" name="矩形 20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388" name="文本框 2"/>
          <p:cNvSpPr txBox="1">
            <a:spLocks noChangeArrowheads="1"/>
          </p:cNvSpPr>
          <p:nvPr/>
        </p:nvSpPr>
        <p:spPr bwMode="auto">
          <a:xfrm>
            <a:off x="7240589" y="2112963"/>
            <a:ext cx="3738880" cy="2529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不受煎熬</a:t>
            </a:r>
          </a:p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不会成熟</a:t>
            </a:r>
          </a:p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总受煎熬</a:t>
            </a:r>
          </a:p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就会成为老油条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5324475" y="2554288"/>
            <a:ext cx="1576388" cy="1576387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390" name="文本框 13"/>
          <p:cNvSpPr txBox="1">
            <a:spLocks noChangeArrowheads="1"/>
          </p:cNvSpPr>
          <p:nvPr/>
        </p:nvSpPr>
        <p:spPr bwMode="auto">
          <a:xfrm>
            <a:off x="5168900" y="2806700"/>
            <a:ext cx="1859280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油条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7145338" y="2189163"/>
            <a:ext cx="0" cy="2330450"/>
          </a:xfrm>
          <a:prstGeom prst="line">
            <a:avLst/>
          </a:prstGeom>
          <a:ln>
            <a:solidFill>
              <a:srgbClr val="330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1843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67750" y="1292225"/>
            <a:ext cx="3297238" cy="42640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436" name="文本框 2"/>
          <p:cNvSpPr txBox="1">
            <a:spLocks noChangeArrowheads="1"/>
          </p:cNvSpPr>
          <p:nvPr/>
        </p:nvSpPr>
        <p:spPr bwMode="auto">
          <a:xfrm>
            <a:off x="1050925" y="2813050"/>
            <a:ext cx="5262880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尽管其他方面一窍不通</a:t>
            </a:r>
          </a:p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可也有自己的一技之长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6569075" y="2247900"/>
            <a:ext cx="2447925" cy="2447925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438" name="文本框 7"/>
          <p:cNvSpPr txBox="1">
            <a:spLocks noChangeArrowheads="1"/>
          </p:cNvSpPr>
          <p:nvPr/>
        </p:nvSpPr>
        <p:spPr bwMode="auto">
          <a:xfrm>
            <a:off x="6448425" y="2925763"/>
            <a:ext cx="2697480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擀面杖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29363" y="2946400"/>
            <a:ext cx="0" cy="1049338"/>
          </a:xfrm>
          <a:prstGeom prst="line">
            <a:avLst/>
          </a:prstGeom>
          <a:ln>
            <a:solidFill>
              <a:srgbClr val="330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7686674" y="2019300"/>
            <a:ext cx="2214880" cy="2529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渺小时</a:t>
            </a:r>
          </a:p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比较充实</a:t>
            </a:r>
          </a:p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伟大后</a:t>
            </a:r>
          </a:p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觉得空虚</a:t>
            </a:r>
          </a:p>
        </p:txBody>
      </p:sp>
      <p:pic>
        <p:nvPicPr>
          <p:cNvPr id="20484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6F0"/>
              </a:clrFrom>
              <a:clrTo>
                <a:srgbClr val="FDF6F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-910969">
            <a:off x="420688" y="1778000"/>
            <a:ext cx="4940300" cy="32908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椭圆形标注 6"/>
          <p:cNvSpPr/>
          <p:nvPr/>
        </p:nvSpPr>
        <p:spPr>
          <a:xfrm>
            <a:off x="5705475" y="2489200"/>
            <a:ext cx="1576388" cy="1577975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486" name="文本框 7"/>
          <p:cNvSpPr txBox="1">
            <a:spLocks noChangeArrowheads="1"/>
          </p:cNvSpPr>
          <p:nvPr/>
        </p:nvSpPr>
        <p:spPr bwMode="auto">
          <a:xfrm>
            <a:off x="5549900" y="2741613"/>
            <a:ext cx="1859280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面包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7526338" y="2124075"/>
            <a:ext cx="0" cy="2330450"/>
          </a:xfrm>
          <a:prstGeom prst="line">
            <a:avLst/>
          </a:prstGeom>
          <a:ln>
            <a:solidFill>
              <a:srgbClr val="330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图片 3"/>
          <p:cNvPicPr>
            <a:picLocks noChangeAspect="1"/>
          </p:cNvPicPr>
          <p:nvPr/>
        </p:nvPicPr>
        <p:blipFill>
          <a:blip r:embed="rId3"/>
          <a:srcRect b="4356" l="356" r="378" t="1421"/>
          <a:stretch>
            <a:fillRect/>
          </a:stretch>
        </p:blipFill>
        <p:spPr bwMode="auto">
          <a:xfrm>
            <a:off x="6534150" y="1670050"/>
            <a:ext cx="5484813" cy="34734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" name="矩形 20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椭圆形标注 9"/>
          <p:cNvSpPr/>
          <p:nvPr/>
        </p:nvSpPr>
        <p:spPr>
          <a:xfrm>
            <a:off x="5114925" y="2451100"/>
            <a:ext cx="1576388" cy="1577975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1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533" name="文本框 10"/>
          <p:cNvSpPr txBox="1">
            <a:spLocks noChangeArrowheads="1"/>
          </p:cNvSpPr>
          <p:nvPr/>
        </p:nvSpPr>
        <p:spPr bwMode="auto">
          <a:xfrm>
            <a:off x="4959350" y="2703513"/>
            <a:ext cx="1859280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拉面</a:t>
            </a:r>
          </a:p>
        </p:txBody>
      </p:sp>
      <p:sp>
        <p:nvSpPr>
          <p:cNvPr id="22534" name="文本框 11"/>
          <p:cNvSpPr txBox="1">
            <a:spLocks noChangeArrowheads="1"/>
          </p:cNvSpPr>
          <p:nvPr/>
        </p:nvSpPr>
        <p:spPr bwMode="auto">
          <a:xfrm>
            <a:off x="1491933" y="2582863"/>
            <a:ext cx="3230880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en-US" b="1" lang="zh-CN" sz="4000">
                <a:solidFill>
                  <a:srgbClr val="313B37"/>
                </a:solidFill>
                <a:latin charset="-122" typeface="张海山草泥马体"/>
                <a:ea charset="-122" typeface="张海山草泥马体"/>
              </a:rPr>
              <a:t>想成功</a:t>
            </a:r>
          </a:p>
          <a:p>
            <a:pPr algn="r"/>
            <a:r>
              <a:rPr altLang="en-US" b="1" lang="zh-CN" sz="4000">
                <a:solidFill>
                  <a:srgbClr val="313B37"/>
                </a:solidFill>
                <a:latin charset="-122" typeface="张海山草泥马体"/>
                <a:ea charset="-122" typeface="张海山草泥马体"/>
              </a:rPr>
              <a:t>得有人拉一把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845050" y="2740025"/>
            <a:ext cx="0" cy="1050925"/>
          </a:xfrm>
          <a:prstGeom prst="line">
            <a:avLst/>
          </a:prstGeom>
          <a:ln>
            <a:solidFill>
              <a:srgbClr val="313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6700" y="855663"/>
            <a:ext cx="5438775" cy="50149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" name="矩形 20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580" name="文本框 13"/>
          <p:cNvSpPr txBox="1">
            <a:spLocks noChangeArrowheads="1"/>
          </p:cNvSpPr>
          <p:nvPr/>
        </p:nvSpPr>
        <p:spPr bwMode="auto">
          <a:xfrm>
            <a:off x="7683499" y="2917825"/>
            <a:ext cx="3230880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脸皮不能太厚</a:t>
            </a:r>
          </a:p>
        </p:txBody>
      </p:sp>
      <p:sp>
        <p:nvSpPr>
          <p:cNvPr id="15" name="椭圆形标注 14"/>
          <p:cNvSpPr/>
          <p:nvPr/>
        </p:nvSpPr>
        <p:spPr>
          <a:xfrm>
            <a:off x="5705475" y="2489200"/>
            <a:ext cx="1576388" cy="1577975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582" name="文本框 15"/>
          <p:cNvSpPr txBox="1">
            <a:spLocks noChangeArrowheads="1"/>
          </p:cNvSpPr>
          <p:nvPr/>
        </p:nvSpPr>
        <p:spPr bwMode="auto">
          <a:xfrm>
            <a:off x="5588000" y="2741613"/>
            <a:ext cx="1859280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饺子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535863" y="2994025"/>
            <a:ext cx="0" cy="566738"/>
          </a:xfrm>
          <a:prstGeom prst="line">
            <a:avLst/>
          </a:prstGeom>
          <a:ln>
            <a:solidFill>
              <a:srgbClr val="330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627" name="文本框 13"/>
          <p:cNvSpPr txBox="1">
            <a:spLocks noChangeArrowheads="1"/>
          </p:cNvSpPr>
          <p:nvPr/>
        </p:nvSpPr>
        <p:spPr bwMode="auto">
          <a:xfrm>
            <a:off x="658495" y="2635250"/>
            <a:ext cx="4754880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耐心等待</a:t>
            </a:r>
          </a:p>
          <a:p>
            <a:pPr algn="r"/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人生总有冒泡的时候</a:t>
            </a:r>
          </a:p>
        </p:txBody>
      </p:sp>
      <p:sp>
        <p:nvSpPr>
          <p:cNvPr id="15" name="椭圆形标注 14"/>
          <p:cNvSpPr/>
          <p:nvPr/>
        </p:nvSpPr>
        <p:spPr>
          <a:xfrm>
            <a:off x="5873750" y="2492375"/>
            <a:ext cx="1577975" cy="1576388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629" name="文本框 15"/>
          <p:cNvSpPr txBox="1">
            <a:spLocks noChangeArrowheads="1"/>
          </p:cNvSpPr>
          <p:nvPr/>
        </p:nvSpPr>
        <p:spPr bwMode="auto">
          <a:xfrm>
            <a:off x="5718174" y="2744788"/>
            <a:ext cx="1859280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啤酒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5565775" y="2728913"/>
            <a:ext cx="0" cy="1066800"/>
          </a:xfrm>
          <a:prstGeom prst="line">
            <a:avLst/>
          </a:prstGeom>
          <a:ln>
            <a:solidFill>
              <a:srgbClr val="330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32875" y="1273175"/>
            <a:ext cx="3384550" cy="41513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513" y="792163"/>
            <a:ext cx="5318125" cy="51387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" name="矩形 20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8676" name="文本框 13"/>
          <p:cNvSpPr txBox="1">
            <a:spLocks noChangeArrowheads="1"/>
          </p:cNvSpPr>
          <p:nvPr/>
        </p:nvSpPr>
        <p:spPr bwMode="auto">
          <a:xfrm>
            <a:off x="7748589" y="2700338"/>
            <a:ext cx="2214880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关键阶段</a:t>
            </a:r>
          </a:p>
          <a:p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需要点化</a:t>
            </a:r>
          </a:p>
        </p:txBody>
      </p:sp>
      <p:sp>
        <p:nvSpPr>
          <p:cNvPr id="15" name="椭圆形标注 14"/>
          <p:cNvSpPr/>
          <p:nvPr/>
        </p:nvSpPr>
        <p:spPr>
          <a:xfrm>
            <a:off x="5781675" y="2489200"/>
            <a:ext cx="1576388" cy="1577975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8678" name="文本框 15"/>
          <p:cNvSpPr txBox="1">
            <a:spLocks noChangeArrowheads="1"/>
          </p:cNvSpPr>
          <p:nvPr/>
        </p:nvSpPr>
        <p:spPr bwMode="auto">
          <a:xfrm>
            <a:off x="5626100" y="2741613"/>
            <a:ext cx="1859280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豆腐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626350" y="2741613"/>
            <a:ext cx="0" cy="1177925"/>
          </a:xfrm>
          <a:prstGeom prst="line">
            <a:avLst/>
          </a:prstGeom>
          <a:ln>
            <a:solidFill>
              <a:srgbClr val="330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78625" y="1489075"/>
            <a:ext cx="5413375" cy="36210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" name="矩形 20"/>
          <p:cNvSpPr/>
          <p:nvPr/>
        </p:nvSpPr>
        <p:spPr>
          <a:xfrm>
            <a:off x="0" y="5930900"/>
            <a:ext cx="12192000" cy="955675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0" y="-30163"/>
            <a:ext cx="12192000" cy="946151"/>
          </a:xfrm>
          <a:prstGeom prst="rect">
            <a:avLst/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0724" name="文本框 13"/>
          <p:cNvSpPr txBox="1">
            <a:spLocks noChangeArrowheads="1"/>
          </p:cNvSpPr>
          <p:nvPr/>
        </p:nvSpPr>
        <p:spPr bwMode="auto">
          <a:xfrm>
            <a:off x="326708" y="2817813"/>
            <a:ext cx="4754880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有内涵还不够</a:t>
            </a:r>
          </a:p>
          <a:p>
            <a:pPr algn="r"/>
            <a:r>
              <a:rPr altLang="en-US" b="1" lang="zh-CN" sz="4000">
                <a:solidFill>
                  <a:srgbClr val="330F13"/>
                </a:solidFill>
                <a:latin charset="-122" typeface="张海山草泥马体"/>
                <a:ea charset="-122" typeface="张海山草泥马体"/>
              </a:rPr>
              <a:t>还要让内涵有所表现</a:t>
            </a:r>
          </a:p>
        </p:txBody>
      </p:sp>
      <p:sp>
        <p:nvSpPr>
          <p:cNvPr id="15" name="椭圆形标注 14"/>
          <p:cNvSpPr/>
          <p:nvPr/>
        </p:nvSpPr>
        <p:spPr>
          <a:xfrm>
            <a:off x="5338763" y="2635250"/>
            <a:ext cx="1576387" cy="1576388"/>
          </a:xfrm>
          <a:prstGeom prst="wedgeEllipseCallout">
            <a:avLst>
              <a:gd fmla="val 37467" name="adj1"/>
              <a:gd fmla="val -6916" name="adj2"/>
            </a:avLst>
          </a:prstGeom>
          <a:solidFill>
            <a:srgbClr val="330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0726" name="文本框 15"/>
          <p:cNvSpPr txBox="1">
            <a:spLocks noChangeArrowheads="1"/>
          </p:cNvSpPr>
          <p:nvPr/>
        </p:nvSpPr>
        <p:spPr bwMode="auto">
          <a:xfrm>
            <a:off x="5183188" y="2887663"/>
            <a:ext cx="1859280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bg1"/>
                </a:solidFill>
                <a:latin charset="-122" typeface="张海山草泥马体"/>
                <a:ea charset="-122" typeface="张海山草泥马体"/>
              </a:rPr>
              <a:t>汉堡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5138738" y="2817813"/>
            <a:ext cx="0" cy="1177925"/>
          </a:xfrm>
          <a:prstGeom prst="line">
            <a:avLst/>
          </a:prstGeom>
          <a:ln>
            <a:solidFill>
              <a:srgbClr val="330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50</Paragraphs>
  <Slides>13</Slides>
  <Notes>11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4">
      <vt:lpstr>Arial</vt:lpstr>
      <vt:lpstr>Calibri Light</vt:lpstr>
      <vt:lpstr>Calibri</vt:lpstr>
      <vt:lpstr>宋体</vt:lpstr>
      <vt:lpstr>方正苏新诗柳楷简体</vt:lpstr>
      <vt:lpstr>张海山草泥马体</vt:lpstr>
      <vt:lpstr>方正正大黑简体</vt:lpstr>
      <vt:lpstr>LilyUPC</vt:lpstr>
      <vt:lpstr>方正正粗黑简体</vt:lpstr>
      <vt:lpstr>方正粗黑宋简体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2021-08-22T12:02:33Z</dcterms:created>
  <cp:lastPrinted>2021-08-22T12:02:33Z</cp:lastPrinted>
  <dcterms:modified xsi:type="dcterms:W3CDTF">2021-08-22T05:49:21Z</dcterms:modified>
  <cp:revision>1</cp:revision>
</cp:coreProperties>
</file>