
<file path=[Content_Types].xml><?xml version="1.0" encoding="utf-8"?>
<Types xmlns="http://schemas.openxmlformats.org/package/2006/content-types">
  <Default ContentType="application/vnd.openxmlformats-officedocument.oleObject" Extension="bin"/>
  <Default ContentType="image/jpeg" Extension="jpeg"/>
  <Default ContentType="image/png" Extension="png"/>
  <Default ContentType="application/vnd.openxmlformats-package.relationships+xml" Extension="rels"/>
  <Default ContentType="application/vnd.openxmlformats-officedocument.spreadsheetml.sheet" Extension="xlsx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drawingml.chart+xml" PartName="/ppt/charts/chart1.xml"/>
  <Override ContentType="application/vnd.openxmlformats-officedocument.drawingml.chart+xml" PartName="/ppt/charts/chart2.xml"/>
  <Override ContentType="application/vnd.openxmlformats-officedocument.drawingml.chart+xml" PartName="/ppt/charts/chart3.xml"/>
  <Override ContentType="application/vnd.openxmlformats-officedocument.drawingml.chart+xml" PartName="/ppt/charts/chart4.xml"/>
  <Override ContentType="application/vnd.openxmlformats-officedocument.drawingml.chart+xml" PartName="/ppt/charts/chart5.xml"/>
  <Override ContentType="application/vnd.openxmlformats-officedocument.drawingml.chart+xml" PartName="/ppt/charts/chart6.xml"/>
  <Override ContentType="application/vnd.ms-office.chartcolorstyle+xml" PartName="/ppt/charts/colors1.xml"/>
  <Override ContentType="application/vnd.ms-office.chartcolorstyle+xml" PartName="/ppt/charts/colors2.xml"/>
  <Override ContentType="application/vnd.ms-office.chartcolorstyle+xml" PartName="/ppt/charts/colors3.xml"/>
  <Override ContentType="application/vnd.ms-office.chartstyle+xml" PartName="/ppt/charts/style1.xml"/>
  <Override ContentType="application/vnd.ms-office.chartstyle+xml" PartName="/ppt/charts/style2.xml"/>
  <Override ContentType="application/vnd.ms-office.chartstyle+xml" PartName="/ppt/charts/style3.xml"/>
  <Override ContentType="application/vnd.openxmlformats-officedocument.presentationml.notesMaster+xml" PartName="/ppt/notesMasters/notesMaster1.xml"/>
  <Override ContentType="application/vnd.openxmlformats-officedocument.presentationml.notesSlide+xml" PartName="/ppt/notesSlides/notesSlide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2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23.xml"/>
  <Override ContentType="application/vnd.openxmlformats-officedocument.presentationml.slideMaster+xml" PartName="/ppt/slideMasters/slideMaster1.xml"/>
  <Override ContentType="application/vnd.openxmlformats-officedocument.presentationml.slideMaster+xml" PartName="/ppt/slideMasters/slideMaster2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tableStyles+xml" PartName="/ppt/tableStyles.xml"/>
  <Override ContentType="application/vnd.openxmlformats-officedocument.presentationml.tags+xml" PartName="/ppt/tags/tag1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core.xml" Type="http://schemas.openxmlformats.org/package/2006/relationships/metadata/core-properties"/><Relationship Id="rId3" Target="docProps/app.xml" Type="http://schemas.openxmlformats.org/officeDocument/2006/relationships/extended-properties"/><Relationship Id="rId4" Target="docProps/thumbnail.jpeg" Type="http://schemas.openxmlformats.org/package/2006/relationships/metadata/thumbnail"/></Relationships>
</file>

<file path=ppt/presentation.xml><?xml version="1.0" encoding="utf-8"?>
<p:presentation xmlns:r="http://schemas.openxmlformats.org/officeDocument/2006/relationships" xmlns:a="http://schemas.openxmlformats.org/drawingml/2006/main" xmlns:p="http://schemas.openxmlformats.org/presentationml/2006/main" saveSubsetFonts="1">
  <p:sldMasterIdLst>
    <p:sldMasterId id="2147483648" r:id="rId1"/>
    <p:sldMasterId id="2147483661" r:id="rId2"/>
  </p:sldMasterIdLst>
  <p:notesMasterIdLst>
    <p:notesMasterId r:id="rId3"/>
  </p:notesMasterIdLst>
  <p:sldIdLst>
    <p:sldId id="261" r:id="rId4"/>
    <p:sldId id="262" r:id="rId5"/>
    <p:sldId id="263" r:id="rId6"/>
    <p:sldId id="264" r:id="rId7"/>
    <p:sldId id="265" r:id="rId8"/>
  </p:sldIdLst>
  <p:sldSz cx="12192000" cy="6858000"/>
  <p:notesSz cx="6858000" cy="9144000"/>
  <p:custDataLst>
    <p:tags r:id="rId9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r="http://schemas.openxmlformats.org/officeDocument/2006/relationships" xmlns:a="http://schemas.openxmlformats.org/drawingml/2006/main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:p1710="http://schemas.microsoft.com/office/powerpoint/2017/10/main" val="0"/>
    </p:ext>
  </p:extLst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043" autoAdjust="0"/>
    <p:restoredTop sz="94660"/>
  </p:normalViewPr>
  <p:slideViewPr>
    <p:cSldViewPr snapToGrid="0">
      <p:cViewPr varScale="1">
        <p:scale>
          <a:sx n="87" d="100"/>
          <a:sy n="87" d="100"/>
        </p:scale>
        <p:origin x="11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1" d="100"/>
          <a:sy n="1" d="100"/>
        </p:scale>
        <p:origin x="0" y="0"/>
      </p:cViewPr>
    </p:cSldViewPr>
  </p:notesViewPr>
  <p:gridSpacing cx="72008" cy="72008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10" Target="presProps.xml" Type="http://schemas.openxmlformats.org/officeDocument/2006/relationships/presProps"/><Relationship Id="rId11" Target="viewProps.xml" Type="http://schemas.openxmlformats.org/officeDocument/2006/relationships/viewProps"/><Relationship Id="rId12" Target="theme/theme1.xml" Type="http://schemas.openxmlformats.org/officeDocument/2006/relationships/theme"/><Relationship Id="rId13" Target="tableStyles.xml" Type="http://schemas.openxmlformats.org/officeDocument/2006/relationships/tableStyles"/><Relationship Id="rId2" Target="slideMasters/slideMaster2.xml" Type="http://schemas.openxmlformats.org/officeDocument/2006/relationships/slideMaster"/><Relationship Id="rId3" Target="notesMasters/notesMaster1.xml" Type="http://schemas.openxmlformats.org/officeDocument/2006/relationships/notesMaster"/><Relationship Id="rId4" Target="slides/slide1.xml" Type="http://schemas.openxmlformats.org/officeDocument/2006/relationships/slide"/><Relationship Id="rId5" Target="slides/slide2.xml" Type="http://schemas.openxmlformats.org/officeDocument/2006/relationships/slide"/><Relationship Id="rId6" Target="slides/slide3.xml" Type="http://schemas.openxmlformats.org/officeDocument/2006/relationships/slide"/><Relationship Id="rId7" Target="slides/slide4.xml" Type="http://schemas.openxmlformats.org/officeDocument/2006/relationships/slide"/><Relationship Id="rId8" Target="slides/slide5.xml" Type="http://schemas.openxmlformats.org/officeDocument/2006/relationships/slide"/><Relationship Id="rId9" Target="tags/tag1.xml" Type="http://schemas.openxmlformats.org/officeDocument/2006/relationships/tags"/></Relationships>
</file>

<file path=ppt/charts/_rels/chart1.xml.rels><?xml version="1.0" encoding="UTF-8" standalone="yes"?><Relationships xmlns="http://schemas.openxmlformats.org/package/2006/relationships"><Relationship Id="rId1" Target="../embeddings/Microsoft_Excel_Worksheet1.xlsx" Type="http://schemas.openxmlformats.org/officeDocument/2006/relationships/package"/><Relationship Id="rId2" Target="../media/image5.png" Type="http://schemas.openxmlformats.org/officeDocument/2006/relationships/image"/></Relationships>
</file>

<file path=ppt/charts/_rels/chart2.xml.rels><?xml version="1.0" encoding="UTF-8" standalone="yes"?><Relationships xmlns="http://schemas.openxmlformats.org/package/2006/relationships"><Relationship Id="rId1" Target="../embeddings/Microsoft_Excel_Worksheet2.xlsx" Type="http://schemas.openxmlformats.org/officeDocument/2006/relationships/package"/><Relationship Id="rId2" Target="../media/image6.png" Type="http://schemas.openxmlformats.org/officeDocument/2006/relationships/image"/><Relationship Id="rId3" Target="../media/image7.png" Type="http://schemas.openxmlformats.org/officeDocument/2006/relationships/image"/><Relationship Id="rId4" Target="colors1.xml" Type="http://schemas.microsoft.com/office/2011/relationships/chartColorStyle"/><Relationship Id="rId5" Target="style1.xml" Type="http://schemas.microsoft.com/office/2011/relationships/chartStyle"/></Relationships>
</file>

<file path=ppt/charts/_rels/chart3.xml.rels><?xml version="1.0" encoding="UTF-8" standalone="yes"?><Relationships xmlns="http://schemas.openxmlformats.org/package/2006/relationships"><Relationship Id="rId1" Target="../embeddings/Microsoft_Excel_Worksheet3.xlsx" Type="http://schemas.openxmlformats.org/officeDocument/2006/relationships/package"/><Relationship Id="rId2" Target="../media/image8.png" Type="http://schemas.openxmlformats.org/officeDocument/2006/relationships/image"/><Relationship Id="rId3" Target="../media/image9.png" Type="http://schemas.openxmlformats.org/officeDocument/2006/relationships/image"/><Relationship Id="rId4" Target="../media/image10.png" Type="http://schemas.openxmlformats.org/officeDocument/2006/relationships/image"/><Relationship Id="rId5" Target="../media/image11.png" Type="http://schemas.openxmlformats.org/officeDocument/2006/relationships/image"/><Relationship Id="rId6" Target="../media/image12.png" Type="http://schemas.openxmlformats.org/officeDocument/2006/relationships/image"/><Relationship Id="rId7" Target="../media/image13.png" Type="http://schemas.openxmlformats.org/officeDocument/2006/relationships/image"/></Relationships>
</file>

<file path=ppt/charts/_rels/chart4.xml.rels><?xml version="1.0" encoding="UTF-8" standalone="yes"?><Relationships xmlns="http://schemas.openxmlformats.org/package/2006/relationships"><Relationship Id="rId1" Target="../embeddings/Microsoft_Excel_Worksheet4.xlsx" Type="http://schemas.openxmlformats.org/officeDocument/2006/relationships/package"/><Relationship Id="rId2" Target="../media/image8.png" Type="http://schemas.openxmlformats.org/officeDocument/2006/relationships/image"/><Relationship Id="rId3" Target="../media/image14.png" Type="http://schemas.openxmlformats.org/officeDocument/2006/relationships/image"/><Relationship Id="rId4" Target="../media/image15.png" Type="http://schemas.openxmlformats.org/officeDocument/2006/relationships/image"/><Relationship Id="rId5" Target="../media/image16.png" Type="http://schemas.openxmlformats.org/officeDocument/2006/relationships/image"/><Relationship Id="rId6" Target="../media/image17.png" Type="http://schemas.openxmlformats.org/officeDocument/2006/relationships/image"/></Relationships>
</file>

<file path=ppt/charts/_rels/chart5.xml.rels><?xml version="1.0" encoding="UTF-8" standalone="yes"?><Relationships xmlns="http://schemas.openxmlformats.org/package/2006/relationships"><Relationship Id="rId1" Target="../embeddings/Microsoft_Excel_Worksheet5.xlsx" Type="http://schemas.openxmlformats.org/officeDocument/2006/relationships/package"/><Relationship Id="rId2" Target="colors2.xml" Type="http://schemas.microsoft.com/office/2011/relationships/chartColorStyle"/><Relationship Id="rId3" Target="style2.xml" Type="http://schemas.microsoft.com/office/2011/relationships/chartStyle"/></Relationships>
</file>

<file path=ppt/charts/_rels/chart6.xml.rels><?xml version="1.0" encoding="UTF-8" standalone="yes"?><Relationships xmlns="http://schemas.openxmlformats.org/package/2006/relationships"><Relationship Id="rId1" Target="../embeddings/Microsoft_Excel_Worksheet6.xlsx" Type="http://schemas.openxmlformats.org/officeDocument/2006/relationships/package"/><Relationship Id="rId2" Target="colors3.xml" Type="http://schemas.microsoft.com/office/2011/relationships/chartColorStyle"/><Relationship Id="rId3" Target="style3.xml" Type="http://schemas.microsoft.com/office/2011/relationships/chartStyle"/></Relationships>
</file>

<file path=ppt/charts/chart1.xml><?xml version="1.0" encoding="utf-8"?>
<c:chartSpace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c="http://schemas.openxmlformats.org/drawingml/20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ineChart>
        <c:grouping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before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picture"/>
            <c:spPr>
              <a:blipFill>
                <a:blip r:embed="rId2"/>
                <a:stretch>
                  <a:fillRect/>
                </a:stretch>
              </a:blipFill>
              <a:ln w="25400">
                <a:noFill/>
              </a:ln>
              <a:effectLst/>
            </c:spPr>
          </c:marker>
          <c:cat>
            <c:strRef>
              <c:f>Sheet1!$A$2</c:f>
              <c:strCache>
                <c:ptCount val="1"/>
                <c:pt idx="0">
                  <c:v>类别 1</c:v>
                </c:pt>
              </c:strCache>
            </c:strRef>
          </c:cat>
          <c:val>
            <c:numRef>
              <c:f>Sheet1!$B$2</c:f>
              <c:numCache>
                <c:formatCode>General</c:formatCode>
                <c:ptCount val="1"/>
                <c:pt idx="0">
                  <c:v>1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2009</c:v>
                </c:pt>
              </c:strCache>
            </c:strRef>
          </c:tx>
          <c:spPr>
            <a:ln w="15875" cap="sq">
              <a:solidFill>
                <a:schemeClr val="tx1">
                  <a:lumMod val="75000"/>
                  <a:lumOff val="25000"/>
                </a:schemeClr>
              </a:solidFill>
              <a:round/>
            </a:ln>
            <a:effectLst/>
          </c:spPr>
          <c:marker>
            <c:symbol val="circle"/>
            <c:spPr>
              <a:solidFill>
                <a:schemeClr val="accent2"/>
              </a:solidFill>
              <a:ln w="25400">
                <a:noFill/>
              </a:ln>
              <a:effectLst/>
            </c:spPr>
          </c:marker>
          <c:dPt>
            <c:idx val="0"/>
            <c:invertIfNegative val="1"/>
            <c:marker>
              <c:spPr>
                <a:solidFill>
                  <a:schemeClr val="tx1">
                    <a:lumMod val="75000"/>
                    <a:lumOff val="25000"/>
                  </a:schemeClr>
                </a:solidFill>
                <a:ln w="25400">
                  <a:noFill/>
                </a:ln>
                <a:effectLst/>
              </c:spPr>
            </c:marker>
          </c:dPt>
          <c:cat>
            <c:strRef>
              <c:f>Sheet1!$A$2</c:f>
              <c:strCache>
                <c:ptCount val="1"/>
                <c:pt idx="0">
                  <c:v>类别 1</c:v>
                </c:pt>
              </c:strCache>
            </c:strRef>
          </c:cat>
          <c:val>
            <c:numRef>
              <c:f>Sheet1!$C$2</c:f>
              <c:numCache>
                <c:formatCode>General</c:formatCode>
                <c:ptCount val="1"/>
                <c:pt idx="0">
                  <c:v>2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2013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pPr>
              <a:solidFill>
                <a:schemeClr val="tx1">
                  <a:lumMod val="75000"/>
                  <a:lumOff val="25000"/>
                </a:schemeClr>
              </a:solidFill>
              <a:ln w="25400">
                <a:noFill/>
              </a:ln>
              <a:effectLst/>
            </c:spPr>
          </c:marker>
          <c:cat>
            <c:strRef>
              <c:f>Sheet1!$A$2</c:f>
              <c:strCache>
                <c:ptCount val="1"/>
                <c:pt idx="0">
                  <c:v>类别 1</c:v>
                </c:pt>
              </c:strCache>
            </c:strRef>
          </c:cat>
          <c:val>
            <c:numRef>
              <c:f>Sheet1!$D$2</c:f>
              <c:numCache>
                <c:formatCode>General</c:formatCode>
                <c:ptCount val="1"/>
                <c:pt idx="0">
                  <c:v>5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2014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circle"/>
            <c:spPr>
              <a:solidFill>
                <a:schemeClr val="accent4"/>
              </a:solidFill>
              <a:ln w="25400">
                <a:noFill/>
              </a:ln>
              <a:effectLst/>
            </c:spPr>
          </c:marker>
          <c:dPt>
            <c:idx val="0"/>
            <c:invertIfNegative val="1"/>
            <c:marker>
              <c:spPr>
                <a:solidFill>
                  <a:schemeClr val="tx1">
                    <a:lumMod val="75000"/>
                    <a:lumOff val="25000"/>
                  </a:schemeClr>
                </a:solidFill>
                <a:ln w="25400">
                  <a:noFill/>
                </a:ln>
                <a:effectLst/>
              </c:spPr>
            </c:marker>
          </c:dPt>
          <c:cat>
            <c:strRef>
              <c:f>Sheet1!$A$2</c:f>
              <c:strCache>
                <c:ptCount val="1"/>
                <c:pt idx="0">
                  <c:v>类别 1</c:v>
                </c:pt>
              </c:strCache>
            </c:strRef>
          </c:cat>
          <c:val>
            <c:numRef>
              <c:f>Sheet1!$E$2</c:f>
              <c:numCache>
                <c:formatCode>General</c:formatCode>
                <c:ptCount val="1"/>
                <c:pt idx="0">
                  <c:v>6</c:v>
                </c:pt>
              </c:numCache>
            </c:numRef>
          </c:val>
          <c:smooth val="0"/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2015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circle"/>
            <c:spPr>
              <a:solidFill>
                <a:schemeClr val="tx1">
                  <a:lumMod val="75000"/>
                  <a:lumOff val="25000"/>
                </a:schemeClr>
              </a:solidFill>
              <a:ln w="25400">
                <a:noFill/>
              </a:ln>
              <a:effectLst/>
            </c:spPr>
          </c:marker>
          <c:cat>
            <c:strRef>
              <c:f>Sheet1!$A$2</c:f>
              <c:strCache>
                <c:ptCount val="1"/>
                <c:pt idx="0">
                  <c:v>类别 1</c:v>
                </c:pt>
              </c:strCache>
            </c:strRef>
          </c:cat>
          <c:val>
            <c:numRef>
              <c:f>Sheet1!$F$2</c:f>
              <c:numCache>
                <c:formatCode>General</c:formatCode>
                <c:ptCount val="1"/>
                <c:pt idx="0">
                  <c:v>7</c:v>
                </c:pt>
              </c:numCache>
            </c:numRef>
          </c:val>
          <c:smooth val="0"/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after</c:v>
                </c:pt>
              </c:strCache>
            </c:strRef>
          </c:tx>
          <c:spPr>
            <a:ln w="28575" cap="rnd">
              <a:solidFill>
                <a:schemeClr val="accent6"/>
              </a:solidFill>
              <a:round/>
            </a:ln>
            <a:effectLst/>
          </c:spPr>
          <c:marker>
            <c:symbol val="circle"/>
            <c:spPr>
              <a:solidFill>
                <a:schemeClr val="tx1">
                  <a:lumMod val="75000"/>
                  <a:lumOff val="25000"/>
                </a:schemeClr>
              </a:solidFill>
              <a:ln w="25400">
                <a:noFill/>
              </a:ln>
              <a:effectLst/>
            </c:spPr>
          </c:marker>
          <c:cat>
            <c:strRef>
              <c:f>Sheet1!$A$2</c:f>
              <c:strCache>
                <c:ptCount val="1"/>
                <c:pt idx="0">
                  <c:v>类别 1</c:v>
                </c:pt>
              </c:strCache>
            </c:strRef>
          </c:cat>
          <c:val>
            <c:numRef>
              <c:f>Sheet1!$G$2</c:f>
              <c:numCache>
                <c:formatCode>General</c:formatCode>
                <c:ptCount val="1"/>
                <c:pt idx="0">
                  <c:v>8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axId val="385237288"/>
        <c:axId val="385237680"/>
      </c:lineChart>
      <c:catAx>
        <c:axId val="385237288"/>
        <c:scaling>
          <c:orientation/>
        </c:scaling>
        <c:delete val="1"/>
        <c:axPos val="b"/>
        <c:numFmt formatCode="General" sourceLinked="1"/>
        <c:majorTickMark val="none"/>
        <c:minorTickMark val="none"/>
        <c:crossAx val="385237680"/>
        <c:auto val="0"/>
        <c:lblAlgn val="ctr"/>
        <c:lblOffset/>
        <c:noMultiLvlLbl val="0"/>
      </c:catAx>
      <c:valAx>
        <c:axId val="385237680"/>
        <c:scaling>
          <c:orientation/>
        </c:scaling>
        <c:delete val="1"/>
        <c:axPos val="l"/>
        <c:numFmt formatCode="General" sourceLinked="1"/>
        <c:majorTickMark val="none"/>
        <c:minorTickMark val="none"/>
        <c:crossAx val="385237288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p>
      <a:pPr>
        <a:defRPr/>
      </a:pPr>
      <a:endParaRPr lang="zh-CN"/>
    </a:p>
  </c:txPr>
  <c:externalData r:id="rId1">
    <c:autoUpdate val="0"/>
  </c:externalData>
</c:chartSpace>
</file>

<file path=ppt/charts/chart2.xml><?xml version="1.0" encoding="utf-8"?>
<c:chartSpace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c="http://schemas.openxmlformats.org/drawingml/20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barChart>
        <c:barDir val="col"/>
        <c:grouping val="clustered"/>
        <c:varyColors val="0"/>
        <c:ser>
          <c:idx val="0"/>
          <c:order val="0"/>
          <c:spPr>
            <a:blipFill>
              <a:blip r:embed="rId2"/>
              <a:stretch>
                <a:fillRect/>
              </a:stretch>
            </a:blipFill>
            <a:ln>
              <a:noFill/>
            </a:ln>
            <a:effectLst>
              <a:outerShdw blurRad="50800" dist="38100" dir="18900000" algn="bl" rotWithShape="0">
                <a:prstClr val="black">
                  <a:alpha val="40000"/>
                </a:prstClr>
              </a:outerShdw>
            </a:effectLst>
          </c:spPr>
          <c:invertIfNegative val="0"/>
          <c:cat>
            <c:strRef>
              <c:f>Sheet1!$B$5:$B$15</c:f>
              <c:strCache>
                <c:ptCount val="11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  <c:pt idx="4">
                  <c:v>E</c:v>
                </c:pt>
                <c:pt idx="5">
                  <c:v>F</c:v>
                </c:pt>
                <c:pt idx="6">
                  <c:v>G</c:v>
                </c:pt>
                <c:pt idx="7">
                  <c:v>H</c:v>
                </c:pt>
                <c:pt idx="8">
                  <c:v>I</c:v>
                </c:pt>
                <c:pt idx="9">
                  <c:v>J</c:v>
                </c:pt>
                <c:pt idx="10">
                  <c:v>K</c:v>
                </c:pt>
              </c:strCache>
            </c:strRef>
          </c:cat>
          <c:val>
            <c:numRef>
              <c:f>Sheet1!$C$5:$C$15</c:f>
              <c:numCache>
                <c:formatCode>General</c:formatCode>
                <c:ptCount val="11"/>
                <c:pt idx="0">
                  <c:v>4.5</c:v>
                </c:pt>
                <c:pt idx="1">
                  <c:v>1</c:v>
                </c:pt>
                <c:pt idx="2">
                  <c:v>4</c:v>
                </c:pt>
                <c:pt idx="3">
                  <c:v>3</c:v>
                </c:pt>
                <c:pt idx="4">
                  <c:v>4.5</c:v>
                </c:pt>
                <c:pt idx="5">
                  <c:v>3</c:v>
                </c:pt>
                <c:pt idx="6">
                  <c:v>2</c:v>
                </c:pt>
                <c:pt idx="7">
                  <c:v>2</c:v>
                </c:pt>
                <c:pt idx="8">
                  <c:v>2</c:v>
                </c:pt>
                <c:pt idx="9">
                  <c:v>1</c:v>
                </c:pt>
                <c:pt idx="10">
                  <c:v>3</c:v>
                </c:pt>
              </c:numCache>
            </c:numRef>
          </c:val>
        </c:ser>
        <c:ser>
          <c:idx val="1"/>
          <c:order val="1"/>
          <c:spPr>
            <a:blipFill>
              <a:blip r:embed="rId3"/>
              <a:stretch>
                <a:fillRect/>
              </a:stretch>
            </a:blipFill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c:spPr>
          <c:invertIfNegative val="0"/>
          <c:cat>
            <c:strRef>
              <c:f>Sheet1!$B$5:$B$15</c:f>
              <c:strCache>
                <c:ptCount val="11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  <c:pt idx="4">
                  <c:v>E</c:v>
                </c:pt>
                <c:pt idx="5">
                  <c:v>F</c:v>
                </c:pt>
                <c:pt idx="6">
                  <c:v>G</c:v>
                </c:pt>
                <c:pt idx="7">
                  <c:v>H</c:v>
                </c:pt>
                <c:pt idx="8">
                  <c:v>I</c:v>
                </c:pt>
                <c:pt idx="9">
                  <c:v>J</c:v>
                </c:pt>
                <c:pt idx="10">
                  <c:v>K</c:v>
                </c:pt>
              </c:strCache>
            </c:strRef>
          </c:cat>
          <c:val>
            <c:numRef>
              <c:f>Sheet1!$D$5:$D$15</c:f>
              <c:numCache>
                <c:formatCode>General</c:formatCode>
                <c:ptCount val="11"/>
                <c:pt idx="0">
                  <c:v>-0.5</c:v>
                </c:pt>
                <c:pt idx="1">
                  <c:v>-0.5</c:v>
                </c:pt>
                <c:pt idx="2">
                  <c:v>-0.5</c:v>
                </c:pt>
                <c:pt idx="3">
                  <c:v>-0.5</c:v>
                </c:pt>
                <c:pt idx="4">
                  <c:v>-0.5</c:v>
                </c:pt>
                <c:pt idx="5">
                  <c:v>-0.5</c:v>
                </c:pt>
                <c:pt idx="6">
                  <c:v>-0.5</c:v>
                </c:pt>
                <c:pt idx="7">
                  <c:v>-0.5</c:v>
                </c:pt>
                <c:pt idx="8">
                  <c:v>-0.5</c:v>
                </c:pt>
                <c:pt idx="9">
                  <c:v>-0.5</c:v>
                </c:pt>
                <c:pt idx="10">
                  <c:v>-0.5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gapWidth val="10"/>
        <c:overlap val="100"/>
        <c:axId val="385238464"/>
        <c:axId val="385238856"/>
      </c:barChart>
      <c:catAx>
        <c:axId val="385238464"/>
        <c:scaling>
          <c:orientation/>
        </c:scaling>
        <c:delete val="1"/>
        <c:axPos val="b"/>
        <c:numFmt formatCode="General" sourceLinked="1"/>
        <c:majorTickMark val="none"/>
        <c:minorTickMark val="none"/>
        <c:tickLblPos val="high"/>
        <c:crossAx val="385238856"/>
        <c:auto val="0"/>
        <c:lblAlgn val="ctr"/>
        <c:lblOffset val="50"/>
        <c:noMultiLvlLbl val="0"/>
      </c:catAx>
      <c:valAx>
        <c:axId val="385238856"/>
        <c:scaling>
          <c:orientation/>
        </c:scaling>
        <c:delete val="1"/>
        <c:axPos val="l"/>
        <c:numFmt formatCode="General" sourceLinked="1"/>
        <c:majorTickMark val="none"/>
        <c:minorTickMark val="none"/>
        <c:crossAx val="385238464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p>
      <a:pPr>
        <a:defRPr/>
      </a:pPr>
      <a:endParaRPr lang="zh-CN"/>
    </a:p>
  </c:txPr>
  <c:externalData r:id="rId1">
    <c:autoUpdate val="0"/>
  </c:externalData>
</c:chartSpace>
</file>

<file path=ppt/charts/chart3.xml><?xml version="1.0" encoding="utf-8"?>
<c:chartSpace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c="http://schemas.openxmlformats.org/drawingml/20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barChart>
        <c:barDir val="bar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喜爱程度</c:v>
                </c:pt>
              </c:strCache>
            </c:strRef>
          </c:tx>
          <c:spPr>
            <a:solidFill>
              <a:schemeClr val="tx1">
                <a:lumMod val="50000"/>
                <a:lumOff val="50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pPr>
                      <a:defRPr/>
                    </a:pPr>
                    <a:fld id="{705CE3D0-B603-4367-989D-7E64BFF76038}" type="CELLRANGE">
                      <a:rPr lang="en-US" altLang="zh-CN"/>
                      <a:t>[CELLRANGE]</a:t>
                    </a:fld>
                    <a:endParaRPr lang="zh-CN" altLang="en-US"/>
                  </a:p>
                </c:rich>
              </c:tx>
              <c:dLblPos val="inBase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1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pPr>
                      <a:defRPr/>
                    </a:pPr>
                    <a:fld id="{4FCE1DFF-8C57-4A52-B13E-3B79E2E70453}" type="CELLRANGE">
                      <a:rPr lang="en-US" altLang="zh-CN"/>
                      <a:t>[CELLRANGE]</a:t>
                    </a:fld>
                    <a:endParaRPr lang="zh-CN" altLang="en-US"/>
                  </a:p>
                </c:rich>
              </c:tx>
              <c:dLblPos val="inBase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1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pPr>
                      <a:defRPr/>
                    </a:pPr>
                    <a:fld id="{296B15DB-238F-4107-8CAA-6BF838724EFE}" type="CELLRANGE">
                      <a:rPr lang="en-US" altLang="zh-CN"/>
                      <a:t>[CELLRANGE]</a:t>
                    </a:fld>
                    <a:endParaRPr lang="zh-CN" altLang="en-US"/>
                  </a:p>
                </c:rich>
              </c:tx>
              <c:dLblPos val="inBase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1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pPr>
                      <a:defRPr/>
                    </a:pPr>
                    <a:fld id="{0ECBE777-A243-4844-B42D-09636245EF8F}" type="CELLRANGE">
                      <a:rPr lang="en-US" altLang="zh-CN"/>
                      <a:t>[CELLRANGE]</a:t>
                    </a:fld>
                    <a:endParaRPr lang="zh-CN" altLang="en-US"/>
                  </a:p>
                </c:rich>
              </c:tx>
              <c:dLblPos val="inBase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1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pPr>
                      <a:defRPr/>
                    </a:pPr>
                    <a:fld id="{971F6158-9863-4453-8583-B397759E27B7}" type="CELLRANGE">
                      <a:rPr lang="en-US" altLang="zh-CN"/>
                      <a:t>[CELLRANGE]</a:t>
                    </a:fld>
                    <a:endParaRPr lang="zh-CN" altLang="en-US"/>
                  </a:p>
                </c:rich>
              </c:tx>
              <c:dLblPos val="inBase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1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 anchorCtr="0">
                <a:spAutoFit/>
              </a:bodyPr>
              <a:p>
                <a:pPr marL="0" algn="r" defTabSz="914400" rtl="0" eaLnBrk="1" latinLnBrk="0" hangingPunct="1">
                  <a:defRPr lang="zh-CN" altLang="en-US" sz="1400" b="1" kern="1200" smtId="4294967295">
                    <a:solidFill>
                      <a:schemeClr val="tx1"/>
                    </a:solidFill>
                    <a:latin typeface="造字工房悦黑体验版纤细体" pitchFamily="50" charset="-122"/>
                    <a:ea typeface="造字工房悦黑体验版纤细体" pitchFamily="50" charset="-122"/>
                    <a:cs typeface="+mn-cs"/>
                  </a:defRPr>
                </a:pPr>
                <a:endParaRPr lang="zh-CN" altLang="en-US" sz="1400" b="1" kern="1200" smtId="4294967295">
                  <a:solidFill>
                    <a:schemeClr val="tx1"/>
                  </a:solidFill>
                  <a:latin typeface="造字工房悦黑体验版纤细体" pitchFamily="50" charset="-122"/>
                  <a:ea typeface="造字工房悦黑体验版纤细体" pitchFamily="50" charset="-122"/>
                  <a:cs typeface="+mn-cs"/>
                </a:endParaRPr>
              </a:p>
            </c:txPr>
            <c:dLblPos val="inBase"/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DataLabelsRange val="1"/>
              </c:ext>
            </c:extLst>
          </c:dLbls>
          <c:cat>
            <c:numRef>
              <c:f>Sheet1!$D$2:$D$6</c:f>
              <c:numCache>
                <c:formatCode>General</c:formatCode>
                <c:ptCount val="5"/>
                <c:pt idx="0">
                  <c:v>0.8</c:v>
                </c:pt>
                <c:pt idx="1">
                  <c:v>0.6</c:v>
                </c:pt>
                <c:pt idx="2">
                  <c:v>0.68</c:v>
                </c:pt>
                <c:pt idx="3">
                  <c:v>0.79</c:v>
                </c:pt>
                <c:pt idx="4">
                  <c:v>0.9</c:v>
                </c:pt>
              </c:numCache>
            </c:numRef>
          </c:cat>
          <c:val>
            <c:numRef>
              <c:f>Sheet1!$B$2:$B$6</c:f>
              <c:numCache>
                <c:formatCode>General</c:formatCode>
                <c:ptCount val="5"/>
                <c:pt idx="0">
                  <c:v>0.8</c:v>
                </c:pt>
                <c:pt idx="1">
                  <c:v>0.6</c:v>
                </c:pt>
                <c:pt idx="2">
                  <c:v>0.68</c:v>
                </c:pt>
                <c:pt idx="3">
                  <c:v>0.79</c:v>
                </c:pt>
                <c:pt idx="4">
                  <c:v>0.9</c:v>
                </c:pt>
              </c:numCache>
            </c:numRef>
          </c:val>
          <c:extLst>
            <c:ext xmlns:c15="http://schemas.microsoft.com/office/drawing/2012/chart" uri="{02D57815-91ED-43cb-92C2-25804820EDAC}">
              <c15:datalabelsRange>
                <c15:f>Sheet1!$A$2:$A$6</c15:f>
                <c15:dlblRangeCache>
                  <c:ptCount val="5"/>
                  <c:pt idx="0">
                    <c:v>摄影</c:v>
                  </c:pt>
                  <c:pt idx="1">
                    <c:v>手工</c:v>
                  </c:pt>
                  <c:pt idx="2">
                    <c:v>植物</c:v>
                  </c:pt>
                  <c:pt idx="3">
                    <c:v>烹饪</c:v>
                  </c:pt>
                  <c:pt idx="4">
                    <c:v>旅行</c:v>
                  </c:pt>
                </c15:dlblRangeCache>
              </c15:datalabelsRange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辅助</c:v>
                </c:pt>
              </c:strCache>
            </c:strRef>
          </c:tx>
          <c:spPr>
            <a:solidFill>
              <a:schemeClr val="tx1">
                <a:lumMod val="75000"/>
                <a:lumOff val="25000"/>
              </a:schemeClr>
            </a:solidFill>
            <a:ln w="19050">
              <a:noFill/>
            </a:ln>
            <a:effectLst/>
          </c:spPr>
          <c:invertIfNegative val="0"/>
          <c:cat>
            <c:numRef>
              <c:f>Sheet1!$D$2:$D$6</c:f>
              <c:numCache>
                <c:formatCode>General</c:formatCode>
                <c:ptCount val="5"/>
                <c:pt idx="0">
                  <c:v>0.8</c:v>
                </c:pt>
                <c:pt idx="1">
                  <c:v>0.6</c:v>
                </c:pt>
                <c:pt idx="2">
                  <c:v>0.68</c:v>
                </c:pt>
                <c:pt idx="3">
                  <c:v>0.79</c:v>
                </c:pt>
                <c:pt idx="4">
                  <c:v>0.9</c:v>
                </c:pt>
              </c:numCache>
            </c:numRef>
          </c:cat>
          <c:val>
            <c:numRef>
              <c:f>Sheet1!$C$2:$C$6</c:f>
              <c:numCache>
                <c:formatCode>General</c:formatCode>
                <c:ptCount val="5"/>
                <c:pt idx="0">
                  <c:v>0.2</c:v>
                </c:pt>
                <c:pt idx="1">
                  <c:v>0.4</c:v>
                </c:pt>
                <c:pt idx="2">
                  <c:v>0.32</c:v>
                </c:pt>
                <c:pt idx="3">
                  <c:v>0.21</c:v>
                </c:pt>
                <c:pt idx="4">
                  <c:v>0.1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gapWidth val="142"/>
        <c:overlap val="100"/>
        <c:axId val="387997864"/>
        <c:axId val="387997472"/>
      </c:barChart>
      <c:scatterChart>
        <c:scatterStyle val="lineMarker"/>
        <c:varyColors val="0"/>
        <c:ser>
          <c:idx val="2"/>
          <c:order val="2"/>
          <c:tx>
            <c:strRef>
              <c:f>Sheet1!$D$1</c:f>
              <c:strCache>
                <c:ptCount val="1"/>
                <c:pt idx="0">
                  <c:v>列4</c:v>
                </c:pt>
              </c:strCache>
            </c:strRef>
          </c:tx>
          <c:spPr>
            <a:ln w="19050">
              <a:noFill/>
            </a:ln>
          </c:spPr>
          <c:marker>
            <c:symbol val="picture"/>
            <c:spPr>
              <a:blipFill>
                <a:blip r:embed="rId2"/>
                <a:stretch>
                  <a:fillRect/>
                </a:stretch>
              </a:blipFill>
              <a:ln w="6350">
                <a:noFill/>
              </a:ln>
            </c:spPr>
          </c:marker>
          <c:dPt>
            <c:idx val="0"/>
            <c:invertIfNegative val="1"/>
            <c:marker>
              <c:spPr>
                <a:blipFill>
                  <a:blip r:embed="rId3"/>
                  <a:stretch>
                    <a:fillRect/>
                  </a:stretch>
                </a:blipFill>
                <a:ln w="25400">
                  <a:noFill/>
                </a:ln>
              </c:spPr>
            </c:marker>
          </c:dPt>
          <c:dPt>
            <c:idx val="1"/>
            <c:invertIfNegative val="1"/>
            <c:marker>
              <c:spPr>
                <a:blipFill>
                  <a:blip r:embed="rId4"/>
                  <a:stretch>
                    <a:fillRect/>
                  </a:stretch>
                </a:blipFill>
                <a:ln w="25400">
                  <a:noFill/>
                </a:ln>
              </c:spPr>
            </c:marker>
          </c:dPt>
          <c:dPt>
            <c:idx val="2"/>
            <c:invertIfNegative val="1"/>
            <c:marker>
              <c:spPr>
                <a:blipFill>
                  <a:blip r:embed="rId5"/>
                  <a:stretch>
                    <a:fillRect/>
                  </a:stretch>
                </a:blipFill>
                <a:ln w="25400">
                  <a:noFill/>
                </a:ln>
              </c:spPr>
            </c:marker>
          </c:dPt>
          <c:dPt>
            <c:idx val="3"/>
            <c:invertIfNegative val="1"/>
            <c:marker>
              <c:spPr>
                <a:blipFill>
                  <a:blip r:embed="rId6"/>
                  <a:stretch>
                    <a:fillRect/>
                  </a:stretch>
                </a:blipFill>
                <a:ln w="25400">
                  <a:noFill/>
                </a:ln>
              </c:spPr>
            </c:marker>
          </c:dPt>
          <c:dPt>
            <c:idx val="4"/>
            <c:invertIfNegative val="1"/>
            <c:marker>
              <c:spPr>
                <a:blipFill>
                  <a:blip r:embed="rId7"/>
                  <a:stretch>
                    <a:fillRect/>
                  </a:stretch>
                </a:blipFill>
                <a:ln w="25400">
                  <a:noFill/>
                </a:ln>
              </c:spPr>
            </c:marker>
          </c:dPt>
          <c:xVal>
            <c:numRef>
              <c:f>Sheet1!$D$2:$D$6</c:f>
              <c:numCache>
                <c:formatCode>General</c:formatCode>
                <c:ptCount val="5"/>
                <c:pt idx="0">
                  <c:v>0.8</c:v>
                </c:pt>
                <c:pt idx="1">
                  <c:v>0.6</c:v>
                </c:pt>
                <c:pt idx="2">
                  <c:v>0.68</c:v>
                </c:pt>
                <c:pt idx="3">
                  <c:v>0.79</c:v>
                </c:pt>
                <c:pt idx="4">
                  <c:v>0.9</c:v>
                </c:pt>
              </c:numCache>
            </c:numRef>
          </c:xVal>
          <c:yVal>
            <c:numRef>
              <c:f>Sheet1!$E$2:$E$6</c:f>
              <c:numCache>
                <c:formatCode>General</c:formatCode>
                <c:ptCount val="5"/>
                <c:pt idx="0">
                  <c:v>0.1</c:v>
                </c:pt>
                <c:pt idx="1">
                  <c:v>0.3</c:v>
                </c:pt>
                <c:pt idx="2">
                  <c:v>0.5</c:v>
                </c:pt>
                <c:pt idx="3">
                  <c:v>0.7</c:v>
                </c:pt>
                <c:pt idx="4">
                  <c:v>0.9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axId val="387997080"/>
        <c:axId val="387996688"/>
      </c:scatterChart>
      <c:valAx>
        <c:axId val="387996688"/>
        <c:scaling>
          <c:orientation/>
        </c:scaling>
        <c:delete val="1"/>
        <c:axPos val="r"/>
        <c:numFmt formatCode="General" sourceLinked="1"/>
        <c:majorTickMark val="out"/>
        <c:minorTickMark val="none"/>
        <c:crossAx val="387997080"/>
        <c:crossBetween val="midCat"/>
      </c:valAx>
      <c:valAx>
        <c:axId val="387997080"/>
        <c:scaling>
          <c:orientation val="maxMin"/>
        </c:scaling>
        <c:delete val="1"/>
        <c:axPos val="b"/>
        <c:numFmt formatCode="General" sourceLinked="1"/>
        <c:majorTickMark val="out"/>
        <c:minorTickMark val="none"/>
        <c:crossAx val="387996688"/>
        <c:crossBetween val="midCat"/>
      </c:valAx>
      <c:valAx>
        <c:axId val="387997472"/>
        <c:scaling>
          <c:orientation val="maxMin"/>
        </c:scaling>
        <c:delete val="1"/>
        <c:axPos val="b"/>
        <c:numFmt formatCode="0%" sourceLinked="1"/>
        <c:majorTickMark val="out"/>
        <c:minorTickMark val="none"/>
        <c:crossAx val="387997864"/>
        <c:crossBetween val="between"/>
      </c:valAx>
      <c:catAx>
        <c:axId val="387997864"/>
        <c:scaling>
          <c:orientation/>
        </c:scaling>
        <c:delete val="1"/>
        <c:axPos val="l"/>
        <c:numFmt formatCode="General" sourceLinked="1"/>
        <c:majorTickMark val="out"/>
        <c:minorTickMark val="none"/>
        <c:crossAx val="387997472"/>
        <c:auto val="0"/>
        <c:lblAlgn val="ctr"/>
        <c:lblOffset/>
        <c:noMultiLvlLbl val="0"/>
      </c:catAx>
      <c:dTable>
        <c:showHorzBorder val="1"/>
        <c:showVertBorder val="1"/>
        <c:showOutline val="1"/>
        <c:showKeys val="1"/>
      </c:dTable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p>
      <a:pPr>
        <a:defRPr/>
      </a:pPr>
      <a:endParaRPr lang="zh-CN"/>
    </a:p>
  </c:txPr>
  <c:externalData r:id="rId1">
    <c:autoUpdate val="0"/>
  </c:externalData>
</c:chartSpace>
</file>

<file path=ppt/charts/chart4.xml><?xml version="1.0" encoding="utf-8"?>
<c:chartSpace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c="http://schemas.openxmlformats.org/drawingml/20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barChart>
        <c:barDir val="bar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喜爱程度</c:v>
                </c:pt>
              </c:strCache>
            </c:strRef>
          </c:tx>
          <c:spPr>
            <a:solidFill>
              <a:schemeClr val="tx1">
                <a:lumMod val="50000"/>
                <a:lumOff val="50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pPr>
                      <a:defRPr/>
                    </a:pPr>
                    <a:fld id="{47536C66-1CAF-41DF-902B-56DDF94C41EF}" type="CELLRANGE">
                      <a:rPr lang="en-US" altLang="zh-CN"/>
                      <a:t>[CELLRANGE]</a:t>
                    </a:fld>
                    <a:endParaRPr lang="zh-CN" altLang="en-US"/>
                  </a:p>
                </c:rich>
              </c:tx>
              <c:dLblPos val="inBase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1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pPr>
                      <a:defRPr/>
                    </a:pPr>
                    <a:fld id="{F57B7774-AFD8-4EFA-8D87-BB365FDFDCF8}" type="CELLRANGE">
                      <a:rPr lang="en-US" altLang="zh-CN"/>
                      <a:t>[CELLRANGE]</a:t>
                    </a:fld>
                    <a:endParaRPr lang="zh-CN" altLang="en-US"/>
                  </a:p>
                </c:rich>
              </c:tx>
              <c:dLblPos val="inBase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1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pPr>
                      <a:defRPr/>
                    </a:pPr>
                    <a:fld id="{CF737B9F-C599-44F5-9F0D-2B6BC2B69474}" type="CELLRANGE">
                      <a:rPr lang="en-US" altLang="zh-CN"/>
                      <a:t>[CELLRANGE]</a:t>
                    </a:fld>
                    <a:endParaRPr lang="zh-CN" altLang="en-US"/>
                  </a:p>
                </c:rich>
              </c:tx>
              <c:dLblPos val="inBase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1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pPr>
                      <a:defRPr/>
                    </a:pPr>
                    <a:fld id="{E2605D3B-6562-4CBE-9C59-7695E5554BB5}" type="CELLRANGE">
                      <a:rPr lang="en-US" altLang="zh-CN"/>
                      <a:t>[CELLRANGE]</a:t>
                    </a:fld>
                    <a:endParaRPr lang="zh-CN" altLang="en-US"/>
                  </a:p>
                </c:rich>
              </c:tx>
              <c:dLblPos val="inBase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1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pPr>
                      <a:defRPr/>
                    </a:pPr>
                    <a:fld id="{E25A6800-CD68-4D77-AFC1-DFF6A02D8B51}" type="CELLRANGE">
                      <a:rPr lang="en-US" altLang="zh-CN"/>
                      <a:t>[CELLRANGE]</a:t>
                    </a:fld>
                    <a:endParaRPr lang="zh-CN" altLang="en-US"/>
                  </a:p>
                </c:rich>
              </c:tx>
              <c:dLblPos val="inBase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1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 anchorCtr="0">
                <a:spAutoFit/>
              </a:bodyPr>
              <a:p>
                <a:pPr marL="0" algn="r" defTabSz="914400" rtl="0" eaLnBrk="1" latinLnBrk="0" hangingPunct="1">
                  <a:defRPr lang="zh-CN" altLang="en-US" sz="1400" b="1" i="0" u="none" strike="noStrike" kern="1200" baseline="0" smtId="4294967295">
                    <a:solidFill>
                      <a:schemeClr val="tx1"/>
                    </a:solidFill>
                    <a:effectLst/>
                    <a:latin typeface="造字工房悦黑体验版纤细体" pitchFamily="50" charset="-122"/>
                    <a:ea typeface="造字工房悦黑体验版纤细体" pitchFamily="50" charset="-122"/>
                    <a:cs typeface="+mn-cs"/>
                  </a:defRPr>
                </a:pPr>
                <a:endParaRPr lang="zh-CN" altLang="en-US" sz="1400" b="1" i="0" u="none" strike="noStrike" kern="1200" baseline="0" smtId="4294967295">
                  <a:solidFill>
                    <a:schemeClr val="tx1"/>
                  </a:solidFill>
                  <a:effectLst/>
                  <a:latin typeface="造字工房悦黑体验版纤细体" pitchFamily="50" charset="-122"/>
                  <a:ea typeface="造字工房悦黑体验版纤细体" pitchFamily="50" charset="-122"/>
                  <a:cs typeface="+mn-cs"/>
                </a:endParaRPr>
              </a:p>
            </c:txPr>
            <c:dLblPos val="inBase"/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DataLabelsRange val="1"/>
              </c:ext>
            </c:extLst>
          </c:dLbls>
          <c:cat>
            <c:numRef>
              <c:f>Sheet1!$D$2:$D$6</c:f>
              <c:numCache>
                <c:formatCode>General</c:formatCode>
                <c:ptCount val="5"/>
                <c:pt idx="0">
                  <c:v>0.88</c:v>
                </c:pt>
                <c:pt idx="1">
                  <c:v>0.66</c:v>
                </c:pt>
                <c:pt idx="2">
                  <c:v>0.8</c:v>
                </c:pt>
                <c:pt idx="3">
                  <c:v>0.5</c:v>
                </c:pt>
                <c:pt idx="4">
                  <c:v>0.7</c:v>
                </c:pt>
              </c:numCache>
            </c:numRef>
          </c:cat>
          <c:val>
            <c:numRef>
              <c:f>Sheet1!$B$2:$B$6</c:f>
              <c:numCache>
                <c:formatCode>General</c:formatCode>
                <c:ptCount val="5"/>
                <c:pt idx="0">
                  <c:v>0.88</c:v>
                </c:pt>
                <c:pt idx="1">
                  <c:v>0.66</c:v>
                </c:pt>
                <c:pt idx="2">
                  <c:v>0.8</c:v>
                </c:pt>
                <c:pt idx="3">
                  <c:v>0.5</c:v>
                </c:pt>
                <c:pt idx="4">
                  <c:v>0.7</c:v>
                </c:pt>
              </c:numCache>
            </c:numRef>
          </c:val>
          <c:extLst>
            <c:ext xmlns:c15="http://schemas.microsoft.com/office/drawing/2012/chart" uri="{02D57815-91ED-43cb-92C2-25804820EDAC}">
              <c15:datalabelsRange>
                <c15:f>Sheet1!$A$2:$A$6</c15:f>
                <c15:dlblRangeCache>
                  <c:ptCount val="5"/>
                  <c:pt idx="0">
                    <c:v>手绘</c:v>
                  </c:pt>
                  <c:pt idx="1">
                    <c:v>书法</c:v>
                  </c:pt>
                  <c:pt idx="2">
                    <c:v>阅读</c:v>
                  </c:pt>
                  <c:pt idx="3">
                    <c:v>音乐</c:v>
                  </c:pt>
                  <c:pt idx="4">
                    <c:v>电影</c:v>
                  </c:pt>
                </c15:dlblRangeCache>
              </c15:datalabelsRange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辅助</c:v>
                </c:pt>
              </c:strCache>
            </c:strRef>
          </c:tx>
          <c:spPr>
            <a:solidFill>
              <a:schemeClr val="tx1">
                <a:lumMod val="75000"/>
                <a:lumOff val="25000"/>
              </a:schemeClr>
            </a:solidFill>
            <a:ln w="19050">
              <a:noFill/>
            </a:ln>
            <a:effectLst/>
          </c:spPr>
          <c:invertIfNegative val="0"/>
          <c:cat>
            <c:numRef>
              <c:f>Sheet1!$D$2:$D$6</c:f>
              <c:numCache>
                <c:formatCode>General</c:formatCode>
                <c:ptCount val="5"/>
                <c:pt idx="0">
                  <c:v>0.88</c:v>
                </c:pt>
                <c:pt idx="1">
                  <c:v>0.66</c:v>
                </c:pt>
                <c:pt idx="2">
                  <c:v>0.8</c:v>
                </c:pt>
                <c:pt idx="3">
                  <c:v>0.5</c:v>
                </c:pt>
                <c:pt idx="4">
                  <c:v>0.7</c:v>
                </c:pt>
              </c:numCache>
            </c:numRef>
          </c:cat>
          <c:val>
            <c:numRef>
              <c:f>Sheet1!$C$2:$C$6</c:f>
              <c:numCache>
                <c:formatCode>General</c:formatCode>
                <c:ptCount val="5"/>
                <c:pt idx="0">
                  <c:v>0.12</c:v>
                </c:pt>
                <c:pt idx="1">
                  <c:v>0.34</c:v>
                </c:pt>
                <c:pt idx="2">
                  <c:v>0.2</c:v>
                </c:pt>
                <c:pt idx="3">
                  <c:v>0.5</c:v>
                </c:pt>
                <c:pt idx="4">
                  <c:v>0.3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gapWidth val="142"/>
        <c:overlap val="100"/>
        <c:axId val="388497552"/>
        <c:axId val="388497160"/>
      </c:barChart>
      <c:scatterChart>
        <c:scatterStyle val="lineMarker"/>
        <c:varyColors val="0"/>
        <c:ser>
          <c:idx val="2"/>
          <c:order val="2"/>
          <c:tx>
            <c:strRef>
              <c:f>Sheet1!$D$1</c:f>
              <c:strCache>
                <c:ptCount val="1"/>
                <c:pt idx="0">
                  <c:v>列4</c:v>
                </c:pt>
              </c:strCache>
            </c:strRef>
          </c:tx>
          <c:spPr>
            <a:ln w="19050">
              <a:noFill/>
            </a:ln>
          </c:spPr>
          <c:marker>
            <c:symbol val="picture"/>
            <c:spPr>
              <a:blipFill>
                <a:blip r:embed="rId2"/>
                <a:stretch>
                  <a:fillRect/>
                </a:stretch>
              </a:blipFill>
              <a:ln w="6350">
                <a:noFill/>
              </a:ln>
            </c:spPr>
          </c:marker>
          <c:dPt>
            <c:idx val="0"/>
            <c:invertIfNegative val="1"/>
            <c:marker>
              <c:spPr>
                <a:blipFill>
                  <a:blip r:embed="rId3"/>
                  <a:stretch>
                    <a:fillRect/>
                  </a:stretch>
                </a:blipFill>
                <a:ln w="6350">
                  <a:noFill/>
                </a:ln>
              </c:spPr>
            </c:marker>
          </c:dPt>
          <c:dPt>
            <c:idx val="1"/>
            <c:invertIfNegative val="1"/>
            <c:marker>
              <c:spPr>
                <a:blipFill>
                  <a:blip r:embed="rId4"/>
                  <a:stretch>
                    <a:fillRect/>
                  </a:stretch>
                </a:blipFill>
                <a:ln w="6350">
                  <a:noFill/>
                </a:ln>
              </c:spPr>
            </c:marker>
          </c:dPt>
          <c:dPt>
            <c:idx val="2"/>
            <c:invertIfNegative val="1"/>
            <c:marker>
              <c:spPr>
                <a:blipFill>
                  <a:blip r:embed="rId5"/>
                  <a:stretch>
                    <a:fillRect/>
                  </a:stretch>
                </a:blipFill>
                <a:ln w="6350">
                  <a:noFill/>
                </a:ln>
              </c:spPr>
            </c:marker>
          </c:dPt>
          <c:dPt>
            <c:idx val="3"/>
            <c:invertIfNegative val="1"/>
            <c:marker>
              <c:spPr>
                <a:blipFill>
                  <a:blip r:embed="rId6"/>
                  <a:stretch>
                    <a:fillRect/>
                  </a:stretch>
                </a:blipFill>
                <a:ln w="6350">
                  <a:noFill/>
                </a:ln>
              </c:spPr>
            </c:marker>
          </c:dPt>
          <c:xVal>
            <c:numRef>
              <c:f>Sheet1!$D$2:$D$6</c:f>
              <c:numCache>
                <c:formatCode>General</c:formatCode>
                <c:ptCount val="5"/>
                <c:pt idx="0">
                  <c:v>0.88</c:v>
                </c:pt>
                <c:pt idx="1">
                  <c:v>0.66</c:v>
                </c:pt>
                <c:pt idx="2">
                  <c:v>0.8</c:v>
                </c:pt>
                <c:pt idx="3">
                  <c:v>0.5</c:v>
                </c:pt>
                <c:pt idx="4">
                  <c:v>0.7</c:v>
                </c:pt>
              </c:numCache>
            </c:numRef>
          </c:xVal>
          <c:yVal>
            <c:numRef>
              <c:f>Sheet1!$E$2:$E$6</c:f>
              <c:numCache>
                <c:formatCode>General</c:formatCode>
                <c:ptCount val="5"/>
                <c:pt idx="0">
                  <c:v>0.05</c:v>
                </c:pt>
                <c:pt idx="1">
                  <c:v>0.15</c:v>
                </c:pt>
                <c:pt idx="2">
                  <c:v>0.25</c:v>
                </c:pt>
                <c:pt idx="3">
                  <c:v>0.35</c:v>
                </c:pt>
                <c:pt idx="4">
                  <c:v>0.45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axId val="387999432"/>
        <c:axId val="387999040"/>
      </c:scatterChart>
      <c:valAx>
        <c:axId val="387999040"/>
        <c:scaling>
          <c:orientation/>
        </c:scaling>
        <c:delete val="1"/>
        <c:axPos val="l"/>
        <c:numFmt formatCode="General" sourceLinked="1"/>
        <c:majorTickMark val="out"/>
        <c:minorTickMark val="none"/>
        <c:crossAx val="387999432"/>
        <c:crossBetween val="midCat"/>
      </c:valAx>
      <c:valAx>
        <c:axId val="387999432"/>
        <c:scaling>
          <c:orientation/>
        </c:scaling>
        <c:delete val="1"/>
        <c:axPos val="b"/>
        <c:numFmt formatCode="General" sourceLinked="1"/>
        <c:majorTickMark val="out"/>
        <c:minorTickMark val="none"/>
        <c:crossAx val="387999040"/>
        <c:crossBetween val="midCat"/>
      </c:valAx>
      <c:valAx>
        <c:axId val="388497160"/>
        <c:scaling>
          <c:orientation/>
        </c:scaling>
        <c:delete val="1"/>
        <c:axPos val="b"/>
        <c:numFmt formatCode="0%" sourceLinked="1"/>
        <c:majorTickMark val="out"/>
        <c:minorTickMark val="none"/>
        <c:crossAx val="388497552"/>
        <c:crossBetween val="between"/>
      </c:valAx>
      <c:catAx>
        <c:axId val="388497552"/>
        <c:scaling>
          <c:orientation/>
        </c:scaling>
        <c:delete val="1"/>
        <c:axPos val="r"/>
        <c:numFmt formatCode="General" sourceLinked="1"/>
        <c:majorTickMark val="out"/>
        <c:minorTickMark val="none"/>
        <c:crossAx val="388497160"/>
        <c:auto val="0"/>
        <c:lblAlgn val="ctr"/>
        <c:lblOffset/>
        <c:noMultiLvlLbl val="0"/>
      </c:catAx>
      <c:dTable>
        <c:showHorzBorder val="1"/>
        <c:showVertBorder val="1"/>
        <c:showOutline val="1"/>
        <c:showKeys val="1"/>
      </c:dTable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p>
      <a:pPr>
        <a:defRPr/>
      </a:pPr>
      <a:endParaRPr lang="zh-CN"/>
    </a:p>
  </c:txPr>
  <c:externalData r:id="rId1">
    <c:autoUpdate val="0"/>
  </c:externalData>
</c:chartSpace>
</file>

<file path=ppt/charts/chart5.xml><?xml version="1.0" encoding="utf-8"?>
<c:chartSpace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c="http://schemas.openxmlformats.org/drawingml/20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列1</c:v>
                </c:pt>
              </c:strCache>
            </c:strRef>
          </c:tx>
          <c:spPr>
            <a:solidFill>
              <a:schemeClr val="tx1">
                <a:lumMod val="85000"/>
                <a:lumOff val="1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dPt>
            <c:idx val="0"/>
            <c:invertIfNegative val="1"/>
            <c:spPr>
              <a:solidFill>
                <a:schemeClr val="tx1">
                  <a:lumMod val="75000"/>
                  <a:lumOff val="25000"/>
                </a:schemeClr>
              </a:solidFill>
              <a:ln w="19050"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</c:dPt>
          <c:dPt>
            <c:idx val="1"/>
            <c:invertIfNegative val="1"/>
            <c:spPr>
              <a:solidFill>
                <a:schemeClr val="tx1">
                  <a:lumMod val="50000"/>
                  <a:lumOff val="50000"/>
                </a:schemeClr>
              </a:solidFill>
              <a:ln w="19050"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</c:dPt>
          <c:dLbls>
            <c:delete val="1"/>
            <c:extLst/>
          </c:dLbls>
          <c:cat>
            <c:strRef>
              <c:f>Sheet1!$A$2:$A$3</c:f>
              <c:strCache>
                <c:ptCount val="2"/>
                <c:pt idx="0">
                  <c:v>a</c:v>
                </c:pt>
                <c:pt idx="1">
                  <c:v>b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8</c:v>
                </c:pt>
                <c:pt idx="1">
                  <c:v>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p>
      <a:pPr>
        <a:defRPr/>
      </a:pPr>
      <a:endParaRPr lang="zh-CN"/>
    </a:p>
  </c:txPr>
  <c:externalData r:id="rId1">
    <c:autoUpdate val="0"/>
  </c:externalData>
</c:chartSpace>
</file>

<file path=ppt/charts/chart6.xml><?xml version="1.0" encoding="utf-8"?>
<c:chartSpace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c="http://schemas.openxmlformats.org/drawingml/20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列1</c:v>
                </c:pt>
              </c:strCache>
            </c:strRef>
          </c:tx>
          <c:spPr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dPt>
            <c:idx val="0"/>
            <c:invertIfNegative val="1"/>
            <c:spPr>
              <a:solidFill>
                <a:schemeClr val="tx1">
                  <a:lumMod val="75000"/>
                  <a:lumOff val="25000"/>
                </a:schemeClr>
              </a:solidFill>
              <a:ln w="19050"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</c:dPt>
          <c:dPt>
            <c:idx val="1"/>
            <c:invertIfNegative val="1"/>
            <c:spPr>
              <a:solidFill>
                <a:schemeClr val="tx1">
                  <a:lumMod val="50000"/>
                  <a:lumOff val="50000"/>
                </a:schemeClr>
              </a:solidFill>
              <a:ln w="19050"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</c:dPt>
          <c:dLbls>
            <c:delete val="1"/>
            <c:extLst/>
          </c:dLbls>
          <c:cat>
            <c:strRef>
              <c:f>Sheet1!$A$2:$A$3</c:f>
              <c:strCache>
                <c:ptCount val="2"/>
                <c:pt idx="0">
                  <c:v>a</c:v>
                </c:pt>
                <c:pt idx="1">
                  <c:v>b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6</c:v>
                </c:pt>
                <c:pt idx="1">
                  <c:v>3.2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p>
      <a:pPr>
        <a:defRPr/>
      </a:pPr>
      <a:endParaRPr lang="zh-CN"/>
    </a:p>
  </c:txPr>
  <c:externalData r:id="rId1">
    <c:autoUpdate val="0"/>
  </c:externalData>
</c:chartSpace>
</file>

<file path=ppt/charts/colors1.xml><?xml version="1.0" encoding="utf-8"?>
<cs:colorStyle xmlns:a="http://schemas.openxmlformats.org/drawingml/2006/main" xmlns:cs="http://schemas.microsoft.com/office/drawing/2012/chartStyle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a="http://schemas.openxmlformats.org/drawingml/2006/main" xmlns:cs="http://schemas.microsoft.com/office/drawing/2012/chartStyle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a="http://schemas.openxmlformats.org/drawingml/2006/main" xmlns:cs="http://schemas.microsoft.com/office/drawing/2012/chartStyle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a="http://schemas.openxmlformats.org/drawingml/2006/main" xmlns:r="http://schemas.openxmlformats.org/officeDocument/2006/relationships" xmlns:cs="http://schemas.microsoft.com/office/drawing/2012/chartStyle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a="http://schemas.openxmlformats.org/drawingml/2006/main" xmlns:r="http://schemas.openxmlformats.org/officeDocument/2006/relationships" xmlns:cs="http://schemas.microsoft.com/office/drawing/2012/chartStyle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a="http://schemas.openxmlformats.org/drawingml/2006/main" xmlns:r="http://schemas.openxmlformats.org/officeDocument/2006/relationships" xmlns:cs="http://schemas.microsoft.com/office/drawing/2012/chartStyle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<Relationships xmlns="http://schemas.openxmlformats.org/package/2006/relationships"><Relationship Id="rId1" Target="../theme/theme3.xml" Type="http://schemas.openxmlformats.org/officeDocument/2006/relationships/theme"/></Relationships>
</file>

<file path=ppt/notesMasters/notesMaster1.xml><?xml version="1.0" encoding="utf-8"?>
<p:notes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2CB792-1257-4251-98AD-6458C4421036}" type="datetimeFigureOut">
              <a:rPr lang="zh-CN" altLang="en-US" smtClean="0"/>
              <a:t>2016/1/27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934E2B-B62F-49CD-AF8E-412D3131274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35296163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<Relationships xmlns="http://schemas.openxmlformats.org/package/2006/relationships"><Relationship Id="rId1" Target="../slides/slide5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notesSlide1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703361409"/>
      </p:ext>
    </p:extLst>
  </p:cSld>
  <p:clrMapOvr>
    <a:masterClrMapping/>
  </p:clrMapOvr>
</p:notes>
</file>

<file path=ppt/slideLayouts/_rels/slideLayout1.xml.rels><?xml version="1.0" encoding="UTF-8" standalone="yes"?><Relationships xmlns="http://schemas.openxmlformats.org/package/2006/relationships"><Relationship Id="rId1" Target="../media/image1.jpeg" Type="http://schemas.openxmlformats.org/officeDocument/2006/relationships/image"/><Relationship Id="rId2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3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4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5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6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7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8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9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media/image2.png" Type="http://schemas.openxmlformats.org/officeDocument/2006/relationships/image"/><Relationship Id="rId2" Target="../slideMasters/slideMaster1.xml" Type="http://schemas.openxmlformats.org/officeDocument/2006/relationships/slideMaster"/></Relationships>
</file>

<file path=ppt/slideLayouts/_rels/slideLayout20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1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2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3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media/image3.jpeg" Type="http://schemas.openxmlformats.org/officeDocument/2006/relationships/image"/><Relationship Id="rId2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media/image3.jpeg" Type="http://schemas.openxmlformats.org/officeDocument/2006/relationships/image"/><Relationship Id="rId2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标题幻灯片">
    <p:bg>
      <p:bgPr>
        <a:blipFill dpi="0" rotWithShape="1">
          <a:blip r:embed="rId1">
            <a:lum/>
          </a:blip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4083259473"/>
      </p:ext>
    </p:extLst>
  </p:cSld>
  <p:clrMapOvr>
    <a:masterClrMapping/>
  </p:clrMapOvr>
  <p:transition/>
  <p:timing/>
</p:sldLayout>
</file>

<file path=ppt/slideLayouts/slideLayout1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9982A-53D8-4D4B-8FCF-2F882A7F36A5}" type="datetimeFigureOut">
              <a:rPr lang="zh-CN" altLang="en-US" smtClean="0"/>
              <a:t>2016/1/27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E68E1-A6F9-476C-A8D4-D5D27810368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2050864810"/>
      </p:ext>
    </p:extLst>
  </p:cSld>
  <p:clrMapOvr>
    <a:masterClrMapping/>
  </p:clrMapOvr>
  <p:transition/>
  <p:timing/>
</p:sldLayout>
</file>

<file path=ppt/slideLayouts/slideLayout1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垂直排列标题与 文本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9982A-53D8-4D4B-8FCF-2F882A7F36A5}" type="datetimeFigureOut">
              <a:rPr lang="zh-CN" altLang="en-US" smtClean="0"/>
              <a:t>2016/1/27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E68E1-A6F9-476C-A8D4-D5D27810368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3627938898"/>
      </p:ext>
    </p:extLst>
  </p:cSld>
  <p:clrMapOvr>
    <a:masterClrMapping/>
  </p:clrMapOvr>
  <p:transition/>
  <p:timing/>
</p:sldLayout>
</file>

<file path=ppt/slideLayouts/slideLayout1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userDrawn="1">
  <p:cSld name="6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1306125109"/>
      </p:ext>
    </p:extLst>
  </p:cSld>
  <p:clrMapOvr>
    <a:masterClrMapping/>
  </p:clrMapOvr>
  <p:transition/>
  <p:timing/>
</p:sldLayout>
</file>

<file path=ppt/slideLayouts/slideLayout1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2016/1/27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806831828"/>
      </p:ext>
    </p:extLst>
  </p:cSld>
  <p:clrMapOvr>
    <a:masterClrMapping/>
  </p:clrMapOvr>
  <p:transition/>
  <p:timing/>
</p:sldLayout>
</file>

<file path=ppt/slideLayouts/slideLayout1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2016/1/27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469244826"/>
      </p:ext>
    </p:extLst>
  </p:cSld>
  <p:clrMapOvr>
    <a:masterClrMapping/>
  </p:clrMapOvr>
  <p:transition/>
  <p:timing/>
</p:sldLayout>
</file>

<file path=ppt/slideLayouts/slideLayout1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2016/1/27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661556828"/>
      </p:ext>
    </p:extLst>
  </p:cSld>
  <p:clrMapOvr>
    <a:masterClrMapping/>
  </p:clrMapOvr>
  <p:transition/>
  <p:timing/>
</p:sldLayout>
</file>

<file path=ppt/slideLayouts/slideLayout1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2016/1/27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983305255"/>
      </p:ext>
    </p:extLst>
  </p:cSld>
  <p:clrMapOvr>
    <a:masterClrMapping/>
  </p:clrMapOvr>
  <p:transition/>
  <p:timing/>
</p:sldLayout>
</file>

<file path=ppt/slideLayouts/slideLayout1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2016/1/27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424847075"/>
      </p:ext>
    </p:extLst>
  </p:cSld>
  <p:clrMapOvr>
    <a:masterClrMapping/>
  </p:clrMapOvr>
  <p:transition/>
  <p:timing/>
</p:sldLayout>
</file>

<file path=ppt/slideLayouts/slideLayout1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2016/1/27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14452925"/>
      </p:ext>
    </p:extLst>
  </p:cSld>
  <p:clrMapOvr>
    <a:masterClrMapping/>
  </p:clrMapOvr>
  <p:transition/>
  <p:timing/>
</p:sldLayout>
</file>

<file path=ppt/slideLayouts/slideLayout1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2016/1/27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802404161"/>
      </p:ext>
    </p:extLst>
  </p:cSld>
  <p:clrMapOvr>
    <a:masterClrMapping/>
  </p:clrMapOvr>
  <p:transition/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标题和内容">
    <p:bg>
      <p:bgPr>
        <a:blipFill dpi="0" rotWithShape="1">
          <a:blip r:embed="rId1">
            <a:lum/>
          </a:blip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2689331965"/>
      </p:ext>
    </p:extLst>
  </p:cSld>
  <p:clrMapOvr>
    <a:masterClrMapping/>
  </p:clrMapOvr>
  <p:transition/>
  <p:timing/>
</p:sldLayout>
</file>

<file path=ppt/slideLayouts/slideLayout2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2016/1/27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4008543834"/>
      </p:ext>
    </p:extLst>
  </p:cSld>
  <p:clrMapOvr>
    <a:masterClrMapping/>
  </p:clrMapOvr>
  <p:transition/>
  <p:timing/>
</p:sldLayout>
</file>

<file path=ppt/slideLayouts/slideLayout2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2016/1/27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042570477"/>
      </p:ext>
    </p:extLst>
  </p:cSld>
  <p:clrMapOvr>
    <a:masterClrMapping/>
  </p:clrMapOvr>
  <p:transition/>
  <p:timing/>
</p:sldLayout>
</file>

<file path=ppt/slideLayouts/slideLayout2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2016/1/27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798669801"/>
      </p:ext>
    </p:extLst>
  </p:cSld>
  <p:clrMapOvr>
    <a:masterClrMapping/>
  </p:clrMapOvr>
  <p:transition/>
  <p:timing/>
</p:sldLayout>
</file>

<file path=ppt/slideLayouts/slideLayout2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垂直排列标题与 文本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2016/1/27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231136127"/>
      </p:ext>
    </p:extLst>
  </p:cSld>
  <p:clrMapOvr>
    <a:masterClrMapping/>
  </p:clrMapOvr>
  <p:transition/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节标题">
    <p:bg>
      <p:bgPr>
        <a:blipFill dpi="0" rotWithShape="1">
          <a:blip r:embed="rId1">
            <a:lum/>
          </a:blip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" name="矩形 6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val="1783451023"/>
      </p:ext>
    </p:extLst>
  </p:cSld>
  <p:clrMapOvr>
    <a:masterClrMapping/>
  </p:clrMapOvr>
  <p:transition/>
  <p:timing/>
</p:sldLayout>
</file>

<file path=ppt/slideLayouts/slideLayout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两栏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12" name="图片 11"/>
          <p:cNvPicPr>
            <a:picLocks noChangeAspect="1"/>
          </p:cNvPicPr>
          <p:nvPr userDrawn="1"/>
        </p:nvPicPr>
        <p:blipFill>
          <a:blip r:embed="rId1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 flipV="1">
            <a:off x="-1" y="0"/>
            <a:ext cx="12192001" cy="8128000"/>
          </a:xfrm>
          <a:prstGeom prst="rect">
            <a:avLst/>
          </a:prstGeom>
        </p:spPr>
      </p:pic>
      <p:sp>
        <p:nvSpPr>
          <p:cNvPr id="13" name="矩形 12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val="2755924294"/>
      </p:ext>
    </p:extLst>
  </p:cSld>
  <p:clrMapOvr>
    <a:masterClrMapping/>
  </p:clrMapOvr>
  <p:transition/>
  <p:timing/>
</p:sldLayout>
</file>

<file path=ppt/slideLayouts/slideLayout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9982A-53D8-4D4B-8FCF-2F882A7F36A5}" type="datetimeFigureOut">
              <a:rPr lang="zh-CN" altLang="en-US" smtClean="0"/>
              <a:t>2016/1/27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E68E1-A6F9-476C-A8D4-D5D27810368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1957316848"/>
      </p:ext>
    </p:extLst>
  </p:cSld>
  <p:clrMapOvr>
    <a:masterClrMapping/>
  </p:clrMapOvr>
  <p:transition/>
  <p:timing/>
</p:sldLayout>
</file>

<file path=ppt/slideLayouts/slideLayout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9982A-53D8-4D4B-8FCF-2F882A7F36A5}" type="datetimeFigureOut">
              <a:rPr lang="zh-CN" altLang="en-US" smtClean="0"/>
              <a:t>2016/1/27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E68E1-A6F9-476C-A8D4-D5D27810368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1608663841"/>
      </p:ext>
    </p:extLst>
  </p:cSld>
  <p:clrMapOvr>
    <a:masterClrMapping/>
  </p:clrMapOvr>
  <p:transition/>
  <p:timing/>
</p:sldLayout>
</file>

<file path=ppt/slideLayouts/slideLayout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9982A-53D8-4D4B-8FCF-2F882A7F36A5}" type="datetimeFigureOut">
              <a:rPr lang="zh-CN" altLang="en-US" smtClean="0"/>
              <a:t>2016/1/27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E68E1-A6F9-476C-A8D4-D5D27810368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1442002005"/>
      </p:ext>
    </p:extLst>
  </p:cSld>
  <p:clrMapOvr>
    <a:masterClrMapping/>
  </p:clrMapOvr>
  <p:transition/>
  <p:timing/>
</p:sldLayout>
</file>

<file path=ppt/slideLayouts/slideLayout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9982A-53D8-4D4B-8FCF-2F882A7F36A5}" type="datetimeFigureOut">
              <a:rPr lang="zh-CN" altLang="en-US" smtClean="0"/>
              <a:t>2016/1/27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E68E1-A6F9-476C-A8D4-D5D27810368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3894747778"/>
      </p:ext>
    </p:extLst>
  </p:cSld>
  <p:clrMapOvr>
    <a:masterClrMapping/>
  </p:clrMapOvr>
  <p:transition/>
  <p:timing/>
</p:sldLayout>
</file>

<file path=ppt/slideLayouts/slideLayout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9982A-53D8-4D4B-8FCF-2F882A7F36A5}" type="datetimeFigureOut">
              <a:rPr lang="zh-CN" altLang="en-US" smtClean="0"/>
              <a:t>2016/1/27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E68E1-A6F9-476C-A8D4-D5D27810368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1707015310"/>
      </p:ext>
    </p:extLst>
  </p:cSld>
  <p:clrMapOvr>
    <a:masterClrMapping/>
  </p:clrMapOvr>
  <p:transition/>
  <p:timing/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slideLayouts/slideLayout12.xml" Type="http://schemas.openxmlformats.org/officeDocument/2006/relationships/slideLayout"/><Relationship Id="rId13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_rels/slideMaster2.xml.rels><?xml version="1.0" encoding="UTF-8" standalone="yes"?><Relationships xmlns="http://schemas.openxmlformats.org/package/2006/relationships"><Relationship Id="rId1" Target="../slideLayouts/slideLayout13.xml" Type="http://schemas.openxmlformats.org/officeDocument/2006/relationships/slideLayout"/><Relationship Id="rId10" Target="../slideLayouts/slideLayout22.xml" Type="http://schemas.openxmlformats.org/officeDocument/2006/relationships/slideLayout"/><Relationship Id="rId11" Target="../slideLayouts/slideLayout23.xml" Type="http://schemas.openxmlformats.org/officeDocument/2006/relationships/slideLayout"/><Relationship Id="rId12" Target="../theme/theme2.xml" Type="http://schemas.openxmlformats.org/officeDocument/2006/relationships/theme"/><Relationship Id="rId2" Target="../slideLayouts/slideLayout14.xml" Type="http://schemas.openxmlformats.org/officeDocument/2006/relationships/slideLayout"/><Relationship Id="rId3" Target="../slideLayouts/slideLayout15.xml" Type="http://schemas.openxmlformats.org/officeDocument/2006/relationships/slideLayout"/><Relationship Id="rId4" Target="../slideLayouts/slideLayout16.xml" Type="http://schemas.openxmlformats.org/officeDocument/2006/relationships/slideLayout"/><Relationship Id="rId5" Target="../slideLayouts/slideLayout17.xml" Type="http://schemas.openxmlformats.org/officeDocument/2006/relationships/slideLayout"/><Relationship Id="rId6" Target="../slideLayouts/slideLayout18.xml" Type="http://schemas.openxmlformats.org/officeDocument/2006/relationships/slideLayout"/><Relationship Id="rId7" Target="../slideLayouts/slideLayout19.xml" Type="http://schemas.openxmlformats.org/officeDocument/2006/relationships/slideLayout"/><Relationship Id="rId8" Target="../slideLayouts/slideLayout20.xml" Type="http://schemas.openxmlformats.org/officeDocument/2006/relationships/slideLayout"/><Relationship Id="rId9" Target="../slideLayouts/slideLayout21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69982A-53D8-4D4B-8FCF-2F882A7F36A5}" type="datetimeFigureOut">
              <a:rPr lang="zh-CN" altLang="en-US" smtClean="0"/>
              <a:t>2016/1/27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FE68E1-A6F9-476C-A8D4-D5D27810368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38871193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/>
  <p:timing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2016/1/27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3046871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ransition/>
  <p:timing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3.xml" Type="http://schemas.openxmlformats.org/officeDocument/2006/relationships/slideLayout"/><Relationship Id="rId2" Target="../media/image4.jpeg" Type="http://schemas.openxmlformats.org/officeDocument/2006/relationships/image"/></Relationships>
</file>

<file path=ppt/slides/_rels/slide2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charts/chart1.xml" Type="http://schemas.openxmlformats.org/officeDocument/2006/relationships/chart"/></Relationships>
</file>

<file path=ppt/slides/_rels/slide3.xml.rels><?xml version="1.0" encoding="UTF-8" standalone="yes"?><Relationships xmlns="http://schemas.openxmlformats.org/package/2006/relationships"><Relationship Id="rId1" Target="../slideLayouts/slideLayout3.xml" Type="http://schemas.openxmlformats.org/officeDocument/2006/relationships/slideLayout"/><Relationship Id="rId2" Target="../charts/chart2.xml" Type="http://schemas.openxmlformats.org/officeDocument/2006/relationships/chart"/><Relationship Id="rId3" Target="../charts/chart3.xml" Type="http://schemas.openxmlformats.org/officeDocument/2006/relationships/chart"/><Relationship Id="rId4" Target="../charts/chart4.xml" Type="http://schemas.openxmlformats.org/officeDocument/2006/relationships/chart"/><Relationship Id="rId5" Target="../charts/chart5.xml" Type="http://schemas.openxmlformats.org/officeDocument/2006/relationships/chart"/><Relationship Id="rId6" Target="../charts/chart6.xml" Type="http://schemas.openxmlformats.org/officeDocument/2006/relationships/chart"/></Relationships>
</file>

<file path=ppt/slides/_rels/slide4.xml.rels><?xml version="1.0" encoding="UTF-8" standalone="yes"?><Relationships xmlns="http://schemas.openxmlformats.org/package/2006/relationships"><Relationship Id="rId1" Target="../slideLayouts/slideLayout4.xml" Type="http://schemas.openxmlformats.org/officeDocument/2006/relationships/slideLayout"/></Relationships>
</file>

<file path=ppt/slides/_rels/slide5.xml.rels><?xml version="1.0" encoding="UTF-8" standalone="yes"?><Relationships xmlns="http://schemas.openxmlformats.org/package/2006/relationships"><Relationship Id="rId1" Target="../slideLayouts/slideLayout12.xml" Type="http://schemas.openxmlformats.org/officeDocument/2006/relationships/slideLayout"/><Relationship Id="rId2" Target="../notesSlides/notesSlide1.xml" Type="http://schemas.openxmlformats.org/officeDocument/2006/relationships/notesSlide"/></Relationships>
</file>

<file path=ppt/slides/slide1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8" name="文本框 7"/>
          <p:cNvSpPr txBox="1"/>
          <p:nvPr/>
        </p:nvSpPr>
        <p:spPr>
          <a:xfrm>
            <a:off x="6793532" y="859955"/>
            <a:ext cx="1133792" cy="365760"/>
          </a:xfrm>
          <a:prstGeom prst="rect">
            <a:avLst/>
          </a:prstGeom>
          <a:noFill/>
          <a:effectLst>
            <a:outerShdw algn="tl" blurRad="50800" dir="2700000" dist="38100" rotWithShape="0">
              <a:prstClr val="black">
                <a:alpha val="40000"/>
              </a:prstClr>
            </a:outerShdw>
          </a:effectLst>
        </p:spPr>
        <p:txBody>
          <a:bodyPr rtlCol="0" wrap="none">
            <a:spAutoFit/>
          </a:bodyPr>
          <a:lstStyle/>
          <a:p>
            <a:r>
              <a:rPr altLang="en-US" lang="zh-CN" smtClean="0">
                <a:solidFill>
                  <a:schemeClr val="tx1">
                    <a:lumMod val="75000"/>
                    <a:lumOff val="25000"/>
                  </a:schemeClr>
                </a:solidFill>
                <a:latin charset="-34" panose="020b0304020202020204" pitchFamily="34" typeface="Cordia New"/>
                <a:ea charset="-122" panose="020f0000000000000000" pitchFamily="34" typeface="晴圆"/>
                <a:cs charset="-34" panose="020b0304020202020204" pitchFamily="34" typeface="Cordia New"/>
              </a:rPr>
              <a:t>’HELLO</a:t>
            </a:r>
          </a:p>
        </p:txBody>
      </p:sp>
      <p:grpSp>
        <p:nvGrpSpPr>
          <p:cNvPr id="30" name="组合 29"/>
          <p:cNvGrpSpPr/>
          <p:nvPr/>
        </p:nvGrpSpPr>
        <p:grpSpPr>
          <a:xfrm flipV="1" rot="14028298">
            <a:off x="7440584" y="4113766"/>
            <a:ext cx="2645077" cy="1935553"/>
            <a:chOff x="366787" y="54096"/>
            <a:chExt cx="3067559" cy="1713449"/>
          </a:xfrm>
          <a:effectLst>
            <a:outerShdw algn="tl" blurRad="50800" dir="2700000" dist="38100" rotWithShape="0">
              <a:prstClr val="black">
                <a:alpha val="40000"/>
              </a:prstClr>
            </a:outerShdw>
          </a:effectLst>
        </p:grpSpPr>
        <p:cxnSp>
          <p:nvCxnSpPr>
            <p:cNvPr id="31" name="直接连接符 30"/>
            <p:cNvCxnSpPr/>
            <p:nvPr/>
          </p:nvCxnSpPr>
          <p:spPr>
            <a:xfrm flipH="1" rot="14028298">
              <a:off x="1043842" y="-622959"/>
              <a:ext cx="1713449" cy="3067559"/>
            </a:xfrm>
            <a:prstGeom prst="line">
              <a:avLst/>
            </a:prstGeom>
            <a:ln w="25400">
              <a:solidFill>
                <a:schemeClr val="bg2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直接连接符 31"/>
            <p:cNvCxnSpPr/>
            <p:nvPr/>
          </p:nvCxnSpPr>
          <p:spPr>
            <a:xfrm>
              <a:off x="1625267" y="925852"/>
              <a:ext cx="1018748" cy="322889"/>
            </a:xfrm>
            <a:prstGeom prst="line">
              <a:avLst/>
            </a:prstGeom>
            <a:ln>
              <a:solidFill>
                <a:schemeClr val="bg2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直接连接符 32"/>
            <p:cNvCxnSpPr/>
            <p:nvPr/>
          </p:nvCxnSpPr>
          <p:spPr>
            <a:xfrm>
              <a:off x="1980830" y="1054589"/>
              <a:ext cx="289319" cy="309454"/>
            </a:xfrm>
            <a:prstGeom prst="line">
              <a:avLst/>
            </a:prstGeom>
            <a:ln>
              <a:solidFill>
                <a:schemeClr val="bg2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直接连接符 33"/>
            <p:cNvCxnSpPr/>
            <p:nvPr/>
          </p:nvCxnSpPr>
          <p:spPr>
            <a:xfrm flipV="1">
              <a:off x="2877699" y="742939"/>
              <a:ext cx="425616" cy="142283"/>
            </a:xfrm>
            <a:prstGeom prst="line">
              <a:avLst/>
            </a:prstGeom>
            <a:ln>
              <a:solidFill>
                <a:schemeClr val="bg2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8" name="Freeform 39"/>
          <p:cNvSpPr>
            <a:spLocks noEditPoints="1"/>
          </p:cNvSpPr>
          <p:nvPr/>
        </p:nvSpPr>
        <p:spPr bwMode="auto">
          <a:xfrm>
            <a:off x="7564945" y="3268562"/>
            <a:ext cx="652052" cy="516254"/>
          </a:xfrm>
          <a:custGeom>
            <a:gdLst>
              <a:gd fmla="*/ 156 w 738" name="T0"/>
              <a:gd fmla="*/ 148 h 584" name="T1"/>
              <a:gd fmla="*/ 182 w 738" name="T2"/>
              <a:gd fmla="*/ 192 h 584" name="T3"/>
              <a:gd fmla="*/ 226 w 738" name="T4"/>
              <a:gd fmla="*/ 166 h 584" name="T5"/>
              <a:gd fmla="*/ 201 w 738" name="T6"/>
              <a:gd fmla="*/ 122 h 584" name="T7"/>
              <a:gd fmla="*/ 156 w 738" name="T8"/>
              <a:gd fmla="*/ 148 h 584" name="T9"/>
              <a:gd fmla="*/ 83 w 738" name="T10"/>
              <a:gd fmla="*/ 240 h 584" name="T11"/>
              <a:gd fmla="*/ 143 w 738" name="T12"/>
              <a:gd fmla="*/ 298 h 584" name="T13"/>
              <a:gd fmla="*/ 312 w 738" name="T14"/>
              <a:gd fmla="*/ 491 h 584" name="T15"/>
              <a:gd fmla="*/ 271 w 738" name="T16"/>
              <a:gd fmla="*/ 584 h 584" name="T17"/>
              <a:gd fmla="*/ 329 w 738" name="T18"/>
              <a:gd fmla="*/ 494 h 584" name="T19"/>
              <a:gd fmla="*/ 344 w 738" name="T20"/>
              <a:gd fmla="*/ 494 h 584" name="T21"/>
              <a:gd fmla="*/ 348 w 738" name="T22"/>
              <a:gd fmla="*/ 494 h 584" name="T23"/>
              <a:gd fmla="*/ 668 w 738" name="T24"/>
              <a:gd fmla="*/ 493 h 584" name="T25"/>
              <a:gd fmla="*/ 583 w 738" name="T26"/>
              <a:gd fmla="*/ 386 h 584" name="T27"/>
              <a:gd fmla="*/ 575 w 738" name="T28"/>
              <a:gd fmla="*/ 348 h 584" name="T29"/>
              <a:gd fmla="*/ 608 w 738" name="T30"/>
              <a:gd fmla="*/ 330 h 584" name="T31"/>
              <a:gd fmla="*/ 600 w 738" name="T32"/>
              <a:gd fmla="*/ 292 h 584" name="T33"/>
              <a:gd fmla="*/ 633 w 738" name="T34"/>
              <a:gd fmla="*/ 273 h 584" name="T35"/>
              <a:gd fmla="*/ 625 w 738" name="T36"/>
              <a:gd fmla="*/ 236 h 584" name="T37"/>
              <a:gd fmla="*/ 658 w 738" name="T38"/>
              <a:gd fmla="*/ 217 h 584" name="T39"/>
              <a:gd fmla="*/ 650 w 738" name="T40"/>
              <a:gd fmla="*/ 180 h 584" name="T41"/>
              <a:gd fmla="*/ 682 w 738" name="T42"/>
              <a:gd fmla="*/ 161 h 584" name="T43"/>
              <a:gd fmla="*/ 674 w 738" name="T44"/>
              <a:gd fmla="*/ 124 h 584" name="T45"/>
              <a:gd fmla="*/ 707 w 738" name="T46"/>
              <a:gd fmla="*/ 106 h 584" name="T47"/>
              <a:gd fmla="*/ 699 w 738" name="T48"/>
              <a:gd fmla="*/ 69 h 584" name="T49"/>
              <a:gd fmla="*/ 731 w 738" name="T50"/>
              <a:gd fmla="*/ 50 h 584" name="T51"/>
              <a:gd fmla="*/ 716 w 738" name="T52"/>
              <a:gd fmla="*/ 10 h 584" name="T53"/>
              <a:gd fmla="*/ 715 w 738" name="T54"/>
              <a:gd fmla="*/ 10 h 584" name="T55"/>
              <a:gd fmla="*/ 714 w 738" name="T56"/>
              <a:gd fmla="*/ 10 h 584" name="T57"/>
              <a:gd fmla="*/ 716 w 738" name="T58"/>
              <a:gd fmla="*/ 6 h 584" name="T59"/>
              <a:gd fmla="*/ 429 w 738" name="T60"/>
              <a:gd fmla="*/ 148 h 584" name="T61"/>
              <a:gd fmla="*/ 238 w 738" name="T62"/>
              <a:gd fmla="*/ 0 h 584" name="T63"/>
              <a:gd fmla="*/ 83 w 738" name="T64"/>
              <a:gd fmla="*/ 75 h 584" name="T65"/>
              <a:gd fmla="*/ 0 w 738" name="T66"/>
              <a:gd fmla="*/ 158 h 584" name="T67"/>
              <a:gd fmla="*/ 83 w 738" name="T68"/>
              <a:gd fmla="*/ 240 h 584" name="T69"/>
              <a:gd fmla="*/ 123 w 738" name="T70"/>
              <a:gd fmla="*/ 156 h 584" name="T71"/>
              <a:gd fmla="*/ 192 w 738" name="T72"/>
              <a:gd fmla="*/ 87 h 584" name="T73"/>
              <a:gd fmla="*/ 261 w 738" name="T74"/>
              <a:gd fmla="*/ 156 h 584" name="T75"/>
              <a:gd fmla="*/ 192 w 738" name="T76"/>
              <a:gd fmla="*/ 224 h 584" name="T77"/>
              <a:gd fmla="*/ 123 w 738" name="T78"/>
              <a:gd fmla="*/ 156 h 584" name="T79"/>
              <a:gd fmla="*/ 303 w 738" name="T80"/>
              <a:gd fmla="*/ 309 h 584" name="T81"/>
              <a:gd fmla="*/ 475 w 738" name="T82"/>
              <a:gd fmla="*/ 300 h 584" name="T83"/>
              <a:gd fmla="*/ 303 w 738" name="T84"/>
              <a:gd fmla="*/ 309 h 584" name="T85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</a:cxnLst>
            <a:rect b="b" l="0" r="r" t="0"/>
            <a:pathLst>
              <a:path h="584" w="738">
                <a:moveTo>
                  <a:pt x="156" y="148"/>
                </a:moveTo>
                <a:cubicBezTo>
                  <a:pt x="151" y="167"/>
                  <a:pt x="162" y="187"/>
                  <a:pt x="182" y="192"/>
                </a:cubicBezTo>
                <a:cubicBezTo>
                  <a:pt x="201" y="197"/>
                  <a:pt x="221" y="185"/>
                  <a:pt x="226" y="166"/>
                </a:cubicBezTo>
                <a:cubicBezTo>
                  <a:pt x="231" y="147"/>
                  <a:pt x="220" y="127"/>
                  <a:pt x="201" y="122"/>
                </a:cubicBezTo>
                <a:cubicBezTo>
                  <a:pt x="182" y="117"/>
                  <a:pt x="161" y="128"/>
                  <a:pt x="156" y="148"/>
                </a:cubicBezTo>
                <a:close/>
                <a:moveTo>
                  <a:pt x="83" y="240"/>
                </a:moveTo>
                <a:cubicBezTo>
                  <a:pt x="95" y="266"/>
                  <a:pt x="116" y="286"/>
                  <a:pt x="143" y="298"/>
                </a:cubicBezTo>
                <a:cubicBezTo>
                  <a:pt x="146" y="394"/>
                  <a:pt x="218" y="474"/>
                  <a:pt x="312" y="491"/>
                </a:cubicBezTo>
                <a:cubicBezTo>
                  <a:pt x="271" y="584"/>
                  <a:pt x="271" y="584"/>
                  <a:pt x="271" y="584"/>
                </a:cubicBezTo>
                <a:cubicBezTo>
                  <a:pt x="329" y="494"/>
                  <a:pt x="329" y="494"/>
                  <a:pt x="329" y="494"/>
                </a:cubicBezTo>
                <a:cubicBezTo>
                  <a:pt x="334" y="494"/>
                  <a:pt x="339" y="494"/>
                  <a:pt x="344" y="494"/>
                </a:cubicBezTo>
                <a:cubicBezTo>
                  <a:pt x="345" y="495"/>
                  <a:pt x="347" y="494"/>
                  <a:pt x="348" y="494"/>
                </a:cubicBezTo>
                <a:cubicBezTo>
                  <a:pt x="668" y="493"/>
                  <a:pt x="668" y="493"/>
                  <a:pt x="668" y="493"/>
                </a:cubicBezTo>
                <a:cubicBezTo>
                  <a:pt x="583" y="386"/>
                  <a:pt x="583" y="386"/>
                  <a:pt x="583" y="386"/>
                </a:cubicBezTo>
                <a:cubicBezTo>
                  <a:pt x="588" y="373"/>
                  <a:pt x="585" y="357"/>
                  <a:pt x="575" y="348"/>
                </a:cubicBezTo>
                <a:cubicBezTo>
                  <a:pt x="588" y="351"/>
                  <a:pt x="602" y="343"/>
                  <a:pt x="608" y="330"/>
                </a:cubicBezTo>
                <a:cubicBezTo>
                  <a:pt x="614" y="316"/>
                  <a:pt x="610" y="301"/>
                  <a:pt x="600" y="292"/>
                </a:cubicBezTo>
                <a:cubicBezTo>
                  <a:pt x="613" y="294"/>
                  <a:pt x="627" y="287"/>
                  <a:pt x="633" y="273"/>
                </a:cubicBezTo>
                <a:cubicBezTo>
                  <a:pt x="639" y="260"/>
                  <a:pt x="635" y="244"/>
                  <a:pt x="625" y="236"/>
                </a:cubicBezTo>
                <a:cubicBezTo>
                  <a:pt x="638" y="238"/>
                  <a:pt x="652" y="230"/>
                  <a:pt x="658" y="217"/>
                </a:cubicBezTo>
                <a:cubicBezTo>
                  <a:pt x="664" y="204"/>
                  <a:pt x="660" y="188"/>
                  <a:pt x="650" y="180"/>
                </a:cubicBezTo>
                <a:cubicBezTo>
                  <a:pt x="663" y="182"/>
                  <a:pt x="677" y="174"/>
                  <a:pt x="682" y="161"/>
                </a:cubicBezTo>
                <a:cubicBezTo>
                  <a:pt x="688" y="148"/>
                  <a:pt x="685" y="133"/>
                  <a:pt x="674" y="124"/>
                </a:cubicBezTo>
                <a:cubicBezTo>
                  <a:pt x="688" y="126"/>
                  <a:pt x="701" y="119"/>
                  <a:pt x="707" y="106"/>
                </a:cubicBezTo>
                <a:cubicBezTo>
                  <a:pt x="713" y="92"/>
                  <a:pt x="709" y="78"/>
                  <a:pt x="699" y="69"/>
                </a:cubicBezTo>
                <a:cubicBezTo>
                  <a:pt x="712" y="71"/>
                  <a:pt x="726" y="64"/>
                  <a:pt x="731" y="50"/>
                </a:cubicBezTo>
                <a:cubicBezTo>
                  <a:pt x="738" y="35"/>
                  <a:pt x="731" y="17"/>
                  <a:pt x="716" y="10"/>
                </a:cubicBezTo>
                <a:cubicBezTo>
                  <a:pt x="715" y="10"/>
                  <a:pt x="715" y="10"/>
                  <a:pt x="715" y="10"/>
                </a:cubicBezTo>
                <a:cubicBezTo>
                  <a:pt x="714" y="10"/>
                  <a:pt x="714" y="10"/>
                  <a:pt x="714" y="10"/>
                </a:cubicBezTo>
                <a:cubicBezTo>
                  <a:pt x="716" y="6"/>
                  <a:pt x="716" y="6"/>
                  <a:pt x="716" y="6"/>
                </a:cubicBezTo>
                <a:cubicBezTo>
                  <a:pt x="429" y="148"/>
                  <a:pt x="429" y="148"/>
                  <a:pt x="429" y="148"/>
                </a:cubicBezTo>
                <a:cubicBezTo>
                  <a:pt x="408" y="63"/>
                  <a:pt x="330" y="0"/>
                  <a:pt x="238" y="0"/>
                </a:cubicBezTo>
                <a:cubicBezTo>
                  <a:pt x="175" y="0"/>
                  <a:pt x="119" y="29"/>
                  <a:pt x="83" y="75"/>
                </a:cubicBezTo>
                <a:cubicBezTo>
                  <a:pt x="0" y="158"/>
                  <a:pt x="0" y="158"/>
                  <a:pt x="0" y="158"/>
                </a:cubicBezTo>
                <a:lnTo>
                  <a:pt x="83" y="240"/>
                </a:lnTo>
                <a:close/>
                <a:moveTo>
                  <a:pt x="123" y="156"/>
                </a:moveTo>
                <a:cubicBezTo>
                  <a:pt x="123" y="118"/>
                  <a:pt x="154" y="87"/>
                  <a:pt x="192" y="87"/>
                </a:cubicBezTo>
                <a:cubicBezTo>
                  <a:pt x="230" y="87"/>
                  <a:pt x="261" y="118"/>
                  <a:pt x="261" y="156"/>
                </a:cubicBezTo>
                <a:cubicBezTo>
                  <a:pt x="261" y="194"/>
                  <a:pt x="230" y="224"/>
                  <a:pt x="192" y="224"/>
                </a:cubicBezTo>
                <a:cubicBezTo>
                  <a:pt x="154" y="224"/>
                  <a:pt x="123" y="194"/>
                  <a:pt x="123" y="156"/>
                </a:cubicBezTo>
                <a:close/>
                <a:moveTo>
                  <a:pt x="303" y="309"/>
                </a:moveTo>
                <a:cubicBezTo>
                  <a:pt x="475" y="300"/>
                  <a:pt x="475" y="300"/>
                  <a:pt x="475" y="300"/>
                </a:cubicBezTo>
                <a:cubicBezTo>
                  <a:pt x="475" y="300"/>
                  <a:pt x="393" y="362"/>
                  <a:pt x="303" y="309"/>
                </a:cubicBez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  <a:effectLst>
            <a:outerShdw algn="tl" blurRad="50800" dir="2700000" dist="38100" rotWithShape="0">
              <a:prstClr val="black">
                <a:alpha val="40000"/>
              </a:prstClr>
            </a:outerShdw>
          </a:effectLst>
          <a:extLst/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  <p:grpSp>
        <p:nvGrpSpPr>
          <p:cNvPr id="35" name="组合 34"/>
          <p:cNvGrpSpPr/>
          <p:nvPr/>
        </p:nvGrpSpPr>
        <p:grpSpPr>
          <a:xfrm>
            <a:off x="5656579" y="6416988"/>
            <a:ext cx="892490" cy="928503"/>
            <a:chOff x="6478588" y="-9128972"/>
            <a:chExt cx="965200" cy="1004147"/>
          </a:xfrm>
          <a:solidFill>
            <a:schemeClr val="accent4">
              <a:lumMod val="60000"/>
              <a:lumOff val="40000"/>
            </a:schemeClr>
          </a:solidFill>
          <a:effectLst>
            <a:glow rad="228600">
              <a:schemeClr val="accent4">
                <a:satMod val="175000"/>
                <a:alpha val="20000"/>
              </a:schemeClr>
            </a:glow>
          </a:effectLst>
        </p:grpSpPr>
        <p:sp>
          <p:nvSpPr>
            <p:cNvPr id="36" name="Oval 211"/>
            <p:cNvSpPr>
              <a:spLocks noChangeArrowheads="1"/>
            </p:cNvSpPr>
            <p:nvPr/>
          </p:nvSpPr>
          <p:spPr bwMode="auto">
            <a:xfrm>
              <a:off x="6620139" y="-8961899"/>
              <a:ext cx="668338" cy="668338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37" name="Freeform 212"/>
            <p:cNvSpPr/>
            <p:nvPr/>
          </p:nvSpPr>
          <p:spPr bwMode="auto">
            <a:xfrm>
              <a:off x="6888163" y="-9128972"/>
              <a:ext cx="153988" cy="134938"/>
            </a:xfrm>
            <a:custGeom>
              <a:gdLst>
                <a:gd fmla="*/ 97 w 97" name="T0"/>
                <a:gd fmla="*/ 85 h 85" name="T1"/>
                <a:gd fmla="*/ 52 w 97" name="T2"/>
                <a:gd fmla="*/ 0 h 85" name="T3"/>
                <a:gd fmla="*/ 0 w 97" name="T4"/>
                <a:gd fmla="*/ 80 h 85" name="T5"/>
                <a:gd fmla="*/ 97 w 97" name="T6"/>
                <a:gd fmla="*/ 85 h 85" name="T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b="b" l="0" r="r" t="0"/>
              <a:pathLst>
                <a:path h="85" w="97">
                  <a:moveTo>
                    <a:pt x="97" y="85"/>
                  </a:moveTo>
                  <a:lnTo>
                    <a:pt x="52" y="0"/>
                  </a:lnTo>
                  <a:lnTo>
                    <a:pt x="0" y="80"/>
                  </a:lnTo>
                  <a:lnTo>
                    <a:pt x="97" y="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38" name="Freeform 213"/>
            <p:cNvSpPr/>
            <p:nvPr/>
          </p:nvSpPr>
          <p:spPr bwMode="auto">
            <a:xfrm rot="14217149">
              <a:off x="6630001" y="-9072236"/>
              <a:ext cx="145732" cy="157325"/>
            </a:xfrm>
            <a:custGeom>
              <a:gdLst>
                <a:gd fmla="*/ 88 w 88" name="T0"/>
                <a:gd fmla="*/ 45 h 95" name="T1"/>
                <a:gd fmla="*/ 0 w 88" name="T2"/>
                <a:gd fmla="*/ 0 h 95" name="T3"/>
                <a:gd fmla="*/ 5 w 88" name="T4"/>
                <a:gd fmla="*/ 95 h 95" name="T5"/>
                <a:gd fmla="*/ 88 w 88" name="T6"/>
                <a:gd fmla="*/ 45 h 95" name="T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b="b" l="0" r="r" t="0"/>
              <a:pathLst>
                <a:path h="95" w="88">
                  <a:moveTo>
                    <a:pt x="88" y="45"/>
                  </a:moveTo>
                  <a:lnTo>
                    <a:pt x="0" y="0"/>
                  </a:lnTo>
                  <a:lnTo>
                    <a:pt x="5" y="95"/>
                  </a:lnTo>
                  <a:lnTo>
                    <a:pt x="88" y="4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39" name="Freeform 214"/>
            <p:cNvSpPr/>
            <p:nvPr/>
          </p:nvSpPr>
          <p:spPr bwMode="auto">
            <a:xfrm>
              <a:off x="6483068" y="-8824454"/>
              <a:ext cx="153988" cy="141288"/>
            </a:xfrm>
            <a:custGeom>
              <a:gdLst>
                <a:gd fmla="*/ 97 w 97" name="T0"/>
                <a:gd fmla="*/ 0 h 89" name="T1"/>
                <a:gd fmla="*/ 0 w 97" name="T2"/>
                <a:gd fmla="*/ 16 h 89" name="T3"/>
                <a:gd fmla="*/ 64 w 97" name="T4"/>
                <a:gd fmla="*/ 89 h 89" name="T5"/>
                <a:gd fmla="*/ 97 w 97" name="T6"/>
                <a:gd fmla="*/ 0 h 89" name="T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b="b" l="0" r="r" t="0"/>
              <a:pathLst>
                <a:path h="89" w="97">
                  <a:moveTo>
                    <a:pt x="97" y="0"/>
                  </a:moveTo>
                  <a:lnTo>
                    <a:pt x="0" y="16"/>
                  </a:lnTo>
                  <a:lnTo>
                    <a:pt x="64" y="89"/>
                  </a:lnTo>
                  <a:lnTo>
                    <a:pt x="9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0" name="Freeform 215"/>
            <p:cNvSpPr/>
            <p:nvPr/>
          </p:nvSpPr>
          <p:spPr bwMode="auto">
            <a:xfrm>
              <a:off x="6478588" y="-8597901"/>
              <a:ext cx="147638" cy="150813"/>
            </a:xfrm>
            <a:custGeom>
              <a:gdLst>
                <a:gd fmla="*/ 69 w 93" name="T0"/>
                <a:gd fmla="*/ 0 h 95" name="T1"/>
                <a:gd fmla="*/ 0 w 93" name="T2"/>
                <a:gd fmla="*/ 71 h 95" name="T3"/>
                <a:gd fmla="*/ 93 w 93" name="T4"/>
                <a:gd fmla="*/ 95 h 95" name="T5"/>
                <a:gd fmla="*/ 69 w 93" name="T6"/>
                <a:gd fmla="*/ 0 h 95" name="T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b="b" l="0" r="r" t="0"/>
              <a:pathLst>
                <a:path h="95" w="93">
                  <a:moveTo>
                    <a:pt x="69" y="0"/>
                  </a:moveTo>
                  <a:lnTo>
                    <a:pt x="0" y="71"/>
                  </a:lnTo>
                  <a:lnTo>
                    <a:pt x="93" y="95"/>
                  </a:lnTo>
                  <a:lnTo>
                    <a:pt x="69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1" name="Freeform 216"/>
            <p:cNvSpPr/>
            <p:nvPr/>
          </p:nvSpPr>
          <p:spPr bwMode="auto">
            <a:xfrm>
              <a:off x="6645275" y="-8386763"/>
              <a:ext cx="141288" cy="149225"/>
            </a:xfrm>
            <a:custGeom>
              <a:gdLst>
                <a:gd fmla="*/ 14 w 89" name="T0"/>
                <a:gd fmla="*/ 0 h 94" name="T1"/>
                <a:gd fmla="*/ 0 w 89" name="T2"/>
                <a:gd fmla="*/ 94 h 94" name="T3"/>
                <a:gd fmla="*/ 89 w 89" name="T4"/>
                <a:gd fmla="*/ 61 h 94" name="T5"/>
                <a:gd fmla="*/ 14 w 89" name="T6"/>
                <a:gd fmla="*/ 0 h 94" name="T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b="b" l="0" r="r" t="0"/>
              <a:pathLst>
                <a:path h="94" w="89">
                  <a:moveTo>
                    <a:pt x="14" y="0"/>
                  </a:moveTo>
                  <a:lnTo>
                    <a:pt x="0" y="94"/>
                  </a:lnTo>
                  <a:lnTo>
                    <a:pt x="89" y="61"/>
                  </a:lnTo>
                  <a:lnTo>
                    <a:pt x="14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2" name="Freeform 217"/>
            <p:cNvSpPr/>
            <p:nvPr/>
          </p:nvSpPr>
          <p:spPr bwMode="auto">
            <a:xfrm>
              <a:off x="6854825" y="-8262938"/>
              <a:ext cx="153988" cy="138113"/>
            </a:xfrm>
            <a:custGeom>
              <a:gdLst>
                <a:gd fmla="*/ 0 w 97" name="T0"/>
                <a:gd fmla="*/ 0 h 87" name="T1"/>
                <a:gd fmla="*/ 43 w 97" name="T2"/>
                <a:gd fmla="*/ 87 h 87" name="T3"/>
                <a:gd fmla="*/ 97 w 97" name="T4"/>
                <a:gd fmla="*/ 7 h 87" name="T5"/>
                <a:gd fmla="*/ 0 w 97" name="T6"/>
                <a:gd fmla="*/ 0 h 87" name="T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b="b" l="0" r="r" t="0"/>
              <a:pathLst>
                <a:path h="87" w="97">
                  <a:moveTo>
                    <a:pt x="0" y="0"/>
                  </a:moveTo>
                  <a:lnTo>
                    <a:pt x="43" y="87"/>
                  </a:lnTo>
                  <a:lnTo>
                    <a:pt x="97" y="7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3" name="Freeform 218"/>
            <p:cNvSpPr/>
            <p:nvPr/>
          </p:nvSpPr>
          <p:spPr bwMode="auto">
            <a:xfrm>
              <a:off x="7077075" y="-8345488"/>
              <a:ext cx="134938" cy="149225"/>
            </a:xfrm>
            <a:custGeom>
              <a:gdLst>
                <a:gd fmla="*/ 0 w 85" name="T0"/>
                <a:gd fmla="*/ 47 h 94" name="T1"/>
                <a:gd fmla="*/ 85 w 85" name="T2"/>
                <a:gd fmla="*/ 94 h 94" name="T3"/>
                <a:gd fmla="*/ 85 w 85" name="T4"/>
                <a:gd fmla="*/ 0 h 94" name="T5"/>
                <a:gd fmla="*/ 0 w 85" name="T6"/>
                <a:gd fmla="*/ 47 h 94" name="T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b="b" l="0" r="r" t="0"/>
              <a:pathLst>
                <a:path h="94" w="85">
                  <a:moveTo>
                    <a:pt x="0" y="47"/>
                  </a:moveTo>
                  <a:lnTo>
                    <a:pt x="85" y="94"/>
                  </a:lnTo>
                  <a:lnTo>
                    <a:pt x="85" y="0"/>
                  </a:lnTo>
                  <a:lnTo>
                    <a:pt x="0" y="4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4" name="Freeform 219"/>
            <p:cNvSpPr/>
            <p:nvPr/>
          </p:nvSpPr>
          <p:spPr bwMode="auto">
            <a:xfrm>
              <a:off x="7256463" y="-8540751"/>
              <a:ext cx="153988" cy="138113"/>
            </a:xfrm>
            <a:custGeom>
              <a:gdLst>
                <a:gd fmla="*/ 0 w 97" name="T0"/>
                <a:gd fmla="*/ 87 h 87" name="T1"/>
                <a:gd fmla="*/ 97 w 97" name="T2"/>
                <a:gd fmla="*/ 78 h 87" name="T3"/>
                <a:gd fmla="*/ 40 w 97" name="T4"/>
                <a:gd fmla="*/ 0 h 87" name="T5"/>
                <a:gd fmla="*/ 0 w 97" name="T6"/>
                <a:gd fmla="*/ 87 h 87" name="T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b="b" l="0" r="r" t="0"/>
              <a:pathLst>
                <a:path h="87" w="97">
                  <a:moveTo>
                    <a:pt x="0" y="87"/>
                  </a:moveTo>
                  <a:lnTo>
                    <a:pt x="97" y="78"/>
                  </a:lnTo>
                  <a:lnTo>
                    <a:pt x="40" y="0"/>
                  </a:lnTo>
                  <a:lnTo>
                    <a:pt x="0" y="8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5" name="Freeform 220"/>
            <p:cNvSpPr/>
            <p:nvPr/>
          </p:nvSpPr>
          <p:spPr bwMode="auto">
            <a:xfrm>
              <a:off x="7297738" y="-8782051"/>
              <a:ext cx="146050" cy="150813"/>
            </a:xfrm>
            <a:custGeom>
              <a:gdLst>
                <a:gd fmla="*/ 21 w 92" name="T0"/>
                <a:gd fmla="*/ 95 h 95" name="T1"/>
                <a:gd fmla="*/ 92 w 92" name="T2"/>
                <a:gd fmla="*/ 29 h 95" name="T3"/>
                <a:gd fmla="*/ 0 w 92" name="T4"/>
                <a:gd fmla="*/ 0 h 95" name="T5"/>
                <a:gd fmla="*/ 21 w 92" name="T6"/>
                <a:gd fmla="*/ 95 h 95" name="T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b="b" l="0" r="r" t="0"/>
              <a:pathLst>
                <a:path h="95" w="92">
                  <a:moveTo>
                    <a:pt x="21" y="95"/>
                  </a:moveTo>
                  <a:lnTo>
                    <a:pt x="92" y="29"/>
                  </a:lnTo>
                  <a:lnTo>
                    <a:pt x="0" y="0"/>
                  </a:lnTo>
                  <a:lnTo>
                    <a:pt x="21" y="9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6" name="Freeform 221"/>
            <p:cNvSpPr/>
            <p:nvPr/>
          </p:nvSpPr>
          <p:spPr bwMode="auto">
            <a:xfrm>
              <a:off x="7143291" y="-9017283"/>
              <a:ext cx="138113" cy="153988"/>
            </a:xfrm>
            <a:custGeom>
              <a:gdLst>
                <a:gd fmla="*/ 75 w 87" name="T0"/>
                <a:gd fmla="*/ 97 h 97" name="T1"/>
                <a:gd fmla="*/ 87 w 87" name="T2"/>
                <a:gd fmla="*/ 0 h 97" name="T3"/>
                <a:gd fmla="*/ 0 w 87" name="T4"/>
                <a:gd fmla="*/ 38 h 97" name="T5"/>
                <a:gd fmla="*/ 75 w 87" name="T6"/>
                <a:gd fmla="*/ 97 h 97" name="T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b="b" l="0" r="r" t="0"/>
              <a:pathLst>
                <a:path h="97" w="87">
                  <a:moveTo>
                    <a:pt x="75" y="97"/>
                  </a:moveTo>
                  <a:lnTo>
                    <a:pt x="87" y="0"/>
                  </a:lnTo>
                  <a:lnTo>
                    <a:pt x="0" y="38"/>
                  </a:lnTo>
                  <a:lnTo>
                    <a:pt x="75" y="9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</p:grpSp>
      <p:pic>
        <p:nvPicPr>
          <p:cNvPr id="47" name="图片 4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val="0"/>
              </a:ext>
            </a:extLst>
          </a:blip>
          <a:srcRect b="40017" l="12754" r="24014" t="4016"/>
          <a:stretch>
            <a:fillRect/>
          </a:stretch>
        </p:blipFill>
        <p:spPr>
          <a:xfrm>
            <a:off x="4998072" y="1004846"/>
            <a:ext cx="1984071" cy="1984071"/>
          </a:xfrm>
          <a:custGeom>
            <a:gdLst>
              <a:gd fmla="*/ 829413 w 1658826" name="connsiteX0"/>
              <a:gd fmla="*/ 0 h 1658826" name="connsiteY0"/>
              <a:gd fmla="*/ 1658826 w 1658826" name="connsiteX1"/>
              <a:gd fmla="*/ 829413 h 1658826" name="connsiteY1"/>
              <a:gd fmla="*/ 829413 w 1658826" name="connsiteX2"/>
              <a:gd fmla="*/ 1658826 h 1658826" name="connsiteY2"/>
              <a:gd fmla="*/ 0 w 1658826" name="connsiteX3"/>
              <a:gd fmla="*/ 829413 h 1658826" name="connsiteY3"/>
              <a:gd fmla="*/ 829413 w 1658826" name="connsiteX4"/>
              <a:gd fmla="*/ 0 h 1658826" name="connsiteY4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b="b" l="l" r="r" t="t"/>
            <a:pathLst>
              <a:path h="1658826" w="1658826">
                <a:moveTo>
                  <a:pt x="829413" y="0"/>
                </a:moveTo>
                <a:cubicBezTo>
                  <a:pt x="1287485" y="0"/>
                  <a:pt x="1658826" y="371341"/>
                  <a:pt x="1658826" y="829413"/>
                </a:cubicBezTo>
                <a:cubicBezTo>
                  <a:pt x="1658826" y="1287485"/>
                  <a:pt x="1287485" y="1658826"/>
                  <a:pt x="829413" y="1658826"/>
                </a:cubicBezTo>
                <a:cubicBezTo>
                  <a:pt x="371341" y="1658826"/>
                  <a:pt x="0" y="1287485"/>
                  <a:pt x="0" y="829413"/>
                </a:cubicBezTo>
                <a:cubicBezTo>
                  <a:pt x="0" y="371341"/>
                  <a:pt x="371341" y="0"/>
                  <a:pt x="829413" y="0"/>
                </a:cubicBezTo>
                <a:close/>
              </a:path>
            </a:pathLst>
          </a:custGeom>
          <a:ln w="19050">
            <a:solidFill>
              <a:srgbClr val="475A61"/>
            </a:solidFill>
          </a:ln>
        </p:spPr>
      </p:pic>
      <p:sp>
        <p:nvSpPr>
          <p:cNvPr id="48" name="文本框 47"/>
          <p:cNvSpPr txBox="1"/>
          <p:nvPr/>
        </p:nvSpPr>
        <p:spPr>
          <a:xfrm>
            <a:off x="5331744" y="4005793"/>
            <a:ext cx="1440180" cy="33528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>
            <a:defPPr>
              <a:defRPr lang="zh-CN"/>
            </a:defPPr>
            <a:lvl1pPr algn="r">
              <a:defRPr spc="300" sz="1400">
                <a:latin charset="-122" pitchFamily="50" typeface="造字工房悦黑体验版纤细体"/>
                <a:ea charset="-122" pitchFamily="50" typeface="造字工房悦黑体验版纤细体"/>
              </a:defRPr>
            </a:lvl1pPr>
          </a:lstStyle>
          <a:p>
            <a:pPr algn="ctr"/>
            <a:r>
              <a:rPr altLang="zh-CN" lang="en-US" smtClean="0" sz="1600"/>
              <a:t>Xing Ming</a:t>
            </a:r>
          </a:p>
        </p:txBody>
      </p:sp>
      <p:grpSp>
        <p:nvGrpSpPr>
          <p:cNvPr id="49" name="组合 48"/>
          <p:cNvGrpSpPr/>
          <p:nvPr/>
        </p:nvGrpSpPr>
        <p:grpSpPr>
          <a:xfrm>
            <a:off x="5261425" y="5819960"/>
            <a:ext cx="1674129" cy="367603"/>
            <a:chOff x="4396835" y="5932720"/>
            <a:chExt cx="3121879" cy="685498"/>
          </a:xfrm>
          <a:solidFill>
            <a:schemeClr val="tx1">
              <a:lumMod val="75000"/>
              <a:lumOff val="25000"/>
            </a:schemeClr>
          </a:solidFill>
          <a:effectLst/>
        </p:grpSpPr>
        <p:sp>
          <p:nvSpPr>
            <p:cNvPr id="59" name="任意多边形 58"/>
            <p:cNvSpPr/>
            <p:nvPr/>
          </p:nvSpPr>
          <p:spPr bwMode="auto">
            <a:xfrm>
              <a:off x="6839681" y="5939185"/>
              <a:ext cx="679033" cy="679033"/>
            </a:xfrm>
            <a:custGeom>
              <a:gdLst>
                <a:gd fmla="*/ 204849 w 1254872" name="connsiteX0"/>
                <a:gd fmla="*/ 954775 h 1254872" name="connsiteY0"/>
                <a:gd fmla="*/ 1049496 w 1254872" name="connsiteX1"/>
                <a:gd fmla="*/ 954775 h 1254872" name="connsiteY1"/>
                <a:gd fmla="*/ 1044455 w 1254872" name="connsiteX2"/>
                <a:gd fmla="*/ 956294 h 1254872" name="connsiteY2"/>
                <a:gd fmla="*/ 596194 w 1254872" name="connsiteX3"/>
                <a:gd fmla="*/ 956294 h 1254872" name="connsiteY3"/>
                <a:gd fmla="*/ 208047 w 1254872" name="connsiteX4"/>
                <a:gd fmla="*/ 955821 h 1254872" name="connsiteY4"/>
                <a:gd fmla="*/ 1100604 w 1254872" name="connsiteX5"/>
                <a:gd fmla="*/ 915172 h 1254872" name="connsiteY5"/>
                <a:gd fmla="*/ 1100604 w 1254872" name="connsiteX6"/>
                <a:gd fmla="*/ 954775 h 1254872" name="connsiteY6"/>
                <a:gd fmla="*/ 1049496 w 1254872" name="connsiteX7"/>
                <a:gd fmla="*/ 954775 h 1254872" name="connsiteY7"/>
                <a:gd fmla="*/ 1081377 w 1254872" name="connsiteX8"/>
                <a:gd fmla="*/ 945167 h 1254872" name="connsiteY8"/>
                <a:gd fmla="*/ 154267 w 1254872" name="connsiteX9"/>
                <a:gd fmla="*/ 913511 h 1254872" name="connsiteY9"/>
                <a:gd fmla="*/ 154559 w 1254872" name="connsiteX10"/>
                <a:gd fmla="*/ 914153 h 1254872" name="connsiteY10"/>
                <a:gd fmla="*/ 173670 w 1254872" name="connsiteX11"/>
                <a:gd fmla="*/ 944576 h 1254872" name="connsiteY11"/>
                <a:gd fmla="*/ 204849 w 1254872" name="connsiteX12"/>
                <a:gd fmla="*/ 954775 h 1254872" name="connsiteY12"/>
                <a:gd fmla="*/ 154267 w 1254872" name="connsiteX13"/>
                <a:gd fmla="*/ 954775 h 1254872" name="connsiteY13"/>
                <a:gd fmla="*/ 496544 w 1254872" name="connsiteX14"/>
                <a:gd fmla="*/ 653941 h 1254872" name="connsiteY14"/>
                <a:gd fmla="*/ 537716 w 1254872" name="connsiteX15"/>
                <a:gd fmla="*/ 693247 h 1254872" name="connsiteY15"/>
                <a:gd fmla="*/ 722754 w 1254872" name="connsiteX16"/>
                <a:gd fmla="*/ 692773 h 1254872" name="connsiteY16"/>
                <a:gd fmla="*/ 763452 w 1254872" name="connsiteX17"/>
                <a:gd fmla="*/ 653941 h 1254872" name="connsiteY17"/>
                <a:gd fmla="*/ 1042665 w 1254872" name="connsiteX18"/>
                <a:gd fmla="*/ 921975 h 1254872" name="connsiteY18"/>
                <a:gd fmla="*/ 216859 w 1254872" name="connsiteX19"/>
                <a:gd fmla="*/ 921975 h 1254872" name="connsiteY19"/>
                <a:gd fmla="*/ 496544 w 1254872" name="connsiteX20"/>
                <a:gd fmla="*/ 653941 h 1254872" name="connsiteY20"/>
                <a:gd fmla="*/ 1068913 w 1254872" name="connsiteX21"/>
                <a:gd fmla="*/ 361174 h 1254872" name="connsiteY21"/>
                <a:gd fmla="*/ 1068913 w 1254872" name="connsiteX22"/>
                <a:gd fmla="*/ 897747 h 1254872" name="connsiteY22"/>
                <a:gd fmla="*/ 788765 w 1254872" name="connsiteX23"/>
                <a:gd fmla="*/ 629698 h 1254872" name="connsiteY23"/>
                <a:gd fmla="*/ 1068913 w 1254872" name="connsiteX24"/>
                <a:gd fmla="*/ 361174 h 1254872" name="connsiteY24"/>
                <a:gd fmla="*/ 190611 w 1254872" name="connsiteX25"/>
                <a:gd fmla="*/ 361174 h 1254872" name="connsiteY25"/>
                <a:gd fmla="*/ 470759 w 1254872" name="connsiteX26"/>
                <a:gd fmla="*/ 629713 h 1254872" name="connsiteY26"/>
                <a:gd fmla="*/ 190611 w 1254872" name="connsiteX27"/>
                <a:gd fmla="*/ 898251 h 1254872" name="connsiteY27"/>
                <a:gd fmla="*/ 190611 w 1254872" name="connsiteX28"/>
                <a:gd fmla="*/ 361174 h 1254872" name="connsiteY28"/>
                <a:gd fmla="*/ 1100604 w 1254872" name="connsiteX29"/>
                <a:gd fmla="*/ 354457 h 1254872" name="connsiteY29"/>
                <a:gd fmla="*/ 1102204 w 1254872" name="connsiteX30"/>
                <a:gd fmla="*/ 360636 h 1254872" name="connsiteY30"/>
                <a:gd fmla="*/ 1102204 w 1254872" name="connsiteX31"/>
                <a:gd fmla="*/ 899948 h 1254872" name="connsiteY31"/>
                <a:gd fmla="*/ 1101257 w 1254872" name="connsiteX32"/>
                <a:gd fmla="*/ 914153 h 1254872" name="connsiteY32"/>
                <a:gd fmla="*/ 1100604 w 1254872" name="connsiteX33"/>
                <a:gd fmla="*/ 915172 h 1254872" name="connsiteY33"/>
                <a:gd fmla="*/ 154267 w 1254872" name="connsiteX34"/>
                <a:gd fmla="*/ 342098 h 1254872" name="connsiteY34"/>
                <a:gd fmla="*/ 154267 w 1254872" name="connsiteX35"/>
                <a:gd fmla="*/ 913511 h 1254872" name="connsiteY35"/>
                <a:gd fmla="*/ 152192 w 1254872" name="connsiteX36"/>
                <a:gd fmla="*/ 908945 h 1254872" name="connsiteY36"/>
                <a:gd fmla="*/ 152192 w 1254872" name="connsiteX37"/>
                <a:gd fmla="*/ 348325 h 1254872" name="connsiteY37"/>
                <a:gd fmla="*/ 217364 w 1254872" name="connsiteX38"/>
                <a:gd fmla="*/ 336440 h 1254872" name="connsiteY38"/>
                <a:gd fmla="*/ 1042161 w 1254872" name="connsiteX39"/>
                <a:gd fmla="*/ 336440 h 1254872" name="connsiteY39"/>
                <a:gd fmla="*/ 1035536 w 1254872" name="connsiteX40"/>
                <a:gd fmla="*/ 344495 h 1254872" name="connsiteY40"/>
                <a:gd fmla="*/ 694828 w 1254872" name="connsiteX41"/>
                <a:gd fmla="*/ 670517 h 1254872" name="connsiteY41"/>
                <a:gd fmla="*/ 562804 w 1254872" name="connsiteX42"/>
                <a:gd fmla="*/ 668621 h 1254872" name="connsiteY42"/>
                <a:gd fmla="*/ 407119 w 1254872" name="connsiteX43"/>
                <a:gd fmla="*/ 519353 h 1254872" name="connsiteY43"/>
                <a:gd fmla="*/ 225408 w 1254872" name="connsiteX44"/>
                <a:gd fmla="*/ 344969 h 1254872" name="connsiteY44"/>
                <a:gd fmla="*/ 217364 w 1254872" name="connsiteX45"/>
                <a:gd fmla="*/ 336440 h 1254872" name="connsiteY45"/>
                <a:gd fmla="*/ 1057033 w 1254872" name="connsiteX46"/>
                <a:gd fmla="*/ 300096 h 1254872" name="connsiteY46"/>
                <a:gd fmla="*/ 1100604 w 1254872" name="connsiteX47"/>
                <a:gd fmla="*/ 300096 h 1254872" name="connsiteY47"/>
                <a:gd fmla="*/ 1100604 w 1254872" name="connsiteX48"/>
                <a:gd fmla="*/ 354457 h 1254872" name="connsiteY48"/>
                <a:gd fmla="*/ 1092027 w 1254872" name="connsiteX49"/>
                <a:gd fmla="*/ 321336 h 1254872" name="connsiteY49"/>
                <a:gd fmla="*/ 1057709 w 1254872" name="connsiteX50"/>
                <a:gd fmla="*/ 300502 h 1254872" name="connsiteY50"/>
                <a:gd fmla="*/ 154267 w 1254872" name="connsiteX51"/>
                <a:gd fmla="*/ 300096 h 1254872" name="connsiteY51"/>
                <a:gd fmla="*/ 196990 w 1254872" name="connsiteX52"/>
                <a:gd fmla="*/ 300096 h 1254872" name="connsiteY52"/>
                <a:gd fmla="*/ 190060 w 1254872" name="connsiteX53"/>
                <a:gd fmla="*/ 302869 h 1254872" name="connsiteY53"/>
                <a:gd fmla="*/ 154559 w 1254872" name="connsiteX54"/>
                <a:gd fmla="*/ 341222 h 1254872" name="connsiteY54"/>
                <a:gd fmla="*/ 154267 w 1254872" name="connsiteX55"/>
                <a:gd fmla="*/ 342098 h 1254872" name="connsiteY55"/>
                <a:gd fmla="*/ 199527 w 1254872" name="connsiteX56"/>
                <a:gd fmla="*/ 299081 h 1254872" name="connsiteY56"/>
                <a:gd fmla="*/ 1055342 w 1254872" name="connsiteX57"/>
                <a:gd fmla="*/ 299081 h 1254872" name="connsiteY57"/>
                <a:gd fmla="*/ 1057033 w 1254872" name="connsiteX58"/>
                <a:gd fmla="*/ 300096 h 1254872" name="connsiteY58"/>
                <a:gd fmla="*/ 196990 w 1254872" name="connsiteX59"/>
                <a:gd fmla="*/ 300096 h 1254872" name="connsiteY59"/>
                <a:gd fmla="*/ 150624 w 1254872" name="connsiteX60"/>
                <a:gd fmla="*/ 297057 h 1254872" name="connsiteY60"/>
                <a:gd fmla="*/ 150624 w 1254872" name="connsiteX61"/>
                <a:gd fmla="*/ 954775 h 1254872" name="connsiteY61"/>
                <a:gd fmla="*/ 154267 w 1254872" name="connsiteX62"/>
                <a:gd fmla="*/ 954775 h 1254872" name="connsiteY62"/>
                <a:gd fmla="*/ 154267 w 1254872" name="connsiteX63"/>
                <a:gd fmla="*/ 957814 h 1254872" name="connsiteY63"/>
                <a:gd fmla="*/ 1104247 w 1254872" name="connsiteX64"/>
                <a:gd fmla="*/ 957814 h 1254872" name="connsiteY64"/>
                <a:gd fmla="*/ 1104247 w 1254872" name="connsiteX65"/>
                <a:gd fmla="*/ 300096 h 1254872" name="connsiteY65"/>
                <a:gd fmla="*/ 1100604 w 1254872" name="connsiteX66"/>
                <a:gd fmla="*/ 300096 h 1254872" name="connsiteY66"/>
                <a:gd fmla="*/ 1100604 w 1254872" name="connsiteX67"/>
                <a:gd fmla="*/ 297057 h 1254872" name="connsiteY67"/>
                <a:gd fmla="*/ 627436 w 1254872" name="connsiteX68"/>
                <a:gd fmla="*/ 0 h 1254872" name="connsiteY68"/>
                <a:gd fmla="*/ 1254872 w 1254872" name="connsiteX69"/>
                <a:gd fmla="*/ 627436 h 1254872" name="connsiteY69"/>
                <a:gd fmla="*/ 627436 w 1254872" name="connsiteX70"/>
                <a:gd fmla="*/ 1254872 h 1254872" name="connsiteY70"/>
                <a:gd fmla="*/ 0 w 1254872" name="connsiteX71"/>
                <a:gd fmla="*/ 627436 h 1254872" name="connsiteY71"/>
                <a:gd fmla="*/ 627436 w 1254872" name="connsiteX72"/>
                <a:gd fmla="*/ 0 h 1254872" name="connsiteY72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</a:cxnLst>
              <a:rect b="b" l="l" r="r" t="t"/>
              <a:pathLst>
                <a:path h="1254872" w="1254872">
                  <a:moveTo>
                    <a:pt x="204849" y="954775"/>
                  </a:moveTo>
                  <a:lnTo>
                    <a:pt x="1049496" y="954775"/>
                  </a:lnTo>
                  <a:lnTo>
                    <a:pt x="1044455" y="956294"/>
                  </a:lnTo>
                  <a:cubicBezTo>
                    <a:pt x="894877" y="956294"/>
                    <a:pt x="745772" y="956294"/>
                    <a:pt x="596194" y="956294"/>
                  </a:cubicBezTo>
                  <a:cubicBezTo>
                    <a:pt x="466496" y="956294"/>
                    <a:pt x="337272" y="956294"/>
                    <a:pt x="208047" y="955821"/>
                  </a:cubicBezTo>
                  <a:close/>
                  <a:moveTo>
                    <a:pt x="1100604" y="915172"/>
                  </a:moveTo>
                  <a:lnTo>
                    <a:pt x="1100604" y="954775"/>
                  </a:lnTo>
                  <a:lnTo>
                    <a:pt x="1049496" y="954775"/>
                  </a:lnTo>
                  <a:lnTo>
                    <a:pt x="1081377" y="945167"/>
                  </a:lnTo>
                  <a:close/>
                  <a:moveTo>
                    <a:pt x="154267" y="913511"/>
                  </a:moveTo>
                  <a:lnTo>
                    <a:pt x="154559" y="914153"/>
                  </a:lnTo>
                  <a:cubicBezTo>
                    <a:pt x="157872" y="926938"/>
                    <a:pt x="164499" y="937355"/>
                    <a:pt x="173670" y="944576"/>
                  </a:cubicBezTo>
                  <a:lnTo>
                    <a:pt x="204849" y="954775"/>
                  </a:lnTo>
                  <a:lnTo>
                    <a:pt x="154267" y="954775"/>
                  </a:lnTo>
                  <a:close/>
                  <a:moveTo>
                    <a:pt x="496544" y="653941"/>
                  </a:moveTo>
                  <a:cubicBezTo>
                    <a:pt x="510742" y="667674"/>
                    <a:pt x="523992" y="680461"/>
                    <a:pt x="537716" y="693247"/>
                  </a:cubicBezTo>
                  <a:cubicBezTo>
                    <a:pt x="593086" y="746759"/>
                    <a:pt x="667384" y="746285"/>
                    <a:pt x="722754" y="692773"/>
                  </a:cubicBezTo>
                  <a:cubicBezTo>
                    <a:pt x="736004" y="679987"/>
                    <a:pt x="749255" y="667674"/>
                    <a:pt x="763452" y="653941"/>
                  </a:cubicBezTo>
                  <a:cubicBezTo>
                    <a:pt x="856208" y="742970"/>
                    <a:pt x="948490" y="831526"/>
                    <a:pt x="1042665" y="921975"/>
                  </a:cubicBezTo>
                  <a:cubicBezTo>
                    <a:pt x="766765" y="921975"/>
                    <a:pt x="493232" y="921975"/>
                    <a:pt x="216859" y="921975"/>
                  </a:cubicBezTo>
                  <a:cubicBezTo>
                    <a:pt x="311034" y="831999"/>
                    <a:pt x="403316" y="743444"/>
                    <a:pt x="496544" y="653941"/>
                  </a:cubicBezTo>
                  <a:close/>
                  <a:moveTo>
                    <a:pt x="1068913" y="361174"/>
                  </a:moveTo>
                  <a:cubicBezTo>
                    <a:pt x="1068913" y="541137"/>
                    <a:pt x="1068913" y="718258"/>
                    <a:pt x="1068913" y="897747"/>
                  </a:cubicBezTo>
                  <a:cubicBezTo>
                    <a:pt x="974742" y="807766"/>
                    <a:pt x="882463" y="719205"/>
                    <a:pt x="788765" y="629698"/>
                  </a:cubicBezTo>
                  <a:cubicBezTo>
                    <a:pt x="881990" y="540190"/>
                    <a:pt x="974742" y="451629"/>
                    <a:pt x="1068913" y="361174"/>
                  </a:cubicBezTo>
                  <a:close/>
                  <a:moveTo>
                    <a:pt x="190611" y="361174"/>
                  </a:moveTo>
                  <a:cubicBezTo>
                    <a:pt x="284782" y="451161"/>
                    <a:pt x="377061" y="539726"/>
                    <a:pt x="470759" y="629713"/>
                  </a:cubicBezTo>
                  <a:cubicBezTo>
                    <a:pt x="377534" y="719226"/>
                    <a:pt x="284782" y="807791"/>
                    <a:pt x="190611" y="898251"/>
                  </a:cubicBezTo>
                  <a:cubicBezTo>
                    <a:pt x="190611" y="718278"/>
                    <a:pt x="190611" y="541147"/>
                    <a:pt x="190611" y="361174"/>
                  </a:cubicBezTo>
                  <a:close/>
                  <a:moveTo>
                    <a:pt x="1100604" y="354457"/>
                  </a:moveTo>
                  <a:lnTo>
                    <a:pt x="1102204" y="360636"/>
                  </a:lnTo>
                  <a:cubicBezTo>
                    <a:pt x="1102677" y="540564"/>
                    <a:pt x="1102677" y="720020"/>
                    <a:pt x="1102204" y="899948"/>
                  </a:cubicBezTo>
                  <a:cubicBezTo>
                    <a:pt x="1102204" y="904683"/>
                    <a:pt x="1102204" y="909892"/>
                    <a:pt x="1101257" y="914153"/>
                  </a:cubicBezTo>
                  <a:lnTo>
                    <a:pt x="1100604" y="915172"/>
                  </a:lnTo>
                  <a:close/>
                  <a:moveTo>
                    <a:pt x="154267" y="342098"/>
                  </a:moveTo>
                  <a:lnTo>
                    <a:pt x="154267" y="913511"/>
                  </a:lnTo>
                  <a:lnTo>
                    <a:pt x="152192" y="908945"/>
                  </a:lnTo>
                  <a:cubicBezTo>
                    <a:pt x="152192" y="721914"/>
                    <a:pt x="152192" y="535356"/>
                    <a:pt x="152192" y="348325"/>
                  </a:cubicBezTo>
                  <a:close/>
                  <a:moveTo>
                    <a:pt x="217364" y="336440"/>
                  </a:moveTo>
                  <a:cubicBezTo>
                    <a:pt x="493243" y="336440"/>
                    <a:pt x="766755" y="336440"/>
                    <a:pt x="1042161" y="336440"/>
                  </a:cubicBezTo>
                  <a:cubicBezTo>
                    <a:pt x="1039322" y="339757"/>
                    <a:pt x="1037429" y="342126"/>
                    <a:pt x="1035536" y="344495"/>
                  </a:cubicBezTo>
                  <a:cubicBezTo>
                    <a:pt x="921967" y="453012"/>
                    <a:pt x="808398" y="562001"/>
                    <a:pt x="694828" y="670517"/>
                  </a:cubicBezTo>
                  <a:cubicBezTo>
                    <a:pt x="656025" y="707952"/>
                    <a:pt x="602553" y="707004"/>
                    <a:pt x="562804" y="668621"/>
                  </a:cubicBezTo>
                  <a:cubicBezTo>
                    <a:pt x="510751" y="618865"/>
                    <a:pt x="458699" y="569109"/>
                    <a:pt x="407119" y="519353"/>
                  </a:cubicBezTo>
                  <a:cubicBezTo>
                    <a:pt x="346549" y="461067"/>
                    <a:pt x="285979" y="403256"/>
                    <a:pt x="225408" y="344969"/>
                  </a:cubicBezTo>
                  <a:cubicBezTo>
                    <a:pt x="223042" y="342600"/>
                    <a:pt x="221149" y="340705"/>
                    <a:pt x="217364" y="336440"/>
                  </a:cubicBezTo>
                  <a:close/>
                  <a:moveTo>
                    <a:pt x="1057033" y="300096"/>
                  </a:moveTo>
                  <a:lnTo>
                    <a:pt x="1100604" y="300096"/>
                  </a:lnTo>
                  <a:lnTo>
                    <a:pt x="1100604" y="354457"/>
                  </a:lnTo>
                  <a:lnTo>
                    <a:pt x="1092027" y="321336"/>
                  </a:lnTo>
                  <a:cubicBezTo>
                    <a:pt x="1084927" y="311747"/>
                    <a:pt x="1073803" y="305237"/>
                    <a:pt x="1057709" y="300502"/>
                  </a:cubicBezTo>
                  <a:close/>
                  <a:moveTo>
                    <a:pt x="154267" y="300096"/>
                  </a:moveTo>
                  <a:lnTo>
                    <a:pt x="196990" y="300096"/>
                  </a:lnTo>
                  <a:lnTo>
                    <a:pt x="190060" y="302869"/>
                  </a:lnTo>
                  <a:cubicBezTo>
                    <a:pt x="171600" y="309025"/>
                    <a:pt x="159766" y="322283"/>
                    <a:pt x="154559" y="341222"/>
                  </a:cubicBezTo>
                  <a:lnTo>
                    <a:pt x="154267" y="342098"/>
                  </a:lnTo>
                  <a:close/>
                  <a:moveTo>
                    <a:pt x="199527" y="299081"/>
                  </a:moveTo>
                  <a:cubicBezTo>
                    <a:pt x="484957" y="299081"/>
                    <a:pt x="769913" y="299081"/>
                    <a:pt x="1055342" y="299081"/>
                  </a:cubicBezTo>
                  <a:lnTo>
                    <a:pt x="1057033" y="300096"/>
                  </a:lnTo>
                  <a:lnTo>
                    <a:pt x="196990" y="300096"/>
                  </a:lnTo>
                  <a:close/>
                  <a:moveTo>
                    <a:pt x="150624" y="297057"/>
                  </a:moveTo>
                  <a:lnTo>
                    <a:pt x="150624" y="954775"/>
                  </a:lnTo>
                  <a:lnTo>
                    <a:pt x="154267" y="954775"/>
                  </a:lnTo>
                  <a:lnTo>
                    <a:pt x="154267" y="957814"/>
                  </a:lnTo>
                  <a:lnTo>
                    <a:pt x="1104247" y="957814"/>
                  </a:lnTo>
                  <a:lnTo>
                    <a:pt x="1104247" y="300096"/>
                  </a:lnTo>
                  <a:lnTo>
                    <a:pt x="1100604" y="300096"/>
                  </a:lnTo>
                  <a:lnTo>
                    <a:pt x="1100604" y="297057"/>
                  </a:lnTo>
                  <a:close/>
                  <a:moveTo>
                    <a:pt x="627436" y="0"/>
                  </a:moveTo>
                  <a:cubicBezTo>
                    <a:pt x="973959" y="0"/>
                    <a:pt x="1254872" y="280913"/>
                    <a:pt x="1254872" y="627436"/>
                  </a:cubicBezTo>
                  <a:cubicBezTo>
                    <a:pt x="1254872" y="973959"/>
                    <a:pt x="973959" y="1254872"/>
                    <a:pt x="627436" y="1254872"/>
                  </a:cubicBezTo>
                  <a:cubicBezTo>
                    <a:pt x="280913" y="1254872"/>
                    <a:pt x="0" y="973959"/>
                    <a:pt x="0" y="627436"/>
                  </a:cubicBezTo>
                  <a:cubicBezTo>
                    <a:pt x="0" y="280913"/>
                    <a:pt x="280913" y="0"/>
                    <a:pt x="62743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  <a:noAutofit/>
            </a:bodyPr>
            <a:lstStyle/>
            <a:p>
              <a:endParaRPr altLang="en-US" lang="zh-CN" sz="2400"/>
            </a:p>
          </p:txBody>
        </p:sp>
        <p:sp>
          <p:nvSpPr>
            <p:cNvPr id="60" name="任意多边形 59"/>
            <p:cNvSpPr/>
            <p:nvPr/>
          </p:nvSpPr>
          <p:spPr bwMode="auto">
            <a:xfrm>
              <a:off x="4396835" y="5939185"/>
              <a:ext cx="672569" cy="672569"/>
            </a:xfrm>
            <a:custGeom>
              <a:gdLst>
                <a:gd fmla="*/ 405787 w 1785700" name="connsiteX0"/>
                <a:gd fmla="*/ 847672 h 1785700" name="connsiteY0"/>
                <a:gd fmla="*/ 922849 w 1785700" name="connsiteX1"/>
                <a:gd fmla="*/ 847672 h 1785700" name="connsiteY1"/>
                <a:gd fmla="*/ 1436417 w 1785700" name="connsiteX2"/>
                <a:gd fmla="*/ 847672 h 1785700" name="connsiteY2"/>
                <a:gd fmla="*/ 1478341 w 1785700" name="connsiteX3"/>
                <a:gd fmla="*/ 880838 h 1785700" name="connsiteY3"/>
                <a:gd fmla="*/ 1480088 w 1785700" name="connsiteX4"/>
                <a:gd fmla="*/ 905275 h 1785700" name="connsiteY4"/>
                <a:gd fmla="*/ 1480088 w 1785700" name="connsiteX5"/>
                <a:gd fmla="*/ 1053647 h 1785700" name="connsiteY5"/>
                <a:gd fmla="*/ 1474848 w 1785700" name="connsiteX6"/>
                <a:gd fmla="*/ 1065865 h 1785700" name="connsiteY6"/>
                <a:gd fmla="*/ 1366544 w 1785700" name="connsiteX7"/>
                <a:gd fmla="*/ 1112995 h 1785700" name="connsiteY7"/>
                <a:gd fmla="*/ 1307152 w 1785700" name="connsiteX8"/>
                <a:gd fmla="*/ 1104267 h 1785700" name="connsiteY8"/>
                <a:gd fmla="*/ 1246013 w 1785700" name="connsiteX9"/>
                <a:gd fmla="*/ 1069357 h 1785700" name="connsiteY9"/>
                <a:gd fmla="*/ 1183127 w 1785700" name="connsiteX10"/>
                <a:gd fmla="*/ 1030955 h 1785700" name="connsiteY10"/>
                <a:gd fmla="*/ 1074823 w 1785700" name="connsiteX11"/>
                <a:gd fmla="*/ 1030955 h 1785700" name="connsiteY11"/>
                <a:gd fmla="*/ 1004950 w 1785700" name="connsiteX12"/>
                <a:gd fmla="*/ 1074593 h 1785700" name="connsiteY12"/>
                <a:gd fmla="*/ 922849 w 1785700" name="connsiteX13"/>
                <a:gd fmla="*/ 1112995 h 1785700" name="connsiteY13"/>
                <a:gd fmla="*/ 852976 w 1785700" name="connsiteX14"/>
                <a:gd fmla="*/ 1100776 h 1785700" name="connsiteY14"/>
                <a:gd fmla="*/ 786596 w 1785700" name="connsiteX15"/>
                <a:gd fmla="*/ 1058883 h 1785700" name="connsiteY15"/>
                <a:gd fmla="*/ 707989 w 1785700" name="connsiteX16"/>
                <a:gd fmla="*/ 1020481 h 1785700" name="connsiteY16"/>
                <a:gd fmla="*/ 627635 w 1785700" name="connsiteX17"/>
                <a:gd fmla="*/ 1030955 h 1785700" name="connsiteY17"/>
                <a:gd fmla="*/ 564749 w 1785700" name="connsiteX18"/>
                <a:gd fmla="*/ 1074593 h 1785700" name="connsiteY18"/>
                <a:gd fmla="*/ 491382 w 1785700" name="connsiteX19"/>
                <a:gd fmla="*/ 1112995 h 1785700" name="connsiteY19"/>
                <a:gd fmla="*/ 426749 w 1785700" name="connsiteX20"/>
                <a:gd fmla="*/ 1104267 h 1785700" name="connsiteY20"/>
                <a:gd fmla="*/ 370850 w 1785700" name="connsiteX21"/>
                <a:gd fmla="*/ 1072848 h 1785700" name="connsiteY21"/>
                <a:gd fmla="*/ 363863 w 1785700" name="connsiteX22"/>
                <a:gd fmla="*/ 1060629 h 1785700" name="connsiteY22"/>
                <a:gd fmla="*/ 363863 w 1785700" name="connsiteX23"/>
                <a:gd fmla="*/ 901784 h 1785700" name="connsiteY23"/>
                <a:gd fmla="*/ 365610 w 1785700" name="connsiteX24"/>
                <a:gd fmla="*/ 880838 h 1785700" name="connsiteY24"/>
                <a:gd fmla="*/ 405787 w 1785700" name="connsiteX25"/>
                <a:gd fmla="*/ 847672 h 1785700" name="connsiteY25"/>
                <a:gd fmla="*/ 1046635 w 1785700" name="connsiteX26"/>
                <a:gd fmla="*/ 402379 h 1785700" name="connsiteY26"/>
                <a:gd fmla="*/ 1025674 w 1785700" name="connsiteX27"/>
                <a:gd fmla="*/ 411117 h 1785700" name="connsiteY27"/>
                <a:gd fmla="*/ 871962 w 1785700" name="connsiteX28"/>
                <a:gd fmla="*/ 439081 h 1785700" name="connsiteY28"/>
                <a:gd fmla="*/ 831788 w 1785700" name="connsiteX29"/>
                <a:gd fmla="*/ 446071 h 1785700" name="connsiteY29"/>
                <a:gd fmla="*/ 761919 w 1785700" name="connsiteX30"/>
                <a:gd fmla="*/ 517727 h 1785700" name="connsiteY30"/>
                <a:gd fmla="*/ 800347 w 1785700" name="connsiteX31"/>
                <a:gd fmla="*/ 580644 h 1785700" name="connsiteY31"/>
                <a:gd fmla="*/ 798600 w 1785700" name="connsiteX32"/>
                <a:gd fmla="*/ 685506 h 1785700" name="connsiteY32"/>
                <a:gd fmla="*/ 851002 w 1785700" name="connsiteX33"/>
                <a:gd fmla="*/ 737937 h 1785700" name="connsiteY33"/>
                <a:gd fmla="*/ 990740 w 1785700" name="connsiteX34"/>
                <a:gd fmla="*/ 737937 h 1785700" name="connsiteY34"/>
                <a:gd fmla="*/ 1041394 w 1785700" name="connsiteX35"/>
                <a:gd fmla="*/ 685506 h 1785700" name="connsiteY35"/>
                <a:gd fmla="*/ 1041394 w 1785700" name="connsiteX36"/>
                <a:gd fmla="*/ 543943 h 1785700" name="connsiteY36"/>
                <a:gd fmla="*/ 1064102 w 1785700" name="connsiteX37"/>
                <a:gd fmla="*/ 477530 h 1785700" name="connsiteY37"/>
                <a:gd fmla="*/ 1079822 w 1785700" name="connsiteX38"/>
                <a:gd fmla="*/ 449567 h 1785700" name="connsiteY38"/>
                <a:gd fmla="*/ 1076329 w 1785700" name="connsiteX39"/>
                <a:gd fmla="*/ 414613 h 1785700" name="connsiteY39"/>
                <a:gd fmla="*/ 1046635 w 1785700" name="connsiteX40"/>
                <a:gd fmla="*/ 402379 h 1785700" name="connsiteY40"/>
                <a:gd fmla="*/ 935211 w 1785700" name="connsiteX41"/>
                <a:gd fmla="*/ 110459 h 1785700" name="connsiteY41"/>
                <a:gd fmla="*/ 917768 w 1785700" name="connsiteX42"/>
                <a:gd fmla="*/ 147204 h 1785700" name="connsiteY42"/>
                <a:gd fmla="*/ 889860 w 1785700" name="connsiteX43"/>
                <a:gd fmla="*/ 192698 h 1785700" name="connsiteY43"/>
                <a:gd fmla="*/ 854974 w 1785700" name="connsiteX44"/>
                <a:gd fmla="*/ 306431 h 1785700" name="connsiteY44"/>
                <a:gd fmla="*/ 924746 w 1785700" name="connsiteX45"/>
                <a:gd fmla="*/ 371172 h 1785700" name="connsiteY45"/>
                <a:gd fmla="*/ 907303 w 1785700" name="connsiteX46"/>
                <a:gd fmla="*/ 309931 h 1785700" name="connsiteY46"/>
                <a:gd fmla="*/ 917768 w 1785700" name="connsiteX47"/>
                <a:gd fmla="*/ 267937 h 1785700" name="connsiteY47"/>
                <a:gd fmla="*/ 952654 w 1785700" name="connsiteX48"/>
                <a:gd fmla="*/ 206696 h 1785700" name="connsiteY48"/>
                <a:gd fmla="*/ 950910 w 1785700" name="connsiteX49"/>
                <a:gd fmla="*/ 371172 h 1785700" name="connsiteY49"/>
                <a:gd fmla="*/ 991029 w 1785700" name="connsiteX50"/>
                <a:gd fmla="*/ 353675 h 1785700" name="connsiteY50"/>
                <a:gd fmla="*/ 1036380 w 1785700" name="connsiteX51"/>
                <a:gd fmla="*/ 271436 h 1785700" name="connsiteY51"/>
                <a:gd fmla="*/ 1022426 w 1785700" name="connsiteX52"/>
                <a:gd fmla="*/ 224193 h 1785700" name="connsiteY52"/>
                <a:gd fmla="*/ 964864 w 1785700" name="connsiteX53"/>
                <a:gd fmla="*/ 136706 h 1785700" name="connsiteY53"/>
                <a:gd fmla="*/ 935211 w 1785700" name="connsiteX54"/>
                <a:gd fmla="*/ 110459 h 1785700" name="connsiteY54"/>
                <a:gd fmla="*/ 892850 w 1785700" name="connsiteX55"/>
                <a:gd fmla="*/ 0 h 1785700" name="connsiteY55"/>
                <a:gd fmla="*/ 1318435 w 1785700" name="connsiteX56"/>
                <a:gd fmla="*/ 107762 h 1785700" name="connsiteY56"/>
                <a:gd fmla="*/ 1320451 w 1785700" name="connsiteX57"/>
                <a:gd fmla="*/ 108986 h 1785700" name="connsiteY57"/>
                <a:gd fmla="*/ 1320453 w 1785700" name="connsiteX58"/>
                <a:gd fmla="*/ 108986 h 1785700" name="connsiteY58"/>
                <a:gd fmla="*/ 1392052 w 1785700" name="connsiteX59"/>
                <a:gd fmla="*/ 152484 h 1785700" name="connsiteY59"/>
                <a:gd fmla="*/ 1524191 w 1785700" name="connsiteX60"/>
                <a:gd fmla="*/ 261509 h 1785700" name="connsiteY60"/>
                <a:gd fmla="*/ 1542688 w 1785700" name="connsiteX61"/>
                <a:gd fmla="*/ 283928 h 1785700" name="connsiteY61"/>
                <a:gd fmla="*/ 1542688 w 1785700" name="connsiteX62"/>
                <a:gd fmla="*/ 283931 h 1785700" name="connsiteY62"/>
                <a:gd fmla="*/ 1633215 w 1785700" name="connsiteX63"/>
                <a:gd fmla="*/ 393649 h 1785700" name="connsiteY63"/>
                <a:gd fmla="*/ 1785700 w 1785700" name="connsiteX64"/>
                <a:gd fmla="*/ 892850 h 1785700" name="connsiteY64"/>
                <a:gd fmla="*/ 892850 w 1785700" name="connsiteX65"/>
                <a:gd fmla="*/ 1785700 h 1785700" name="connsiteY65"/>
                <a:gd fmla="*/ 0 w 1785700" name="connsiteX66"/>
                <a:gd fmla="*/ 892850 h 1785700" name="connsiteY66"/>
                <a:gd fmla="*/ 261510 w 1785700" name="connsiteX67"/>
                <a:gd fmla="*/ 261510 h 1785700" name="connsiteY67"/>
                <a:gd fmla="*/ 300987 w 1785700" name="connsiteX68"/>
                <a:gd fmla="*/ 228939 h 1785700" name="connsiteY68"/>
                <a:gd fmla="*/ 300987 w 1785700" name="connsiteX69"/>
                <a:gd fmla="*/ 879931 h 1785700" name="connsiteY69"/>
                <a:gd fmla="*/ 299514 w 1785700" name="connsiteX70"/>
                <a:gd fmla="*/ 884355 h 1785700" name="connsiteY70"/>
                <a:gd fmla="*/ 299514 w 1785700" name="connsiteX71"/>
                <a:gd fmla="*/ 1359861 h 1785700" name="connsiteY71"/>
                <a:gd fmla="*/ 300987 w 1785700" name="connsiteX72"/>
                <a:gd fmla="*/ 1365760 h 1785700" name="connsiteY72"/>
                <a:gd fmla="*/ 300987 w 1785700" name="connsiteX73"/>
                <a:gd fmla="*/ 1471469 h 1785700" name="connsiteY73"/>
                <a:gd fmla="*/ 1542687 w 1785700" name="connsiteX74"/>
                <a:gd fmla="*/ 1471469 h 1785700" name="connsiteY74"/>
                <a:gd fmla="*/ 1542687 w 1785700" name="connsiteX75"/>
                <a:gd fmla="*/ 1471468 h 1785700" name="connsiteY75"/>
                <a:gd fmla="*/ 300988 w 1785700" name="connsiteX76"/>
                <a:gd fmla="*/ 1471468 h 1785700" name="connsiteY76"/>
                <a:gd fmla="*/ 300988 w 1785700" name="connsiteX77"/>
                <a:gd fmla="*/ 1365760 h 1785700" name="connsiteY77"/>
                <a:gd fmla="*/ 299515 w 1785700" name="connsiteX78"/>
                <a:gd fmla="*/ 1359861 h 1785700" name="connsiteY78"/>
                <a:gd fmla="*/ 299515 w 1785700" name="connsiteX79"/>
                <a:gd fmla="*/ 884355 h 1785700" name="connsiteY79"/>
                <a:gd fmla="*/ 300988 w 1785700" name="connsiteX80"/>
                <a:gd fmla="*/ 879931 h 1785700" name="connsiteY80"/>
                <a:gd fmla="*/ 300988 w 1785700" name="connsiteX81"/>
                <a:gd fmla="*/ 1365759 h 1785700" name="connsiteY81"/>
                <a:gd fmla="*/ 303007 w 1785700" name="connsiteX82"/>
                <a:gd fmla="*/ 1373845 h 1785700" name="connsiteY82"/>
                <a:gd fmla="*/ 404254 w 1785700" name="connsiteX83"/>
                <a:gd fmla="*/ 1468247 h 1785700" name="connsiteY83"/>
                <a:gd fmla="*/ 435676 w 1785700" name="connsiteX84"/>
                <a:gd fmla="*/ 1469995 h 1785700" name="connsiteY84"/>
                <a:gd fmla="*/ 1408001 w 1785700" name="connsiteX85"/>
                <a:gd fmla="*/ 1469995 h 1785700" name="connsiteY85"/>
                <a:gd fmla="*/ 1453388 w 1785700" name="connsiteX86"/>
                <a:gd fmla="*/ 1463002 h 1785700" name="connsiteY86"/>
                <a:gd fmla="*/ 1542416 w 1785700" name="connsiteX87"/>
                <a:gd fmla="*/ 1345874 h 1785700" name="connsiteY87"/>
                <a:gd fmla="*/ 1542416 w 1785700" name="connsiteX88"/>
                <a:gd fmla="*/ 1090640 h 1785700" name="connsiteY88"/>
                <a:gd fmla="*/ 1542416 w 1785700" name="connsiteX89"/>
                <a:gd fmla="*/ 907080 h 1785700" name="connsiteY89"/>
                <a:gd fmla="*/ 1537179 w 1785700" name="connsiteX90"/>
                <a:gd fmla="*/ 863376 h 1785700" name="connsiteY90"/>
                <a:gd fmla="*/ 1444659 w 1785700" name="connsiteX91"/>
                <a:gd fmla="*/ 791700 h 1785700" name="connsiteY91"/>
                <a:gd fmla="*/ 397271 w 1785700" name="connsiteX92"/>
                <a:gd fmla="*/ 791700 h 1785700" name="connsiteY92"/>
                <a:gd fmla="*/ 303007 w 1785700" name="connsiteX93"/>
                <a:gd fmla="*/ 873865 h 1785700" name="connsiteY93"/>
                <a:gd fmla="*/ 300988 w 1785700" name="connsiteX94"/>
                <a:gd fmla="*/ 879930 h 1785700" name="connsiteY94"/>
                <a:gd fmla="*/ 300988 w 1785700" name="connsiteX95"/>
                <a:gd fmla="*/ 228938 h 1785700" name="connsiteY95"/>
                <a:gd fmla="*/ 393650 w 1785700" name="connsiteX96"/>
                <a:gd fmla="*/ 152484 h 1785700" name="connsiteY96"/>
                <a:gd fmla="*/ 465249 w 1785700" name="connsiteX97"/>
                <a:gd fmla="*/ 108986 h 1785700" name="connsiteY97"/>
                <a:gd fmla="*/ 465250 w 1785700" name="connsiteX98"/>
                <a:gd fmla="*/ 108986 h 1785700" name="connsiteY98"/>
                <a:gd fmla="*/ 467265 w 1785700" name="connsiteX99"/>
                <a:gd fmla="*/ 107762 h 1785700" name="connsiteY99"/>
                <a:gd fmla="*/ 892850 w 1785700" name="connsiteX100"/>
                <a:gd fmla="*/ 0 h 1785700" name="connsiteY100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</a:cxnLst>
              <a:rect b="b" l="l" r="r" t="t"/>
              <a:pathLst>
                <a:path h="1785700" w="1785700">
                  <a:moveTo>
                    <a:pt x="405787" y="847672"/>
                  </a:moveTo>
                  <a:cubicBezTo>
                    <a:pt x="578723" y="847672"/>
                    <a:pt x="749913" y="847672"/>
                    <a:pt x="922849" y="847672"/>
                  </a:cubicBezTo>
                  <a:cubicBezTo>
                    <a:pt x="1094039" y="847672"/>
                    <a:pt x="1265228" y="847672"/>
                    <a:pt x="1436417" y="847672"/>
                  </a:cubicBezTo>
                  <a:cubicBezTo>
                    <a:pt x="1460873" y="847672"/>
                    <a:pt x="1473101" y="858146"/>
                    <a:pt x="1478341" y="880838"/>
                  </a:cubicBezTo>
                  <a:cubicBezTo>
                    <a:pt x="1478341" y="889565"/>
                    <a:pt x="1480088" y="898293"/>
                    <a:pt x="1480088" y="905275"/>
                  </a:cubicBezTo>
                  <a:cubicBezTo>
                    <a:pt x="1480088" y="954151"/>
                    <a:pt x="1480088" y="1004771"/>
                    <a:pt x="1480088" y="1053647"/>
                  </a:cubicBezTo>
                  <a:cubicBezTo>
                    <a:pt x="1480088" y="1057138"/>
                    <a:pt x="1478341" y="1064120"/>
                    <a:pt x="1474848" y="1065865"/>
                  </a:cubicBezTo>
                  <a:cubicBezTo>
                    <a:pt x="1441658" y="1086812"/>
                    <a:pt x="1406721" y="1106013"/>
                    <a:pt x="1366544" y="1112995"/>
                  </a:cubicBezTo>
                  <a:cubicBezTo>
                    <a:pt x="1345582" y="1116486"/>
                    <a:pt x="1326367" y="1112995"/>
                    <a:pt x="1307152" y="1104267"/>
                  </a:cubicBezTo>
                  <a:cubicBezTo>
                    <a:pt x="1286190" y="1093794"/>
                    <a:pt x="1266975" y="1081575"/>
                    <a:pt x="1246013" y="1069357"/>
                  </a:cubicBezTo>
                  <a:cubicBezTo>
                    <a:pt x="1225051" y="1057138"/>
                    <a:pt x="1204089" y="1041428"/>
                    <a:pt x="1183127" y="1030955"/>
                  </a:cubicBezTo>
                  <a:cubicBezTo>
                    <a:pt x="1146443" y="1011754"/>
                    <a:pt x="1109760" y="1011754"/>
                    <a:pt x="1074823" y="1030955"/>
                  </a:cubicBezTo>
                  <a:cubicBezTo>
                    <a:pt x="1050368" y="1044919"/>
                    <a:pt x="1027659" y="1060629"/>
                    <a:pt x="1004950" y="1074593"/>
                  </a:cubicBezTo>
                  <a:cubicBezTo>
                    <a:pt x="978748" y="1092049"/>
                    <a:pt x="954292" y="1107759"/>
                    <a:pt x="922849" y="1112995"/>
                  </a:cubicBezTo>
                  <a:cubicBezTo>
                    <a:pt x="898393" y="1116486"/>
                    <a:pt x="873938" y="1112995"/>
                    <a:pt x="852976" y="1100776"/>
                  </a:cubicBezTo>
                  <a:cubicBezTo>
                    <a:pt x="830267" y="1088558"/>
                    <a:pt x="807558" y="1072848"/>
                    <a:pt x="786596" y="1058883"/>
                  </a:cubicBezTo>
                  <a:cubicBezTo>
                    <a:pt x="760394" y="1043173"/>
                    <a:pt x="735938" y="1025718"/>
                    <a:pt x="707989" y="1020481"/>
                  </a:cubicBezTo>
                  <a:cubicBezTo>
                    <a:pt x="678293" y="1013499"/>
                    <a:pt x="652090" y="1016990"/>
                    <a:pt x="627635" y="1030955"/>
                  </a:cubicBezTo>
                  <a:cubicBezTo>
                    <a:pt x="604926" y="1044919"/>
                    <a:pt x="585711" y="1058883"/>
                    <a:pt x="564749" y="1074593"/>
                  </a:cubicBezTo>
                  <a:cubicBezTo>
                    <a:pt x="542040" y="1090303"/>
                    <a:pt x="519331" y="1106013"/>
                    <a:pt x="491382" y="1112995"/>
                  </a:cubicBezTo>
                  <a:cubicBezTo>
                    <a:pt x="468673" y="1116486"/>
                    <a:pt x="447711" y="1112995"/>
                    <a:pt x="426749" y="1104267"/>
                  </a:cubicBezTo>
                  <a:cubicBezTo>
                    <a:pt x="407534" y="1095540"/>
                    <a:pt x="388319" y="1083321"/>
                    <a:pt x="370850" y="1072848"/>
                  </a:cubicBezTo>
                  <a:cubicBezTo>
                    <a:pt x="367357" y="1071102"/>
                    <a:pt x="363863" y="1065865"/>
                    <a:pt x="363863" y="1060629"/>
                  </a:cubicBezTo>
                  <a:cubicBezTo>
                    <a:pt x="362116" y="1008262"/>
                    <a:pt x="362116" y="954151"/>
                    <a:pt x="363863" y="901784"/>
                  </a:cubicBezTo>
                  <a:cubicBezTo>
                    <a:pt x="363863" y="894802"/>
                    <a:pt x="363863" y="887820"/>
                    <a:pt x="365610" y="880838"/>
                  </a:cubicBezTo>
                  <a:cubicBezTo>
                    <a:pt x="370850" y="856400"/>
                    <a:pt x="383078" y="847672"/>
                    <a:pt x="405787" y="847672"/>
                  </a:cubicBezTo>
                  <a:close/>
                  <a:moveTo>
                    <a:pt x="1046635" y="402379"/>
                  </a:moveTo>
                  <a:cubicBezTo>
                    <a:pt x="1039648" y="404127"/>
                    <a:pt x="1032661" y="407622"/>
                    <a:pt x="1025674" y="411117"/>
                  </a:cubicBezTo>
                  <a:cubicBezTo>
                    <a:pt x="976766" y="430342"/>
                    <a:pt x="924364" y="439081"/>
                    <a:pt x="871962" y="439081"/>
                  </a:cubicBezTo>
                  <a:cubicBezTo>
                    <a:pt x="857989" y="439081"/>
                    <a:pt x="844015" y="440828"/>
                    <a:pt x="831788" y="446071"/>
                  </a:cubicBezTo>
                  <a:cubicBezTo>
                    <a:pt x="796853" y="458305"/>
                    <a:pt x="770652" y="481025"/>
                    <a:pt x="761919" y="517727"/>
                  </a:cubicBezTo>
                  <a:cubicBezTo>
                    <a:pt x="753185" y="556176"/>
                    <a:pt x="763666" y="577149"/>
                    <a:pt x="800347" y="580644"/>
                  </a:cubicBezTo>
                  <a:cubicBezTo>
                    <a:pt x="800347" y="615598"/>
                    <a:pt x="800347" y="650552"/>
                    <a:pt x="798600" y="685506"/>
                  </a:cubicBezTo>
                  <a:cubicBezTo>
                    <a:pt x="798600" y="718713"/>
                    <a:pt x="819561" y="737937"/>
                    <a:pt x="851002" y="737937"/>
                  </a:cubicBezTo>
                  <a:cubicBezTo>
                    <a:pt x="898163" y="737937"/>
                    <a:pt x="943578" y="737937"/>
                    <a:pt x="990740" y="737937"/>
                  </a:cubicBezTo>
                  <a:cubicBezTo>
                    <a:pt x="1020434" y="737937"/>
                    <a:pt x="1043141" y="718713"/>
                    <a:pt x="1041394" y="685506"/>
                  </a:cubicBezTo>
                  <a:cubicBezTo>
                    <a:pt x="1041394" y="638318"/>
                    <a:pt x="1041394" y="591130"/>
                    <a:pt x="1041394" y="543943"/>
                  </a:cubicBezTo>
                  <a:cubicBezTo>
                    <a:pt x="1041394" y="519475"/>
                    <a:pt x="1046635" y="496755"/>
                    <a:pt x="1064102" y="477530"/>
                  </a:cubicBezTo>
                  <a:cubicBezTo>
                    <a:pt x="1071089" y="468792"/>
                    <a:pt x="1076329" y="460053"/>
                    <a:pt x="1079822" y="449567"/>
                  </a:cubicBezTo>
                  <a:cubicBezTo>
                    <a:pt x="1086809" y="437333"/>
                    <a:pt x="1085063" y="425099"/>
                    <a:pt x="1076329" y="414613"/>
                  </a:cubicBezTo>
                  <a:cubicBezTo>
                    <a:pt x="1069342" y="404127"/>
                    <a:pt x="1058862" y="400631"/>
                    <a:pt x="1046635" y="402379"/>
                  </a:cubicBezTo>
                  <a:close/>
                  <a:moveTo>
                    <a:pt x="935211" y="110459"/>
                  </a:moveTo>
                  <a:cubicBezTo>
                    <a:pt x="928234" y="122708"/>
                    <a:pt x="924746" y="136706"/>
                    <a:pt x="917768" y="147204"/>
                  </a:cubicBezTo>
                  <a:cubicBezTo>
                    <a:pt x="909047" y="162952"/>
                    <a:pt x="900326" y="178700"/>
                    <a:pt x="889860" y="192698"/>
                  </a:cubicBezTo>
                  <a:cubicBezTo>
                    <a:pt x="863695" y="225943"/>
                    <a:pt x="844508" y="262688"/>
                    <a:pt x="854974" y="306431"/>
                  </a:cubicBezTo>
                  <a:cubicBezTo>
                    <a:pt x="863695" y="341426"/>
                    <a:pt x="889860" y="365923"/>
                    <a:pt x="924746" y="371172"/>
                  </a:cubicBezTo>
                  <a:cubicBezTo>
                    <a:pt x="912536" y="351925"/>
                    <a:pt x="909047" y="330928"/>
                    <a:pt x="907303" y="309931"/>
                  </a:cubicBezTo>
                  <a:cubicBezTo>
                    <a:pt x="905558" y="294183"/>
                    <a:pt x="907303" y="278435"/>
                    <a:pt x="917768" y="267937"/>
                  </a:cubicBezTo>
                  <a:cubicBezTo>
                    <a:pt x="935211" y="252189"/>
                    <a:pt x="949166" y="232942"/>
                    <a:pt x="952654" y="206696"/>
                  </a:cubicBezTo>
                  <a:cubicBezTo>
                    <a:pt x="977074" y="264437"/>
                    <a:pt x="992773" y="318680"/>
                    <a:pt x="950910" y="371172"/>
                  </a:cubicBezTo>
                  <a:cubicBezTo>
                    <a:pt x="964864" y="367673"/>
                    <a:pt x="978819" y="362423"/>
                    <a:pt x="991029" y="353675"/>
                  </a:cubicBezTo>
                  <a:cubicBezTo>
                    <a:pt x="1020681" y="334427"/>
                    <a:pt x="1043357" y="308181"/>
                    <a:pt x="1036380" y="271436"/>
                  </a:cubicBezTo>
                  <a:cubicBezTo>
                    <a:pt x="1034636" y="255689"/>
                    <a:pt x="1027659" y="239941"/>
                    <a:pt x="1022426" y="224193"/>
                  </a:cubicBezTo>
                  <a:cubicBezTo>
                    <a:pt x="1010216" y="190948"/>
                    <a:pt x="987540" y="162952"/>
                    <a:pt x="964864" y="136706"/>
                  </a:cubicBezTo>
                  <a:cubicBezTo>
                    <a:pt x="956143" y="126207"/>
                    <a:pt x="943933" y="117458"/>
                    <a:pt x="935211" y="110459"/>
                  </a:cubicBezTo>
                  <a:close/>
                  <a:moveTo>
                    <a:pt x="892850" y="0"/>
                  </a:moveTo>
                  <a:cubicBezTo>
                    <a:pt x="1046946" y="0"/>
                    <a:pt x="1191925" y="39037"/>
                    <a:pt x="1318435" y="107762"/>
                  </a:cubicBezTo>
                  <a:lnTo>
                    <a:pt x="1320451" y="108986"/>
                  </a:lnTo>
                  <a:lnTo>
                    <a:pt x="1320453" y="108986"/>
                  </a:lnTo>
                  <a:lnTo>
                    <a:pt x="1392052" y="152484"/>
                  </a:lnTo>
                  <a:cubicBezTo>
                    <a:pt x="1439552" y="184574"/>
                    <a:pt x="1483798" y="221116"/>
                    <a:pt x="1524191" y="261509"/>
                  </a:cubicBezTo>
                  <a:lnTo>
                    <a:pt x="1542688" y="283928"/>
                  </a:lnTo>
                  <a:lnTo>
                    <a:pt x="1542688" y="283931"/>
                  </a:lnTo>
                  <a:lnTo>
                    <a:pt x="1633215" y="393649"/>
                  </a:lnTo>
                  <a:cubicBezTo>
                    <a:pt x="1729486" y="536149"/>
                    <a:pt x="1785700" y="707935"/>
                    <a:pt x="1785700" y="892850"/>
                  </a:cubicBezTo>
                  <a:cubicBezTo>
                    <a:pt x="1785700" y="1385957"/>
                    <a:pt x="1385957" y="1785700"/>
                    <a:pt x="892850" y="1785700"/>
                  </a:cubicBezTo>
                  <a:cubicBezTo>
                    <a:pt x="399743" y="1785700"/>
                    <a:pt x="0" y="1385957"/>
                    <a:pt x="0" y="892850"/>
                  </a:cubicBezTo>
                  <a:cubicBezTo>
                    <a:pt x="0" y="646297"/>
                    <a:pt x="99936" y="423084"/>
                    <a:pt x="261510" y="261510"/>
                  </a:cubicBezTo>
                  <a:lnTo>
                    <a:pt x="300987" y="228939"/>
                  </a:lnTo>
                  <a:lnTo>
                    <a:pt x="300987" y="879931"/>
                  </a:lnTo>
                  <a:lnTo>
                    <a:pt x="299514" y="884355"/>
                  </a:lnTo>
                  <a:cubicBezTo>
                    <a:pt x="299514" y="1043440"/>
                    <a:pt x="299514" y="1202524"/>
                    <a:pt x="299514" y="1359861"/>
                  </a:cubicBezTo>
                  <a:lnTo>
                    <a:pt x="300987" y="1365760"/>
                  </a:lnTo>
                  <a:lnTo>
                    <a:pt x="300987" y="1471469"/>
                  </a:lnTo>
                  <a:lnTo>
                    <a:pt x="1542687" y="1471469"/>
                  </a:lnTo>
                  <a:lnTo>
                    <a:pt x="1542687" y="1471468"/>
                  </a:lnTo>
                  <a:lnTo>
                    <a:pt x="300988" y="1471468"/>
                  </a:lnTo>
                  <a:lnTo>
                    <a:pt x="300988" y="1365760"/>
                  </a:lnTo>
                  <a:lnTo>
                    <a:pt x="299515" y="1359861"/>
                  </a:lnTo>
                  <a:cubicBezTo>
                    <a:pt x="299515" y="1202524"/>
                    <a:pt x="299515" y="1043440"/>
                    <a:pt x="299515" y="884355"/>
                  </a:cubicBezTo>
                  <a:lnTo>
                    <a:pt x="300988" y="879931"/>
                  </a:lnTo>
                  <a:lnTo>
                    <a:pt x="300988" y="1365759"/>
                  </a:lnTo>
                  <a:lnTo>
                    <a:pt x="303007" y="1373845"/>
                  </a:lnTo>
                  <a:cubicBezTo>
                    <a:pt x="313480" y="1424542"/>
                    <a:pt x="350139" y="1457758"/>
                    <a:pt x="404254" y="1468247"/>
                  </a:cubicBezTo>
                  <a:cubicBezTo>
                    <a:pt x="414728" y="1468247"/>
                    <a:pt x="425202" y="1469995"/>
                    <a:pt x="435676" y="1469995"/>
                  </a:cubicBezTo>
                  <a:cubicBezTo>
                    <a:pt x="758620" y="1469995"/>
                    <a:pt x="1083311" y="1469995"/>
                    <a:pt x="1408001" y="1469995"/>
                  </a:cubicBezTo>
                  <a:cubicBezTo>
                    <a:pt x="1423712" y="1469995"/>
                    <a:pt x="1437677" y="1468247"/>
                    <a:pt x="1453388" y="1463002"/>
                  </a:cubicBezTo>
                  <a:cubicBezTo>
                    <a:pt x="1509248" y="1449017"/>
                    <a:pt x="1542416" y="1405312"/>
                    <a:pt x="1542416" y="1345874"/>
                  </a:cubicBezTo>
                  <a:cubicBezTo>
                    <a:pt x="1544161" y="1260213"/>
                    <a:pt x="1542416" y="1176300"/>
                    <a:pt x="1542416" y="1090640"/>
                  </a:cubicBezTo>
                  <a:cubicBezTo>
                    <a:pt x="1542416" y="1029453"/>
                    <a:pt x="1544161" y="968267"/>
                    <a:pt x="1542416" y="907080"/>
                  </a:cubicBezTo>
                  <a:cubicBezTo>
                    <a:pt x="1542416" y="893095"/>
                    <a:pt x="1540670" y="877361"/>
                    <a:pt x="1537179" y="863376"/>
                  </a:cubicBezTo>
                  <a:cubicBezTo>
                    <a:pt x="1526705" y="819671"/>
                    <a:pt x="1490046" y="791700"/>
                    <a:pt x="1444659" y="791700"/>
                  </a:cubicBezTo>
                  <a:cubicBezTo>
                    <a:pt x="1095530" y="791700"/>
                    <a:pt x="746401" y="791700"/>
                    <a:pt x="397271" y="791700"/>
                  </a:cubicBezTo>
                  <a:cubicBezTo>
                    <a:pt x="348393" y="791700"/>
                    <a:pt x="311735" y="824916"/>
                    <a:pt x="303007" y="873865"/>
                  </a:cubicBezTo>
                  <a:lnTo>
                    <a:pt x="300988" y="879930"/>
                  </a:lnTo>
                  <a:lnTo>
                    <a:pt x="300988" y="228938"/>
                  </a:lnTo>
                  <a:lnTo>
                    <a:pt x="393650" y="152484"/>
                  </a:lnTo>
                  <a:lnTo>
                    <a:pt x="465249" y="108986"/>
                  </a:lnTo>
                  <a:lnTo>
                    <a:pt x="465250" y="108986"/>
                  </a:lnTo>
                  <a:lnTo>
                    <a:pt x="467265" y="107762"/>
                  </a:lnTo>
                  <a:cubicBezTo>
                    <a:pt x="593775" y="39037"/>
                    <a:pt x="738754" y="0"/>
                    <a:pt x="892850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  <a:noAutofit/>
            </a:bodyPr>
            <a:lstStyle/>
            <a:p>
              <a:endParaRPr altLang="en-US" lang="zh-CN" sz="2400"/>
            </a:p>
          </p:txBody>
        </p:sp>
        <p:sp>
          <p:nvSpPr>
            <p:cNvPr id="61" name="任意多边形 60"/>
            <p:cNvSpPr/>
            <p:nvPr/>
          </p:nvSpPr>
          <p:spPr>
            <a:xfrm>
              <a:off x="5199205" y="5932721"/>
              <a:ext cx="679033" cy="679033"/>
            </a:xfrm>
            <a:custGeom>
              <a:gdLst>
                <a:gd fmla="*/ 1486110 w 2972220" name="connsiteX0"/>
                <a:gd fmla="*/ 0 h 2972220" name="connsiteY0"/>
                <a:gd fmla="*/ 2972220 w 2972220" name="connsiteX1"/>
                <a:gd fmla="*/ 1486110 h 2972220" name="connsiteY1"/>
                <a:gd fmla="*/ 1486110 w 2972220" name="connsiteX2"/>
                <a:gd fmla="*/ 2972220 h 2972220" name="connsiteY2"/>
                <a:gd fmla="*/ 0 w 2972220" name="connsiteX3"/>
                <a:gd fmla="*/ 1486110 h 2972220" name="connsiteY3"/>
                <a:gd fmla="*/ 1486110 w 2972220" name="connsiteX4"/>
                <a:gd fmla="*/ 0 h 2972220" name="connsiteY4"/>
                <a:gd fmla="*/ 1488658 w 2972220" name="connsiteX5"/>
                <a:gd fmla="*/ 343386 h 2972220" name="connsiteY5"/>
                <a:gd fmla="*/ 1356092 w 2972220" name="connsiteX6"/>
                <a:gd fmla="*/ 391911 h 2972220" name="connsiteY6"/>
                <a:gd fmla="*/ 176410 w 2972220" name="connsiteX7"/>
                <a:gd fmla="*/ 1278598 h 2972220" name="connsiteY7"/>
                <a:gd fmla="*/ 154347 w 2972220" name="connsiteX8"/>
                <a:gd fmla="*/ 1297714 h 2972220" name="connsiteY8"/>
                <a:gd fmla="*/ 139637 w 2972220" name="connsiteX9"/>
                <a:gd fmla="*/ 1378589 h 2972220" name="connsiteY9"/>
                <a:gd fmla="*/ 210242 w 2972220" name="connsiteX10"/>
                <a:gd fmla="*/ 1416821 h 2972220" name="connsiteY10"/>
                <a:gd fmla="*/ 261724 w 2972220" name="connsiteX11"/>
                <a:gd fmla="*/ 1393293 h 2972220" name="connsiteY11"/>
                <a:gd fmla="*/ 1420812 w 2972220" name="connsiteX12"/>
                <a:gd fmla="*/ 521312 h 2972220" name="connsiteY12"/>
                <a:gd fmla="*/ 1559079 w 2972220" name="connsiteX13"/>
                <a:gd fmla="*/ 522782 h 2972220" name="connsiteY13"/>
                <a:gd fmla="*/ 2578429 w 2972220" name="connsiteX14"/>
                <a:gd fmla="*/ 1290361 h 2972220" name="connsiteY14"/>
                <a:gd fmla="*/ 2728463 w 2972220" name="connsiteX15"/>
                <a:gd fmla="*/ 1403587 h 2972220" name="connsiteY15"/>
                <a:gd fmla="*/ 2810835 w 2972220" name="connsiteX16"/>
                <a:gd fmla="*/ 1407998 h 2972220" name="connsiteY16"/>
                <a:gd fmla="*/ 2841725 w 2972220" name="connsiteX17"/>
                <a:gd fmla="*/ 1337416 h 2972220" name="connsiteY17"/>
                <a:gd fmla="*/ 2806422 w 2972220" name="connsiteX18"/>
                <a:gd fmla="*/ 1283009 h 2972220" name="connsiteY18"/>
                <a:gd fmla="*/ 2466639 w 2972220" name="connsiteX19"/>
                <a:gd fmla="*/ 1019797 h 2972220" name="connsiteY19"/>
                <a:gd fmla="*/ 2444575 w 2972220" name="connsiteX20"/>
                <a:gd fmla="*/ 974213 h 2972220" name="connsiteY20"/>
                <a:gd fmla="*/ 2444575 w 2972220" name="connsiteX21"/>
                <a:gd fmla="*/ 686003 h 2972220" name="connsiteY21"/>
                <a:gd fmla="*/ 2353378 w 2972220" name="connsiteX22"/>
                <a:gd fmla="*/ 587482 h 2972220" name="connsiteY22"/>
                <a:gd fmla="*/ 2159216 w 2972220" name="connsiteX23"/>
                <a:gd fmla="*/ 587482 h 2972220" name="connsiteY23"/>
                <a:gd fmla="*/ 2065077 w 2972220" name="connsiteX24"/>
                <a:gd fmla="*/ 684532 h 2972220" name="connsiteY24"/>
                <a:gd fmla="*/ 2065077 w 2972220" name="connsiteX25"/>
                <a:gd fmla="*/ 727176 h 2972220" name="connsiteY25"/>
                <a:gd fmla="*/ 2034187 w 2972220" name="connsiteX26"/>
                <a:gd fmla="*/ 703648 h 2972220" name="connsiteY26"/>
                <a:gd fmla="*/ 1622329 w 2972220" name="connsiteX27"/>
                <a:gd fmla="*/ 391911 h 2972220" name="connsiteY27"/>
                <a:gd fmla="*/ 1488658 w 2972220" name="connsiteX28"/>
                <a:gd fmla="*/ 343386 h 2972220" name="connsiteY28"/>
                <a:gd fmla="*/ 1492462 w 2972220" name="connsiteX29"/>
                <a:gd fmla="*/ 768588 h 2972220" name="connsiteY29"/>
                <a:gd fmla="*/ 1391326 w 2972220" name="connsiteX30"/>
                <a:gd fmla="*/ 801313 h 2972220" name="connsiteY30"/>
                <a:gd fmla="*/ 557226 w 2972220" name="connsiteX31"/>
                <a:gd fmla="*/ 1438157 h 2972220" name="connsiteY31"/>
                <a:gd fmla="*/ 527804 w 2972220" name="connsiteX32"/>
                <a:gd fmla="*/ 1498459 h 2972220" name="connsiteY32"/>
                <a:gd fmla="*/ 527804 w 2972220" name="connsiteX33"/>
                <a:gd fmla="*/ 2319150 h 2972220" name="connsiteY33"/>
                <a:gd fmla="*/ 770532 w 2972220" name="connsiteX34"/>
                <a:gd fmla="*/ 2553002 h 2972220" name="connsiteY34"/>
                <a:gd fmla="*/ 1147127 w 2972220" name="connsiteX35"/>
                <a:gd fmla="*/ 2554473 h 2972220" name="connsiteY35"/>
                <a:gd fmla="*/ 1180962 w 2972220" name="connsiteX36"/>
                <a:gd fmla="*/ 2554473 h 2972220" name="connsiteY36"/>
                <a:gd fmla="*/ 1180962 w 2972220" name="connsiteX37"/>
                <a:gd fmla="*/ 2513292 h 2972220" name="connsiteY37"/>
                <a:gd fmla="*/ 1182433 w 2972220" name="connsiteX38"/>
                <a:gd fmla="*/ 1960281 h 2972220" name="connsiteY38"/>
                <a:gd fmla="*/ 1382499 w 2972220" name="connsiteX39"/>
                <a:gd fmla="*/ 1760256 h 2972220" name="connsiteY39"/>
                <a:gd fmla="*/ 1556086 w 2972220" name="connsiteX40"/>
                <a:gd fmla="*/ 1760256 h 2972220" name="connsiteY40"/>
                <a:gd fmla="*/ 1766450 w 2972220" name="connsiteX41"/>
                <a:gd fmla="*/ 1970577 h 2972220" name="connsiteY41"/>
                <a:gd fmla="*/ 1766450 w 2972220" name="connsiteX42"/>
                <a:gd fmla="*/ 2517704 h 2972220" name="connsiteY42"/>
                <a:gd fmla="*/ 1766450 w 2972220" name="connsiteX43"/>
                <a:gd fmla="*/ 2553002 h 2972220" name="connsiteY43"/>
                <a:gd fmla="*/ 1785574 w 2972220" name="connsiteX44"/>
                <a:gd fmla="*/ 2554473 h 2972220" name="connsiteY44"/>
                <a:gd fmla="*/ 2221012 w 2972220" name="connsiteX45"/>
                <a:gd fmla="*/ 2553002 h 2972220" name="connsiteY45"/>
                <a:gd fmla="*/ 2248963 w 2972220" name="connsiteX46"/>
                <a:gd fmla="*/ 2550061 h 2972220" name="connsiteY46"/>
                <a:gd fmla="*/ 2450500 w 2972220" name="connsiteX47"/>
                <a:gd fmla="*/ 2305913 h 2972220" name="connsiteY47"/>
                <a:gd fmla="*/ 2450500 w 2972220" name="connsiteX48"/>
                <a:gd fmla="*/ 1508754 h 2972220" name="connsiteY48"/>
                <a:gd fmla="*/ 2412252 w 2972220" name="connsiteX49"/>
                <a:gd fmla="*/ 1430803 h 2972220" name="connsiteY49"/>
                <a:gd fmla="*/ 2201888 w 2972220" name="connsiteX50"/>
                <a:gd fmla="*/ 1270489 h 2972220" name="connsiteY50"/>
                <a:gd fmla="*/ 1595805 w 2972220" name="connsiteX51"/>
                <a:gd fmla="*/ 808667 h 2972220" name="connsiteY51"/>
                <a:gd fmla="*/ 1492462 w 2972220" name="connsiteX52"/>
                <a:gd fmla="*/ 768588 h 2972220" name="connsiteY52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</a:cxnLst>
              <a:rect b="b" l="l" r="r" t="t"/>
              <a:pathLst>
                <a:path h="2972220" w="2972220">
                  <a:moveTo>
                    <a:pt x="1486110" y="0"/>
                  </a:moveTo>
                  <a:cubicBezTo>
                    <a:pt x="2306866" y="0"/>
                    <a:pt x="2972220" y="665354"/>
                    <a:pt x="2972220" y="1486110"/>
                  </a:cubicBezTo>
                  <a:cubicBezTo>
                    <a:pt x="2972220" y="2306866"/>
                    <a:pt x="2306866" y="2972220"/>
                    <a:pt x="1486110" y="2972220"/>
                  </a:cubicBezTo>
                  <a:cubicBezTo>
                    <a:pt x="665354" y="2972220"/>
                    <a:pt x="0" y="2306866"/>
                    <a:pt x="0" y="1486110"/>
                  </a:cubicBezTo>
                  <a:cubicBezTo>
                    <a:pt x="0" y="665354"/>
                    <a:pt x="665354" y="0"/>
                    <a:pt x="1486110" y="0"/>
                  </a:cubicBezTo>
                  <a:close/>
                  <a:moveTo>
                    <a:pt x="1488658" y="343386"/>
                  </a:moveTo>
                  <a:cubicBezTo>
                    <a:pt x="1443612" y="343386"/>
                    <a:pt x="1398749" y="359561"/>
                    <a:pt x="1356092" y="391911"/>
                  </a:cubicBezTo>
                  <a:cubicBezTo>
                    <a:pt x="963355" y="687473"/>
                    <a:pt x="569147" y="983036"/>
                    <a:pt x="176410" y="1278598"/>
                  </a:cubicBezTo>
                  <a:cubicBezTo>
                    <a:pt x="169056" y="1284480"/>
                    <a:pt x="160230" y="1290361"/>
                    <a:pt x="154347" y="1297714"/>
                  </a:cubicBezTo>
                  <a:cubicBezTo>
                    <a:pt x="132283" y="1319771"/>
                    <a:pt x="126399" y="1352121"/>
                    <a:pt x="139637" y="1378589"/>
                  </a:cubicBezTo>
                  <a:cubicBezTo>
                    <a:pt x="152876" y="1405057"/>
                    <a:pt x="179352" y="1422703"/>
                    <a:pt x="210242" y="1416821"/>
                  </a:cubicBezTo>
                  <a:cubicBezTo>
                    <a:pt x="227893" y="1413880"/>
                    <a:pt x="247015" y="1405057"/>
                    <a:pt x="261724" y="1393293"/>
                  </a:cubicBezTo>
                  <a:cubicBezTo>
                    <a:pt x="648577" y="1103613"/>
                    <a:pt x="1033959" y="812462"/>
                    <a:pt x="1420812" y="521312"/>
                  </a:cubicBezTo>
                  <a:cubicBezTo>
                    <a:pt x="1485533" y="472786"/>
                    <a:pt x="1492887" y="472786"/>
                    <a:pt x="1559079" y="522782"/>
                  </a:cubicBezTo>
                  <a:cubicBezTo>
                    <a:pt x="1898862" y="778642"/>
                    <a:pt x="2238646" y="1034502"/>
                    <a:pt x="2578429" y="1290361"/>
                  </a:cubicBezTo>
                  <a:cubicBezTo>
                    <a:pt x="2628441" y="1327123"/>
                    <a:pt x="2678452" y="1365355"/>
                    <a:pt x="2728463" y="1403587"/>
                  </a:cubicBezTo>
                  <a:cubicBezTo>
                    <a:pt x="2754940" y="1422703"/>
                    <a:pt x="2782888" y="1424173"/>
                    <a:pt x="2810835" y="1407998"/>
                  </a:cubicBezTo>
                  <a:cubicBezTo>
                    <a:pt x="2837312" y="1391823"/>
                    <a:pt x="2850550" y="1365355"/>
                    <a:pt x="2841725" y="1337416"/>
                  </a:cubicBezTo>
                  <a:cubicBezTo>
                    <a:pt x="2837312" y="1316830"/>
                    <a:pt x="2822603" y="1296243"/>
                    <a:pt x="2806422" y="1283009"/>
                  </a:cubicBezTo>
                  <a:cubicBezTo>
                    <a:pt x="2694632" y="1194782"/>
                    <a:pt x="2581371" y="1106554"/>
                    <a:pt x="2466639" y="1019797"/>
                  </a:cubicBezTo>
                  <a:cubicBezTo>
                    <a:pt x="2450459" y="1008033"/>
                    <a:pt x="2443104" y="994799"/>
                    <a:pt x="2444575" y="974213"/>
                  </a:cubicBezTo>
                  <a:cubicBezTo>
                    <a:pt x="2444575" y="877163"/>
                    <a:pt x="2444575" y="781583"/>
                    <a:pt x="2444575" y="686003"/>
                  </a:cubicBezTo>
                  <a:cubicBezTo>
                    <a:pt x="2444575" y="630125"/>
                    <a:pt x="2409273" y="588953"/>
                    <a:pt x="2353378" y="587482"/>
                  </a:cubicBezTo>
                  <a:cubicBezTo>
                    <a:pt x="2288657" y="584541"/>
                    <a:pt x="2223937" y="584541"/>
                    <a:pt x="2159216" y="587482"/>
                  </a:cubicBezTo>
                  <a:cubicBezTo>
                    <a:pt x="2103321" y="588953"/>
                    <a:pt x="2068019" y="628655"/>
                    <a:pt x="2065077" y="684532"/>
                  </a:cubicBezTo>
                  <a:cubicBezTo>
                    <a:pt x="2065077" y="696296"/>
                    <a:pt x="2065077" y="709530"/>
                    <a:pt x="2065077" y="727176"/>
                  </a:cubicBezTo>
                  <a:cubicBezTo>
                    <a:pt x="2051839" y="716883"/>
                    <a:pt x="2043013" y="711001"/>
                    <a:pt x="2034187" y="703648"/>
                  </a:cubicBezTo>
                  <a:cubicBezTo>
                    <a:pt x="1897392" y="600716"/>
                    <a:pt x="1759125" y="496314"/>
                    <a:pt x="1622329" y="391911"/>
                  </a:cubicBezTo>
                  <a:cubicBezTo>
                    <a:pt x="1578937" y="359561"/>
                    <a:pt x="1533706" y="343386"/>
                    <a:pt x="1488658" y="343386"/>
                  </a:cubicBezTo>
                  <a:close/>
                  <a:moveTo>
                    <a:pt x="1492462" y="768588"/>
                  </a:moveTo>
                  <a:cubicBezTo>
                    <a:pt x="1457157" y="767117"/>
                    <a:pt x="1422219" y="777781"/>
                    <a:pt x="1391326" y="801313"/>
                  </a:cubicBezTo>
                  <a:cubicBezTo>
                    <a:pt x="1113292" y="1013104"/>
                    <a:pt x="835259" y="1224895"/>
                    <a:pt x="557226" y="1438157"/>
                  </a:cubicBezTo>
                  <a:cubicBezTo>
                    <a:pt x="541044" y="1451394"/>
                    <a:pt x="527804" y="1477868"/>
                    <a:pt x="527804" y="1498459"/>
                  </a:cubicBezTo>
                  <a:cubicBezTo>
                    <a:pt x="526333" y="1772022"/>
                    <a:pt x="524862" y="2045586"/>
                    <a:pt x="527804" y="2319150"/>
                  </a:cubicBezTo>
                  <a:cubicBezTo>
                    <a:pt x="527804" y="2447107"/>
                    <a:pt x="641077" y="2553002"/>
                    <a:pt x="770532" y="2553002"/>
                  </a:cubicBezTo>
                  <a:cubicBezTo>
                    <a:pt x="895573" y="2554473"/>
                    <a:pt x="1020615" y="2554473"/>
                    <a:pt x="1147127" y="2554473"/>
                  </a:cubicBezTo>
                  <a:cubicBezTo>
                    <a:pt x="1157425" y="2554473"/>
                    <a:pt x="1167722" y="2554473"/>
                    <a:pt x="1180962" y="2554473"/>
                  </a:cubicBezTo>
                  <a:cubicBezTo>
                    <a:pt x="1180962" y="2538295"/>
                    <a:pt x="1180962" y="2525058"/>
                    <a:pt x="1180962" y="2513292"/>
                  </a:cubicBezTo>
                  <a:cubicBezTo>
                    <a:pt x="1180962" y="2327974"/>
                    <a:pt x="1180962" y="2144128"/>
                    <a:pt x="1182433" y="1960281"/>
                  </a:cubicBezTo>
                  <a:cubicBezTo>
                    <a:pt x="1182433" y="1842620"/>
                    <a:pt x="1264813" y="1760256"/>
                    <a:pt x="1382499" y="1760256"/>
                  </a:cubicBezTo>
                  <a:cubicBezTo>
                    <a:pt x="1441342" y="1760256"/>
                    <a:pt x="1498714" y="1760256"/>
                    <a:pt x="1556086" y="1760256"/>
                  </a:cubicBezTo>
                  <a:cubicBezTo>
                    <a:pt x="1687012" y="1760256"/>
                    <a:pt x="1766450" y="1839678"/>
                    <a:pt x="1766450" y="1970577"/>
                  </a:cubicBezTo>
                  <a:cubicBezTo>
                    <a:pt x="1766450" y="2152952"/>
                    <a:pt x="1766450" y="2335328"/>
                    <a:pt x="1766450" y="2517704"/>
                  </a:cubicBezTo>
                  <a:cubicBezTo>
                    <a:pt x="1766450" y="2529470"/>
                    <a:pt x="1766450" y="2541236"/>
                    <a:pt x="1766450" y="2553002"/>
                  </a:cubicBezTo>
                  <a:cubicBezTo>
                    <a:pt x="1775276" y="2553002"/>
                    <a:pt x="1779690" y="2554473"/>
                    <a:pt x="1785574" y="2554473"/>
                  </a:cubicBezTo>
                  <a:cubicBezTo>
                    <a:pt x="1929739" y="2554473"/>
                    <a:pt x="2075376" y="2554473"/>
                    <a:pt x="2221012" y="2553002"/>
                  </a:cubicBezTo>
                  <a:cubicBezTo>
                    <a:pt x="2229839" y="2553002"/>
                    <a:pt x="2240136" y="2553002"/>
                    <a:pt x="2248963" y="2550061"/>
                  </a:cubicBezTo>
                  <a:cubicBezTo>
                    <a:pt x="2368120" y="2526529"/>
                    <a:pt x="2450500" y="2426516"/>
                    <a:pt x="2450500" y="2305913"/>
                  </a:cubicBezTo>
                  <a:cubicBezTo>
                    <a:pt x="2450500" y="2039703"/>
                    <a:pt x="2450500" y="1773493"/>
                    <a:pt x="2450500" y="1508754"/>
                  </a:cubicBezTo>
                  <a:cubicBezTo>
                    <a:pt x="2450500" y="1474926"/>
                    <a:pt x="2438732" y="1451394"/>
                    <a:pt x="2412252" y="1430803"/>
                  </a:cubicBezTo>
                  <a:cubicBezTo>
                    <a:pt x="2341641" y="1377855"/>
                    <a:pt x="2271029" y="1324908"/>
                    <a:pt x="2201888" y="1270489"/>
                  </a:cubicBezTo>
                  <a:cubicBezTo>
                    <a:pt x="2000351" y="1116058"/>
                    <a:pt x="1797343" y="963098"/>
                    <a:pt x="1595805" y="808667"/>
                  </a:cubicBezTo>
                  <a:cubicBezTo>
                    <a:pt x="1563442" y="783664"/>
                    <a:pt x="1527768" y="770059"/>
                    <a:pt x="1492462" y="768588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 sz="2400"/>
            </a:p>
          </p:txBody>
        </p:sp>
        <p:sp>
          <p:nvSpPr>
            <p:cNvPr id="62" name="任意多边形 61"/>
            <p:cNvSpPr/>
            <p:nvPr/>
          </p:nvSpPr>
          <p:spPr bwMode="auto">
            <a:xfrm rot="20700000">
              <a:off x="6028615" y="5932720"/>
              <a:ext cx="679033" cy="679033"/>
            </a:xfrm>
            <a:custGeom>
              <a:gdLst>
                <a:gd fmla="*/ 1879894 w 2747923" name="connsiteX0"/>
                <a:gd fmla="*/ 1658390 h 2747923" name="connsiteY0"/>
                <a:gd fmla="*/ 1877253 w 2747923" name="connsiteX1"/>
                <a:gd fmla="*/ 1666306 h 2747923" name="connsiteY1"/>
                <a:gd fmla="*/ 1692331 w 2747923" name="connsiteX2"/>
                <a:gd fmla="*/ 1726993 h 2747923" name="connsiteY2"/>
                <a:gd fmla="*/ 1688368 w 2747923" name="connsiteX3"/>
                <a:gd fmla="*/ 1787681 h 2747923" name="connsiteY3"/>
                <a:gd fmla="*/ 1895745 w 2747923" name="connsiteX4"/>
                <a:gd fmla="*/ 1996131 h 2747923" name="connsiteY4"/>
                <a:gd fmla="*/ 2103120 w 2747923" name="connsiteX5"/>
                <a:gd fmla="*/ 2258672 h 2747923" name="connsiteY5"/>
                <a:gd fmla="*/ 2158597 w 2747923" name="connsiteX6"/>
                <a:gd fmla="*/ 2257353 h 2747923" name="connsiteY6"/>
                <a:gd fmla="*/ 2224640 w 2747923" name="connsiteX7"/>
                <a:gd fmla="*/ 2114868 h 2747923" name="connsiteY7"/>
                <a:gd fmla="*/ 2219357 w 2747923" name="connsiteX8"/>
                <a:gd fmla="*/ 2009324 h 2747923" name="connsiteY8"/>
                <a:gd fmla="*/ 1949901 w 2747923" name="connsiteX9"/>
                <a:gd fmla="*/ 1688734 h 2747923" name="connsiteY9"/>
                <a:gd fmla="*/ 1879894 w 2747923" name="connsiteX10"/>
                <a:gd fmla="*/ 1658390 h 2747923" name="connsiteY10"/>
                <a:gd fmla="*/ 906115 w 2747923" name="connsiteX11"/>
                <a:gd fmla="*/ 366245 h 2747923" name="connsiteY11"/>
                <a:gd fmla="*/ 924448 w 2747923" name="connsiteX12"/>
                <a:gd fmla="*/ 395445 h 2747923" name="connsiteY12"/>
                <a:gd fmla="*/ 1104138 w 2747923" name="connsiteX13"/>
                <a:gd fmla="*/ 903562 h 2747923" name="connsiteY13"/>
                <a:gd fmla="*/ 1109423 w 2747923" name="connsiteX14"/>
                <a:gd fmla="*/ 929957 h 2747923" name="connsiteY14"/>
                <a:gd fmla="*/ 1109423 w 2747923" name="connsiteX15"/>
                <a:gd fmla="*/ 933917 h 2747923" name="connsiteY15"/>
                <a:gd fmla="*/ 982583 w 2747923" name="connsiteX16"/>
                <a:gd fmla="*/ 981429 h 2747923" name="connsiteY16"/>
                <a:gd fmla="*/ 900665 w 2747923" name="connsiteX17"/>
                <a:gd fmla="*/ 1112088 h 2747923" name="connsiteY17"/>
                <a:gd fmla="*/ 948230 w 2747923" name="connsiteX18"/>
                <a:gd fmla="*/ 1358887 h 2747923" name="connsiteY18"/>
                <a:gd fmla="*/ 1262689 w 2747923" name="connsiteX19"/>
                <a:gd fmla="*/ 1857766 h 2747923" name="connsiteY19"/>
                <a:gd fmla="*/ 1385566 w 2747923" name="connsiteX20"/>
                <a:gd fmla="*/ 1947512 h 2747923" name="connsiteY20"/>
                <a:gd fmla="*/ 1536189 w 2747923" name="connsiteX21"/>
                <a:gd fmla="*/ 1940913 h 2747923" name="connsiteY21"/>
                <a:gd fmla="*/ 1643211 w 2747923" name="connsiteX22"/>
                <a:gd fmla="*/ 1857766 h 2747923" name="connsiteY22"/>
                <a:gd fmla="*/ 2040909 w 2747923" name="connsiteX23"/>
                <a:gd fmla="*/ 2315732 h 2747923" name="connsiteY23"/>
                <a:gd fmla="*/ 1952385 w 2747923" name="connsiteX24"/>
                <a:gd fmla="*/ 2393599 h 2747923" name="connsiteY24"/>
                <a:gd fmla="*/ 1803083 w 2747923" name="connsiteX25"/>
                <a:gd fmla="*/ 2488624 h 2747923" name="connsiteY25"/>
                <a:gd fmla="*/ 1692097 w 2747923" name="connsiteX26"/>
                <a:gd fmla="*/ 2495222 h 2747923" name="connsiteY26"/>
                <a:gd fmla="*/ 1297041 w 2747923" name="connsiteX27"/>
                <a:gd fmla="*/ 2265581 h 2747923" name="connsiteY27"/>
                <a:gd fmla="*/ 855742 w 2747923" name="connsiteX28"/>
                <a:gd fmla="*/ 1675637 h 2747923" name="connsiteY28"/>
                <a:gd fmla="*/ 587527 w 2747923" name="connsiteX29"/>
                <a:gd fmla="*/ 1055337 h 2747923" name="connsiteY29"/>
                <a:gd fmla="*/ 574314 w 2747923" name="connsiteX30"/>
                <a:gd fmla="*/ 598691 h 2747923" name="connsiteY30"/>
                <a:gd fmla="*/ 681336 w 2747923" name="connsiteX31"/>
                <a:gd fmla="*/ 456155 h 2747923" name="connsiteY31"/>
                <a:gd fmla="*/ 872919 w 2747923" name="connsiteX32"/>
                <a:gd fmla="*/ 371688 h 2747923" name="connsiteY32"/>
                <a:gd fmla="*/ 906115 w 2747923" name="connsiteX33"/>
                <a:gd fmla="*/ 366245 h 2747923" name="connsiteY33"/>
                <a:gd fmla="*/ 938843 w 2747923" name="connsiteX34"/>
                <a:gd fmla="*/ 311962 h 2747923" name="connsiteY34"/>
                <a:gd fmla="*/ 892767 w 2747923" name="connsiteX35"/>
                <a:gd fmla="*/ 312292 h 2747923" name="connsiteY35"/>
                <a:gd fmla="*/ 649672 w 2747923" name="connsiteX36"/>
                <a:gd fmla="*/ 409943 h 2747923" name="connsiteY36"/>
                <a:gd fmla="*/ 528126 w 2747923" name="connsiteX37"/>
                <a:gd fmla="*/ 568297 h 2747923" name="connsiteY37"/>
                <a:gd fmla="*/ 525482 w 2747923" name="connsiteX38"/>
                <a:gd fmla="*/ 1022245 h 2747923" name="connsiteY38"/>
                <a:gd fmla="*/ 759329 w 2747923" name="connsiteX39"/>
                <a:gd fmla="*/ 1606835 h 2747923" name="connsiteY39"/>
                <a:gd fmla="*/ 1227021 w 2747923" name="connsiteX40"/>
                <a:gd fmla="*/ 2271920 h 2747923" name="connsiteY40"/>
                <a:gd fmla="*/ 1663006 w 2747923" name="connsiteX41"/>
                <a:gd fmla="*/ 2541122 h 2747923" name="connsiteY41"/>
                <a:gd fmla="*/ 1750202 w 2747923" name="connsiteX42"/>
                <a:gd fmla="*/ 2558278 h 2747923" name="connsiteY42"/>
                <a:gd fmla="*/ 1820225 w 2747923" name="connsiteX43"/>
                <a:gd fmla="*/ 2539802 h 2747923" name="connsiteY43"/>
                <a:gd fmla="*/ 2034254 w 2747923" name="connsiteX44"/>
                <a:gd fmla="*/ 2394645 h 2747923" name="connsiteY44"/>
                <a:gd fmla="*/ 2088421 w 2747923" name="connsiteX45"/>
                <a:gd fmla="*/ 2328664 h 2747923" name="connsiteY45"/>
                <a:gd fmla="*/ 2087100 w 2747923" name="connsiteX46"/>
                <a:gd fmla="*/ 2287756 h 2747923" name="connsiteY46"/>
                <a:gd fmla="*/ 1659043 w 2747923" name="connsiteX47"/>
                <a:gd fmla="*/ 1798179 h 2747923" name="connsiteY47"/>
                <a:gd fmla="*/ 1604875 w 2747923" name="connsiteX48"/>
                <a:gd fmla="*/ 1804777 h 2747923" name="connsiteY48"/>
                <a:gd fmla="*/ 1511072 w 2747923" name="connsiteX49"/>
                <a:gd fmla="*/ 1891871 h 2747923" name="connsiteY49"/>
                <a:gd fmla="*/ 1393489 w 2747923" name="connsiteX50"/>
                <a:gd fmla="*/ 1894511 h 2747923" name="connsiteY50"/>
                <a:gd fmla="*/ 1277226 w 2747923" name="connsiteX51"/>
                <a:gd fmla="*/ 1799498 h 2747923" name="connsiteY51"/>
                <a:gd fmla="*/ 986570 w 2747923" name="connsiteX52"/>
                <a:gd fmla="*/ 1308602 h 2747923" name="connsiteY52"/>
                <a:gd fmla="*/ 952219 w 2747923" name="connsiteX53"/>
                <a:gd fmla="*/ 1158165 h 2747923" name="connsiteY53"/>
                <a:gd fmla="*/ 1031489 w 2747923" name="connsiteX54"/>
                <a:gd fmla="*/ 1016966 h 2747923" name="connsiteY54"/>
                <a:gd fmla="*/ 1137182 w 2747923" name="connsiteX55"/>
                <a:gd fmla="*/ 994533 h 2747923" name="connsiteY55"/>
                <a:gd fmla="*/ 1168891 w 2747923" name="connsiteX56"/>
                <a:gd fmla="*/ 953625 h 2747923" name="connsiteY56"/>
                <a:gd fmla="*/ 1146431 w 2747923" name="connsiteX57"/>
                <a:gd fmla="*/ 845416 h 2747923" name="connsiteY57"/>
                <a:gd fmla="*/ 964110 w 2747923" name="connsiteX58"/>
                <a:gd fmla="*/ 349241 h 2747923" name="connsiteY58"/>
                <a:gd fmla="*/ 938843 w 2747923" name="connsiteX59"/>
                <a:gd fmla="*/ 311962 h 2747923" name="connsiteY59"/>
                <a:gd fmla="*/ 1188228 w 2747923" name="connsiteX60"/>
                <a:gd fmla="*/ 302384 h 2747923" name="connsiteY60"/>
                <a:gd fmla="*/ 1145165 w 2747923" name="connsiteX61"/>
                <a:gd fmla="*/ 293327 h 2747923" name="connsiteY61"/>
                <a:gd fmla="*/ 1063171 w 2747923" name="connsiteX62"/>
                <a:gd fmla="*/ 285405 h 2747923" name="connsiteY62"/>
                <a:gd fmla="*/ 1063171 w 2747923" name="connsiteX63"/>
                <a:gd fmla="*/ 286726 h 2747923" name="connsiteY63"/>
                <a:gd fmla="*/ 1036721 w 2747923" name="connsiteX64"/>
                <a:gd fmla="*/ 286726 h 2747923" name="connsiteY64"/>
                <a:gd fmla="*/ 997046 w 2747923" name="connsiteX65"/>
                <a:gd fmla="*/ 347461 h 2747923" name="connsiteY65"/>
                <a:gd fmla="*/ 1158390 w 2747923" name="connsiteX66"/>
                <a:gd fmla="*/ 776565 h 2747923" name="connsiteY66"/>
                <a:gd fmla="*/ 1194097 w 2747923" name="connsiteX67"/>
                <a:gd fmla="*/ 935003 h 2747923" name="connsiteY67"/>
                <a:gd fmla="*/ 1236416 w 2747923" name="connsiteX68"/>
                <a:gd fmla="*/ 961409 h 2747923" name="connsiteY68"/>
                <a:gd fmla="*/ 1388502 w 2747923" name="connsiteX69"/>
                <a:gd fmla="*/ 832018 h 2747923" name="connsiteY69"/>
                <a:gd fmla="*/ 1407017 w 2747923" name="connsiteX70"/>
                <a:gd fmla="*/ 726392 h 2747923" name="connsiteY70"/>
                <a:gd fmla="*/ 1282703 w 2747923" name="connsiteX71"/>
                <a:gd fmla="*/ 385750 h 2747923" name="connsiteY71"/>
                <a:gd fmla="*/ 1188228 w 2747923" name="connsiteX72"/>
                <a:gd fmla="*/ 302384 h 2747923" name="connsiteY72"/>
                <a:gd fmla="*/ 1693522 w 2747923" name="connsiteX73"/>
                <a:gd fmla="*/ 38001 h 2747923" name="connsiteY73"/>
                <a:gd fmla="*/ 2709922 w 2747923" name="connsiteX74"/>
                <a:gd fmla="*/ 1693521 h 2747923" name="connsiteY74"/>
                <a:gd fmla="*/ 1054401 w 2747923" name="connsiteX75"/>
                <a:gd fmla="*/ 2709922 h 2747923" name="connsiteY75"/>
                <a:gd fmla="*/ 38001 w 2747923" name="connsiteX76"/>
                <a:gd fmla="*/ 1054401 h 2747923" name="connsiteY76"/>
                <a:gd fmla="*/ 1693522 w 2747923" name="connsiteX77"/>
                <a:gd fmla="*/ 38001 h 2747923" name="connsiteY77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</a:cxnLst>
              <a:rect b="b" l="l" r="r" t="t"/>
              <a:pathLst>
                <a:path h="2747923" w="2747923">
                  <a:moveTo>
                    <a:pt x="1879894" y="1658390"/>
                  </a:moveTo>
                  <a:cubicBezTo>
                    <a:pt x="1878574" y="1661028"/>
                    <a:pt x="1877253" y="1663667"/>
                    <a:pt x="1877253" y="1666306"/>
                  </a:cubicBezTo>
                  <a:cubicBezTo>
                    <a:pt x="1808568" y="1663667"/>
                    <a:pt x="1749128" y="1690053"/>
                    <a:pt x="1692331" y="1726993"/>
                  </a:cubicBezTo>
                  <a:cubicBezTo>
                    <a:pt x="1659310" y="1746783"/>
                    <a:pt x="1660631" y="1759976"/>
                    <a:pt x="1688368" y="1787681"/>
                  </a:cubicBezTo>
                  <a:cubicBezTo>
                    <a:pt x="1758374" y="1854965"/>
                    <a:pt x="1832343" y="1922250"/>
                    <a:pt x="1895745" y="1996131"/>
                  </a:cubicBezTo>
                  <a:cubicBezTo>
                    <a:pt x="1969713" y="2079247"/>
                    <a:pt x="2034435" y="2171598"/>
                    <a:pt x="2103120" y="2258672"/>
                  </a:cubicBezTo>
                  <a:cubicBezTo>
                    <a:pt x="2124255" y="2286378"/>
                    <a:pt x="2142746" y="2287697"/>
                    <a:pt x="2158597" y="2257353"/>
                  </a:cubicBezTo>
                  <a:cubicBezTo>
                    <a:pt x="2182373" y="2211177"/>
                    <a:pt x="2204828" y="2163683"/>
                    <a:pt x="2224640" y="2114868"/>
                  </a:cubicBezTo>
                  <a:cubicBezTo>
                    <a:pt x="2236528" y="2080566"/>
                    <a:pt x="2237849" y="2043626"/>
                    <a:pt x="2219357" y="2009324"/>
                  </a:cubicBezTo>
                  <a:cubicBezTo>
                    <a:pt x="2150671" y="1885309"/>
                    <a:pt x="2062174" y="1777126"/>
                    <a:pt x="1949901" y="1688734"/>
                  </a:cubicBezTo>
                  <a:cubicBezTo>
                    <a:pt x="1930087" y="1674221"/>
                    <a:pt x="1903670" y="1668944"/>
                    <a:pt x="1879894" y="1658390"/>
                  </a:cubicBezTo>
                  <a:close/>
                  <a:moveTo>
                    <a:pt x="906115" y="366245"/>
                  </a:moveTo>
                  <a:cubicBezTo>
                    <a:pt x="912887" y="369709"/>
                    <a:pt x="917181" y="378947"/>
                    <a:pt x="924448" y="395445"/>
                  </a:cubicBezTo>
                  <a:cubicBezTo>
                    <a:pt x="998438" y="560418"/>
                    <a:pt x="1067143" y="726710"/>
                    <a:pt x="1104138" y="903562"/>
                  </a:cubicBezTo>
                  <a:cubicBezTo>
                    <a:pt x="1106781" y="912800"/>
                    <a:pt x="1108102" y="920719"/>
                    <a:pt x="1109423" y="929957"/>
                  </a:cubicBezTo>
                  <a:cubicBezTo>
                    <a:pt x="1109423" y="932597"/>
                    <a:pt x="1109424" y="935237"/>
                    <a:pt x="1109423" y="933917"/>
                  </a:cubicBezTo>
                  <a:cubicBezTo>
                    <a:pt x="1065822" y="949755"/>
                    <a:pt x="1023542" y="964272"/>
                    <a:pt x="982583" y="981429"/>
                  </a:cubicBezTo>
                  <a:cubicBezTo>
                    <a:pt x="925769" y="1005185"/>
                    <a:pt x="904628" y="1054018"/>
                    <a:pt x="900665" y="1112088"/>
                  </a:cubicBezTo>
                  <a:cubicBezTo>
                    <a:pt x="896701" y="1199193"/>
                    <a:pt x="917841" y="1279700"/>
                    <a:pt x="948230" y="1358887"/>
                  </a:cubicBezTo>
                  <a:cubicBezTo>
                    <a:pt x="1019578" y="1546297"/>
                    <a:pt x="1118672" y="1716549"/>
                    <a:pt x="1262689" y="1857766"/>
                  </a:cubicBezTo>
                  <a:cubicBezTo>
                    <a:pt x="1298363" y="1892081"/>
                    <a:pt x="1341965" y="1922436"/>
                    <a:pt x="1385566" y="1947512"/>
                  </a:cubicBezTo>
                  <a:cubicBezTo>
                    <a:pt x="1434452" y="1976547"/>
                    <a:pt x="1488624" y="1976548"/>
                    <a:pt x="1536189" y="1940913"/>
                  </a:cubicBezTo>
                  <a:cubicBezTo>
                    <a:pt x="1571863" y="1914517"/>
                    <a:pt x="1606216" y="1886801"/>
                    <a:pt x="1643211" y="1857766"/>
                  </a:cubicBezTo>
                  <a:cubicBezTo>
                    <a:pt x="1796476" y="1985786"/>
                    <a:pt x="1918033" y="2146800"/>
                    <a:pt x="2040909" y="2315732"/>
                  </a:cubicBezTo>
                  <a:cubicBezTo>
                    <a:pt x="2010520" y="2342128"/>
                    <a:pt x="1984095" y="2371163"/>
                    <a:pt x="1952385" y="2393599"/>
                  </a:cubicBezTo>
                  <a:cubicBezTo>
                    <a:pt x="1903499" y="2427914"/>
                    <a:pt x="1853290" y="2458269"/>
                    <a:pt x="1803083" y="2488624"/>
                  </a:cubicBezTo>
                  <a:cubicBezTo>
                    <a:pt x="1767409" y="2509741"/>
                    <a:pt x="1729093" y="2504461"/>
                    <a:pt x="1692097" y="2495222"/>
                  </a:cubicBezTo>
                  <a:cubicBezTo>
                    <a:pt x="1540153" y="2452990"/>
                    <a:pt x="1409348" y="2376442"/>
                    <a:pt x="1297041" y="2265581"/>
                  </a:cubicBezTo>
                  <a:cubicBezTo>
                    <a:pt x="1119994" y="2091368"/>
                    <a:pt x="978618" y="1890761"/>
                    <a:pt x="855742" y="1675637"/>
                  </a:cubicBezTo>
                  <a:cubicBezTo>
                    <a:pt x="743435" y="1478988"/>
                    <a:pt x="649626" y="1274421"/>
                    <a:pt x="587527" y="1055337"/>
                  </a:cubicBezTo>
                  <a:cubicBezTo>
                    <a:pt x="545247" y="903562"/>
                    <a:pt x="541283" y="753107"/>
                    <a:pt x="574314" y="598691"/>
                  </a:cubicBezTo>
                  <a:cubicBezTo>
                    <a:pt x="588848" y="534022"/>
                    <a:pt x="615273" y="482550"/>
                    <a:pt x="681336" y="456155"/>
                  </a:cubicBezTo>
                  <a:cubicBezTo>
                    <a:pt x="746077" y="429759"/>
                    <a:pt x="808177" y="398084"/>
                    <a:pt x="872919" y="371688"/>
                  </a:cubicBezTo>
                  <a:cubicBezTo>
                    <a:pt x="890095" y="365090"/>
                    <a:pt x="899344" y="362780"/>
                    <a:pt x="906115" y="366245"/>
                  </a:cubicBezTo>
                  <a:close/>
                  <a:moveTo>
                    <a:pt x="938843" y="311962"/>
                  </a:moveTo>
                  <a:cubicBezTo>
                    <a:pt x="929099" y="307013"/>
                    <a:pt x="915887" y="308333"/>
                    <a:pt x="892767" y="312292"/>
                  </a:cubicBezTo>
                  <a:cubicBezTo>
                    <a:pt x="805570" y="326808"/>
                    <a:pt x="728943" y="372994"/>
                    <a:pt x="649672" y="409943"/>
                  </a:cubicBezTo>
                  <a:cubicBezTo>
                    <a:pt x="580972" y="442933"/>
                    <a:pt x="545300" y="497038"/>
                    <a:pt x="528126" y="568297"/>
                  </a:cubicBezTo>
                  <a:cubicBezTo>
                    <a:pt x="489811" y="720053"/>
                    <a:pt x="487169" y="870489"/>
                    <a:pt x="525482" y="1022245"/>
                  </a:cubicBezTo>
                  <a:cubicBezTo>
                    <a:pt x="577009" y="1228105"/>
                    <a:pt x="660242" y="1420769"/>
                    <a:pt x="759329" y="1606835"/>
                  </a:cubicBezTo>
                  <a:cubicBezTo>
                    <a:pt x="887482" y="1848324"/>
                    <a:pt x="1038095" y="2072659"/>
                    <a:pt x="1227021" y="2271920"/>
                  </a:cubicBezTo>
                  <a:cubicBezTo>
                    <a:pt x="1349890" y="2399924"/>
                    <a:pt x="1491255" y="2493616"/>
                    <a:pt x="1663006" y="2541122"/>
                  </a:cubicBezTo>
                  <a:cubicBezTo>
                    <a:pt x="1690750" y="2549040"/>
                    <a:pt x="1718495" y="2552998"/>
                    <a:pt x="1750202" y="2558278"/>
                  </a:cubicBezTo>
                  <a:cubicBezTo>
                    <a:pt x="1771342" y="2552998"/>
                    <a:pt x="1799087" y="2551680"/>
                    <a:pt x="1820225" y="2539802"/>
                  </a:cubicBezTo>
                  <a:cubicBezTo>
                    <a:pt x="1892889" y="2493616"/>
                    <a:pt x="1964232" y="2446110"/>
                    <a:pt x="2034254" y="2394645"/>
                  </a:cubicBezTo>
                  <a:cubicBezTo>
                    <a:pt x="2056714" y="2378809"/>
                    <a:pt x="2073889" y="2352418"/>
                    <a:pt x="2088421" y="2328664"/>
                  </a:cubicBezTo>
                  <a:cubicBezTo>
                    <a:pt x="2095027" y="2318107"/>
                    <a:pt x="2093706" y="2296993"/>
                    <a:pt x="2087100" y="2287756"/>
                  </a:cubicBezTo>
                  <a:cubicBezTo>
                    <a:pt x="1960269" y="2110928"/>
                    <a:pt x="1826830" y="1939378"/>
                    <a:pt x="1659043" y="1798179"/>
                  </a:cubicBezTo>
                  <a:cubicBezTo>
                    <a:pt x="1636583" y="1779705"/>
                    <a:pt x="1624692" y="1782344"/>
                    <a:pt x="1604875" y="1804777"/>
                  </a:cubicBezTo>
                  <a:cubicBezTo>
                    <a:pt x="1575810" y="1836447"/>
                    <a:pt x="1544102" y="1865479"/>
                    <a:pt x="1511072" y="1891871"/>
                  </a:cubicBezTo>
                  <a:cubicBezTo>
                    <a:pt x="1474080" y="1922223"/>
                    <a:pt x="1430481" y="1920903"/>
                    <a:pt x="1393489" y="1894511"/>
                  </a:cubicBezTo>
                  <a:cubicBezTo>
                    <a:pt x="1352533" y="1866799"/>
                    <a:pt x="1311576" y="1836448"/>
                    <a:pt x="1277226" y="1799498"/>
                  </a:cubicBezTo>
                  <a:cubicBezTo>
                    <a:pt x="1146430" y="1656980"/>
                    <a:pt x="1051306" y="1492028"/>
                    <a:pt x="986570" y="1308602"/>
                  </a:cubicBezTo>
                  <a:cubicBezTo>
                    <a:pt x="969394" y="1261096"/>
                    <a:pt x="958825" y="1209630"/>
                    <a:pt x="952219" y="1158165"/>
                  </a:cubicBezTo>
                  <a:cubicBezTo>
                    <a:pt x="940329" y="1084266"/>
                    <a:pt x="962789" y="1044678"/>
                    <a:pt x="1031489" y="1016966"/>
                  </a:cubicBezTo>
                  <a:cubicBezTo>
                    <a:pt x="1064518" y="1005090"/>
                    <a:pt x="1101511" y="999811"/>
                    <a:pt x="1137182" y="994533"/>
                  </a:cubicBezTo>
                  <a:cubicBezTo>
                    <a:pt x="1164927" y="990575"/>
                    <a:pt x="1175496" y="981337"/>
                    <a:pt x="1168891" y="953625"/>
                  </a:cubicBezTo>
                  <a:cubicBezTo>
                    <a:pt x="1162284" y="916675"/>
                    <a:pt x="1155678" y="881046"/>
                    <a:pt x="1146431" y="845416"/>
                  </a:cubicBezTo>
                  <a:cubicBezTo>
                    <a:pt x="1105475" y="672546"/>
                    <a:pt x="1035452" y="510234"/>
                    <a:pt x="964110" y="349241"/>
                  </a:cubicBezTo>
                  <a:cubicBezTo>
                    <a:pt x="954862" y="328127"/>
                    <a:pt x="948586" y="316910"/>
                    <a:pt x="938843" y="311962"/>
                  </a:cubicBezTo>
                  <a:close/>
                  <a:moveTo>
                    <a:pt x="1188228" y="302384"/>
                  </a:moveTo>
                  <a:cubicBezTo>
                    <a:pt x="1174755" y="297948"/>
                    <a:pt x="1160373" y="294978"/>
                    <a:pt x="1145165" y="293327"/>
                  </a:cubicBezTo>
                  <a:cubicBezTo>
                    <a:pt x="1118715" y="289367"/>
                    <a:pt x="1090942" y="288046"/>
                    <a:pt x="1063171" y="285405"/>
                  </a:cubicBezTo>
                  <a:cubicBezTo>
                    <a:pt x="1063171" y="285405"/>
                    <a:pt x="1063171" y="285405"/>
                    <a:pt x="1063171" y="286726"/>
                  </a:cubicBezTo>
                  <a:cubicBezTo>
                    <a:pt x="1055236" y="286726"/>
                    <a:pt x="1045978" y="286726"/>
                    <a:pt x="1036721" y="286726"/>
                  </a:cubicBezTo>
                  <a:cubicBezTo>
                    <a:pt x="982499" y="288047"/>
                    <a:pt x="975887" y="297289"/>
                    <a:pt x="997046" y="347461"/>
                  </a:cubicBezTo>
                  <a:cubicBezTo>
                    <a:pt x="1057881" y="487415"/>
                    <a:pt x="1118715" y="628689"/>
                    <a:pt x="1158390" y="776565"/>
                  </a:cubicBezTo>
                  <a:cubicBezTo>
                    <a:pt x="1171615" y="828058"/>
                    <a:pt x="1182195" y="882191"/>
                    <a:pt x="1194097" y="935003"/>
                  </a:cubicBezTo>
                  <a:cubicBezTo>
                    <a:pt x="1199387" y="962730"/>
                    <a:pt x="1213934" y="973292"/>
                    <a:pt x="1236416" y="961409"/>
                  </a:cubicBezTo>
                  <a:cubicBezTo>
                    <a:pt x="1297251" y="931043"/>
                    <a:pt x="1351472" y="891433"/>
                    <a:pt x="1388502" y="832018"/>
                  </a:cubicBezTo>
                  <a:cubicBezTo>
                    <a:pt x="1409662" y="797690"/>
                    <a:pt x="1414952" y="763361"/>
                    <a:pt x="1407017" y="726392"/>
                  </a:cubicBezTo>
                  <a:cubicBezTo>
                    <a:pt x="1381890" y="606243"/>
                    <a:pt x="1338247" y="494017"/>
                    <a:pt x="1282703" y="385750"/>
                  </a:cubicBezTo>
                  <a:cubicBezTo>
                    <a:pt x="1260882" y="342180"/>
                    <a:pt x="1228647" y="315690"/>
                    <a:pt x="1188228" y="302384"/>
                  </a:cubicBezTo>
                  <a:close/>
                  <a:moveTo>
                    <a:pt x="1693522" y="38001"/>
                  </a:moveTo>
                  <a:cubicBezTo>
                    <a:pt x="2431352" y="214489"/>
                    <a:pt x="2886410" y="955691"/>
                    <a:pt x="2709922" y="1693521"/>
                  </a:cubicBezTo>
                  <a:cubicBezTo>
                    <a:pt x="2533434" y="2431352"/>
                    <a:pt x="1792232" y="2886410"/>
                    <a:pt x="1054401" y="2709922"/>
                  </a:cubicBezTo>
                  <a:cubicBezTo>
                    <a:pt x="316571" y="2533434"/>
                    <a:pt x="-138487" y="1792232"/>
                    <a:pt x="38001" y="1054401"/>
                  </a:cubicBezTo>
                  <a:cubicBezTo>
                    <a:pt x="214489" y="316570"/>
                    <a:pt x="955691" y="-138487"/>
                    <a:pt x="1693522" y="3800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  <a:noAutofit/>
            </a:bodyPr>
            <a:lstStyle/>
            <a:p>
              <a:endParaRPr altLang="en-US" lang="zh-CN" sz="2400"/>
            </a:p>
          </p:txBody>
        </p:sp>
      </p:grpSp>
      <p:sp>
        <p:nvSpPr>
          <p:cNvPr id="63" name="文本框 62"/>
          <p:cNvSpPr txBox="1"/>
          <p:nvPr/>
        </p:nvSpPr>
        <p:spPr>
          <a:xfrm>
            <a:off x="5246719" y="4342654"/>
            <a:ext cx="1579880" cy="33528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>
            <a:defPPr>
              <a:defRPr lang="zh-CN"/>
            </a:defPPr>
            <a:lvl1pPr algn="r">
              <a:defRPr spc="300" sz="1400">
                <a:latin charset="-122" pitchFamily="50" typeface="造字工房悦黑体验版纤细体"/>
                <a:ea charset="-122" pitchFamily="50" typeface="造字工房悦黑体验版纤细体"/>
              </a:defRPr>
            </a:lvl1pPr>
          </a:lstStyle>
          <a:p>
            <a:pPr algn="ctr"/>
            <a:r>
              <a:rPr altLang="zh-CN" lang="en-US" smtClean="0" sz="1600"/>
              <a:t>2020-02-22</a:t>
            </a:r>
          </a:p>
        </p:txBody>
      </p:sp>
      <p:sp>
        <p:nvSpPr>
          <p:cNvPr id="64" name="文本框 63"/>
          <p:cNvSpPr txBox="1"/>
          <p:nvPr/>
        </p:nvSpPr>
        <p:spPr>
          <a:xfrm>
            <a:off x="5263852" y="4682387"/>
            <a:ext cx="1516380" cy="3657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pPr algn="ctr"/>
            <a:r>
              <a:rPr altLang="en-US" lang="zh-CN" smtClean="0" spc="300">
                <a:latin charset="-122" pitchFamily="50" typeface="造字工房悦黑体验版纤细体"/>
                <a:ea charset="-122" pitchFamily="50" typeface="造字工房悦黑体验版纤细体"/>
                <a:cs charset="-34" panose="020b0304020202020204" pitchFamily="34" typeface="Cordia New"/>
              </a:rPr>
              <a:t>中国·浙江</a:t>
            </a:r>
          </a:p>
        </p:txBody>
      </p:sp>
      <p:sp>
        <p:nvSpPr>
          <p:cNvPr id="65" name="文本框 64"/>
          <p:cNvSpPr txBox="1"/>
          <p:nvPr/>
        </p:nvSpPr>
        <p:spPr>
          <a:xfrm>
            <a:off x="5176867" y="5047036"/>
            <a:ext cx="1719580" cy="33528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>
            <a:defPPr>
              <a:defRPr lang="zh-CN"/>
            </a:defPPr>
            <a:lvl1pPr algn="r">
              <a:defRPr spc="300" sz="1400">
                <a:latin charset="-122" pitchFamily="50" typeface="造字工房悦黑体验版纤细体"/>
                <a:ea charset="-122" pitchFamily="50" typeface="造字工房悦黑体验版纤细体"/>
              </a:defRPr>
            </a:lvl1pPr>
          </a:lstStyle>
          <a:p>
            <a:pPr algn="ctr"/>
            <a:r>
              <a:rPr altLang="zh-CN" lang="en-US" smtClean="0" sz="1600"/>
              <a:t>15858585858</a:t>
            </a:r>
          </a:p>
        </p:txBody>
      </p:sp>
      <p:sp>
        <p:nvSpPr>
          <p:cNvPr id="66" name="文本框 65"/>
          <p:cNvSpPr txBox="1"/>
          <p:nvPr/>
        </p:nvSpPr>
        <p:spPr>
          <a:xfrm>
            <a:off x="4268814" y="5387954"/>
            <a:ext cx="3535680" cy="33528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>
            <a:defPPr>
              <a:defRPr lang="zh-CN"/>
            </a:defPPr>
            <a:lvl1pPr algn="r">
              <a:defRPr sz="1400">
                <a:latin charset="-122" pitchFamily="50" typeface="造字工房悦黑体验版纤细体"/>
                <a:ea charset="-122" pitchFamily="50" typeface="造字工房悦黑体验版纤细体"/>
              </a:defRPr>
            </a:lvl1pPr>
          </a:lstStyle>
          <a:p>
            <a:pPr algn="ctr"/>
            <a:r>
              <a:rPr altLang="zh-CN" lang="en-US" smtClean="0" spc="300" sz="1600"/>
              <a:t>xingming2020@Hotmail.com</a:t>
            </a:r>
          </a:p>
        </p:txBody>
      </p:sp>
      <p:grpSp>
        <p:nvGrpSpPr>
          <p:cNvPr id="67" name="组合 66"/>
          <p:cNvGrpSpPr/>
          <p:nvPr/>
        </p:nvGrpSpPr>
        <p:grpSpPr>
          <a:xfrm>
            <a:off x="6422016" y="2543023"/>
            <a:ext cx="427223" cy="427223"/>
            <a:chOff x="3575884" y="4416093"/>
            <a:chExt cx="316905" cy="316905"/>
          </a:xfrm>
          <a:effectLst>
            <a:outerShdw algn="tl" blurRad="50800" dir="2700000" dist="38100" rotWithShape="0">
              <a:prstClr val="black">
                <a:alpha val="40000"/>
              </a:prstClr>
            </a:outerShdw>
          </a:effectLst>
        </p:grpSpPr>
        <p:sp>
          <p:nvSpPr>
            <p:cNvPr id="68" name="椭圆 67"/>
            <p:cNvSpPr/>
            <p:nvPr/>
          </p:nvSpPr>
          <p:spPr>
            <a:xfrm>
              <a:off x="3581463" y="4422560"/>
              <a:ext cx="303970" cy="303970"/>
            </a:xfrm>
            <a:prstGeom prst="ellipse">
              <a:avLst/>
            </a:prstGeom>
            <a:solidFill>
              <a:srgbClr val="30404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 sz="2400"/>
            </a:p>
          </p:txBody>
        </p:sp>
        <p:grpSp>
          <p:nvGrpSpPr>
            <p:cNvPr id="69" name="组合 68"/>
            <p:cNvGrpSpPr/>
            <p:nvPr/>
          </p:nvGrpSpPr>
          <p:grpSpPr>
            <a:xfrm>
              <a:off x="3575884" y="4416093"/>
              <a:ext cx="316905" cy="316905"/>
              <a:chOff x="3719910" y="5621927"/>
              <a:chExt cx="316905" cy="316905"/>
            </a:xfrm>
            <a:solidFill>
              <a:srgbClr val="304044"/>
            </a:solidFill>
          </p:grpSpPr>
          <p:sp>
            <p:nvSpPr>
              <p:cNvPr id="70" name="Freeform 523"/>
              <p:cNvSpPr>
                <a:spLocks noEditPoints="1"/>
              </p:cNvSpPr>
              <p:nvPr/>
            </p:nvSpPr>
            <p:spPr bwMode="auto">
              <a:xfrm>
                <a:off x="3719910" y="5621927"/>
                <a:ext cx="316905" cy="316905"/>
              </a:xfrm>
              <a:custGeom>
                <a:gdLst>
                  <a:gd fmla="*/ 96 w 192" name="T0"/>
                  <a:gd fmla="*/ 192 h 192" name="T1"/>
                  <a:gd fmla="*/ 0 w 192" name="T2"/>
                  <a:gd fmla="*/ 96 h 192" name="T3"/>
                  <a:gd fmla="*/ 96 w 192" name="T4"/>
                  <a:gd fmla="*/ 0 h 192" name="T5"/>
                  <a:gd fmla="*/ 192 w 192" name="T6"/>
                  <a:gd fmla="*/ 96 h 192" name="T7"/>
                  <a:gd fmla="*/ 96 w 192" name="T8"/>
                  <a:gd fmla="*/ 192 h 192" name="T9"/>
                  <a:gd fmla="*/ 96 w 192" name="T10"/>
                  <a:gd fmla="*/ 8 h 192" name="T11"/>
                  <a:gd fmla="*/ 8 w 192" name="T12"/>
                  <a:gd fmla="*/ 96 h 192" name="T13"/>
                  <a:gd fmla="*/ 96 w 192" name="T14"/>
                  <a:gd fmla="*/ 184 h 192" name="T15"/>
                  <a:gd fmla="*/ 184 w 192" name="T16"/>
                  <a:gd fmla="*/ 96 h 192" name="T17"/>
                  <a:gd fmla="*/ 96 w 192" name="T18"/>
                  <a:gd fmla="*/ 8 h 192" name="T1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b="b" l="0" r="r" t="0"/>
                <a:pathLst>
                  <a:path h="192" w="192">
                    <a:moveTo>
                      <a:pt x="96" y="192"/>
                    </a:moveTo>
                    <a:cubicBezTo>
                      <a:pt x="43" y="192"/>
                      <a:pt x="0" y="149"/>
                      <a:pt x="0" y="96"/>
                    </a:cubicBezTo>
                    <a:cubicBezTo>
                      <a:pt x="0" y="43"/>
                      <a:pt x="43" y="0"/>
                      <a:pt x="96" y="0"/>
                    </a:cubicBezTo>
                    <a:cubicBezTo>
                      <a:pt x="149" y="0"/>
                      <a:pt x="192" y="43"/>
                      <a:pt x="192" y="96"/>
                    </a:cubicBezTo>
                    <a:cubicBezTo>
                      <a:pt x="192" y="149"/>
                      <a:pt x="149" y="192"/>
                      <a:pt x="96" y="192"/>
                    </a:cubicBezTo>
                    <a:close/>
                    <a:moveTo>
                      <a:pt x="96" y="8"/>
                    </a:moveTo>
                    <a:cubicBezTo>
                      <a:pt x="47" y="8"/>
                      <a:pt x="8" y="47"/>
                      <a:pt x="8" y="96"/>
                    </a:cubicBezTo>
                    <a:cubicBezTo>
                      <a:pt x="8" y="145"/>
                      <a:pt x="47" y="184"/>
                      <a:pt x="96" y="184"/>
                    </a:cubicBezTo>
                    <a:cubicBezTo>
                      <a:pt x="145" y="184"/>
                      <a:pt x="184" y="145"/>
                      <a:pt x="184" y="96"/>
                    </a:cubicBezTo>
                    <a:cubicBezTo>
                      <a:pt x="184" y="47"/>
                      <a:pt x="145" y="8"/>
                      <a:pt x="96" y="8"/>
                    </a:cubicBezTo>
                    <a:close/>
                  </a:path>
                </a:pathLst>
              </a:custGeom>
              <a:solidFill>
                <a:srgbClr val="304044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 sz="2400"/>
              </a:p>
            </p:txBody>
          </p:sp>
          <p:sp>
            <p:nvSpPr>
              <p:cNvPr id="71" name="Freeform 524"/>
              <p:cNvSpPr>
                <a:spLocks noEditPoints="1"/>
              </p:cNvSpPr>
              <p:nvPr/>
            </p:nvSpPr>
            <p:spPr bwMode="auto">
              <a:xfrm>
                <a:off x="3798787" y="5688241"/>
                <a:ext cx="158453" cy="158453"/>
              </a:xfrm>
              <a:custGeom>
                <a:gdLst>
                  <a:gd fmla="*/ 48 w 96" name="T0"/>
                  <a:gd fmla="*/ 96 h 96" name="T1"/>
                  <a:gd fmla="*/ 0 w 96" name="T2"/>
                  <a:gd fmla="*/ 70 h 96" name="T3"/>
                  <a:gd fmla="*/ 1 w 96" name="T4"/>
                  <a:gd fmla="*/ 66 h 96" name="T5"/>
                  <a:gd fmla="*/ 16 w 96" name="T6"/>
                  <a:gd fmla="*/ 47 h 96" name="T7"/>
                  <a:gd fmla="*/ 20 w 96" name="T8"/>
                  <a:gd fmla="*/ 18 h 96" name="T9"/>
                  <a:gd fmla="*/ 48 w 96" name="T10"/>
                  <a:gd fmla="*/ 0 h 96" name="T11"/>
                  <a:gd fmla="*/ 76 w 96" name="T12"/>
                  <a:gd fmla="*/ 18 h 96" name="T13"/>
                  <a:gd fmla="*/ 80 w 96" name="T14"/>
                  <a:gd fmla="*/ 47 h 96" name="T15"/>
                  <a:gd fmla="*/ 95 w 96" name="T16"/>
                  <a:gd fmla="*/ 66 h 96" name="T17"/>
                  <a:gd fmla="*/ 96 w 96" name="T18"/>
                  <a:gd fmla="*/ 70 h 96" name="T19"/>
                  <a:gd fmla="*/ 48 w 96" name="T20"/>
                  <a:gd fmla="*/ 96 h 96" name="T21"/>
                  <a:gd fmla="*/ 9 w 96" name="T22"/>
                  <a:gd fmla="*/ 68 h 96" name="T23"/>
                  <a:gd fmla="*/ 48 w 96" name="T24"/>
                  <a:gd fmla="*/ 88 h 96" name="T25"/>
                  <a:gd fmla="*/ 87 w 96" name="T26"/>
                  <a:gd fmla="*/ 68 h 96" name="T27"/>
                  <a:gd fmla="*/ 73 w 96" name="T28"/>
                  <a:gd fmla="*/ 51 h 96" name="T29"/>
                  <a:gd fmla="*/ 72 w 96" name="T30"/>
                  <a:gd fmla="*/ 48 h 96" name="T31"/>
                  <a:gd fmla="*/ 72 w 96" name="T32"/>
                  <a:gd fmla="*/ 47 h 96" name="T33"/>
                  <a:gd fmla="*/ 69 w 96" name="T34"/>
                  <a:gd fmla="*/ 21 h 96" name="T35"/>
                  <a:gd fmla="*/ 48 w 96" name="T36"/>
                  <a:gd fmla="*/ 8 h 96" name="T37"/>
                  <a:gd fmla="*/ 27 w 96" name="T38"/>
                  <a:gd fmla="*/ 21 h 96" name="T39"/>
                  <a:gd fmla="*/ 24 w 96" name="T40"/>
                  <a:gd fmla="*/ 47 h 96" name="T41"/>
                  <a:gd fmla="*/ 24 w 96" name="T42"/>
                  <a:gd fmla="*/ 48 h 96" name="T43"/>
                  <a:gd fmla="*/ 23 w 96" name="T44"/>
                  <a:gd fmla="*/ 51 h 96" name="T45"/>
                  <a:gd fmla="*/ 9 w 96" name="T46"/>
                  <a:gd fmla="*/ 68 h 96" name="T4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b="b" l="0" r="r" t="0"/>
                <a:pathLst>
                  <a:path h="96" w="96">
                    <a:moveTo>
                      <a:pt x="48" y="96"/>
                    </a:moveTo>
                    <a:cubicBezTo>
                      <a:pt x="24" y="96"/>
                      <a:pt x="7" y="82"/>
                      <a:pt x="0" y="70"/>
                    </a:cubicBezTo>
                    <a:cubicBezTo>
                      <a:pt x="0" y="68"/>
                      <a:pt x="0" y="67"/>
                      <a:pt x="1" y="66"/>
                    </a:cubicBezTo>
                    <a:cubicBezTo>
                      <a:pt x="16" y="47"/>
                      <a:pt x="16" y="47"/>
                      <a:pt x="16" y="47"/>
                    </a:cubicBezTo>
                    <a:cubicBezTo>
                      <a:pt x="16" y="38"/>
                      <a:pt x="16" y="27"/>
                      <a:pt x="20" y="18"/>
                    </a:cubicBezTo>
                    <a:cubicBezTo>
                      <a:pt x="25" y="6"/>
                      <a:pt x="34" y="0"/>
                      <a:pt x="48" y="0"/>
                    </a:cubicBezTo>
                    <a:cubicBezTo>
                      <a:pt x="62" y="0"/>
                      <a:pt x="71" y="6"/>
                      <a:pt x="76" y="18"/>
                    </a:cubicBezTo>
                    <a:cubicBezTo>
                      <a:pt x="80" y="27"/>
                      <a:pt x="80" y="38"/>
                      <a:pt x="80" y="47"/>
                    </a:cubicBezTo>
                    <a:cubicBezTo>
                      <a:pt x="95" y="66"/>
                      <a:pt x="95" y="66"/>
                      <a:pt x="95" y="66"/>
                    </a:cubicBezTo>
                    <a:cubicBezTo>
                      <a:pt x="96" y="67"/>
                      <a:pt x="96" y="68"/>
                      <a:pt x="96" y="70"/>
                    </a:cubicBezTo>
                    <a:cubicBezTo>
                      <a:pt x="89" y="82"/>
                      <a:pt x="72" y="96"/>
                      <a:pt x="48" y="96"/>
                    </a:cubicBezTo>
                    <a:close/>
                    <a:moveTo>
                      <a:pt x="9" y="68"/>
                    </a:moveTo>
                    <a:cubicBezTo>
                      <a:pt x="14" y="77"/>
                      <a:pt x="28" y="88"/>
                      <a:pt x="48" y="88"/>
                    </a:cubicBezTo>
                    <a:cubicBezTo>
                      <a:pt x="68" y="88"/>
                      <a:pt x="82" y="77"/>
                      <a:pt x="87" y="68"/>
                    </a:cubicBezTo>
                    <a:cubicBezTo>
                      <a:pt x="73" y="51"/>
                      <a:pt x="73" y="51"/>
                      <a:pt x="73" y="51"/>
                    </a:cubicBezTo>
                    <a:cubicBezTo>
                      <a:pt x="72" y="50"/>
                      <a:pt x="72" y="49"/>
                      <a:pt x="72" y="48"/>
                    </a:cubicBezTo>
                    <a:cubicBezTo>
                      <a:pt x="72" y="47"/>
                      <a:pt x="72" y="47"/>
                      <a:pt x="72" y="47"/>
                    </a:cubicBezTo>
                    <a:cubicBezTo>
                      <a:pt x="72" y="40"/>
                      <a:pt x="72" y="29"/>
                      <a:pt x="69" y="21"/>
                    </a:cubicBezTo>
                    <a:cubicBezTo>
                      <a:pt x="65" y="12"/>
                      <a:pt x="59" y="8"/>
                      <a:pt x="48" y="8"/>
                    </a:cubicBezTo>
                    <a:cubicBezTo>
                      <a:pt x="37" y="8"/>
                      <a:pt x="31" y="12"/>
                      <a:pt x="27" y="21"/>
                    </a:cubicBezTo>
                    <a:cubicBezTo>
                      <a:pt x="24" y="29"/>
                      <a:pt x="24" y="40"/>
                      <a:pt x="24" y="47"/>
                    </a:cubicBezTo>
                    <a:cubicBezTo>
                      <a:pt x="24" y="48"/>
                      <a:pt x="24" y="48"/>
                      <a:pt x="24" y="48"/>
                    </a:cubicBezTo>
                    <a:cubicBezTo>
                      <a:pt x="24" y="49"/>
                      <a:pt x="24" y="50"/>
                      <a:pt x="23" y="51"/>
                    </a:cubicBezTo>
                    <a:lnTo>
                      <a:pt x="9" y="68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 sz="2400"/>
              </a:p>
            </p:txBody>
          </p:sp>
          <p:sp>
            <p:nvSpPr>
              <p:cNvPr id="72" name="Freeform 525"/>
              <p:cNvSpPr/>
              <p:nvPr/>
            </p:nvSpPr>
            <p:spPr bwMode="auto">
              <a:xfrm>
                <a:off x="3891625" y="5833430"/>
                <a:ext cx="80971" cy="73991"/>
              </a:xfrm>
              <a:custGeom>
                <a:gdLst>
                  <a:gd fmla="*/ 44 w 49" name="T0"/>
                  <a:gd fmla="*/ 45 h 45" name="T1"/>
                  <a:gd fmla="*/ 41 w 49" name="T2"/>
                  <a:gd fmla="*/ 43 h 45" name="T3"/>
                  <a:gd fmla="*/ 16 w 49" name="T4"/>
                  <a:gd fmla="*/ 33 h 45" name="T5"/>
                  <a:gd fmla="*/ 0 w 49" name="T6"/>
                  <a:gd fmla="*/ 18 h 45" name="T7"/>
                  <a:gd fmla="*/ 0 w 49" name="T8"/>
                  <a:gd fmla="*/ 4 h 45" name="T9"/>
                  <a:gd fmla="*/ 4 w 49" name="T10"/>
                  <a:gd fmla="*/ 0 h 45" name="T11"/>
                  <a:gd fmla="*/ 8 w 49" name="T12"/>
                  <a:gd fmla="*/ 4 h 45" name="T13"/>
                  <a:gd fmla="*/ 8 w 49" name="T14"/>
                  <a:gd fmla="*/ 18 h 45" name="T15"/>
                  <a:gd fmla="*/ 16 w 49" name="T16"/>
                  <a:gd fmla="*/ 25 h 45" name="T17"/>
                  <a:gd fmla="*/ 48 w 49" name="T18"/>
                  <a:gd fmla="*/ 39 h 45" name="T19"/>
                  <a:gd fmla="*/ 47 w 49" name="T20"/>
                  <a:gd fmla="*/ 44 h 45" name="T21"/>
                  <a:gd fmla="*/ 44 w 49" name="T22"/>
                  <a:gd fmla="*/ 45 h 45" name="T2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b="b" l="0" r="r" t="0"/>
                <a:pathLst>
                  <a:path h="45" w="49">
                    <a:moveTo>
                      <a:pt x="44" y="45"/>
                    </a:moveTo>
                    <a:cubicBezTo>
                      <a:pt x="43" y="45"/>
                      <a:pt x="42" y="44"/>
                      <a:pt x="41" y="43"/>
                    </a:cubicBezTo>
                    <a:cubicBezTo>
                      <a:pt x="36" y="36"/>
                      <a:pt x="28" y="33"/>
                      <a:pt x="16" y="33"/>
                    </a:cubicBezTo>
                    <a:cubicBezTo>
                      <a:pt x="8" y="33"/>
                      <a:pt x="0" y="26"/>
                      <a:pt x="0" y="18"/>
                    </a:cubicBezTo>
                    <a:cubicBezTo>
                      <a:pt x="0" y="4"/>
                      <a:pt x="0" y="4"/>
                      <a:pt x="0" y="4"/>
                    </a:cubicBezTo>
                    <a:cubicBezTo>
                      <a:pt x="0" y="2"/>
                      <a:pt x="2" y="0"/>
                      <a:pt x="4" y="0"/>
                    </a:cubicBezTo>
                    <a:cubicBezTo>
                      <a:pt x="6" y="0"/>
                      <a:pt x="8" y="2"/>
                      <a:pt x="8" y="4"/>
                    </a:cubicBezTo>
                    <a:cubicBezTo>
                      <a:pt x="8" y="18"/>
                      <a:pt x="8" y="18"/>
                      <a:pt x="8" y="18"/>
                    </a:cubicBezTo>
                    <a:cubicBezTo>
                      <a:pt x="8" y="21"/>
                      <a:pt x="12" y="25"/>
                      <a:pt x="16" y="25"/>
                    </a:cubicBezTo>
                    <a:cubicBezTo>
                      <a:pt x="30" y="25"/>
                      <a:pt x="41" y="29"/>
                      <a:pt x="48" y="39"/>
                    </a:cubicBezTo>
                    <a:cubicBezTo>
                      <a:pt x="49" y="41"/>
                      <a:pt x="48" y="43"/>
                      <a:pt x="47" y="44"/>
                    </a:cubicBezTo>
                    <a:cubicBezTo>
                      <a:pt x="46" y="45"/>
                      <a:pt x="45" y="45"/>
                      <a:pt x="44" y="45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 sz="2400"/>
              </a:p>
            </p:txBody>
          </p:sp>
          <p:sp>
            <p:nvSpPr>
              <p:cNvPr id="73" name="Freeform 526"/>
              <p:cNvSpPr/>
              <p:nvPr/>
            </p:nvSpPr>
            <p:spPr bwMode="auto">
              <a:xfrm>
                <a:off x="3784129" y="5833430"/>
                <a:ext cx="80971" cy="73991"/>
              </a:xfrm>
              <a:custGeom>
                <a:gdLst>
                  <a:gd fmla="*/ 5 w 49" name="T0"/>
                  <a:gd fmla="*/ 45 h 45" name="T1"/>
                  <a:gd fmla="*/ 3 w 49" name="T2"/>
                  <a:gd fmla="*/ 44 h 45" name="T3"/>
                  <a:gd fmla="*/ 2 w 49" name="T4"/>
                  <a:gd fmla="*/ 38 h 45" name="T5"/>
                  <a:gd fmla="*/ 33 w 49" name="T6"/>
                  <a:gd fmla="*/ 25 h 45" name="T7"/>
                  <a:gd fmla="*/ 41 w 49" name="T8"/>
                  <a:gd fmla="*/ 18 h 45" name="T9"/>
                  <a:gd fmla="*/ 41 w 49" name="T10"/>
                  <a:gd fmla="*/ 4 h 45" name="T11"/>
                  <a:gd fmla="*/ 45 w 49" name="T12"/>
                  <a:gd fmla="*/ 0 h 45" name="T13"/>
                  <a:gd fmla="*/ 49 w 49" name="T14"/>
                  <a:gd fmla="*/ 4 h 45" name="T15"/>
                  <a:gd fmla="*/ 49 w 49" name="T16"/>
                  <a:gd fmla="*/ 18 h 45" name="T17"/>
                  <a:gd fmla="*/ 33 w 49" name="T18"/>
                  <a:gd fmla="*/ 33 h 45" name="T19"/>
                  <a:gd fmla="*/ 8 w 49" name="T20"/>
                  <a:gd fmla="*/ 43 h 45" name="T21"/>
                  <a:gd fmla="*/ 5 w 49" name="T22"/>
                  <a:gd fmla="*/ 45 h 45" name="T2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b="b" l="0" r="r" t="0"/>
                <a:pathLst>
                  <a:path h="45" w="49">
                    <a:moveTo>
                      <a:pt x="5" y="45"/>
                    </a:moveTo>
                    <a:cubicBezTo>
                      <a:pt x="4" y="45"/>
                      <a:pt x="3" y="44"/>
                      <a:pt x="3" y="44"/>
                    </a:cubicBezTo>
                    <a:cubicBezTo>
                      <a:pt x="1" y="43"/>
                      <a:pt x="0" y="40"/>
                      <a:pt x="2" y="38"/>
                    </a:cubicBezTo>
                    <a:cubicBezTo>
                      <a:pt x="8" y="29"/>
                      <a:pt x="19" y="25"/>
                      <a:pt x="33" y="25"/>
                    </a:cubicBezTo>
                    <a:cubicBezTo>
                      <a:pt x="37" y="25"/>
                      <a:pt x="41" y="22"/>
                      <a:pt x="41" y="18"/>
                    </a:cubicBezTo>
                    <a:cubicBezTo>
                      <a:pt x="41" y="4"/>
                      <a:pt x="41" y="4"/>
                      <a:pt x="41" y="4"/>
                    </a:cubicBezTo>
                    <a:cubicBezTo>
                      <a:pt x="41" y="2"/>
                      <a:pt x="43" y="0"/>
                      <a:pt x="45" y="0"/>
                    </a:cubicBezTo>
                    <a:cubicBezTo>
                      <a:pt x="47" y="0"/>
                      <a:pt x="49" y="2"/>
                      <a:pt x="49" y="4"/>
                    </a:cubicBezTo>
                    <a:cubicBezTo>
                      <a:pt x="49" y="18"/>
                      <a:pt x="49" y="18"/>
                      <a:pt x="49" y="18"/>
                    </a:cubicBezTo>
                    <a:cubicBezTo>
                      <a:pt x="49" y="26"/>
                      <a:pt x="41" y="33"/>
                      <a:pt x="33" y="33"/>
                    </a:cubicBezTo>
                    <a:cubicBezTo>
                      <a:pt x="21" y="33"/>
                      <a:pt x="13" y="36"/>
                      <a:pt x="8" y="43"/>
                    </a:cubicBezTo>
                    <a:cubicBezTo>
                      <a:pt x="7" y="44"/>
                      <a:pt x="6" y="45"/>
                      <a:pt x="5" y="45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 sz="2400"/>
              </a:p>
            </p:txBody>
          </p:sp>
        </p:grpSp>
      </p:grpSp>
      <p:sp>
        <p:nvSpPr>
          <p:cNvPr id="96" name="Freeform 102"/>
          <p:cNvSpPr/>
          <p:nvPr/>
        </p:nvSpPr>
        <p:spPr bwMode="auto">
          <a:xfrm>
            <a:off x="5361129" y="3391272"/>
            <a:ext cx="1313180" cy="579120"/>
          </a:xfrm>
          <a:custGeom>
            <a:gdLst>
              <a:gd fmla="*/ 136 w 155" name="T0"/>
              <a:gd fmla="*/ 90 h 96" name="T1"/>
              <a:gd fmla="*/ 134 w 155" name="T2"/>
              <a:gd fmla="*/ 81 h 96" name="T3"/>
              <a:gd fmla="*/ 146 w 155" name="T4"/>
              <a:gd fmla="*/ 78 h 96" name="T5"/>
              <a:gd fmla="*/ 151 w 155" name="T6"/>
              <a:gd fmla="*/ 73 h 96" name="T7"/>
              <a:gd fmla="*/ 155 w 155" name="T8"/>
              <a:gd fmla="*/ 63 h 96" name="T9"/>
              <a:gd fmla="*/ 142 w 155" name="T10"/>
              <a:gd fmla="*/ 62 h 96" name="T11"/>
              <a:gd fmla="*/ 134 w 155" name="T12"/>
              <a:gd fmla="*/ 72 h 96" name="T13"/>
              <a:gd fmla="*/ 127 w 155" name="T14"/>
              <a:gd fmla="*/ 76 h 96" name="T15"/>
              <a:gd fmla="*/ 109 w 155" name="T16"/>
              <a:gd fmla="*/ 76 h 96" name="T17"/>
              <a:gd fmla="*/ 101 w 155" name="T18"/>
              <a:gd fmla="*/ 64 h 96" name="T19"/>
              <a:gd fmla="*/ 101 w 155" name="T20"/>
              <a:gd fmla="*/ 40 h 96" name="T21"/>
              <a:gd fmla="*/ 99 w 155" name="T22"/>
              <a:gd fmla="*/ 37 h 96" name="T23"/>
              <a:gd fmla="*/ 91 w 155" name="T24"/>
              <a:gd fmla="*/ 32 h 96" name="T25"/>
              <a:gd fmla="*/ 85 w 155" name="T26"/>
              <a:gd fmla="*/ 21 h 96" name="T27"/>
              <a:gd fmla="*/ 72 w 155" name="T28"/>
              <a:gd fmla="*/ 20 h 96" name="T29"/>
              <a:gd fmla="*/ 64 w 155" name="T30"/>
              <a:gd fmla="*/ 14 h 96" name="T31"/>
              <a:gd fmla="*/ 55 w 155" name="T32"/>
              <a:gd fmla="*/ 5 h 96" name="T33"/>
              <a:gd fmla="*/ 45 w 155" name="T34"/>
              <a:gd fmla="*/ 7 h 96" name="T35"/>
              <a:gd fmla="*/ 18 w 155" name="T36"/>
              <a:gd fmla="*/ 3 h 96" name="T37"/>
              <a:gd fmla="*/ 0 w 155" name="T38"/>
              <a:gd fmla="*/ 1 h 96" name="T39"/>
              <a:gd fmla="*/ 7 w 155" name="T40"/>
              <a:gd fmla="*/ 15 h 96" name="T41"/>
              <a:gd fmla="*/ 16 w 155" name="T42"/>
              <a:gd fmla="*/ 27 h 96" name="T43"/>
              <a:gd fmla="*/ 18 w 155" name="T44"/>
              <a:gd fmla="*/ 32 h 96" name="T45"/>
              <a:gd fmla="*/ 25 w 155" name="T46"/>
              <a:gd fmla="*/ 42 h 96" name="T47"/>
              <a:gd fmla="*/ 36 w 155" name="T48"/>
              <a:gd fmla="*/ 54 h 96" name="T49"/>
              <a:gd fmla="*/ 38 w 155" name="T50"/>
              <a:gd fmla="*/ 48 h 96" name="T51"/>
              <a:gd fmla="*/ 32 w 155" name="T52"/>
              <a:gd fmla="*/ 42 h 96" name="T53"/>
              <a:gd fmla="*/ 23 w 155" name="T54"/>
              <a:gd fmla="*/ 27 h 96" name="T55"/>
              <a:gd fmla="*/ 20 w 155" name="T56"/>
              <a:gd fmla="*/ 19 h 96" name="T57"/>
              <a:gd fmla="*/ 13 w 155" name="T58"/>
              <a:gd fmla="*/ 13 h 96" name="T59"/>
              <a:gd fmla="*/ 13 w 155" name="T60"/>
              <a:gd fmla="*/ 5 h 96" name="T61"/>
              <a:gd fmla="*/ 18 w 155" name="T62"/>
              <a:gd fmla="*/ 7 h 96" name="T63"/>
              <a:gd fmla="*/ 22 w 155" name="T64"/>
              <a:gd fmla="*/ 14 h 96" name="T65"/>
              <a:gd fmla="*/ 25 w 155" name="T66"/>
              <a:gd fmla="*/ 21 h 96" name="T67"/>
              <a:gd fmla="*/ 33 w 155" name="T68"/>
              <a:gd fmla="*/ 27 h 96" name="T69"/>
              <a:gd fmla="*/ 39 w 155" name="T70"/>
              <a:gd fmla="*/ 33 h 96" name="T71"/>
              <a:gd fmla="*/ 43 w 155" name="T72"/>
              <a:gd fmla="*/ 40 h 96" name="T73"/>
              <a:gd fmla="*/ 58 w 155" name="T74"/>
              <a:gd fmla="*/ 56 h 96" name="T75"/>
              <a:gd fmla="*/ 60 w 155" name="T76"/>
              <a:gd fmla="*/ 65 h 96" name="T77"/>
              <a:gd fmla="*/ 63 w 155" name="T78"/>
              <a:gd fmla="*/ 74 h 96" name="T79"/>
              <a:gd fmla="*/ 78 w 155" name="T80"/>
              <a:gd fmla="*/ 81 h 96" name="T81"/>
              <a:gd fmla="*/ 100 w 155" name="T82"/>
              <a:gd fmla="*/ 91 h 96" name="T83"/>
              <a:gd fmla="*/ 120 w 155" name="T84"/>
              <a:gd fmla="*/ 92 h 96" name="T85"/>
              <a:gd fmla="*/ 129 w 155" name="T86"/>
              <a:gd fmla="*/ 91 h 96" name="T87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b="b" l="0" r="r" t="0"/>
            <a:pathLst>
              <a:path h="96" w="155">
                <a:moveTo>
                  <a:pt x="129" y="91"/>
                </a:moveTo>
                <a:cubicBezTo>
                  <a:pt x="130" y="90"/>
                  <a:pt x="135" y="91"/>
                  <a:pt x="136" y="90"/>
                </a:cubicBezTo>
                <a:cubicBezTo>
                  <a:pt x="136" y="88"/>
                  <a:pt x="132" y="85"/>
                  <a:pt x="132" y="85"/>
                </a:cubicBezTo>
                <a:cubicBezTo>
                  <a:pt x="133" y="85"/>
                  <a:pt x="133" y="81"/>
                  <a:pt x="134" y="81"/>
                </a:cubicBezTo>
                <a:cubicBezTo>
                  <a:pt x="135" y="81"/>
                  <a:pt x="143" y="81"/>
                  <a:pt x="143" y="81"/>
                </a:cubicBezTo>
                <a:cubicBezTo>
                  <a:pt x="144" y="81"/>
                  <a:pt x="145" y="78"/>
                  <a:pt x="146" y="78"/>
                </a:cubicBezTo>
                <a:cubicBezTo>
                  <a:pt x="147" y="78"/>
                  <a:pt x="148" y="79"/>
                  <a:pt x="149" y="79"/>
                </a:cubicBezTo>
                <a:cubicBezTo>
                  <a:pt x="150" y="78"/>
                  <a:pt x="151" y="75"/>
                  <a:pt x="151" y="73"/>
                </a:cubicBezTo>
                <a:cubicBezTo>
                  <a:pt x="151" y="69"/>
                  <a:pt x="150" y="68"/>
                  <a:pt x="152" y="67"/>
                </a:cubicBezTo>
                <a:cubicBezTo>
                  <a:pt x="153" y="65"/>
                  <a:pt x="155" y="65"/>
                  <a:pt x="155" y="63"/>
                </a:cubicBezTo>
                <a:cubicBezTo>
                  <a:pt x="154" y="60"/>
                  <a:pt x="152" y="63"/>
                  <a:pt x="150" y="61"/>
                </a:cubicBezTo>
                <a:cubicBezTo>
                  <a:pt x="149" y="60"/>
                  <a:pt x="147" y="61"/>
                  <a:pt x="142" y="62"/>
                </a:cubicBezTo>
                <a:cubicBezTo>
                  <a:pt x="138" y="62"/>
                  <a:pt x="136" y="64"/>
                  <a:pt x="136" y="68"/>
                </a:cubicBezTo>
                <a:cubicBezTo>
                  <a:pt x="136" y="71"/>
                  <a:pt x="134" y="69"/>
                  <a:pt x="134" y="72"/>
                </a:cubicBezTo>
                <a:cubicBezTo>
                  <a:pt x="134" y="75"/>
                  <a:pt x="131" y="75"/>
                  <a:pt x="131" y="77"/>
                </a:cubicBezTo>
                <a:cubicBezTo>
                  <a:pt x="131" y="79"/>
                  <a:pt x="128" y="77"/>
                  <a:pt x="127" y="76"/>
                </a:cubicBezTo>
                <a:cubicBezTo>
                  <a:pt x="126" y="76"/>
                  <a:pt x="116" y="79"/>
                  <a:pt x="115" y="79"/>
                </a:cubicBezTo>
                <a:cubicBezTo>
                  <a:pt x="114" y="79"/>
                  <a:pt x="111" y="76"/>
                  <a:pt x="109" y="76"/>
                </a:cubicBezTo>
                <a:cubicBezTo>
                  <a:pt x="107" y="76"/>
                  <a:pt x="107" y="73"/>
                  <a:pt x="106" y="71"/>
                </a:cubicBezTo>
                <a:cubicBezTo>
                  <a:pt x="106" y="69"/>
                  <a:pt x="103" y="67"/>
                  <a:pt x="101" y="64"/>
                </a:cubicBezTo>
                <a:cubicBezTo>
                  <a:pt x="99" y="62"/>
                  <a:pt x="99" y="57"/>
                  <a:pt x="99" y="54"/>
                </a:cubicBezTo>
                <a:cubicBezTo>
                  <a:pt x="99" y="51"/>
                  <a:pt x="99" y="46"/>
                  <a:pt x="101" y="40"/>
                </a:cubicBezTo>
                <a:cubicBezTo>
                  <a:pt x="101" y="39"/>
                  <a:pt x="101" y="39"/>
                  <a:pt x="101" y="38"/>
                </a:cubicBezTo>
                <a:cubicBezTo>
                  <a:pt x="100" y="38"/>
                  <a:pt x="100" y="37"/>
                  <a:pt x="99" y="37"/>
                </a:cubicBezTo>
                <a:cubicBezTo>
                  <a:pt x="97" y="37"/>
                  <a:pt x="93" y="35"/>
                  <a:pt x="92" y="35"/>
                </a:cubicBezTo>
                <a:cubicBezTo>
                  <a:pt x="91" y="35"/>
                  <a:pt x="91" y="33"/>
                  <a:pt x="91" y="32"/>
                </a:cubicBezTo>
                <a:cubicBezTo>
                  <a:pt x="90" y="31"/>
                  <a:pt x="90" y="29"/>
                  <a:pt x="89" y="28"/>
                </a:cubicBezTo>
                <a:cubicBezTo>
                  <a:pt x="88" y="27"/>
                  <a:pt x="85" y="24"/>
                  <a:pt x="85" y="21"/>
                </a:cubicBezTo>
                <a:cubicBezTo>
                  <a:pt x="84" y="18"/>
                  <a:pt x="78" y="16"/>
                  <a:pt x="75" y="16"/>
                </a:cubicBezTo>
                <a:cubicBezTo>
                  <a:pt x="73" y="16"/>
                  <a:pt x="72" y="20"/>
                  <a:pt x="72" y="20"/>
                </a:cubicBezTo>
                <a:cubicBezTo>
                  <a:pt x="71" y="21"/>
                  <a:pt x="67" y="18"/>
                  <a:pt x="66" y="17"/>
                </a:cubicBezTo>
                <a:cubicBezTo>
                  <a:pt x="64" y="17"/>
                  <a:pt x="64" y="16"/>
                  <a:pt x="64" y="14"/>
                </a:cubicBezTo>
                <a:cubicBezTo>
                  <a:pt x="64" y="13"/>
                  <a:pt x="61" y="10"/>
                  <a:pt x="61" y="10"/>
                </a:cubicBezTo>
                <a:cubicBezTo>
                  <a:pt x="60" y="10"/>
                  <a:pt x="55" y="5"/>
                  <a:pt x="55" y="5"/>
                </a:cubicBezTo>
                <a:cubicBezTo>
                  <a:pt x="47" y="5"/>
                  <a:pt x="47" y="5"/>
                  <a:pt x="47" y="5"/>
                </a:cubicBezTo>
                <a:cubicBezTo>
                  <a:pt x="45" y="7"/>
                  <a:pt x="45" y="7"/>
                  <a:pt x="45" y="7"/>
                </a:cubicBezTo>
                <a:cubicBezTo>
                  <a:pt x="31" y="7"/>
                  <a:pt x="31" y="7"/>
                  <a:pt x="31" y="7"/>
                </a:cubicBezTo>
                <a:cubicBezTo>
                  <a:pt x="31" y="7"/>
                  <a:pt x="20" y="3"/>
                  <a:pt x="18" y="3"/>
                </a:cubicBezTo>
                <a:cubicBezTo>
                  <a:pt x="15" y="2"/>
                  <a:pt x="12" y="0"/>
                  <a:pt x="12" y="0"/>
                </a:cubicBezTo>
                <a:cubicBezTo>
                  <a:pt x="0" y="1"/>
                  <a:pt x="0" y="1"/>
                  <a:pt x="0" y="1"/>
                </a:cubicBezTo>
                <a:cubicBezTo>
                  <a:pt x="1" y="3"/>
                  <a:pt x="2" y="4"/>
                  <a:pt x="3" y="5"/>
                </a:cubicBezTo>
                <a:cubicBezTo>
                  <a:pt x="5" y="8"/>
                  <a:pt x="7" y="14"/>
                  <a:pt x="7" y="15"/>
                </a:cubicBezTo>
                <a:cubicBezTo>
                  <a:pt x="7" y="17"/>
                  <a:pt x="11" y="19"/>
                  <a:pt x="13" y="20"/>
                </a:cubicBezTo>
                <a:cubicBezTo>
                  <a:pt x="16" y="22"/>
                  <a:pt x="16" y="26"/>
                  <a:pt x="16" y="27"/>
                </a:cubicBezTo>
                <a:cubicBezTo>
                  <a:pt x="16" y="28"/>
                  <a:pt x="12" y="27"/>
                  <a:pt x="12" y="28"/>
                </a:cubicBezTo>
                <a:cubicBezTo>
                  <a:pt x="12" y="29"/>
                  <a:pt x="16" y="33"/>
                  <a:pt x="18" y="32"/>
                </a:cubicBezTo>
                <a:cubicBezTo>
                  <a:pt x="20" y="32"/>
                  <a:pt x="21" y="33"/>
                  <a:pt x="24" y="36"/>
                </a:cubicBezTo>
                <a:cubicBezTo>
                  <a:pt x="27" y="38"/>
                  <a:pt x="26" y="41"/>
                  <a:pt x="25" y="42"/>
                </a:cubicBezTo>
                <a:cubicBezTo>
                  <a:pt x="24" y="43"/>
                  <a:pt x="27" y="45"/>
                  <a:pt x="31" y="47"/>
                </a:cubicBezTo>
                <a:cubicBezTo>
                  <a:pt x="35" y="50"/>
                  <a:pt x="36" y="53"/>
                  <a:pt x="36" y="54"/>
                </a:cubicBezTo>
                <a:cubicBezTo>
                  <a:pt x="37" y="55"/>
                  <a:pt x="38" y="54"/>
                  <a:pt x="39" y="52"/>
                </a:cubicBezTo>
                <a:cubicBezTo>
                  <a:pt x="39" y="51"/>
                  <a:pt x="38" y="50"/>
                  <a:pt x="38" y="48"/>
                </a:cubicBezTo>
                <a:cubicBezTo>
                  <a:pt x="38" y="46"/>
                  <a:pt x="35" y="47"/>
                  <a:pt x="34" y="46"/>
                </a:cubicBezTo>
                <a:cubicBezTo>
                  <a:pt x="32" y="46"/>
                  <a:pt x="34" y="43"/>
                  <a:pt x="32" y="42"/>
                </a:cubicBezTo>
                <a:cubicBezTo>
                  <a:pt x="31" y="40"/>
                  <a:pt x="30" y="37"/>
                  <a:pt x="29" y="35"/>
                </a:cubicBezTo>
                <a:cubicBezTo>
                  <a:pt x="28" y="32"/>
                  <a:pt x="25" y="30"/>
                  <a:pt x="23" y="27"/>
                </a:cubicBezTo>
                <a:cubicBezTo>
                  <a:pt x="22" y="24"/>
                  <a:pt x="20" y="22"/>
                  <a:pt x="19" y="21"/>
                </a:cubicBezTo>
                <a:cubicBezTo>
                  <a:pt x="18" y="21"/>
                  <a:pt x="21" y="20"/>
                  <a:pt x="20" y="19"/>
                </a:cubicBezTo>
                <a:cubicBezTo>
                  <a:pt x="19" y="18"/>
                  <a:pt x="18" y="18"/>
                  <a:pt x="16" y="17"/>
                </a:cubicBezTo>
                <a:cubicBezTo>
                  <a:pt x="14" y="16"/>
                  <a:pt x="13" y="15"/>
                  <a:pt x="13" y="13"/>
                </a:cubicBezTo>
                <a:cubicBezTo>
                  <a:pt x="13" y="11"/>
                  <a:pt x="12" y="7"/>
                  <a:pt x="11" y="5"/>
                </a:cubicBezTo>
                <a:cubicBezTo>
                  <a:pt x="11" y="4"/>
                  <a:pt x="13" y="4"/>
                  <a:pt x="13" y="5"/>
                </a:cubicBezTo>
                <a:cubicBezTo>
                  <a:pt x="14" y="6"/>
                  <a:pt x="14" y="6"/>
                  <a:pt x="15" y="6"/>
                </a:cubicBezTo>
                <a:cubicBezTo>
                  <a:pt x="16" y="5"/>
                  <a:pt x="17" y="6"/>
                  <a:pt x="18" y="7"/>
                </a:cubicBezTo>
                <a:cubicBezTo>
                  <a:pt x="18" y="8"/>
                  <a:pt x="20" y="7"/>
                  <a:pt x="21" y="8"/>
                </a:cubicBezTo>
                <a:cubicBezTo>
                  <a:pt x="22" y="8"/>
                  <a:pt x="19" y="9"/>
                  <a:pt x="22" y="14"/>
                </a:cubicBezTo>
                <a:cubicBezTo>
                  <a:pt x="25" y="19"/>
                  <a:pt x="23" y="16"/>
                  <a:pt x="23" y="20"/>
                </a:cubicBezTo>
                <a:cubicBezTo>
                  <a:pt x="23" y="23"/>
                  <a:pt x="25" y="22"/>
                  <a:pt x="25" y="21"/>
                </a:cubicBezTo>
                <a:cubicBezTo>
                  <a:pt x="26" y="21"/>
                  <a:pt x="27" y="22"/>
                  <a:pt x="29" y="24"/>
                </a:cubicBezTo>
                <a:cubicBezTo>
                  <a:pt x="30" y="26"/>
                  <a:pt x="33" y="26"/>
                  <a:pt x="33" y="27"/>
                </a:cubicBezTo>
                <a:cubicBezTo>
                  <a:pt x="33" y="28"/>
                  <a:pt x="34" y="30"/>
                  <a:pt x="36" y="30"/>
                </a:cubicBezTo>
                <a:cubicBezTo>
                  <a:pt x="38" y="31"/>
                  <a:pt x="38" y="33"/>
                  <a:pt x="39" y="33"/>
                </a:cubicBezTo>
                <a:cubicBezTo>
                  <a:pt x="40" y="33"/>
                  <a:pt x="41" y="35"/>
                  <a:pt x="40" y="36"/>
                </a:cubicBezTo>
                <a:cubicBezTo>
                  <a:pt x="39" y="38"/>
                  <a:pt x="40" y="39"/>
                  <a:pt x="43" y="40"/>
                </a:cubicBezTo>
                <a:cubicBezTo>
                  <a:pt x="46" y="41"/>
                  <a:pt x="45" y="42"/>
                  <a:pt x="47" y="44"/>
                </a:cubicBezTo>
                <a:cubicBezTo>
                  <a:pt x="50" y="46"/>
                  <a:pt x="57" y="54"/>
                  <a:pt x="58" y="56"/>
                </a:cubicBezTo>
                <a:cubicBezTo>
                  <a:pt x="60" y="58"/>
                  <a:pt x="60" y="60"/>
                  <a:pt x="61" y="62"/>
                </a:cubicBezTo>
                <a:cubicBezTo>
                  <a:pt x="61" y="63"/>
                  <a:pt x="60" y="64"/>
                  <a:pt x="60" y="65"/>
                </a:cubicBezTo>
                <a:cubicBezTo>
                  <a:pt x="61" y="67"/>
                  <a:pt x="59" y="66"/>
                  <a:pt x="59" y="67"/>
                </a:cubicBezTo>
                <a:cubicBezTo>
                  <a:pt x="59" y="68"/>
                  <a:pt x="60" y="73"/>
                  <a:pt x="63" y="74"/>
                </a:cubicBezTo>
                <a:cubicBezTo>
                  <a:pt x="65" y="74"/>
                  <a:pt x="68" y="77"/>
                  <a:pt x="70" y="78"/>
                </a:cubicBezTo>
                <a:cubicBezTo>
                  <a:pt x="72" y="80"/>
                  <a:pt x="75" y="80"/>
                  <a:pt x="78" y="81"/>
                </a:cubicBezTo>
                <a:cubicBezTo>
                  <a:pt x="81" y="82"/>
                  <a:pt x="84" y="85"/>
                  <a:pt x="88" y="86"/>
                </a:cubicBezTo>
                <a:cubicBezTo>
                  <a:pt x="93" y="87"/>
                  <a:pt x="97" y="89"/>
                  <a:pt x="100" y="91"/>
                </a:cubicBezTo>
                <a:cubicBezTo>
                  <a:pt x="103" y="93"/>
                  <a:pt x="106" y="92"/>
                  <a:pt x="110" y="90"/>
                </a:cubicBezTo>
                <a:cubicBezTo>
                  <a:pt x="114" y="89"/>
                  <a:pt x="117" y="91"/>
                  <a:pt x="120" y="92"/>
                </a:cubicBezTo>
                <a:cubicBezTo>
                  <a:pt x="121" y="92"/>
                  <a:pt x="123" y="94"/>
                  <a:pt x="125" y="96"/>
                </a:cubicBezTo>
                <a:cubicBezTo>
                  <a:pt x="127" y="93"/>
                  <a:pt x="129" y="91"/>
                  <a:pt x="129" y="91"/>
                </a:cubicBezTo>
                <a:close/>
              </a:path>
            </a:pathLst>
          </a:custGeom>
          <a:noFill/>
          <a:extLst/>
        </p:spPr>
        <p:txBody>
          <a:bodyPr rtlCol="0" wrap="none">
            <a:spAutoFit/>
          </a:bodyPr>
          <a:lstStyle/>
          <a:p>
            <a:pPr algn="ctr"/>
            <a:r>
              <a:rPr altLang="en-US" b="1" lang="zh-CN" smtClean="0" spc="300" sz="3200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  <a:latin charset="-122" pitchFamily="50" typeface="造字工房悦黑体验版纤细体"/>
                <a:ea charset="-122" pitchFamily="50" typeface="造字工房悦黑体验版纤细体"/>
                <a:cs charset="-34" panose="020b0304020202020204" pitchFamily="34" typeface="Cordia New"/>
              </a:rPr>
              <a:t>姓 名</a:t>
            </a:r>
          </a:p>
        </p:txBody>
      </p:sp>
    </p:spTree>
    <p:extLst>
      <p:ext uri="{BB962C8B-B14F-4D97-AF65-F5344CB8AC3E}">
        <p14:creationId val="3770506964"/>
      </p:ext>
    </p:extLst>
  </p:cSld>
  <p:clrMapOvr>
    <a:masterClrMapping/>
  </p:clrMapOvr>
  <p:transition/>
  <p:timing/>
</p:sld>
</file>

<file path=ppt/slides/slide2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79" name="组合 78"/>
          <p:cNvGrpSpPr/>
          <p:nvPr/>
        </p:nvGrpSpPr>
        <p:grpSpPr>
          <a:xfrm>
            <a:off x="559330" y="1955344"/>
            <a:ext cx="3660405" cy="1169551"/>
            <a:chOff x="559330" y="1896352"/>
            <a:chExt cx="3660405" cy="1169551"/>
          </a:xfrm>
        </p:grpSpPr>
        <p:sp>
          <p:nvSpPr>
            <p:cNvPr id="71" name="文本框 70"/>
            <p:cNvSpPr txBox="1"/>
            <p:nvPr/>
          </p:nvSpPr>
          <p:spPr>
            <a:xfrm>
              <a:off x="559330" y="1896352"/>
              <a:ext cx="3603572" cy="94488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r"/>
              <a:r>
                <a:rPr altLang="zh-CN" lang="en-US" sz="1400"/>
                <a:t>I’m a paragraph. Click here to add your own text and edit me. I’m a great place for you to tell a story and let your users know a little more about you.</a:t>
              </a:r>
            </a:p>
          </p:txBody>
        </p:sp>
        <p:sp>
          <p:nvSpPr>
            <p:cNvPr id="73" name="矩形 72"/>
            <p:cNvSpPr/>
            <p:nvPr/>
          </p:nvSpPr>
          <p:spPr>
            <a:xfrm>
              <a:off x="4174016" y="1952975"/>
              <a:ext cx="45719" cy="806011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grpSp>
        <p:nvGrpSpPr>
          <p:cNvPr id="80" name="组合 79"/>
          <p:cNvGrpSpPr/>
          <p:nvPr/>
        </p:nvGrpSpPr>
        <p:grpSpPr>
          <a:xfrm>
            <a:off x="985567" y="4562288"/>
            <a:ext cx="3218898" cy="955052"/>
            <a:chOff x="985567" y="4639562"/>
            <a:chExt cx="3218898" cy="955052"/>
          </a:xfrm>
        </p:grpSpPr>
        <p:sp>
          <p:nvSpPr>
            <p:cNvPr id="69" name="文本框 68"/>
            <p:cNvSpPr txBox="1"/>
            <p:nvPr/>
          </p:nvSpPr>
          <p:spPr>
            <a:xfrm>
              <a:off x="985567" y="4640507"/>
              <a:ext cx="3171366" cy="94488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r"/>
              <a:r>
                <a:rPr altLang="zh-CN" lang="en-US" sz="1400"/>
                <a:t>I’m a paragraph. Click here to add your own text and edit me. I’m a great place for you to tell a story and let your users know a little more about you.</a:t>
              </a:r>
            </a:p>
          </p:txBody>
        </p:sp>
        <p:sp>
          <p:nvSpPr>
            <p:cNvPr id="74" name="矩形 73"/>
            <p:cNvSpPr/>
            <p:nvPr/>
          </p:nvSpPr>
          <p:spPr>
            <a:xfrm>
              <a:off x="4158746" y="4639562"/>
              <a:ext cx="45719" cy="806011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grpSp>
        <p:nvGrpSpPr>
          <p:cNvPr id="77" name="组合 76"/>
          <p:cNvGrpSpPr/>
          <p:nvPr/>
        </p:nvGrpSpPr>
        <p:grpSpPr>
          <a:xfrm>
            <a:off x="8035083" y="1175243"/>
            <a:ext cx="3091956" cy="954107"/>
            <a:chOff x="8020337" y="1175243"/>
            <a:chExt cx="3091956" cy="954107"/>
          </a:xfrm>
        </p:grpSpPr>
        <p:sp>
          <p:nvSpPr>
            <p:cNvPr id="72" name="文本框 71"/>
            <p:cNvSpPr txBox="1"/>
            <p:nvPr/>
          </p:nvSpPr>
          <p:spPr>
            <a:xfrm>
              <a:off x="8078662" y="1175243"/>
              <a:ext cx="3033631" cy="94488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r>
                <a:rPr altLang="zh-CN" lang="en-US" sz="1400"/>
                <a:t>I’m a paragraph. Click here to add your own text and edit me. I’m a great place for you to tell a story and let your users know a little more about you.</a:t>
              </a:r>
            </a:p>
          </p:txBody>
        </p:sp>
        <p:sp>
          <p:nvSpPr>
            <p:cNvPr id="75" name="矩形 74"/>
            <p:cNvSpPr/>
            <p:nvPr/>
          </p:nvSpPr>
          <p:spPr>
            <a:xfrm>
              <a:off x="8020337" y="1233712"/>
              <a:ext cx="45719" cy="806011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grpSp>
        <p:nvGrpSpPr>
          <p:cNvPr id="78" name="组合 77"/>
          <p:cNvGrpSpPr/>
          <p:nvPr/>
        </p:nvGrpSpPr>
        <p:grpSpPr>
          <a:xfrm>
            <a:off x="8020337" y="2813490"/>
            <a:ext cx="3447058" cy="954107"/>
            <a:chOff x="8020337" y="2739750"/>
            <a:chExt cx="3447058" cy="954107"/>
          </a:xfrm>
        </p:grpSpPr>
        <p:sp>
          <p:nvSpPr>
            <p:cNvPr id="70" name="文本框 69"/>
            <p:cNvSpPr txBox="1"/>
            <p:nvPr/>
          </p:nvSpPr>
          <p:spPr>
            <a:xfrm>
              <a:off x="8075027" y="2739750"/>
              <a:ext cx="3392367" cy="94488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r>
                <a:rPr altLang="zh-CN" lang="en-US" sz="1400"/>
                <a:t>I’m a paragraph. Click here to add your own text and edit me. I’m a great place for you to tell a story and let your users know a little more about you.</a:t>
              </a:r>
            </a:p>
          </p:txBody>
        </p:sp>
        <p:sp>
          <p:nvSpPr>
            <p:cNvPr id="76" name="矩形 75"/>
            <p:cNvSpPr/>
            <p:nvPr/>
          </p:nvSpPr>
          <p:spPr>
            <a:xfrm>
              <a:off x="8020337" y="2789005"/>
              <a:ext cx="45719" cy="806011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grpSp>
        <p:nvGrpSpPr>
          <p:cNvPr id="40" name="组合 39"/>
          <p:cNvGrpSpPr/>
          <p:nvPr/>
        </p:nvGrpSpPr>
        <p:grpSpPr>
          <a:xfrm>
            <a:off x="5181210" y="913878"/>
            <a:ext cx="2064119" cy="5862107"/>
            <a:chOff x="22692" y="1253613"/>
            <a:chExt cx="1747114" cy="4961811"/>
          </a:xfrm>
        </p:grpSpPr>
        <p:cxnSp>
          <p:nvCxnSpPr>
            <p:cNvPr id="9" name="直接连接符 8"/>
            <p:cNvCxnSpPr/>
            <p:nvPr/>
          </p:nvCxnSpPr>
          <p:spPr>
            <a:xfrm>
              <a:off x="796413" y="1253613"/>
              <a:ext cx="1" cy="4961811"/>
            </a:xfrm>
            <a:prstGeom prst="line">
              <a:avLst/>
            </a:prstGeom>
            <a:ln w="22225">
              <a:solidFill>
                <a:schemeClr val="bg2">
                  <a:lumMod val="50000"/>
                  <a:alpha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直接连接符 10"/>
            <p:cNvCxnSpPr/>
            <p:nvPr/>
          </p:nvCxnSpPr>
          <p:spPr>
            <a:xfrm flipV="1">
              <a:off x="796414" y="1692664"/>
              <a:ext cx="324463" cy="1195301"/>
            </a:xfrm>
            <a:prstGeom prst="line">
              <a:avLst/>
            </a:prstGeom>
            <a:ln w="12700">
              <a:solidFill>
                <a:schemeClr val="bg2">
                  <a:lumMod val="50000"/>
                  <a:alpha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直接连接符 12"/>
            <p:cNvCxnSpPr/>
            <p:nvPr/>
          </p:nvCxnSpPr>
          <p:spPr>
            <a:xfrm flipV="1">
              <a:off x="922794" y="1706732"/>
              <a:ext cx="472909" cy="695065"/>
            </a:xfrm>
            <a:prstGeom prst="line">
              <a:avLst/>
            </a:prstGeom>
            <a:ln w="12700">
              <a:solidFill>
                <a:schemeClr val="bg2">
                  <a:lumMod val="50000"/>
                  <a:alpha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直接连接符 14"/>
            <p:cNvCxnSpPr/>
            <p:nvPr/>
          </p:nvCxnSpPr>
          <p:spPr>
            <a:xfrm flipH="1" flipV="1">
              <a:off x="425054" y="1312605"/>
              <a:ext cx="371359" cy="892992"/>
            </a:xfrm>
            <a:prstGeom prst="line">
              <a:avLst/>
            </a:prstGeom>
            <a:ln w="12700">
              <a:solidFill>
                <a:schemeClr val="bg2">
                  <a:lumMod val="50000"/>
                  <a:alpha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直接连接符 16"/>
            <p:cNvCxnSpPr/>
            <p:nvPr/>
          </p:nvCxnSpPr>
          <p:spPr>
            <a:xfrm flipH="1" flipV="1">
              <a:off x="551434" y="1312605"/>
              <a:ext cx="0" cy="324464"/>
            </a:xfrm>
            <a:prstGeom prst="line">
              <a:avLst/>
            </a:prstGeom>
            <a:ln w="12700">
              <a:solidFill>
                <a:schemeClr val="bg2">
                  <a:lumMod val="50000"/>
                  <a:alpha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直接连接符 18"/>
            <p:cNvCxnSpPr/>
            <p:nvPr/>
          </p:nvCxnSpPr>
          <p:spPr>
            <a:xfrm flipH="1" flipV="1">
              <a:off x="22692" y="2954215"/>
              <a:ext cx="773722" cy="1623683"/>
            </a:xfrm>
            <a:prstGeom prst="line">
              <a:avLst/>
            </a:prstGeom>
            <a:ln w="12700">
              <a:solidFill>
                <a:schemeClr val="bg2">
                  <a:lumMod val="50000"/>
                  <a:alpha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直接连接符 20"/>
            <p:cNvCxnSpPr/>
            <p:nvPr/>
          </p:nvCxnSpPr>
          <p:spPr>
            <a:xfrm flipH="1" flipV="1">
              <a:off x="365003" y="3094438"/>
              <a:ext cx="91452" cy="729061"/>
            </a:xfrm>
            <a:prstGeom prst="line">
              <a:avLst/>
            </a:prstGeom>
            <a:ln w="12700">
              <a:solidFill>
                <a:schemeClr val="bg2">
                  <a:lumMod val="50000"/>
                  <a:alpha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直接连接符 29"/>
            <p:cNvCxnSpPr/>
            <p:nvPr/>
          </p:nvCxnSpPr>
          <p:spPr>
            <a:xfrm flipH="1" flipV="1">
              <a:off x="339708" y="3937819"/>
              <a:ext cx="264487" cy="221226"/>
            </a:xfrm>
            <a:prstGeom prst="line">
              <a:avLst/>
            </a:prstGeom>
            <a:ln w="12700">
              <a:solidFill>
                <a:schemeClr val="bg2">
                  <a:lumMod val="50000"/>
                  <a:alpha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直接连接符 31"/>
            <p:cNvCxnSpPr/>
            <p:nvPr/>
          </p:nvCxnSpPr>
          <p:spPr>
            <a:xfrm flipV="1">
              <a:off x="796413" y="4159045"/>
              <a:ext cx="855108" cy="1356852"/>
            </a:xfrm>
            <a:prstGeom prst="line">
              <a:avLst/>
            </a:prstGeom>
            <a:ln w="12700">
              <a:solidFill>
                <a:schemeClr val="bg2">
                  <a:lumMod val="50000"/>
                  <a:alpha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直接连接符 33"/>
            <p:cNvCxnSpPr/>
            <p:nvPr/>
          </p:nvCxnSpPr>
          <p:spPr>
            <a:xfrm flipV="1">
              <a:off x="1178610" y="4577897"/>
              <a:ext cx="591196" cy="230077"/>
            </a:xfrm>
            <a:prstGeom prst="line">
              <a:avLst/>
            </a:prstGeom>
            <a:ln w="12700">
              <a:solidFill>
                <a:schemeClr val="bg2">
                  <a:lumMod val="50000"/>
                  <a:alpha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6" name="图表 5"/>
          <p:cNvGraphicFramePr/>
          <p:nvPr>
            <p:extLst/>
          </p:nvPr>
        </p:nvGraphicFramePr>
        <p:xfrm>
          <a:off x="4377459" y="299737"/>
          <a:ext cx="3443066" cy="7492495"/>
        </p:xfrm>
        <a:graphic>
          <a:graphicData uri="http://schemas.openxmlformats.org/drawingml/2006/chart">
            <c:chart xmlns:c="http://schemas.openxmlformats.org/drawingml/2006/chart" r:id="rId2"/>
          </a:graphicData>
        </a:graphic>
      </p:graphicFrame>
      <p:sp>
        <p:nvSpPr>
          <p:cNvPr id="36" name="Freeform 39"/>
          <p:cNvSpPr>
            <a:spLocks noEditPoints="1"/>
          </p:cNvSpPr>
          <p:nvPr/>
        </p:nvSpPr>
        <p:spPr bwMode="auto">
          <a:xfrm flipH="1">
            <a:off x="5401900" y="3687220"/>
            <a:ext cx="693418" cy="549006"/>
          </a:xfrm>
          <a:custGeom>
            <a:gdLst>
              <a:gd fmla="*/ 156 w 738" name="T0"/>
              <a:gd fmla="*/ 148 h 584" name="T1"/>
              <a:gd fmla="*/ 182 w 738" name="T2"/>
              <a:gd fmla="*/ 192 h 584" name="T3"/>
              <a:gd fmla="*/ 226 w 738" name="T4"/>
              <a:gd fmla="*/ 166 h 584" name="T5"/>
              <a:gd fmla="*/ 201 w 738" name="T6"/>
              <a:gd fmla="*/ 122 h 584" name="T7"/>
              <a:gd fmla="*/ 156 w 738" name="T8"/>
              <a:gd fmla="*/ 148 h 584" name="T9"/>
              <a:gd fmla="*/ 83 w 738" name="T10"/>
              <a:gd fmla="*/ 240 h 584" name="T11"/>
              <a:gd fmla="*/ 143 w 738" name="T12"/>
              <a:gd fmla="*/ 298 h 584" name="T13"/>
              <a:gd fmla="*/ 312 w 738" name="T14"/>
              <a:gd fmla="*/ 491 h 584" name="T15"/>
              <a:gd fmla="*/ 271 w 738" name="T16"/>
              <a:gd fmla="*/ 584 h 584" name="T17"/>
              <a:gd fmla="*/ 329 w 738" name="T18"/>
              <a:gd fmla="*/ 494 h 584" name="T19"/>
              <a:gd fmla="*/ 344 w 738" name="T20"/>
              <a:gd fmla="*/ 494 h 584" name="T21"/>
              <a:gd fmla="*/ 348 w 738" name="T22"/>
              <a:gd fmla="*/ 494 h 584" name="T23"/>
              <a:gd fmla="*/ 668 w 738" name="T24"/>
              <a:gd fmla="*/ 493 h 584" name="T25"/>
              <a:gd fmla="*/ 583 w 738" name="T26"/>
              <a:gd fmla="*/ 386 h 584" name="T27"/>
              <a:gd fmla="*/ 575 w 738" name="T28"/>
              <a:gd fmla="*/ 348 h 584" name="T29"/>
              <a:gd fmla="*/ 608 w 738" name="T30"/>
              <a:gd fmla="*/ 330 h 584" name="T31"/>
              <a:gd fmla="*/ 600 w 738" name="T32"/>
              <a:gd fmla="*/ 292 h 584" name="T33"/>
              <a:gd fmla="*/ 633 w 738" name="T34"/>
              <a:gd fmla="*/ 273 h 584" name="T35"/>
              <a:gd fmla="*/ 625 w 738" name="T36"/>
              <a:gd fmla="*/ 236 h 584" name="T37"/>
              <a:gd fmla="*/ 658 w 738" name="T38"/>
              <a:gd fmla="*/ 217 h 584" name="T39"/>
              <a:gd fmla="*/ 650 w 738" name="T40"/>
              <a:gd fmla="*/ 180 h 584" name="T41"/>
              <a:gd fmla="*/ 682 w 738" name="T42"/>
              <a:gd fmla="*/ 161 h 584" name="T43"/>
              <a:gd fmla="*/ 674 w 738" name="T44"/>
              <a:gd fmla="*/ 124 h 584" name="T45"/>
              <a:gd fmla="*/ 707 w 738" name="T46"/>
              <a:gd fmla="*/ 106 h 584" name="T47"/>
              <a:gd fmla="*/ 699 w 738" name="T48"/>
              <a:gd fmla="*/ 69 h 584" name="T49"/>
              <a:gd fmla="*/ 731 w 738" name="T50"/>
              <a:gd fmla="*/ 50 h 584" name="T51"/>
              <a:gd fmla="*/ 716 w 738" name="T52"/>
              <a:gd fmla="*/ 10 h 584" name="T53"/>
              <a:gd fmla="*/ 715 w 738" name="T54"/>
              <a:gd fmla="*/ 10 h 584" name="T55"/>
              <a:gd fmla="*/ 714 w 738" name="T56"/>
              <a:gd fmla="*/ 10 h 584" name="T57"/>
              <a:gd fmla="*/ 716 w 738" name="T58"/>
              <a:gd fmla="*/ 6 h 584" name="T59"/>
              <a:gd fmla="*/ 429 w 738" name="T60"/>
              <a:gd fmla="*/ 148 h 584" name="T61"/>
              <a:gd fmla="*/ 238 w 738" name="T62"/>
              <a:gd fmla="*/ 0 h 584" name="T63"/>
              <a:gd fmla="*/ 83 w 738" name="T64"/>
              <a:gd fmla="*/ 75 h 584" name="T65"/>
              <a:gd fmla="*/ 0 w 738" name="T66"/>
              <a:gd fmla="*/ 158 h 584" name="T67"/>
              <a:gd fmla="*/ 83 w 738" name="T68"/>
              <a:gd fmla="*/ 240 h 584" name="T69"/>
              <a:gd fmla="*/ 123 w 738" name="T70"/>
              <a:gd fmla="*/ 156 h 584" name="T71"/>
              <a:gd fmla="*/ 192 w 738" name="T72"/>
              <a:gd fmla="*/ 87 h 584" name="T73"/>
              <a:gd fmla="*/ 261 w 738" name="T74"/>
              <a:gd fmla="*/ 156 h 584" name="T75"/>
              <a:gd fmla="*/ 192 w 738" name="T76"/>
              <a:gd fmla="*/ 224 h 584" name="T77"/>
              <a:gd fmla="*/ 123 w 738" name="T78"/>
              <a:gd fmla="*/ 156 h 584" name="T79"/>
              <a:gd fmla="*/ 303 w 738" name="T80"/>
              <a:gd fmla="*/ 309 h 584" name="T81"/>
              <a:gd fmla="*/ 475 w 738" name="T82"/>
              <a:gd fmla="*/ 300 h 584" name="T83"/>
              <a:gd fmla="*/ 303 w 738" name="T84"/>
              <a:gd fmla="*/ 309 h 584" name="T85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</a:cxnLst>
            <a:rect b="b" l="0" r="r" t="0"/>
            <a:pathLst>
              <a:path h="584" w="738">
                <a:moveTo>
                  <a:pt x="156" y="148"/>
                </a:moveTo>
                <a:cubicBezTo>
                  <a:pt x="151" y="167"/>
                  <a:pt x="162" y="187"/>
                  <a:pt x="182" y="192"/>
                </a:cubicBezTo>
                <a:cubicBezTo>
                  <a:pt x="201" y="197"/>
                  <a:pt x="221" y="185"/>
                  <a:pt x="226" y="166"/>
                </a:cubicBezTo>
                <a:cubicBezTo>
                  <a:pt x="231" y="147"/>
                  <a:pt x="220" y="127"/>
                  <a:pt x="201" y="122"/>
                </a:cubicBezTo>
                <a:cubicBezTo>
                  <a:pt x="182" y="117"/>
                  <a:pt x="161" y="128"/>
                  <a:pt x="156" y="148"/>
                </a:cubicBezTo>
                <a:close/>
                <a:moveTo>
                  <a:pt x="83" y="240"/>
                </a:moveTo>
                <a:cubicBezTo>
                  <a:pt x="95" y="266"/>
                  <a:pt x="116" y="286"/>
                  <a:pt x="143" y="298"/>
                </a:cubicBezTo>
                <a:cubicBezTo>
                  <a:pt x="146" y="394"/>
                  <a:pt x="218" y="474"/>
                  <a:pt x="312" y="491"/>
                </a:cubicBezTo>
                <a:cubicBezTo>
                  <a:pt x="271" y="584"/>
                  <a:pt x="271" y="584"/>
                  <a:pt x="271" y="584"/>
                </a:cubicBezTo>
                <a:cubicBezTo>
                  <a:pt x="329" y="494"/>
                  <a:pt x="329" y="494"/>
                  <a:pt x="329" y="494"/>
                </a:cubicBezTo>
                <a:cubicBezTo>
                  <a:pt x="334" y="494"/>
                  <a:pt x="339" y="494"/>
                  <a:pt x="344" y="494"/>
                </a:cubicBezTo>
                <a:cubicBezTo>
                  <a:pt x="345" y="495"/>
                  <a:pt x="347" y="494"/>
                  <a:pt x="348" y="494"/>
                </a:cubicBezTo>
                <a:cubicBezTo>
                  <a:pt x="668" y="493"/>
                  <a:pt x="668" y="493"/>
                  <a:pt x="668" y="493"/>
                </a:cubicBezTo>
                <a:cubicBezTo>
                  <a:pt x="583" y="386"/>
                  <a:pt x="583" y="386"/>
                  <a:pt x="583" y="386"/>
                </a:cubicBezTo>
                <a:cubicBezTo>
                  <a:pt x="588" y="373"/>
                  <a:pt x="585" y="357"/>
                  <a:pt x="575" y="348"/>
                </a:cubicBezTo>
                <a:cubicBezTo>
                  <a:pt x="588" y="351"/>
                  <a:pt x="602" y="343"/>
                  <a:pt x="608" y="330"/>
                </a:cubicBezTo>
                <a:cubicBezTo>
                  <a:pt x="614" y="316"/>
                  <a:pt x="610" y="301"/>
                  <a:pt x="600" y="292"/>
                </a:cubicBezTo>
                <a:cubicBezTo>
                  <a:pt x="613" y="294"/>
                  <a:pt x="627" y="287"/>
                  <a:pt x="633" y="273"/>
                </a:cubicBezTo>
                <a:cubicBezTo>
                  <a:pt x="639" y="260"/>
                  <a:pt x="635" y="244"/>
                  <a:pt x="625" y="236"/>
                </a:cubicBezTo>
                <a:cubicBezTo>
                  <a:pt x="638" y="238"/>
                  <a:pt x="652" y="230"/>
                  <a:pt x="658" y="217"/>
                </a:cubicBezTo>
                <a:cubicBezTo>
                  <a:pt x="664" y="204"/>
                  <a:pt x="660" y="188"/>
                  <a:pt x="650" y="180"/>
                </a:cubicBezTo>
                <a:cubicBezTo>
                  <a:pt x="663" y="182"/>
                  <a:pt x="677" y="174"/>
                  <a:pt x="682" y="161"/>
                </a:cubicBezTo>
                <a:cubicBezTo>
                  <a:pt x="688" y="148"/>
                  <a:pt x="685" y="133"/>
                  <a:pt x="674" y="124"/>
                </a:cubicBezTo>
                <a:cubicBezTo>
                  <a:pt x="688" y="126"/>
                  <a:pt x="701" y="119"/>
                  <a:pt x="707" y="106"/>
                </a:cubicBezTo>
                <a:cubicBezTo>
                  <a:pt x="713" y="92"/>
                  <a:pt x="709" y="78"/>
                  <a:pt x="699" y="69"/>
                </a:cubicBezTo>
                <a:cubicBezTo>
                  <a:pt x="712" y="71"/>
                  <a:pt x="726" y="64"/>
                  <a:pt x="731" y="50"/>
                </a:cubicBezTo>
                <a:cubicBezTo>
                  <a:pt x="738" y="35"/>
                  <a:pt x="731" y="17"/>
                  <a:pt x="716" y="10"/>
                </a:cubicBezTo>
                <a:cubicBezTo>
                  <a:pt x="715" y="10"/>
                  <a:pt x="715" y="10"/>
                  <a:pt x="715" y="10"/>
                </a:cubicBezTo>
                <a:cubicBezTo>
                  <a:pt x="714" y="10"/>
                  <a:pt x="714" y="10"/>
                  <a:pt x="714" y="10"/>
                </a:cubicBezTo>
                <a:cubicBezTo>
                  <a:pt x="716" y="6"/>
                  <a:pt x="716" y="6"/>
                  <a:pt x="716" y="6"/>
                </a:cubicBezTo>
                <a:cubicBezTo>
                  <a:pt x="429" y="148"/>
                  <a:pt x="429" y="148"/>
                  <a:pt x="429" y="148"/>
                </a:cubicBezTo>
                <a:cubicBezTo>
                  <a:pt x="408" y="63"/>
                  <a:pt x="330" y="0"/>
                  <a:pt x="238" y="0"/>
                </a:cubicBezTo>
                <a:cubicBezTo>
                  <a:pt x="175" y="0"/>
                  <a:pt x="119" y="29"/>
                  <a:pt x="83" y="75"/>
                </a:cubicBezTo>
                <a:cubicBezTo>
                  <a:pt x="0" y="158"/>
                  <a:pt x="0" y="158"/>
                  <a:pt x="0" y="158"/>
                </a:cubicBezTo>
                <a:lnTo>
                  <a:pt x="83" y="240"/>
                </a:lnTo>
                <a:close/>
                <a:moveTo>
                  <a:pt x="123" y="156"/>
                </a:moveTo>
                <a:cubicBezTo>
                  <a:pt x="123" y="118"/>
                  <a:pt x="154" y="87"/>
                  <a:pt x="192" y="87"/>
                </a:cubicBezTo>
                <a:cubicBezTo>
                  <a:pt x="230" y="87"/>
                  <a:pt x="261" y="118"/>
                  <a:pt x="261" y="156"/>
                </a:cubicBezTo>
                <a:cubicBezTo>
                  <a:pt x="261" y="194"/>
                  <a:pt x="230" y="224"/>
                  <a:pt x="192" y="224"/>
                </a:cubicBezTo>
                <a:cubicBezTo>
                  <a:pt x="154" y="224"/>
                  <a:pt x="123" y="194"/>
                  <a:pt x="123" y="156"/>
                </a:cubicBezTo>
                <a:close/>
                <a:moveTo>
                  <a:pt x="303" y="309"/>
                </a:moveTo>
                <a:cubicBezTo>
                  <a:pt x="475" y="300"/>
                  <a:pt x="475" y="300"/>
                  <a:pt x="475" y="300"/>
                </a:cubicBezTo>
                <a:cubicBezTo>
                  <a:pt x="475" y="300"/>
                  <a:pt x="393" y="362"/>
                  <a:pt x="303" y="309"/>
                </a:cubicBez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  <a:effectLst>
            <a:innerShdw blurRad="63500" dir="16200000" dist="50800">
              <a:prstClr val="black">
                <a:alpha val="50000"/>
              </a:prstClr>
            </a:innerShdw>
          </a:effectLst>
          <a:extLst/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  <p:grpSp>
        <p:nvGrpSpPr>
          <p:cNvPr id="44" name="组合 43"/>
          <p:cNvGrpSpPr/>
          <p:nvPr/>
        </p:nvGrpSpPr>
        <p:grpSpPr>
          <a:xfrm rot="16200000">
            <a:off x="4641527" y="4371742"/>
            <a:ext cx="935520" cy="1111870"/>
            <a:chOff x="3953931" y="1926810"/>
            <a:chExt cx="791844" cy="941111"/>
          </a:xfrm>
        </p:grpSpPr>
        <p:sp>
          <p:nvSpPr>
            <p:cNvPr id="42" name="任意多边形 41"/>
            <p:cNvSpPr/>
            <p:nvPr/>
          </p:nvSpPr>
          <p:spPr>
            <a:xfrm>
              <a:off x="3953931" y="1937818"/>
              <a:ext cx="791844" cy="930103"/>
            </a:xfrm>
            <a:custGeom>
              <a:gdLst>
                <a:gd fmla="*/ 443133 w 886266" name="connsiteX0"/>
                <a:gd fmla="*/ 0 h 1041010" name="connsiteY0"/>
                <a:gd fmla="*/ 886266 w 886266" name="connsiteX1"/>
                <a:gd fmla="*/ 443133 h 1041010" name="connsiteY1"/>
                <a:gd fmla="*/ 532440 w 886266" name="connsiteX2"/>
                <a:gd fmla="*/ 877263 h 1041010" name="connsiteY2"/>
                <a:gd fmla="*/ 524611 w 886266" name="connsiteX3"/>
                <a:gd fmla="*/ 878052 h 1041010" name="connsiteY3"/>
                <a:gd fmla="*/ 443132 w 886266" name="connsiteX4"/>
                <a:gd fmla="*/ 1041010 h 1041010" name="connsiteY4"/>
                <a:gd fmla="*/ 361653 w 886266" name="connsiteX5"/>
                <a:gd fmla="*/ 878052 h 1041010" name="connsiteY5"/>
                <a:gd fmla="*/ 353826 w 886266" name="connsiteX6"/>
                <a:gd fmla="*/ 877263 h 1041010" name="connsiteY6"/>
                <a:gd fmla="*/ 0 w 886266" name="connsiteX7"/>
                <a:gd fmla="*/ 443133 h 1041010" name="connsiteY7"/>
                <a:gd fmla="*/ 443133 w 886266" name="connsiteX8"/>
                <a:gd fmla="*/ 0 h 1041010" name="connsiteY8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b="b" l="l" r="r" t="t"/>
              <a:pathLst>
                <a:path h="1041010" w="886265">
                  <a:moveTo>
                    <a:pt x="443133" y="0"/>
                  </a:moveTo>
                  <a:cubicBezTo>
                    <a:pt x="687869" y="0"/>
                    <a:pt x="886266" y="198397"/>
                    <a:pt x="886266" y="443133"/>
                  </a:cubicBezTo>
                  <a:cubicBezTo>
                    <a:pt x="886266" y="657277"/>
                    <a:pt x="734368" y="835943"/>
                    <a:pt x="532440" y="877263"/>
                  </a:cubicBezTo>
                  <a:lnTo>
                    <a:pt x="524611" y="878052"/>
                  </a:lnTo>
                  <a:lnTo>
                    <a:pt x="443132" y="1041010"/>
                  </a:lnTo>
                  <a:lnTo>
                    <a:pt x="361653" y="878052"/>
                  </a:lnTo>
                  <a:lnTo>
                    <a:pt x="353826" y="877263"/>
                  </a:lnTo>
                  <a:cubicBezTo>
                    <a:pt x="151898" y="835943"/>
                    <a:pt x="0" y="657277"/>
                    <a:pt x="0" y="443133"/>
                  </a:cubicBezTo>
                  <a:cubicBezTo>
                    <a:pt x="0" y="198397"/>
                    <a:pt x="198397" y="0"/>
                    <a:pt x="443133" y="0"/>
                  </a:cubicBezTo>
                  <a:close/>
                </a:path>
              </a:pathLst>
            </a:custGeom>
            <a:solidFill>
              <a:srgbClr val="F4F5F3"/>
            </a:solidFill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 sz="200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43" name="矩形 42"/>
            <p:cNvSpPr/>
            <p:nvPr/>
          </p:nvSpPr>
          <p:spPr>
            <a:xfrm rot="5400000">
              <a:off x="3950696" y="2224680"/>
              <a:ext cx="735270" cy="23219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altLang="zh-CN" b="1" lang="en-US" smtClean="0" sz="1200">
                  <a:solidFill>
                    <a:schemeClr val="tx1">
                      <a:lumMod val="75000"/>
                      <a:lumOff val="25000"/>
                    </a:schemeClr>
                  </a:solidFill>
                  <a:latin charset="-122" pitchFamily="50" typeface="造字工房悦黑体验版纤细体"/>
                  <a:ea charset="-122" pitchFamily="50" typeface="造字工房悦黑体验版纤细体"/>
                  <a:cs charset="-34" panose="020b0304020202020204" pitchFamily="34" typeface="Cordia New"/>
                </a:rPr>
                <a:t>2020~2023</a:t>
              </a:r>
            </a:p>
          </p:txBody>
        </p:sp>
      </p:grpSp>
      <p:grpSp>
        <p:nvGrpSpPr>
          <p:cNvPr id="45" name="组合 44"/>
          <p:cNvGrpSpPr/>
          <p:nvPr/>
        </p:nvGrpSpPr>
        <p:grpSpPr>
          <a:xfrm rot="5400000">
            <a:off x="6645751" y="2693746"/>
            <a:ext cx="935520" cy="1126041"/>
            <a:chOff x="2628150" y="2073915"/>
            <a:chExt cx="791844" cy="953105"/>
          </a:xfrm>
        </p:grpSpPr>
        <p:sp>
          <p:nvSpPr>
            <p:cNvPr id="46" name="任意多边形 45"/>
            <p:cNvSpPr/>
            <p:nvPr/>
          </p:nvSpPr>
          <p:spPr>
            <a:xfrm>
              <a:off x="2628150" y="2096919"/>
              <a:ext cx="791844" cy="930101"/>
            </a:xfrm>
            <a:custGeom>
              <a:gdLst>
                <a:gd fmla="*/ 443133 w 886266" name="connsiteX0"/>
                <a:gd fmla="*/ 0 h 1041010" name="connsiteY0"/>
                <a:gd fmla="*/ 886266 w 886266" name="connsiteX1"/>
                <a:gd fmla="*/ 443133 h 1041010" name="connsiteY1"/>
                <a:gd fmla="*/ 532440 w 886266" name="connsiteX2"/>
                <a:gd fmla="*/ 877263 h 1041010" name="connsiteY2"/>
                <a:gd fmla="*/ 524611 w 886266" name="connsiteX3"/>
                <a:gd fmla="*/ 878052 h 1041010" name="connsiteY3"/>
                <a:gd fmla="*/ 443132 w 886266" name="connsiteX4"/>
                <a:gd fmla="*/ 1041010 h 1041010" name="connsiteY4"/>
                <a:gd fmla="*/ 361653 w 886266" name="connsiteX5"/>
                <a:gd fmla="*/ 878052 h 1041010" name="connsiteY5"/>
                <a:gd fmla="*/ 353826 w 886266" name="connsiteX6"/>
                <a:gd fmla="*/ 877263 h 1041010" name="connsiteY6"/>
                <a:gd fmla="*/ 0 w 886266" name="connsiteX7"/>
                <a:gd fmla="*/ 443133 h 1041010" name="connsiteY7"/>
                <a:gd fmla="*/ 443133 w 886266" name="connsiteX8"/>
                <a:gd fmla="*/ 0 h 1041010" name="connsiteY8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b="b" l="l" r="r" t="t"/>
              <a:pathLst>
                <a:path h="1041010" w="886265">
                  <a:moveTo>
                    <a:pt x="443133" y="0"/>
                  </a:moveTo>
                  <a:cubicBezTo>
                    <a:pt x="687869" y="0"/>
                    <a:pt x="886266" y="198397"/>
                    <a:pt x="886266" y="443133"/>
                  </a:cubicBezTo>
                  <a:cubicBezTo>
                    <a:pt x="886266" y="657277"/>
                    <a:pt x="734368" y="835943"/>
                    <a:pt x="532440" y="877263"/>
                  </a:cubicBezTo>
                  <a:lnTo>
                    <a:pt x="524611" y="878052"/>
                  </a:lnTo>
                  <a:lnTo>
                    <a:pt x="443132" y="1041010"/>
                  </a:lnTo>
                  <a:lnTo>
                    <a:pt x="361653" y="878052"/>
                  </a:lnTo>
                  <a:lnTo>
                    <a:pt x="353826" y="877263"/>
                  </a:lnTo>
                  <a:cubicBezTo>
                    <a:pt x="151898" y="835943"/>
                    <a:pt x="0" y="657277"/>
                    <a:pt x="0" y="443133"/>
                  </a:cubicBezTo>
                  <a:cubicBezTo>
                    <a:pt x="0" y="198397"/>
                    <a:pt x="198397" y="0"/>
                    <a:pt x="443133" y="0"/>
                  </a:cubicBezTo>
                  <a:close/>
                </a:path>
              </a:pathLst>
            </a:custGeom>
            <a:solidFill>
              <a:srgbClr val="F4F5F3"/>
            </a:solidFill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 sz="200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47" name="矩形 46"/>
            <p:cNvSpPr/>
            <p:nvPr/>
          </p:nvSpPr>
          <p:spPr>
            <a:xfrm rot="16200000">
              <a:off x="2655260" y="2371784"/>
              <a:ext cx="735269" cy="23219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altLang="zh-CN" b="1" lang="en-US" smtClean="0" sz="1200">
                  <a:solidFill>
                    <a:schemeClr val="tx1">
                      <a:lumMod val="75000"/>
                      <a:lumOff val="25000"/>
                    </a:schemeClr>
                  </a:solidFill>
                  <a:latin charset="-122" pitchFamily="50" typeface="造字工房悦黑体验版纤细体"/>
                  <a:ea charset="-122" pitchFamily="50" typeface="造字工房悦黑体验版纤细体"/>
                  <a:cs charset="-34" panose="020b0304020202020204" pitchFamily="34" typeface="Cordia New"/>
                </a:rPr>
                <a:t>2023~2024</a:t>
              </a:r>
            </a:p>
          </p:txBody>
        </p:sp>
      </p:grpSp>
      <p:grpSp>
        <p:nvGrpSpPr>
          <p:cNvPr id="48" name="组合 47"/>
          <p:cNvGrpSpPr/>
          <p:nvPr/>
        </p:nvGrpSpPr>
        <p:grpSpPr>
          <a:xfrm rot="5400000">
            <a:off x="6589480" y="1063553"/>
            <a:ext cx="935520" cy="1098863"/>
            <a:chOff x="2601597" y="2037810"/>
            <a:chExt cx="791844" cy="930101"/>
          </a:xfrm>
        </p:grpSpPr>
        <p:sp>
          <p:nvSpPr>
            <p:cNvPr id="49" name="任意多边形 48"/>
            <p:cNvSpPr/>
            <p:nvPr/>
          </p:nvSpPr>
          <p:spPr>
            <a:xfrm>
              <a:off x="2601597" y="2037810"/>
              <a:ext cx="791844" cy="930101"/>
            </a:xfrm>
            <a:custGeom>
              <a:gdLst>
                <a:gd fmla="*/ 443133 w 886266" name="connsiteX0"/>
                <a:gd fmla="*/ 0 h 1041010" name="connsiteY0"/>
                <a:gd fmla="*/ 886266 w 886266" name="connsiteX1"/>
                <a:gd fmla="*/ 443133 h 1041010" name="connsiteY1"/>
                <a:gd fmla="*/ 532440 w 886266" name="connsiteX2"/>
                <a:gd fmla="*/ 877263 h 1041010" name="connsiteY2"/>
                <a:gd fmla="*/ 524611 w 886266" name="connsiteX3"/>
                <a:gd fmla="*/ 878052 h 1041010" name="connsiteY3"/>
                <a:gd fmla="*/ 443132 w 886266" name="connsiteX4"/>
                <a:gd fmla="*/ 1041010 h 1041010" name="connsiteY4"/>
                <a:gd fmla="*/ 361653 w 886266" name="connsiteX5"/>
                <a:gd fmla="*/ 878052 h 1041010" name="connsiteY5"/>
                <a:gd fmla="*/ 353826 w 886266" name="connsiteX6"/>
                <a:gd fmla="*/ 877263 h 1041010" name="connsiteY6"/>
                <a:gd fmla="*/ 0 w 886266" name="connsiteX7"/>
                <a:gd fmla="*/ 443133 h 1041010" name="connsiteY7"/>
                <a:gd fmla="*/ 443133 w 886266" name="connsiteX8"/>
                <a:gd fmla="*/ 0 h 1041010" name="connsiteY8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b="b" l="l" r="r" t="t"/>
              <a:pathLst>
                <a:path h="1041010" w="886265">
                  <a:moveTo>
                    <a:pt x="443133" y="0"/>
                  </a:moveTo>
                  <a:cubicBezTo>
                    <a:pt x="687869" y="0"/>
                    <a:pt x="886266" y="198397"/>
                    <a:pt x="886266" y="443133"/>
                  </a:cubicBezTo>
                  <a:cubicBezTo>
                    <a:pt x="886266" y="657277"/>
                    <a:pt x="734368" y="835943"/>
                    <a:pt x="532440" y="877263"/>
                  </a:cubicBezTo>
                  <a:lnTo>
                    <a:pt x="524611" y="878052"/>
                  </a:lnTo>
                  <a:lnTo>
                    <a:pt x="443132" y="1041010"/>
                  </a:lnTo>
                  <a:lnTo>
                    <a:pt x="361653" y="878052"/>
                  </a:lnTo>
                  <a:lnTo>
                    <a:pt x="353826" y="877263"/>
                  </a:lnTo>
                  <a:cubicBezTo>
                    <a:pt x="151898" y="835943"/>
                    <a:pt x="0" y="657277"/>
                    <a:pt x="0" y="443133"/>
                  </a:cubicBezTo>
                  <a:cubicBezTo>
                    <a:pt x="0" y="198397"/>
                    <a:pt x="198397" y="0"/>
                    <a:pt x="443133" y="0"/>
                  </a:cubicBezTo>
                  <a:close/>
                </a:path>
              </a:pathLst>
            </a:custGeom>
            <a:solidFill>
              <a:srgbClr val="F4F5F3"/>
            </a:solidFill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 sz="200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50" name="矩形 49"/>
            <p:cNvSpPr/>
            <p:nvPr/>
          </p:nvSpPr>
          <p:spPr>
            <a:xfrm rot="16200000">
              <a:off x="2771569" y="2293096"/>
              <a:ext cx="477280" cy="23219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altLang="zh-CN" b="1" lang="en-US" smtClean="0" sz="1200">
                  <a:solidFill>
                    <a:schemeClr val="tx1">
                      <a:lumMod val="75000"/>
                      <a:lumOff val="25000"/>
                    </a:schemeClr>
                  </a:solidFill>
                  <a:latin charset="-122" pitchFamily="50" typeface="造字工房悦黑体验版纤细体"/>
                  <a:ea charset="-122" pitchFamily="50" typeface="造字工房悦黑体验版纤细体"/>
                  <a:cs charset="-34" panose="020b0304020202020204" pitchFamily="34" typeface="Cordia New"/>
                </a:rPr>
                <a:t>2025~</a:t>
              </a:r>
            </a:p>
          </p:txBody>
        </p:sp>
      </p:grpSp>
      <p:grpSp>
        <p:nvGrpSpPr>
          <p:cNvPr id="51" name="组合 50"/>
          <p:cNvGrpSpPr/>
          <p:nvPr/>
        </p:nvGrpSpPr>
        <p:grpSpPr>
          <a:xfrm rot="16200000">
            <a:off x="4649080" y="1851699"/>
            <a:ext cx="935520" cy="1099528"/>
            <a:chOff x="3348524" y="1913887"/>
            <a:chExt cx="791844" cy="930664"/>
          </a:xfrm>
        </p:grpSpPr>
        <p:sp>
          <p:nvSpPr>
            <p:cNvPr id="52" name="任意多边形 51"/>
            <p:cNvSpPr/>
            <p:nvPr/>
          </p:nvSpPr>
          <p:spPr>
            <a:xfrm>
              <a:off x="3348524" y="1914448"/>
              <a:ext cx="791844" cy="930103"/>
            </a:xfrm>
            <a:custGeom>
              <a:gdLst>
                <a:gd fmla="*/ 443133 w 886266" name="connsiteX0"/>
                <a:gd fmla="*/ 0 h 1041010" name="connsiteY0"/>
                <a:gd fmla="*/ 886266 w 886266" name="connsiteX1"/>
                <a:gd fmla="*/ 443133 h 1041010" name="connsiteY1"/>
                <a:gd fmla="*/ 532440 w 886266" name="connsiteX2"/>
                <a:gd fmla="*/ 877263 h 1041010" name="connsiteY2"/>
                <a:gd fmla="*/ 524611 w 886266" name="connsiteX3"/>
                <a:gd fmla="*/ 878052 h 1041010" name="connsiteY3"/>
                <a:gd fmla="*/ 443132 w 886266" name="connsiteX4"/>
                <a:gd fmla="*/ 1041010 h 1041010" name="connsiteY4"/>
                <a:gd fmla="*/ 361653 w 886266" name="connsiteX5"/>
                <a:gd fmla="*/ 878052 h 1041010" name="connsiteY5"/>
                <a:gd fmla="*/ 353826 w 886266" name="connsiteX6"/>
                <a:gd fmla="*/ 877263 h 1041010" name="connsiteY6"/>
                <a:gd fmla="*/ 0 w 886266" name="connsiteX7"/>
                <a:gd fmla="*/ 443133 h 1041010" name="connsiteY7"/>
                <a:gd fmla="*/ 443133 w 886266" name="connsiteX8"/>
                <a:gd fmla="*/ 0 h 1041010" name="connsiteY8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b="b" l="l" r="r" t="t"/>
              <a:pathLst>
                <a:path h="1041010" w="886265">
                  <a:moveTo>
                    <a:pt x="443133" y="0"/>
                  </a:moveTo>
                  <a:cubicBezTo>
                    <a:pt x="687869" y="0"/>
                    <a:pt x="886266" y="198397"/>
                    <a:pt x="886266" y="443133"/>
                  </a:cubicBezTo>
                  <a:cubicBezTo>
                    <a:pt x="886266" y="657277"/>
                    <a:pt x="734368" y="835943"/>
                    <a:pt x="532440" y="877263"/>
                  </a:cubicBezTo>
                  <a:lnTo>
                    <a:pt x="524611" y="878052"/>
                  </a:lnTo>
                  <a:lnTo>
                    <a:pt x="443132" y="1041010"/>
                  </a:lnTo>
                  <a:lnTo>
                    <a:pt x="361653" y="878052"/>
                  </a:lnTo>
                  <a:lnTo>
                    <a:pt x="353826" y="877263"/>
                  </a:lnTo>
                  <a:cubicBezTo>
                    <a:pt x="151898" y="835943"/>
                    <a:pt x="0" y="657277"/>
                    <a:pt x="0" y="443133"/>
                  </a:cubicBezTo>
                  <a:cubicBezTo>
                    <a:pt x="0" y="198397"/>
                    <a:pt x="198397" y="0"/>
                    <a:pt x="443133" y="0"/>
                  </a:cubicBezTo>
                  <a:close/>
                </a:path>
              </a:pathLst>
            </a:custGeom>
            <a:solidFill>
              <a:srgbClr val="F4F5F3"/>
            </a:solidFill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 sz="200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53" name="矩形 52"/>
            <p:cNvSpPr/>
            <p:nvPr/>
          </p:nvSpPr>
          <p:spPr>
            <a:xfrm rot="5400000">
              <a:off x="3373821" y="2211756"/>
              <a:ext cx="735269" cy="23219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altLang="zh-CN" b="1" lang="en-US" smtClean="0" sz="1200">
                  <a:solidFill>
                    <a:schemeClr val="tx1">
                      <a:lumMod val="75000"/>
                      <a:lumOff val="25000"/>
                    </a:schemeClr>
                  </a:solidFill>
                  <a:latin charset="-122" pitchFamily="50" typeface="造字工房悦黑体验版纤细体"/>
                  <a:ea charset="-122" pitchFamily="50" typeface="造字工房悦黑体验版纤细体"/>
                  <a:cs charset="-34" panose="020b0304020202020204" pitchFamily="34" typeface="Cordia New"/>
                </a:rPr>
                <a:t>2024~2025</a:t>
              </a:r>
            </a:p>
          </p:txBody>
        </p:sp>
      </p:grpSp>
      <p:sp>
        <p:nvSpPr>
          <p:cNvPr id="35" name="Freeform 39"/>
          <p:cNvSpPr>
            <a:spLocks noEditPoints="1"/>
          </p:cNvSpPr>
          <p:nvPr/>
        </p:nvSpPr>
        <p:spPr bwMode="auto">
          <a:xfrm>
            <a:off x="5826604" y="760680"/>
            <a:ext cx="652052" cy="516254"/>
          </a:xfrm>
          <a:custGeom>
            <a:gdLst>
              <a:gd fmla="*/ 156 w 738" name="T0"/>
              <a:gd fmla="*/ 148 h 584" name="T1"/>
              <a:gd fmla="*/ 182 w 738" name="T2"/>
              <a:gd fmla="*/ 192 h 584" name="T3"/>
              <a:gd fmla="*/ 226 w 738" name="T4"/>
              <a:gd fmla="*/ 166 h 584" name="T5"/>
              <a:gd fmla="*/ 201 w 738" name="T6"/>
              <a:gd fmla="*/ 122 h 584" name="T7"/>
              <a:gd fmla="*/ 156 w 738" name="T8"/>
              <a:gd fmla="*/ 148 h 584" name="T9"/>
              <a:gd fmla="*/ 83 w 738" name="T10"/>
              <a:gd fmla="*/ 240 h 584" name="T11"/>
              <a:gd fmla="*/ 143 w 738" name="T12"/>
              <a:gd fmla="*/ 298 h 584" name="T13"/>
              <a:gd fmla="*/ 312 w 738" name="T14"/>
              <a:gd fmla="*/ 491 h 584" name="T15"/>
              <a:gd fmla="*/ 271 w 738" name="T16"/>
              <a:gd fmla="*/ 584 h 584" name="T17"/>
              <a:gd fmla="*/ 329 w 738" name="T18"/>
              <a:gd fmla="*/ 494 h 584" name="T19"/>
              <a:gd fmla="*/ 344 w 738" name="T20"/>
              <a:gd fmla="*/ 494 h 584" name="T21"/>
              <a:gd fmla="*/ 348 w 738" name="T22"/>
              <a:gd fmla="*/ 494 h 584" name="T23"/>
              <a:gd fmla="*/ 668 w 738" name="T24"/>
              <a:gd fmla="*/ 493 h 584" name="T25"/>
              <a:gd fmla="*/ 583 w 738" name="T26"/>
              <a:gd fmla="*/ 386 h 584" name="T27"/>
              <a:gd fmla="*/ 575 w 738" name="T28"/>
              <a:gd fmla="*/ 348 h 584" name="T29"/>
              <a:gd fmla="*/ 608 w 738" name="T30"/>
              <a:gd fmla="*/ 330 h 584" name="T31"/>
              <a:gd fmla="*/ 600 w 738" name="T32"/>
              <a:gd fmla="*/ 292 h 584" name="T33"/>
              <a:gd fmla="*/ 633 w 738" name="T34"/>
              <a:gd fmla="*/ 273 h 584" name="T35"/>
              <a:gd fmla="*/ 625 w 738" name="T36"/>
              <a:gd fmla="*/ 236 h 584" name="T37"/>
              <a:gd fmla="*/ 658 w 738" name="T38"/>
              <a:gd fmla="*/ 217 h 584" name="T39"/>
              <a:gd fmla="*/ 650 w 738" name="T40"/>
              <a:gd fmla="*/ 180 h 584" name="T41"/>
              <a:gd fmla="*/ 682 w 738" name="T42"/>
              <a:gd fmla="*/ 161 h 584" name="T43"/>
              <a:gd fmla="*/ 674 w 738" name="T44"/>
              <a:gd fmla="*/ 124 h 584" name="T45"/>
              <a:gd fmla="*/ 707 w 738" name="T46"/>
              <a:gd fmla="*/ 106 h 584" name="T47"/>
              <a:gd fmla="*/ 699 w 738" name="T48"/>
              <a:gd fmla="*/ 69 h 584" name="T49"/>
              <a:gd fmla="*/ 731 w 738" name="T50"/>
              <a:gd fmla="*/ 50 h 584" name="T51"/>
              <a:gd fmla="*/ 716 w 738" name="T52"/>
              <a:gd fmla="*/ 10 h 584" name="T53"/>
              <a:gd fmla="*/ 715 w 738" name="T54"/>
              <a:gd fmla="*/ 10 h 584" name="T55"/>
              <a:gd fmla="*/ 714 w 738" name="T56"/>
              <a:gd fmla="*/ 10 h 584" name="T57"/>
              <a:gd fmla="*/ 716 w 738" name="T58"/>
              <a:gd fmla="*/ 6 h 584" name="T59"/>
              <a:gd fmla="*/ 429 w 738" name="T60"/>
              <a:gd fmla="*/ 148 h 584" name="T61"/>
              <a:gd fmla="*/ 238 w 738" name="T62"/>
              <a:gd fmla="*/ 0 h 584" name="T63"/>
              <a:gd fmla="*/ 83 w 738" name="T64"/>
              <a:gd fmla="*/ 75 h 584" name="T65"/>
              <a:gd fmla="*/ 0 w 738" name="T66"/>
              <a:gd fmla="*/ 158 h 584" name="T67"/>
              <a:gd fmla="*/ 83 w 738" name="T68"/>
              <a:gd fmla="*/ 240 h 584" name="T69"/>
              <a:gd fmla="*/ 123 w 738" name="T70"/>
              <a:gd fmla="*/ 156 h 584" name="T71"/>
              <a:gd fmla="*/ 192 w 738" name="T72"/>
              <a:gd fmla="*/ 87 h 584" name="T73"/>
              <a:gd fmla="*/ 261 w 738" name="T74"/>
              <a:gd fmla="*/ 156 h 584" name="T75"/>
              <a:gd fmla="*/ 192 w 738" name="T76"/>
              <a:gd fmla="*/ 224 h 584" name="T77"/>
              <a:gd fmla="*/ 123 w 738" name="T78"/>
              <a:gd fmla="*/ 156 h 584" name="T79"/>
              <a:gd fmla="*/ 303 w 738" name="T80"/>
              <a:gd fmla="*/ 309 h 584" name="T81"/>
              <a:gd fmla="*/ 475 w 738" name="T82"/>
              <a:gd fmla="*/ 300 h 584" name="T83"/>
              <a:gd fmla="*/ 303 w 738" name="T84"/>
              <a:gd fmla="*/ 309 h 584" name="T85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</a:cxnLst>
            <a:rect b="b" l="0" r="r" t="0"/>
            <a:pathLst>
              <a:path h="584" w="738">
                <a:moveTo>
                  <a:pt x="156" y="148"/>
                </a:moveTo>
                <a:cubicBezTo>
                  <a:pt x="151" y="167"/>
                  <a:pt x="162" y="187"/>
                  <a:pt x="182" y="192"/>
                </a:cubicBezTo>
                <a:cubicBezTo>
                  <a:pt x="201" y="197"/>
                  <a:pt x="221" y="185"/>
                  <a:pt x="226" y="166"/>
                </a:cubicBezTo>
                <a:cubicBezTo>
                  <a:pt x="231" y="147"/>
                  <a:pt x="220" y="127"/>
                  <a:pt x="201" y="122"/>
                </a:cubicBezTo>
                <a:cubicBezTo>
                  <a:pt x="182" y="117"/>
                  <a:pt x="161" y="128"/>
                  <a:pt x="156" y="148"/>
                </a:cubicBezTo>
                <a:close/>
                <a:moveTo>
                  <a:pt x="83" y="240"/>
                </a:moveTo>
                <a:cubicBezTo>
                  <a:pt x="95" y="266"/>
                  <a:pt x="116" y="286"/>
                  <a:pt x="143" y="298"/>
                </a:cubicBezTo>
                <a:cubicBezTo>
                  <a:pt x="146" y="394"/>
                  <a:pt x="218" y="474"/>
                  <a:pt x="312" y="491"/>
                </a:cubicBezTo>
                <a:cubicBezTo>
                  <a:pt x="271" y="584"/>
                  <a:pt x="271" y="584"/>
                  <a:pt x="271" y="584"/>
                </a:cubicBezTo>
                <a:cubicBezTo>
                  <a:pt x="329" y="494"/>
                  <a:pt x="329" y="494"/>
                  <a:pt x="329" y="494"/>
                </a:cubicBezTo>
                <a:cubicBezTo>
                  <a:pt x="334" y="494"/>
                  <a:pt x="339" y="494"/>
                  <a:pt x="344" y="494"/>
                </a:cubicBezTo>
                <a:cubicBezTo>
                  <a:pt x="345" y="495"/>
                  <a:pt x="347" y="494"/>
                  <a:pt x="348" y="494"/>
                </a:cubicBezTo>
                <a:cubicBezTo>
                  <a:pt x="668" y="493"/>
                  <a:pt x="668" y="493"/>
                  <a:pt x="668" y="493"/>
                </a:cubicBezTo>
                <a:cubicBezTo>
                  <a:pt x="583" y="386"/>
                  <a:pt x="583" y="386"/>
                  <a:pt x="583" y="386"/>
                </a:cubicBezTo>
                <a:cubicBezTo>
                  <a:pt x="588" y="373"/>
                  <a:pt x="585" y="357"/>
                  <a:pt x="575" y="348"/>
                </a:cubicBezTo>
                <a:cubicBezTo>
                  <a:pt x="588" y="351"/>
                  <a:pt x="602" y="343"/>
                  <a:pt x="608" y="330"/>
                </a:cubicBezTo>
                <a:cubicBezTo>
                  <a:pt x="614" y="316"/>
                  <a:pt x="610" y="301"/>
                  <a:pt x="600" y="292"/>
                </a:cubicBezTo>
                <a:cubicBezTo>
                  <a:pt x="613" y="294"/>
                  <a:pt x="627" y="287"/>
                  <a:pt x="633" y="273"/>
                </a:cubicBezTo>
                <a:cubicBezTo>
                  <a:pt x="639" y="260"/>
                  <a:pt x="635" y="244"/>
                  <a:pt x="625" y="236"/>
                </a:cubicBezTo>
                <a:cubicBezTo>
                  <a:pt x="638" y="238"/>
                  <a:pt x="652" y="230"/>
                  <a:pt x="658" y="217"/>
                </a:cubicBezTo>
                <a:cubicBezTo>
                  <a:pt x="664" y="204"/>
                  <a:pt x="660" y="188"/>
                  <a:pt x="650" y="180"/>
                </a:cubicBezTo>
                <a:cubicBezTo>
                  <a:pt x="663" y="182"/>
                  <a:pt x="677" y="174"/>
                  <a:pt x="682" y="161"/>
                </a:cubicBezTo>
                <a:cubicBezTo>
                  <a:pt x="688" y="148"/>
                  <a:pt x="685" y="133"/>
                  <a:pt x="674" y="124"/>
                </a:cubicBezTo>
                <a:cubicBezTo>
                  <a:pt x="688" y="126"/>
                  <a:pt x="701" y="119"/>
                  <a:pt x="707" y="106"/>
                </a:cubicBezTo>
                <a:cubicBezTo>
                  <a:pt x="713" y="92"/>
                  <a:pt x="709" y="78"/>
                  <a:pt x="699" y="69"/>
                </a:cubicBezTo>
                <a:cubicBezTo>
                  <a:pt x="712" y="71"/>
                  <a:pt x="726" y="64"/>
                  <a:pt x="731" y="50"/>
                </a:cubicBezTo>
                <a:cubicBezTo>
                  <a:pt x="738" y="35"/>
                  <a:pt x="731" y="17"/>
                  <a:pt x="716" y="10"/>
                </a:cubicBezTo>
                <a:cubicBezTo>
                  <a:pt x="715" y="10"/>
                  <a:pt x="715" y="10"/>
                  <a:pt x="715" y="10"/>
                </a:cubicBezTo>
                <a:cubicBezTo>
                  <a:pt x="714" y="10"/>
                  <a:pt x="714" y="10"/>
                  <a:pt x="714" y="10"/>
                </a:cubicBezTo>
                <a:cubicBezTo>
                  <a:pt x="716" y="6"/>
                  <a:pt x="716" y="6"/>
                  <a:pt x="716" y="6"/>
                </a:cubicBezTo>
                <a:cubicBezTo>
                  <a:pt x="429" y="148"/>
                  <a:pt x="429" y="148"/>
                  <a:pt x="429" y="148"/>
                </a:cubicBezTo>
                <a:cubicBezTo>
                  <a:pt x="408" y="63"/>
                  <a:pt x="330" y="0"/>
                  <a:pt x="238" y="0"/>
                </a:cubicBezTo>
                <a:cubicBezTo>
                  <a:pt x="175" y="0"/>
                  <a:pt x="119" y="29"/>
                  <a:pt x="83" y="75"/>
                </a:cubicBezTo>
                <a:cubicBezTo>
                  <a:pt x="0" y="158"/>
                  <a:pt x="0" y="158"/>
                  <a:pt x="0" y="158"/>
                </a:cubicBezTo>
                <a:lnTo>
                  <a:pt x="83" y="240"/>
                </a:lnTo>
                <a:close/>
                <a:moveTo>
                  <a:pt x="123" y="156"/>
                </a:moveTo>
                <a:cubicBezTo>
                  <a:pt x="123" y="118"/>
                  <a:pt x="154" y="87"/>
                  <a:pt x="192" y="87"/>
                </a:cubicBezTo>
                <a:cubicBezTo>
                  <a:pt x="230" y="87"/>
                  <a:pt x="261" y="118"/>
                  <a:pt x="261" y="156"/>
                </a:cubicBezTo>
                <a:cubicBezTo>
                  <a:pt x="261" y="194"/>
                  <a:pt x="230" y="224"/>
                  <a:pt x="192" y="224"/>
                </a:cubicBezTo>
                <a:cubicBezTo>
                  <a:pt x="154" y="224"/>
                  <a:pt x="123" y="194"/>
                  <a:pt x="123" y="156"/>
                </a:cubicBezTo>
                <a:close/>
                <a:moveTo>
                  <a:pt x="303" y="309"/>
                </a:moveTo>
                <a:cubicBezTo>
                  <a:pt x="475" y="300"/>
                  <a:pt x="475" y="300"/>
                  <a:pt x="475" y="300"/>
                </a:cubicBezTo>
                <a:cubicBezTo>
                  <a:pt x="475" y="300"/>
                  <a:pt x="393" y="362"/>
                  <a:pt x="303" y="309"/>
                </a:cubicBez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  <a:effectLst>
            <a:innerShdw blurRad="63500" dir="16200000" dist="50800">
              <a:prstClr val="black">
                <a:alpha val="50000"/>
              </a:prstClr>
            </a:innerShdw>
          </a:effectLst>
          <a:extLst/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  <p:sp>
        <p:nvSpPr>
          <p:cNvPr id="56" name="Freeform 24"/>
          <p:cNvSpPr/>
          <p:nvPr/>
        </p:nvSpPr>
        <p:spPr bwMode="auto">
          <a:xfrm>
            <a:off x="2583009" y="1442290"/>
            <a:ext cx="1637653" cy="519598"/>
          </a:xfrm>
          <a:custGeom>
            <a:gdLst>
              <a:gd fmla="*/ 1133 w 1134" name="T0"/>
              <a:gd fmla="*/ 360 h 360" name="T1"/>
              <a:gd fmla="*/ 1134 w 1134" name="T2"/>
              <a:gd fmla="*/ 336 h 360" name="T3"/>
              <a:gd fmla="*/ 906 w 1134" name="T4"/>
              <a:gd fmla="*/ 108 h 360" name="T5"/>
              <a:gd fmla="*/ 836 w 1134" name="T6"/>
              <a:gd fmla="*/ 119 h 360" name="T7"/>
              <a:gd fmla="*/ 636 w 1134" name="T8"/>
              <a:gd fmla="*/ 0 h 360" name="T9"/>
              <a:gd fmla="*/ 413 w 1134" name="T10"/>
              <a:gd fmla="*/ 181 h 360" name="T11"/>
              <a:gd fmla="*/ 295 w 1134" name="T12"/>
              <a:gd fmla="*/ 253 h 360" name="T13"/>
              <a:gd fmla="*/ 204 w 1134" name="T14"/>
              <a:gd fmla="*/ 234 h 360" name="T15"/>
              <a:gd fmla="*/ 0 w 1134" name="T16"/>
              <a:gd fmla="*/ 360 h 360" name="T17"/>
              <a:gd fmla="*/ 1133 w 1134" name="T18"/>
              <a:gd fmla="*/ 360 h 360" name="T19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b="b" l="0" r="r" t="0"/>
            <a:pathLst>
              <a:path h="360" w="1134">
                <a:moveTo>
                  <a:pt x="1133" y="360"/>
                </a:moveTo>
                <a:cubicBezTo>
                  <a:pt x="1133" y="352"/>
                  <a:pt x="1134" y="344"/>
                  <a:pt x="1134" y="336"/>
                </a:cubicBezTo>
                <a:cubicBezTo>
                  <a:pt x="1134" y="210"/>
                  <a:pt x="1032" y="108"/>
                  <a:pt x="906" y="108"/>
                </a:cubicBezTo>
                <a:cubicBezTo>
                  <a:pt x="881" y="108"/>
                  <a:pt x="858" y="112"/>
                  <a:pt x="836" y="119"/>
                </a:cubicBezTo>
                <a:cubicBezTo>
                  <a:pt x="797" y="48"/>
                  <a:pt x="722" y="0"/>
                  <a:pt x="636" y="0"/>
                </a:cubicBezTo>
                <a:cubicBezTo>
                  <a:pt x="526" y="0"/>
                  <a:pt x="435" y="77"/>
                  <a:pt x="413" y="181"/>
                </a:cubicBezTo>
                <a:cubicBezTo>
                  <a:pt x="366" y="192"/>
                  <a:pt x="325" y="218"/>
                  <a:pt x="295" y="253"/>
                </a:cubicBezTo>
                <a:cubicBezTo>
                  <a:pt x="267" y="241"/>
                  <a:pt x="236" y="234"/>
                  <a:pt x="204" y="234"/>
                </a:cubicBezTo>
                <a:cubicBezTo>
                  <a:pt x="115" y="234"/>
                  <a:pt x="37" y="285"/>
                  <a:pt x="0" y="360"/>
                </a:cubicBezTo>
                <a:lnTo>
                  <a:pt x="1133" y="36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algn="ctr" blurRad="63500" rotWithShape="0" sx="102000" sy="102000">
              <a:prstClr val="black">
                <a:alpha val="40000"/>
              </a:prstClr>
            </a:outerShdw>
          </a:effectLst>
          <a:extLst/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  <p:sp>
        <p:nvSpPr>
          <p:cNvPr id="57" name="Freeform 25"/>
          <p:cNvSpPr/>
          <p:nvPr/>
        </p:nvSpPr>
        <p:spPr bwMode="auto">
          <a:xfrm>
            <a:off x="4422342" y="910823"/>
            <a:ext cx="932832" cy="338044"/>
          </a:xfrm>
          <a:custGeom>
            <a:gdLst>
              <a:gd fmla="*/ 0 w 646" name="T0"/>
              <a:gd fmla="*/ 234 h 234" name="T1"/>
              <a:gd fmla="*/ 132 w 646" name="T2"/>
              <a:gd fmla="*/ 108 h 234" name="T3"/>
              <a:gd fmla="*/ 199 w 646" name="T4"/>
              <a:gd fmla="*/ 127 h 234" name="T5"/>
              <a:gd fmla="*/ 346 w 646" name="T6"/>
              <a:gd fmla="*/ 0 h 234" name="T7"/>
              <a:gd fmla="*/ 494 w 646" name="T8"/>
              <a:gd fmla="*/ 132 h 234" name="T9"/>
              <a:gd fmla="*/ 498 w 646" name="T10"/>
              <a:gd fmla="*/ 132 h 234" name="T11"/>
              <a:gd fmla="*/ 563 w 646" name="T12"/>
              <a:gd fmla="*/ 178 h 234" name="T13"/>
              <a:gd fmla="*/ 574 w 646" name="T14"/>
              <a:gd fmla="*/ 177 h 234" name="T15"/>
              <a:gd fmla="*/ 646 w 646" name="T16"/>
              <a:gd fmla="*/ 234 h 234" name="T17"/>
              <a:gd fmla="*/ 0 w 646" name="T18"/>
              <a:gd fmla="*/ 234 h 234" name="T19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b="b" l="0" r="r" t="0"/>
            <a:pathLst>
              <a:path h="234" w="646">
                <a:moveTo>
                  <a:pt x="0" y="234"/>
                </a:moveTo>
                <a:cubicBezTo>
                  <a:pt x="3" y="164"/>
                  <a:pt x="61" y="108"/>
                  <a:pt x="132" y="108"/>
                </a:cubicBezTo>
                <a:cubicBezTo>
                  <a:pt x="156" y="108"/>
                  <a:pt x="179" y="115"/>
                  <a:pt x="199" y="127"/>
                </a:cubicBezTo>
                <a:cubicBezTo>
                  <a:pt x="210" y="55"/>
                  <a:pt x="271" y="0"/>
                  <a:pt x="346" y="0"/>
                </a:cubicBezTo>
                <a:cubicBezTo>
                  <a:pt x="423" y="0"/>
                  <a:pt x="485" y="58"/>
                  <a:pt x="494" y="132"/>
                </a:cubicBezTo>
                <a:cubicBezTo>
                  <a:pt x="495" y="132"/>
                  <a:pt x="496" y="132"/>
                  <a:pt x="498" y="132"/>
                </a:cubicBezTo>
                <a:cubicBezTo>
                  <a:pt x="528" y="132"/>
                  <a:pt x="553" y="151"/>
                  <a:pt x="563" y="178"/>
                </a:cubicBezTo>
                <a:cubicBezTo>
                  <a:pt x="566" y="177"/>
                  <a:pt x="570" y="177"/>
                  <a:pt x="574" y="177"/>
                </a:cubicBezTo>
                <a:cubicBezTo>
                  <a:pt x="609" y="177"/>
                  <a:pt x="638" y="201"/>
                  <a:pt x="646" y="234"/>
                </a:cubicBezTo>
                <a:lnTo>
                  <a:pt x="0" y="234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algn="ctr" blurRad="63500" rotWithShape="0" sx="102000" sy="102000">
              <a:prstClr val="black">
                <a:alpha val="40000"/>
              </a:prstClr>
            </a:outerShdw>
          </a:effectLst>
          <a:extLst/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  <p:grpSp>
        <p:nvGrpSpPr>
          <p:cNvPr id="59" name="组合 58"/>
          <p:cNvGrpSpPr/>
          <p:nvPr/>
        </p:nvGrpSpPr>
        <p:grpSpPr>
          <a:xfrm>
            <a:off x="7030373" y="4873641"/>
            <a:ext cx="442220" cy="548727"/>
            <a:chOff x="1719457" y="668955"/>
            <a:chExt cx="425312" cy="527759"/>
          </a:xfrm>
          <a:effectLst>
            <a:innerShdw blurRad="63500" dir="16200000" dist="50800">
              <a:prstClr val="black">
                <a:alpha val="50000"/>
              </a:prstClr>
            </a:innerShdw>
          </a:effectLst>
        </p:grpSpPr>
        <p:sp>
          <p:nvSpPr>
            <p:cNvPr id="60" name="Freeform 56"/>
            <p:cNvSpPr/>
            <p:nvPr/>
          </p:nvSpPr>
          <p:spPr bwMode="auto">
            <a:xfrm>
              <a:off x="1745329" y="753293"/>
              <a:ext cx="374088" cy="443421"/>
            </a:xfrm>
            <a:custGeom>
              <a:gdLst>
                <a:gd fmla="*/ 0 w 306" name="T0"/>
                <a:gd fmla="*/ 150 h 363" name="T1"/>
                <a:gd fmla="*/ 139 w 306" name="T2"/>
                <a:gd fmla="*/ 344 h 363" name="T3"/>
                <a:gd fmla="*/ 153 w 306" name="T4"/>
                <a:gd fmla="*/ 363 h 363" name="T5"/>
                <a:gd fmla="*/ 167 w 306" name="T6"/>
                <a:gd fmla="*/ 344 h 363" name="T7"/>
                <a:gd fmla="*/ 306 w 306" name="T8"/>
                <a:gd fmla="*/ 150 h 363" name="T9"/>
                <a:gd fmla="*/ 153 w 306" name="T10"/>
                <a:gd fmla="*/ 0 h 363" name="T11"/>
                <a:gd fmla="*/ 0 w 306" name="T12"/>
                <a:gd fmla="*/ 150 h 363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363" w="306">
                  <a:moveTo>
                    <a:pt x="0" y="150"/>
                  </a:moveTo>
                  <a:cubicBezTo>
                    <a:pt x="0" y="229"/>
                    <a:pt x="62" y="333"/>
                    <a:pt x="139" y="344"/>
                  </a:cubicBezTo>
                  <a:cubicBezTo>
                    <a:pt x="139" y="355"/>
                    <a:pt x="146" y="363"/>
                    <a:pt x="153" y="363"/>
                  </a:cubicBezTo>
                  <a:cubicBezTo>
                    <a:pt x="160" y="363"/>
                    <a:pt x="167" y="355"/>
                    <a:pt x="167" y="344"/>
                  </a:cubicBezTo>
                  <a:cubicBezTo>
                    <a:pt x="244" y="333"/>
                    <a:pt x="306" y="229"/>
                    <a:pt x="306" y="150"/>
                  </a:cubicBezTo>
                  <a:cubicBezTo>
                    <a:pt x="306" y="67"/>
                    <a:pt x="237" y="0"/>
                    <a:pt x="153" y="0"/>
                  </a:cubicBezTo>
                  <a:cubicBezTo>
                    <a:pt x="69" y="0"/>
                    <a:pt x="0" y="67"/>
                    <a:pt x="0" y="150"/>
                  </a:cubicBezTo>
                  <a:close/>
                </a:path>
              </a:pathLst>
            </a:custGeom>
            <a:solidFill>
              <a:srgbClr val="7A7A7A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61" name="Freeform 57"/>
            <p:cNvSpPr/>
            <p:nvPr/>
          </p:nvSpPr>
          <p:spPr bwMode="auto">
            <a:xfrm>
              <a:off x="1917626" y="668955"/>
              <a:ext cx="29492" cy="97791"/>
            </a:xfrm>
            <a:custGeom>
              <a:gdLst>
                <a:gd fmla="*/ 0 w 24" name="T0"/>
                <a:gd fmla="*/ 12 h 80" name="T1"/>
                <a:gd fmla="*/ 0 w 24" name="T2"/>
                <a:gd fmla="*/ 79 h 80" name="T3"/>
                <a:gd fmla="*/ 0 w 24" name="T4"/>
                <a:gd fmla="*/ 80 h 80" name="T5"/>
                <a:gd fmla="*/ 12 w 24" name="T6"/>
                <a:gd fmla="*/ 78 h 80" name="T7"/>
                <a:gd fmla="*/ 24 w 24" name="T8"/>
                <a:gd fmla="*/ 80 h 80" name="T9"/>
                <a:gd fmla="*/ 24 w 24" name="T10"/>
                <a:gd fmla="*/ 79 h 80" name="T11"/>
                <a:gd fmla="*/ 24 w 24" name="T12"/>
                <a:gd fmla="*/ 12 h 80" name="T13"/>
                <a:gd fmla="*/ 12 w 24" name="T14"/>
                <a:gd fmla="*/ 0 h 80" name="T15"/>
                <a:gd fmla="*/ 0 w 24" name="T16"/>
                <a:gd fmla="*/ 12 h 80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80" w="24">
                  <a:moveTo>
                    <a:pt x="0" y="12"/>
                  </a:moveTo>
                  <a:cubicBezTo>
                    <a:pt x="0" y="79"/>
                    <a:pt x="0" y="79"/>
                    <a:pt x="0" y="79"/>
                  </a:cubicBezTo>
                  <a:cubicBezTo>
                    <a:pt x="0" y="80"/>
                    <a:pt x="0" y="80"/>
                    <a:pt x="0" y="80"/>
                  </a:cubicBezTo>
                  <a:cubicBezTo>
                    <a:pt x="3" y="79"/>
                    <a:pt x="8" y="78"/>
                    <a:pt x="12" y="78"/>
                  </a:cubicBezTo>
                  <a:cubicBezTo>
                    <a:pt x="16" y="78"/>
                    <a:pt x="21" y="79"/>
                    <a:pt x="24" y="80"/>
                  </a:cubicBezTo>
                  <a:cubicBezTo>
                    <a:pt x="24" y="79"/>
                    <a:pt x="24" y="79"/>
                    <a:pt x="24" y="79"/>
                  </a:cubicBezTo>
                  <a:cubicBezTo>
                    <a:pt x="24" y="12"/>
                    <a:pt x="24" y="12"/>
                    <a:pt x="24" y="12"/>
                  </a:cubicBezTo>
                  <a:cubicBezTo>
                    <a:pt x="24" y="5"/>
                    <a:pt x="19" y="0"/>
                    <a:pt x="12" y="0"/>
                  </a:cubicBezTo>
                  <a:cubicBezTo>
                    <a:pt x="5" y="0"/>
                    <a:pt x="0" y="5"/>
                    <a:pt x="0" y="12"/>
                  </a:cubicBezTo>
                  <a:close/>
                </a:path>
              </a:pathLst>
            </a:custGeom>
            <a:solidFill>
              <a:srgbClr val="7A7A7A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62" name="Freeform 58"/>
            <p:cNvSpPr/>
            <p:nvPr/>
          </p:nvSpPr>
          <p:spPr bwMode="auto">
            <a:xfrm>
              <a:off x="1719457" y="739840"/>
              <a:ext cx="425312" cy="183164"/>
            </a:xfrm>
            <a:custGeom>
              <a:gdLst>
                <a:gd fmla="*/ 0 w 348" name="T0"/>
                <a:gd fmla="*/ 62 h 150" name="T1"/>
                <a:gd fmla="*/ 0 w 348" name="T2"/>
                <a:gd fmla="*/ 76 h 150" name="T3"/>
                <a:gd fmla="*/ 0 w 348" name="T4"/>
                <a:gd fmla="*/ 92 h 150" name="T5"/>
                <a:gd fmla="*/ 0 w 348" name="T6"/>
                <a:gd fmla="*/ 127 h 150" name="T7"/>
                <a:gd fmla="*/ 0 w 348" name="T8"/>
                <a:gd fmla="*/ 132 h 150" name="T9"/>
                <a:gd fmla="*/ 0 w 348" name="T10"/>
                <a:gd fmla="*/ 132 h 150" name="T11"/>
                <a:gd fmla="*/ 23 w 348" name="T12"/>
                <a:gd fmla="*/ 150 h 150" name="T13"/>
                <a:gd fmla="*/ 44 w 348" name="T14"/>
                <a:gd fmla="*/ 133 h 150" name="T15"/>
                <a:gd fmla="*/ 66 w 348" name="T16"/>
                <a:gd fmla="*/ 150 h 150" name="T17"/>
                <a:gd fmla="*/ 87 w 348" name="T18"/>
                <a:gd fmla="*/ 133 h 150" name="T19"/>
                <a:gd fmla="*/ 109 w 348" name="T20"/>
                <a:gd fmla="*/ 150 h 150" name="T21"/>
                <a:gd fmla="*/ 131 w 348" name="T22"/>
                <a:gd fmla="*/ 133 h 150" name="T23"/>
                <a:gd fmla="*/ 152 w 348" name="T24"/>
                <a:gd fmla="*/ 150 h 150" name="T25"/>
                <a:gd fmla="*/ 174 w 348" name="T26"/>
                <a:gd fmla="*/ 133 h 150" name="T27"/>
                <a:gd fmla="*/ 196 w 348" name="T28"/>
                <a:gd fmla="*/ 150 h 150" name="T29"/>
                <a:gd fmla="*/ 217 w 348" name="T30"/>
                <a:gd fmla="*/ 133 h 150" name="T31"/>
                <a:gd fmla="*/ 239 w 348" name="T32"/>
                <a:gd fmla="*/ 150 h 150" name="T33"/>
                <a:gd fmla="*/ 261 w 348" name="T34"/>
                <a:gd fmla="*/ 133 h 150" name="T35"/>
                <a:gd fmla="*/ 282 w 348" name="T36"/>
                <a:gd fmla="*/ 150 h 150" name="T37"/>
                <a:gd fmla="*/ 304 w 348" name="T38"/>
                <a:gd fmla="*/ 133 h 150" name="T39"/>
                <a:gd fmla="*/ 325 w 348" name="T40"/>
                <a:gd fmla="*/ 150 h 150" name="T41"/>
                <a:gd fmla="*/ 348 w 348" name="T42"/>
                <a:gd fmla="*/ 132 h 150" name="T43"/>
                <a:gd fmla="*/ 348 w 348" name="T44"/>
                <a:gd fmla="*/ 132 h 150" name="T45"/>
                <a:gd fmla="*/ 348 w 348" name="T46"/>
                <a:gd fmla="*/ 127 h 150" name="T47"/>
                <a:gd fmla="*/ 348 w 348" name="T48"/>
                <a:gd fmla="*/ 92 h 150" name="T49"/>
                <a:gd fmla="*/ 348 w 348" name="T50"/>
                <a:gd fmla="*/ 76 h 150" name="T51"/>
                <a:gd fmla="*/ 348 w 348" name="T52"/>
                <a:gd fmla="*/ 62 h 150" name="T53"/>
                <a:gd fmla="*/ 286 w 348" name="T54"/>
                <a:gd fmla="*/ 0 h 150" name="T55"/>
                <a:gd fmla="*/ 62 w 348" name="T56"/>
                <a:gd fmla="*/ 0 h 150" name="T57"/>
                <a:gd fmla="*/ 0 w 348" name="T58"/>
                <a:gd fmla="*/ 62 h 150" name="T5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b="b" l="0" r="r" t="0"/>
              <a:pathLst>
                <a:path h="150" w="348">
                  <a:moveTo>
                    <a:pt x="0" y="62"/>
                  </a:moveTo>
                  <a:cubicBezTo>
                    <a:pt x="0" y="76"/>
                    <a:pt x="0" y="76"/>
                    <a:pt x="0" y="76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127"/>
                    <a:pt x="0" y="127"/>
                    <a:pt x="0" y="127"/>
                  </a:cubicBezTo>
                  <a:cubicBezTo>
                    <a:pt x="0" y="132"/>
                    <a:pt x="0" y="132"/>
                    <a:pt x="0" y="132"/>
                  </a:cubicBezTo>
                  <a:cubicBezTo>
                    <a:pt x="0" y="132"/>
                    <a:pt x="0" y="132"/>
                    <a:pt x="0" y="132"/>
                  </a:cubicBezTo>
                  <a:cubicBezTo>
                    <a:pt x="3" y="142"/>
                    <a:pt x="12" y="150"/>
                    <a:pt x="23" y="150"/>
                  </a:cubicBezTo>
                  <a:cubicBezTo>
                    <a:pt x="33" y="150"/>
                    <a:pt x="41" y="143"/>
                    <a:pt x="44" y="133"/>
                  </a:cubicBezTo>
                  <a:cubicBezTo>
                    <a:pt x="47" y="143"/>
                    <a:pt x="56" y="150"/>
                    <a:pt x="66" y="150"/>
                  </a:cubicBezTo>
                  <a:cubicBezTo>
                    <a:pt x="76" y="150"/>
                    <a:pt x="85" y="143"/>
                    <a:pt x="87" y="133"/>
                  </a:cubicBezTo>
                  <a:cubicBezTo>
                    <a:pt x="90" y="143"/>
                    <a:pt x="99" y="150"/>
                    <a:pt x="109" y="150"/>
                  </a:cubicBezTo>
                  <a:cubicBezTo>
                    <a:pt x="119" y="150"/>
                    <a:pt x="128" y="143"/>
                    <a:pt x="131" y="133"/>
                  </a:cubicBezTo>
                  <a:cubicBezTo>
                    <a:pt x="133" y="143"/>
                    <a:pt x="142" y="150"/>
                    <a:pt x="152" y="150"/>
                  </a:cubicBezTo>
                  <a:cubicBezTo>
                    <a:pt x="163" y="150"/>
                    <a:pt x="171" y="143"/>
                    <a:pt x="174" y="133"/>
                  </a:cubicBezTo>
                  <a:cubicBezTo>
                    <a:pt x="177" y="143"/>
                    <a:pt x="185" y="150"/>
                    <a:pt x="196" y="150"/>
                  </a:cubicBezTo>
                  <a:cubicBezTo>
                    <a:pt x="206" y="150"/>
                    <a:pt x="215" y="143"/>
                    <a:pt x="217" y="133"/>
                  </a:cubicBezTo>
                  <a:cubicBezTo>
                    <a:pt x="220" y="143"/>
                    <a:pt x="229" y="150"/>
                    <a:pt x="239" y="150"/>
                  </a:cubicBezTo>
                  <a:cubicBezTo>
                    <a:pt x="249" y="150"/>
                    <a:pt x="258" y="143"/>
                    <a:pt x="261" y="133"/>
                  </a:cubicBezTo>
                  <a:cubicBezTo>
                    <a:pt x="263" y="143"/>
                    <a:pt x="272" y="150"/>
                    <a:pt x="282" y="150"/>
                  </a:cubicBezTo>
                  <a:cubicBezTo>
                    <a:pt x="292" y="150"/>
                    <a:pt x="301" y="143"/>
                    <a:pt x="304" y="133"/>
                  </a:cubicBezTo>
                  <a:cubicBezTo>
                    <a:pt x="307" y="143"/>
                    <a:pt x="315" y="150"/>
                    <a:pt x="325" y="150"/>
                  </a:cubicBezTo>
                  <a:cubicBezTo>
                    <a:pt x="336" y="150"/>
                    <a:pt x="345" y="142"/>
                    <a:pt x="348" y="132"/>
                  </a:cubicBezTo>
                  <a:cubicBezTo>
                    <a:pt x="348" y="132"/>
                    <a:pt x="348" y="132"/>
                    <a:pt x="348" y="132"/>
                  </a:cubicBezTo>
                  <a:cubicBezTo>
                    <a:pt x="348" y="127"/>
                    <a:pt x="348" y="127"/>
                    <a:pt x="348" y="127"/>
                  </a:cubicBezTo>
                  <a:cubicBezTo>
                    <a:pt x="348" y="92"/>
                    <a:pt x="348" y="92"/>
                    <a:pt x="348" y="92"/>
                  </a:cubicBezTo>
                  <a:cubicBezTo>
                    <a:pt x="348" y="76"/>
                    <a:pt x="348" y="76"/>
                    <a:pt x="348" y="76"/>
                  </a:cubicBezTo>
                  <a:cubicBezTo>
                    <a:pt x="348" y="62"/>
                    <a:pt x="348" y="62"/>
                    <a:pt x="348" y="62"/>
                  </a:cubicBezTo>
                  <a:cubicBezTo>
                    <a:pt x="348" y="28"/>
                    <a:pt x="320" y="0"/>
                    <a:pt x="286" y="0"/>
                  </a:cubicBezTo>
                  <a:cubicBezTo>
                    <a:pt x="62" y="0"/>
                    <a:pt x="62" y="0"/>
                    <a:pt x="62" y="0"/>
                  </a:cubicBezTo>
                  <a:cubicBezTo>
                    <a:pt x="28" y="0"/>
                    <a:pt x="0" y="28"/>
                    <a:pt x="0" y="62"/>
                  </a:cubicBez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</p:grpSp>
      <p:sp>
        <p:nvSpPr>
          <p:cNvPr id="58" name="Freeform 27"/>
          <p:cNvSpPr/>
          <p:nvPr/>
        </p:nvSpPr>
        <p:spPr bwMode="auto">
          <a:xfrm>
            <a:off x="7080922" y="1717564"/>
            <a:ext cx="1091769" cy="377168"/>
          </a:xfrm>
          <a:custGeom>
            <a:gdLst>
              <a:gd fmla="*/ 756 w 756" name="T0"/>
              <a:gd fmla="*/ 261 h 261" name="T1"/>
              <a:gd fmla="*/ 604 w 756" name="T2"/>
              <a:gd fmla="*/ 109 h 261" name="T3"/>
              <a:gd fmla="*/ 562 w 756" name="T4"/>
              <a:gd fmla="*/ 116 h 261" name="T5"/>
              <a:gd fmla="*/ 432 w 756" name="T6"/>
              <a:gd fmla="*/ 0 h 261" name="T7"/>
              <a:gd fmla="*/ 325 w 756" name="T8"/>
              <a:gd fmla="*/ 56 h 261" name="T9"/>
              <a:gd fmla="*/ 241 w 756" name="T10"/>
              <a:gd fmla="*/ 34 h 261" name="T11"/>
              <a:gd fmla="*/ 75 w 756" name="T12"/>
              <a:gd fmla="*/ 186 h 261" name="T13"/>
              <a:gd fmla="*/ 0 w 756" name="T14"/>
              <a:gd fmla="*/ 261 h 261" name="T15"/>
              <a:gd fmla="*/ 756 w 756" name="T16"/>
              <a:gd fmla="*/ 261 h 261" name="T17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b="b" l="0" r="r" t="0"/>
            <a:pathLst>
              <a:path h="261" w="756">
                <a:moveTo>
                  <a:pt x="756" y="261"/>
                </a:moveTo>
                <a:cubicBezTo>
                  <a:pt x="756" y="177"/>
                  <a:pt x="688" y="109"/>
                  <a:pt x="604" y="109"/>
                </a:cubicBezTo>
                <a:cubicBezTo>
                  <a:pt x="590" y="109"/>
                  <a:pt x="575" y="112"/>
                  <a:pt x="562" y="116"/>
                </a:cubicBezTo>
                <a:cubicBezTo>
                  <a:pt x="554" y="51"/>
                  <a:pt x="499" y="0"/>
                  <a:pt x="432" y="0"/>
                </a:cubicBezTo>
                <a:cubicBezTo>
                  <a:pt x="387" y="0"/>
                  <a:pt x="348" y="22"/>
                  <a:pt x="325" y="56"/>
                </a:cubicBezTo>
                <a:cubicBezTo>
                  <a:pt x="300" y="42"/>
                  <a:pt x="271" y="34"/>
                  <a:pt x="241" y="34"/>
                </a:cubicBezTo>
                <a:cubicBezTo>
                  <a:pt x="154" y="34"/>
                  <a:pt x="82" y="101"/>
                  <a:pt x="75" y="186"/>
                </a:cubicBezTo>
                <a:cubicBezTo>
                  <a:pt x="36" y="191"/>
                  <a:pt x="5" y="222"/>
                  <a:pt x="0" y="261"/>
                </a:cubicBezTo>
                <a:lnTo>
                  <a:pt x="756" y="261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algn="ctr" blurRad="63500" rotWithShape="0" sx="102000" sy="102000">
              <a:prstClr val="black">
                <a:alpha val="40000"/>
              </a:prstClr>
            </a:outerShdw>
          </a:effectLst>
          <a:extLst/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  <p:sp>
        <p:nvSpPr>
          <p:cNvPr id="104" name="Freeform 26"/>
          <p:cNvSpPr/>
          <p:nvPr/>
        </p:nvSpPr>
        <p:spPr bwMode="auto">
          <a:xfrm>
            <a:off x="6119352" y="3577404"/>
            <a:ext cx="1214193" cy="410703"/>
          </a:xfrm>
          <a:custGeom>
            <a:gdLst>
              <a:gd fmla="*/ 746 w 746" name="T0"/>
              <a:gd fmla="*/ 252 h 252" name="T1"/>
              <a:gd fmla="*/ 632 w 746" name="T2"/>
              <a:gd fmla="*/ 115 h 252" name="T3"/>
              <a:gd fmla="*/ 477 w 746" name="T4"/>
              <a:gd fmla="*/ 0 h 252" name="T5"/>
              <a:gd fmla="*/ 349 w 746" name="T6"/>
              <a:gd fmla="*/ 62 h 252" name="T7"/>
              <a:gd fmla="*/ 261 w 746" name="T8"/>
              <a:gd fmla="*/ 36 h 252" name="T9"/>
              <a:gd fmla="*/ 106 w 746" name="T10"/>
              <a:gd fmla="*/ 151 h 252" name="T11"/>
              <a:gd fmla="*/ 0 w 746" name="T12"/>
              <a:gd fmla="*/ 252 h 252" name="T13"/>
              <a:gd fmla="*/ 746 w 746" name="T14"/>
              <a:gd fmla="*/ 252 h 252" name="T15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b="b" l="0" r="r" t="0"/>
            <a:pathLst>
              <a:path h="251" w="746">
                <a:moveTo>
                  <a:pt x="746" y="252"/>
                </a:moveTo>
                <a:cubicBezTo>
                  <a:pt x="739" y="187"/>
                  <a:pt x="693" y="133"/>
                  <a:pt x="632" y="115"/>
                </a:cubicBezTo>
                <a:cubicBezTo>
                  <a:pt x="612" y="48"/>
                  <a:pt x="550" y="0"/>
                  <a:pt x="477" y="0"/>
                </a:cubicBezTo>
                <a:cubicBezTo>
                  <a:pt x="425" y="0"/>
                  <a:pt x="379" y="24"/>
                  <a:pt x="349" y="62"/>
                </a:cubicBezTo>
                <a:cubicBezTo>
                  <a:pt x="324" y="46"/>
                  <a:pt x="293" y="36"/>
                  <a:pt x="261" y="36"/>
                </a:cubicBezTo>
                <a:cubicBezTo>
                  <a:pt x="188" y="36"/>
                  <a:pt x="126" y="84"/>
                  <a:pt x="106" y="151"/>
                </a:cubicBezTo>
                <a:cubicBezTo>
                  <a:pt x="56" y="166"/>
                  <a:pt x="17" y="204"/>
                  <a:pt x="0" y="252"/>
                </a:cubicBezTo>
                <a:lnTo>
                  <a:pt x="746" y="252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algn="ctr" blurRad="63500" rotWithShape="0" sx="102000" sy="102000">
              <a:prstClr val="black">
                <a:alpha val="40000"/>
              </a:prstClr>
            </a:outerShdw>
          </a:effectLst>
          <a:extLst/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  <p:grpSp>
        <p:nvGrpSpPr>
          <p:cNvPr id="125" name="组合 124"/>
          <p:cNvGrpSpPr/>
          <p:nvPr/>
        </p:nvGrpSpPr>
        <p:grpSpPr>
          <a:xfrm>
            <a:off x="5656579" y="-473219"/>
            <a:ext cx="892490" cy="928503"/>
            <a:chOff x="6478588" y="-9128972"/>
            <a:chExt cx="965200" cy="1004147"/>
          </a:xfrm>
          <a:solidFill>
            <a:schemeClr val="accent4">
              <a:lumMod val="60000"/>
              <a:lumOff val="40000"/>
            </a:schemeClr>
          </a:solidFill>
          <a:effectLst>
            <a:glow rad="228600">
              <a:schemeClr val="accent4">
                <a:satMod val="175000"/>
                <a:alpha val="20000"/>
              </a:schemeClr>
            </a:glow>
          </a:effectLst>
        </p:grpSpPr>
        <p:sp>
          <p:nvSpPr>
            <p:cNvPr id="126" name="Oval 211"/>
            <p:cNvSpPr>
              <a:spLocks noChangeArrowheads="1"/>
            </p:cNvSpPr>
            <p:nvPr/>
          </p:nvSpPr>
          <p:spPr bwMode="auto">
            <a:xfrm>
              <a:off x="6620139" y="-8961899"/>
              <a:ext cx="668338" cy="668338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27" name="Freeform 212"/>
            <p:cNvSpPr/>
            <p:nvPr/>
          </p:nvSpPr>
          <p:spPr bwMode="auto">
            <a:xfrm>
              <a:off x="6888163" y="-9128972"/>
              <a:ext cx="153988" cy="134938"/>
            </a:xfrm>
            <a:custGeom>
              <a:gdLst>
                <a:gd fmla="*/ 97 w 97" name="T0"/>
                <a:gd fmla="*/ 85 h 85" name="T1"/>
                <a:gd fmla="*/ 52 w 97" name="T2"/>
                <a:gd fmla="*/ 0 h 85" name="T3"/>
                <a:gd fmla="*/ 0 w 97" name="T4"/>
                <a:gd fmla="*/ 80 h 85" name="T5"/>
                <a:gd fmla="*/ 97 w 97" name="T6"/>
                <a:gd fmla="*/ 85 h 85" name="T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b="b" l="0" r="r" t="0"/>
              <a:pathLst>
                <a:path h="85" w="97">
                  <a:moveTo>
                    <a:pt x="97" y="85"/>
                  </a:moveTo>
                  <a:lnTo>
                    <a:pt x="52" y="0"/>
                  </a:lnTo>
                  <a:lnTo>
                    <a:pt x="0" y="80"/>
                  </a:lnTo>
                  <a:lnTo>
                    <a:pt x="97" y="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28" name="Freeform 213"/>
            <p:cNvSpPr/>
            <p:nvPr/>
          </p:nvSpPr>
          <p:spPr bwMode="auto">
            <a:xfrm rot="14217149">
              <a:off x="6630001" y="-9072236"/>
              <a:ext cx="145732" cy="157325"/>
            </a:xfrm>
            <a:custGeom>
              <a:gdLst>
                <a:gd fmla="*/ 88 w 88" name="T0"/>
                <a:gd fmla="*/ 45 h 95" name="T1"/>
                <a:gd fmla="*/ 0 w 88" name="T2"/>
                <a:gd fmla="*/ 0 h 95" name="T3"/>
                <a:gd fmla="*/ 5 w 88" name="T4"/>
                <a:gd fmla="*/ 95 h 95" name="T5"/>
                <a:gd fmla="*/ 88 w 88" name="T6"/>
                <a:gd fmla="*/ 45 h 95" name="T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b="b" l="0" r="r" t="0"/>
              <a:pathLst>
                <a:path h="95" w="88">
                  <a:moveTo>
                    <a:pt x="88" y="45"/>
                  </a:moveTo>
                  <a:lnTo>
                    <a:pt x="0" y="0"/>
                  </a:lnTo>
                  <a:lnTo>
                    <a:pt x="5" y="95"/>
                  </a:lnTo>
                  <a:lnTo>
                    <a:pt x="88" y="4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29" name="Freeform 214"/>
            <p:cNvSpPr/>
            <p:nvPr/>
          </p:nvSpPr>
          <p:spPr bwMode="auto">
            <a:xfrm>
              <a:off x="6483068" y="-8824454"/>
              <a:ext cx="153988" cy="141288"/>
            </a:xfrm>
            <a:custGeom>
              <a:gdLst>
                <a:gd fmla="*/ 97 w 97" name="T0"/>
                <a:gd fmla="*/ 0 h 89" name="T1"/>
                <a:gd fmla="*/ 0 w 97" name="T2"/>
                <a:gd fmla="*/ 16 h 89" name="T3"/>
                <a:gd fmla="*/ 64 w 97" name="T4"/>
                <a:gd fmla="*/ 89 h 89" name="T5"/>
                <a:gd fmla="*/ 97 w 97" name="T6"/>
                <a:gd fmla="*/ 0 h 89" name="T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b="b" l="0" r="r" t="0"/>
              <a:pathLst>
                <a:path h="89" w="97">
                  <a:moveTo>
                    <a:pt x="97" y="0"/>
                  </a:moveTo>
                  <a:lnTo>
                    <a:pt x="0" y="16"/>
                  </a:lnTo>
                  <a:lnTo>
                    <a:pt x="64" y="89"/>
                  </a:lnTo>
                  <a:lnTo>
                    <a:pt x="9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30" name="Freeform 215"/>
            <p:cNvSpPr/>
            <p:nvPr/>
          </p:nvSpPr>
          <p:spPr bwMode="auto">
            <a:xfrm>
              <a:off x="6478588" y="-8597901"/>
              <a:ext cx="147638" cy="150813"/>
            </a:xfrm>
            <a:custGeom>
              <a:gdLst>
                <a:gd fmla="*/ 69 w 93" name="T0"/>
                <a:gd fmla="*/ 0 h 95" name="T1"/>
                <a:gd fmla="*/ 0 w 93" name="T2"/>
                <a:gd fmla="*/ 71 h 95" name="T3"/>
                <a:gd fmla="*/ 93 w 93" name="T4"/>
                <a:gd fmla="*/ 95 h 95" name="T5"/>
                <a:gd fmla="*/ 69 w 93" name="T6"/>
                <a:gd fmla="*/ 0 h 95" name="T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b="b" l="0" r="r" t="0"/>
              <a:pathLst>
                <a:path h="95" w="93">
                  <a:moveTo>
                    <a:pt x="69" y="0"/>
                  </a:moveTo>
                  <a:lnTo>
                    <a:pt x="0" y="71"/>
                  </a:lnTo>
                  <a:lnTo>
                    <a:pt x="93" y="95"/>
                  </a:lnTo>
                  <a:lnTo>
                    <a:pt x="69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31" name="Freeform 216"/>
            <p:cNvSpPr/>
            <p:nvPr/>
          </p:nvSpPr>
          <p:spPr bwMode="auto">
            <a:xfrm>
              <a:off x="6645275" y="-8386763"/>
              <a:ext cx="141288" cy="149225"/>
            </a:xfrm>
            <a:custGeom>
              <a:gdLst>
                <a:gd fmla="*/ 14 w 89" name="T0"/>
                <a:gd fmla="*/ 0 h 94" name="T1"/>
                <a:gd fmla="*/ 0 w 89" name="T2"/>
                <a:gd fmla="*/ 94 h 94" name="T3"/>
                <a:gd fmla="*/ 89 w 89" name="T4"/>
                <a:gd fmla="*/ 61 h 94" name="T5"/>
                <a:gd fmla="*/ 14 w 89" name="T6"/>
                <a:gd fmla="*/ 0 h 94" name="T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b="b" l="0" r="r" t="0"/>
              <a:pathLst>
                <a:path h="94" w="89">
                  <a:moveTo>
                    <a:pt x="14" y="0"/>
                  </a:moveTo>
                  <a:lnTo>
                    <a:pt x="0" y="94"/>
                  </a:lnTo>
                  <a:lnTo>
                    <a:pt x="89" y="61"/>
                  </a:lnTo>
                  <a:lnTo>
                    <a:pt x="14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32" name="Freeform 217"/>
            <p:cNvSpPr/>
            <p:nvPr/>
          </p:nvSpPr>
          <p:spPr bwMode="auto">
            <a:xfrm>
              <a:off x="6854825" y="-8262938"/>
              <a:ext cx="153988" cy="138113"/>
            </a:xfrm>
            <a:custGeom>
              <a:gdLst>
                <a:gd fmla="*/ 0 w 97" name="T0"/>
                <a:gd fmla="*/ 0 h 87" name="T1"/>
                <a:gd fmla="*/ 43 w 97" name="T2"/>
                <a:gd fmla="*/ 87 h 87" name="T3"/>
                <a:gd fmla="*/ 97 w 97" name="T4"/>
                <a:gd fmla="*/ 7 h 87" name="T5"/>
                <a:gd fmla="*/ 0 w 97" name="T6"/>
                <a:gd fmla="*/ 0 h 87" name="T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b="b" l="0" r="r" t="0"/>
              <a:pathLst>
                <a:path h="87" w="97">
                  <a:moveTo>
                    <a:pt x="0" y="0"/>
                  </a:moveTo>
                  <a:lnTo>
                    <a:pt x="43" y="87"/>
                  </a:lnTo>
                  <a:lnTo>
                    <a:pt x="97" y="7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33" name="Freeform 218"/>
            <p:cNvSpPr/>
            <p:nvPr/>
          </p:nvSpPr>
          <p:spPr bwMode="auto">
            <a:xfrm>
              <a:off x="7077075" y="-8345488"/>
              <a:ext cx="134938" cy="149225"/>
            </a:xfrm>
            <a:custGeom>
              <a:gdLst>
                <a:gd fmla="*/ 0 w 85" name="T0"/>
                <a:gd fmla="*/ 47 h 94" name="T1"/>
                <a:gd fmla="*/ 85 w 85" name="T2"/>
                <a:gd fmla="*/ 94 h 94" name="T3"/>
                <a:gd fmla="*/ 85 w 85" name="T4"/>
                <a:gd fmla="*/ 0 h 94" name="T5"/>
                <a:gd fmla="*/ 0 w 85" name="T6"/>
                <a:gd fmla="*/ 47 h 94" name="T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b="b" l="0" r="r" t="0"/>
              <a:pathLst>
                <a:path h="94" w="85">
                  <a:moveTo>
                    <a:pt x="0" y="47"/>
                  </a:moveTo>
                  <a:lnTo>
                    <a:pt x="85" y="94"/>
                  </a:lnTo>
                  <a:lnTo>
                    <a:pt x="85" y="0"/>
                  </a:lnTo>
                  <a:lnTo>
                    <a:pt x="0" y="4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34" name="Freeform 219"/>
            <p:cNvSpPr/>
            <p:nvPr/>
          </p:nvSpPr>
          <p:spPr bwMode="auto">
            <a:xfrm>
              <a:off x="7256463" y="-8540751"/>
              <a:ext cx="153988" cy="138113"/>
            </a:xfrm>
            <a:custGeom>
              <a:gdLst>
                <a:gd fmla="*/ 0 w 97" name="T0"/>
                <a:gd fmla="*/ 87 h 87" name="T1"/>
                <a:gd fmla="*/ 97 w 97" name="T2"/>
                <a:gd fmla="*/ 78 h 87" name="T3"/>
                <a:gd fmla="*/ 40 w 97" name="T4"/>
                <a:gd fmla="*/ 0 h 87" name="T5"/>
                <a:gd fmla="*/ 0 w 97" name="T6"/>
                <a:gd fmla="*/ 87 h 87" name="T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b="b" l="0" r="r" t="0"/>
              <a:pathLst>
                <a:path h="87" w="97">
                  <a:moveTo>
                    <a:pt x="0" y="87"/>
                  </a:moveTo>
                  <a:lnTo>
                    <a:pt x="97" y="78"/>
                  </a:lnTo>
                  <a:lnTo>
                    <a:pt x="40" y="0"/>
                  </a:lnTo>
                  <a:lnTo>
                    <a:pt x="0" y="8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35" name="Freeform 220"/>
            <p:cNvSpPr/>
            <p:nvPr/>
          </p:nvSpPr>
          <p:spPr bwMode="auto">
            <a:xfrm>
              <a:off x="7297738" y="-8782051"/>
              <a:ext cx="146050" cy="150813"/>
            </a:xfrm>
            <a:custGeom>
              <a:gdLst>
                <a:gd fmla="*/ 21 w 92" name="T0"/>
                <a:gd fmla="*/ 95 h 95" name="T1"/>
                <a:gd fmla="*/ 92 w 92" name="T2"/>
                <a:gd fmla="*/ 29 h 95" name="T3"/>
                <a:gd fmla="*/ 0 w 92" name="T4"/>
                <a:gd fmla="*/ 0 h 95" name="T5"/>
                <a:gd fmla="*/ 21 w 92" name="T6"/>
                <a:gd fmla="*/ 95 h 95" name="T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b="b" l="0" r="r" t="0"/>
              <a:pathLst>
                <a:path h="95" w="92">
                  <a:moveTo>
                    <a:pt x="21" y="95"/>
                  </a:moveTo>
                  <a:lnTo>
                    <a:pt x="92" y="29"/>
                  </a:lnTo>
                  <a:lnTo>
                    <a:pt x="0" y="0"/>
                  </a:lnTo>
                  <a:lnTo>
                    <a:pt x="21" y="9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36" name="Freeform 221"/>
            <p:cNvSpPr/>
            <p:nvPr/>
          </p:nvSpPr>
          <p:spPr bwMode="auto">
            <a:xfrm>
              <a:off x="7143291" y="-9017283"/>
              <a:ext cx="138113" cy="153988"/>
            </a:xfrm>
            <a:custGeom>
              <a:gdLst>
                <a:gd fmla="*/ 75 w 87" name="T0"/>
                <a:gd fmla="*/ 97 h 97" name="T1"/>
                <a:gd fmla="*/ 87 w 87" name="T2"/>
                <a:gd fmla="*/ 0 h 97" name="T3"/>
                <a:gd fmla="*/ 0 w 87" name="T4"/>
                <a:gd fmla="*/ 38 h 97" name="T5"/>
                <a:gd fmla="*/ 75 w 87" name="T6"/>
                <a:gd fmla="*/ 97 h 97" name="T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b="b" l="0" r="r" t="0"/>
              <a:pathLst>
                <a:path h="97" w="87">
                  <a:moveTo>
                    <a:pt x="75" y="97"/>
                  </a:moveTo>
                  <a:lnTo>
                    <a:pt x="87" y="0"/>
                  </a:lnTo>
                  <a:lnTo>
                    <a:pt x="0" y="38"/>
                  </a:lnTo>
                  <a:lnTo>
                    <a:pt x="75" y="9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</p:grpSp>
      <p:grpSp>
        <p:nvGrpSpPr>
          <p:cNvPr id="3" name="组合 2"/>
          <p:cNvGrpSpPr/>
          <p:nvPr/>
        </p:nvGrpSpPr>
        <p:grpSpPr>
          <a:xfrm>
            <a:off x="1059906" y="198939"/>
            <a:ext cx="2743518" cy="640169"/>
            <a:chOff x="1279195" y="290695"/>
            <a:chExt cx="2743518" cy="640169"/>
          </a:xfrm>
        </p:grpSpPr>
        <p:sp>
          <p:nvSpPr>
            <p:cNvPr id="2" name="等腰三角形 1"/>
            <p:cNvSpPr/>
            <p:nvPr/>
          </p:nvSpPr>
          <p:spPr>
            <a:xfrm rot="16200000">
              <a:off x="1295912" y="434322"/>
              <a:ext cx="273199" cy="306633"/>
            </a:xfrm>
            <a:prstGeom prst="triangle">
              <a:avLst>
                <a:gd fmla="val 48229" name="adj"/>
              </a:avLst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sysClr lastClr="000000" val="windowText"/>
                </a:solidFill>
              </a:endParaRPr>
            </a:p>
          </p:txBody>
        </p:sp>
        <p:grpSp>
          <p:nvGrpSpPr>
            <p:cNvPr id="138" name="组合 137"/>
            <p:cNvGrpSpPr/>
            <p:nvPr/>
          </p:nvGrpSpPr>
          <p:grpSpPr>
            <a:xfrm>
              <a:off x="1478659" y="290695"/>
              <a:ext cx="2544054" cy="640169"/>
              <a:chOff x="559329" y="315639"/>
              <a:chExt cx="2173441" cy="640169"/>
            </a:xfrm>
            <a:solidFill>
              <a:schemeClr val="tx1">
                <a:lumMod val="65000"/>
                <a:lumOff val="35000"/>
              </a:schemeClr>
            </a:solidFill>
          </p:grpSpPr>
          <p:sp>
            <p:nvSpPr>
              <p:cNvPr id="124" name="文本框 123"/>
              <p:cNvSpPr txBox="1"/>
              <p:nvPr/>
            </p:nvSpPr>
            <p:spPr>
              <a:xfrm>
                <a:off x="559330" y="315639"/>
                <a:ext cx="2173440" cy="365760"/>
              </a:xfrm>
              <a:prstGeom prst="rect">
                <a:avLst/>
              </a:prstGeom>
              <a:grpFill/>
            </p:spPr>
            <p:txBody>
              <a:bodyPr rtlCol="0" wrap="square">
                <a:spAutoFit/>
              </a:bodyPr>
              <a:lstStyle/>
              <a:p>
                <a:r>
                  <a:rPr altLang="en-US" b="1" lang="zh-CN" smtClean="0" spc="300">
                    <a:solidFill>
                      <a:schemeClr val="bg1"/>
                    </a:solidFill>
                    <a:latin charset="-122" pitchFamily="50" typeface="造字工房悦黑体验版纤细体"/>
                    <a:ea charset="-122" pitchFamily="50" typeface="造字工房悦黑体验版纤细体"/>
                  </a:rPr>
                  <a:t>教育&amp;经验</a:t>
                </a:r>
              </a:p>
            </p:txBody>
          </p:sp>
          <p:sp>
            <p:nvSpPr>
              <p:cNvPr id="137" name="文本框 136"/>
              <p:cNvSpPr txBox="1"/>
              <p:nvPr/>
            </p:nvSpPr>
            <p:spPr>
              <a:xfrm>
                <a:off x="559329" y="586476"/>
                <a:ext cx="2173441" cy="640080"/>
              </a:xfrm>
              <a:prstGeom prst="rect">
                <a:avLst/>
              </a:prstGeom>
              <a:grpFill/>
            </p:spPr>
            <p:txBody>
              <a:bodyPr rtlCol="0" wrap="square">
                <a:spAutoFit/>
              </a:bodyPr>
              <a:lstStyle/>
              <a:p>
                <a:r>
                  <a:rPr altLang="zh-CN" b="1" lang="en-US" smtClean="0">
                    <a:solidFill>
                      <a:schemeClr val="bg1"/>
                    </a:solidFill>
                    <a:latin charset="-122" pitchFamily="50" typeface="造字工房悦黑体验版纤细体"/>
                    <a:ea charset="-122" pitchFamily="50" typeface="造字工房悦黑体验版纤细体"/>
                  </a:rPr>
                  <a:t>Education &amp; Experience</a:t>
                </a:r>
              </a:p>
            </p:txBody>
          </p:sp>
        </p:grpSp>
      </p:grpSp>
      <p:sp>
        <p:nvSpPr>
          <p:cNvPr id="140" name="Freeform 39"/>
          <p:cNvSpPr>
            <a:spLocks noEditPoints="1"/>
          </p:cNvSpPr>
          <p:nvPr/>
        </p:nvSpPr>
        <p:spPr bwMode="auto">
          <a:xfrm flipH="1">
            <a:off x="208511" y="315639"/>
            <a:ext cx="777055" cy="615225"/>
          </a:xfrm>
          <a:custGeom>
            <a:gdLst>
              <a:gd fmla="*/ 156 w 738" name="T0"/>
              <a:gd fmla="*/ 148 h 584" name="T1"/>
              <a:gd fmla="*/ 182 w 738" name="T2"/>
              <a:gd fmla="*/ 192 h 584" name="T3"/>
              <a:gd fmla="*/ 226 w 738" name="T4"/>
              <a:gd fmla="*/ 166 h 584" name="T5"/>
              <a:gd fmla="*/ 201 w 738" name="T6"/>
              <a:gd fmla="*/ 122 h 584" name="T7"/>
              <a:gd fmla="*/ 156 w 738" name="T8"/>
              <a:gd fmla="*/ 148 h 584" name="T9"/>
              <a:gd fmla="*/ 83 w 738" name="T10"/>
              <a:gd fmla="*/ 240 h 584" name="T11"/>
              <a:gd fmla="*/ 143 w 738" name="T12"/>
              <a:gd fmla="*/ 298 h 584" name="T13"/>
              <a:gd fmla="*/ 312 w 738" name="T14"/>
              <a:gd fmla="*/ 491 h 584" name="T15"/>
              <a:gd fmla="*/ 271 w 738" name="T16"/>
              <a:gd fmla="*/ 584 h 584" name="T17"/>
              <a:gd fmla="*/ 329 w 738" name="T18"/>
              <a:gd fmla="*/ 494 h 584" name="T19"/>
              <a:gd fmla="*/ 344 w 738" name="T20"/>
              <a:gd fmla="*/ 494 h 584" name="T21"/>
              <a:gd fmla="*/ 348 w 738" name="T22"/>
              <a:gd fmla="*/ 494 h 584" name="T23"/>
              <a:gd fmla="*/ 668 w 738" name="T24"/>
              <a:gd fmla="*/ 493 h 584" name="T25"/>
              <a:gd fmla="*/ 583 w 738" name="T26"/>
              <a:gd fmla="*/ 386 h 584" name="T27"/>
              <a:gd fmla="*/ 575 w 738" name="T28"/>
              <a:gd fmla="*/ 348 h 584" name="T29"/>
              <a:gd fmla="*/ 608 w 738" name="T30"/>
              <a:gd fmla="*/ 330 h 584" name="T31"/>
              <a:gd fmla="*/ 600 w 738" name="T32"/>
              <a:gd fmla="*/ 292 h 584" name="T33"/>
              <a:gd fmla="*/ 633 w 738" name="T34"/>
              <a:gd fmla="*/ 273 h 584" name="T35"/>
              <a:gd fmla="*/ 625 w 738" name="T36"/>
              <a:gd fmla="*/ 236 h 584" name="T37"/>
              <a:gd fmla="*/ 658 w 738" name="T38"/>
              <a:gd fmla="*/ 217 h 584" name="T39"/>
              <a:gd fmla="*/ 650 w 738" name="T40"/>
              <a:gd fmla="*/ 180 h 584" name="T41"/>
              <a:gd fmla="*/ 682 w 738" name="T42"/>
              <a:gd fmla="*/ 161 h 584" name="T43"/>
              <a:gd fmla="*/ 674 w 738" name="T44"/>
              <a:gd fmla="*/ 124 h 584" name="T45"/>
              <a:gd fmla="*/ 707 w 738" name="T46"/>
              <a:gd fmla="*/ 106 h 584" name="T47"/>
              <a:gd fmla="*/ 699 w 738" name="T48"/>
              <a:gd fmla="*/ 69 h 584" name="T49"/>
              <a:gd fmla="*/ 731 w 738" name="T50"/>
              <a:gd fmla="*/ 50 h 584" name="T51"/>
              <a:gd fmla="*/ 716 w 738" name="T52"/>
              <a:gd fmla="*/ 10 h 584" name="T53"/>
              <a:gd fmla="*/ 715 w 738" name="T54"/>
              <a:gd fmla="*/ 10 h 584" name="T55"/>
              <a:gd fmla="*/ 714 w 738" name="T56"/>
              <a:gd fmla="*/ 10 h 584" name="T57"/>
              <a:gd fmla="*/ 716 w 738" name="T58"/>
              <a:gd fmla="*/ 6 h 584" name="T59"/>
              <a:gd fmla="*/ 429 w 738" name="T60"/>
              <a:gd fmla="*/ 148 h 584" name="T61"/>
              <a:gd fmla="*/ 238 w 738" name="T62"/>
              <a:gd fmla="*/ 0 h 584" name="T63"/>
              <a:gd fmla="*/ 83 w 738" name="T64"/>
              <a:gd fmla="*/ 75 h 584" name="T65"/>
              <a:gd fmla="*/ 0 w 738" name="T66"/>
              <a:gd fmla="*/ 158 h 584" name="T67"/>
              <a:gd fmla="*/ 83 w 738" name="T68"/>
              <a:gd fmla="*/ 240 h 584" name="T69"/>
              <a:gd fmla="*/ 123 w 738" name="T70"/>
              <a:gd fmla="*/ 156 h 584" name="T71"/>
              <a:gd fmla="*/ 192 w 738" name="T72"/>
              <a:gd fmla="*/ 87 h 584" name="T73"/>
              <a:gd fmla="*/ 261 w 738" name="T74"/>
              <a:gd fmla="*/ 156 h 584" name="T75"/>
              <a:gd fmla="*/ 192 w 738" name="T76"/>
              <a:gd fmla="*/ 224 h 584" name="T77"/>
              <a:gd fmla="*/ 123 w 738" name="T78"/>
              <a:gd fmla="*/ 156 h 584" name="T79"/>
              <a:gd fmla="*/ 303 w 738" name="T80"/>
              <a:gd fmla="*/ 309 h 584" name="T81"/>
              <a:gd fmla="*/ 475 w 738" name="T82"/>
              <a:gd fmla="*/ 300 h 584" name="T83"/>
              <a:gd fmla="*/ 303 w 738" name="T84"/>
              <a:gd fmla="*/ 309 h 584" name="T85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</a:cxnLst>
            <a:rect b="b" l="0" r="r" t="0"/>
            <a:pathLst>
              <a:path h="584" w="738">
                <a:moveTo>
                  <a:pt x="156" y="148"/>
                </a:moveTo>
                <a:cubicBezTo>
                  <a:pt x="151" y="167"/>
                  <a:pt x="162" y="187"/>
                  <a:pt x="182" y="192"/>
                </a:cubicBezTo>
                <a:cubicBezTo>
                  <a:pt x="201" y="197"/>
                  <a:pt x="221" y="185"/>
                  <a:pt x="226" y="166"/>
                </a:cubicBezTo>
                <a:cubicBezTo>
                  <a:pt x="231" y="147"/>
                  <a:pt x="220" y="127"/>
                  <a:pt x="201" y="122"/>
                </a:cubicBezTo>
                <a:cubicBezTo>
                  <a:pt x="182" y="117"/>
                  <a:pt x="161" y="128"/>
                  <a:pt x="156" y="148"/>
                </a:cubicBezTo>
                <a:close/>
                <a:moveTo>
                  <a:pt x="83" y="240"/>
                </a:moveTo>
                <a:cubicBezTo>
                  <a:pt x="95" y="266"/>
                  <a:pt x="116" y="286"/>
                  <a:pt x="143" y="298"/>
                </a:cubicBezTo>
                <a:cubicBezTo>
                  <a:pt x="146" y="394"/>
                  <a:pt x="218" y="474"/>
                  <a:pt x="312" y="491"/>
                </a:cubicBezTo>
                <a:cubicBezTo>
                  <a:pt x="271" y="584"/>
                  <a:pt x="271" y="584"/>
                  <a:pt x="271" y="584"/>
                </a:cubicBezTo>
                <a:cubicBezTo>
                  <a:pt x="329" y="494"/>
                  <a:pt x="329" y="494"/>
                  <a:pt x="329" y="494"/>
                </a:cubicBezTo>
                <a:cubicBezTo>
                  <a:pt x="334" y="494"/>
                  <a:pt x="339" y="494"/>
                  <a:pt x="344" y="494"/>
                </a:cubicBezTo>
                <a:cubicBezTo>
                  <a:pt x="345" y="495"/>
                  <a:pt x="347" y="494"/>
                  <a:pt x="348" y="494"/>
                </a:cubicBezTo>
                <a:cubicBezTo>
                  <a:pt x="668" y="493"/>
                  <a:pt x="668" y="493"/>
                  <a:pt x="668" y="493"/>
                </a:cubicBezTo>
                <a:cubicBezTo>
                  <a:pt x="583" y="386"/>
                  <a:pt x="583" y="386"/>
                  <a:pt x="583" y="386"/>
                </a:cubicBezTo>
                <a:cubicBezTo>
                  <a:pt x="588" y="373"/>
                  <a:pt x="585" y="357"/>
                  <a:pt x="575" y="348"/>
                </a:cubicBezTo>
                <a:cubicBezTo>
                  <a:pt x="588" y="351"/>
                  <a:pt x="602" y="343"/>
                  <a:pt x="608" y="330"/>
                </a:cubicBezTo>
                <a:cubicBezTo>
                  <a:pt x="614" y="316"/>
                  <a:pt x="610" y="301"/>
                  <a:pt x="600" y="292"/>
                </a:cubicBezTo>
                <a:cubicBezTo>
                  <a:pt x="613" y="294"/>
                  <a:pt x="627" y="287"/>
                  <a:pt x="633" y="273"/>
                </a:cubicBezTo>
                <a:cubicBezTo>
                  <a:pt x="639" y="260"/>
                  <a:pt x="635" y="244"/>
                  <a:pt x="625" y="236"/>
                </a:cubicBezTo>
                <a:cubicBezTo>
                  <a:pt x="638" y="238"/>
                  <a:pt x="652" y="230"/>
                  <a:pt x="658" y="217"/>
                </a:cubicBezTo>
                <a:cubicBezTo>
                  <a:pt x="664" y="204"/>
                  <a:pt x="660" y="188"/>
                  <a:pt x="650" y="180"/>
                </a:cubicBezTo>
                <a:cubicBezTo>
                  <a:pt x="663" y="182"/>
                  <a:pt x="677" y="174"/>
                  <a:pt x="682" y="161"/>
                </a:cubicBezTo>
                <a:cubicBezTo>
                  <a:pt x="688" y="148"/>
                  <a:pt x="685" y="133"/>
                  <a:pt x="674" y="124"/>
                </a:cubicBezTo>
                <a:cubicBezTo>
                  <a:pt x="688" y="126"/>
                  <a:pt x="701" y="119"/>
                  <a:pt x="707" y="106"/>
                </a:cubicBezTo>
                <a:cubicBezTo>
                  <a:pt x="713" y="92"/>
                  <a:pt x="709" y="78"/>
                  <a:pt x="699" y="69"/>
                </a:cubicBezTo>
                <a:cubicBezTo>
                  <a:pt x="712" y="71"/>
                  <a:pt x="726" y="64"/>
                  <a:pt x="731" y="50"/>
                </a:cubicBezTo>
                <a:cubicBezTo>
                  <a:pt x="738" y="35"/>
                  <a:pt x="731" y="17"/>
                  <a:pt x="716" y="10"/>
                </a:cubicBezTo>
                <a:cubicBezTo>
                  <a:pt x="715" y="10"/>
                  <a:pt x="715" y="10"/>
                  <a:pt x="715" y="10"/>
                </a:cubicBezTo>
                <a:cubicBezTo>
                  <a:pt x="714" y="10"/>
                  <a:pt x="714" y="10"/>
                  <a:pt x="714" y="10"/>
                </a:cubicBezTo>
                <a:cubicBezTo>
                  <a:pt x="716" y="6"/>
                  <a:pt x="716" y="6"/>
                  <a:pt x="716" y="6"/>
                </a:cubicBezTo>
                <a:cubicBezTo>
                  <a:pt x="429" y="148"/>
                  <a:pt x="429" y="148"/>
                  <a:pt x="429" y="148"/>
                </a:cubicBezTo>
                <a:cubicBezTo>
                  <a:pt x="408" y="63"/>
                  <a:pt x="330" y="0"/>
                  <a:pt x="238" y="0"/>
                </a:cubicBezTo>
                <a:cubicBezTo>
                  <a:pt x="175" y="0"/>
                  <a:pt x="119" y="29"/>
                  <a:pt x="83" y="75"/>
                </a:cubicBezTo>
                <a:cubicBezTo>
                  <a:pt x="0" y="158"/>
                  <a:pt x="0" y="158"/>
                  <a:pt x="0" y="158"/>
                </a:cubicBezTo>
                <a:lnTo>
                  <a:pt x="83" y="240"/>
                </a:lnTo>
                <a:close/>
                <a:moveTo>
                  <a:pt x="123" y="156"/>
                </a:moveTo>
                <a:cubicBezTo>
                  <a:pt x="123" y="118"/>
                  <a:pt x="154" y="87"/>
                  <a:pt x="192" y="87"/>
                </a:cubicBezTo>
                <a:cubicBezTo>
                  <a:pt x="230" y="87"/>
                  <a:pt x="261" y="118"/>
                  <a:pt x="261" y="156"/>
                </a:cubicBezTo>
                <a:cubicBezTo>
                  <a:pt x="261" y="194"/>
                  <a:pt x="230" y="224"/>
                  <a:pt x="192" y="224"/>
                </a:cubicBezTo>
                <a:cubicBezTo>
                  <a:pt x="154" y="224"/>
                  <a:pt x="123" y="194"/>
                  <a:pt x="123" y="156"/>
                </a:cubicBezTo>
                <a:close/>
                <a:moveTo>
                  <a:pt x="303" y="309"/>
                </a:moveTo>
                <a:cubicBezTo>
                  <a:pt x="475" y="300"/>
                  <a:pt x="475" y="300"/>
                  <a:pt x="475" y="300"/>
                </a:cubicBezTo>
                <a:cubicBezTo>
                  <a:pt x="475" y="300"/>
                  <a:pt x="393" y="362"/>
                  <a:pt x="303" y="309"/>
                </a:cubicBez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  <a:effectLst>
            <a:innerShdw blurRad="63500" dir="16200000" dist="50800">
              <a:prstClr val="black">
                <a:alpha val="50000"/>
              </a:prstClr>
            </a:innerShdw>
          </a:effectLst>
          <a:extLst/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  <p:sp>
        <p:nvSpPr>
          <p:cNvPr id="146" name="任意多边形 145"/>
          <p:cNvSpPr/>
          <p:nvPr/>
        </p:nvSpPr>
        <p:spPr bwMode="auto">
          <a:xfrm rot="5400000">
            <a:off x="1434464" y="1394245"/>
            <a:ext cx="8524" cy="16524"/>
          </a:xfrm>
          <a:custGeom>
            <a:gdLst>
              <a:gd fmla="*/ 0 w 8524" name="connsiteX0"/>
              <a:gd fmla="*/ 11039 h 16524" name="connsiteY0"/>
              <a:gd fmla="*/ 3681 w 8524" name="connsiteX1"/>
              <a:gd fmla="*/ 0 h 16524" name="connsiteY1"/>
              <a:gd fmla="*/ 4716 w 8524" name="connsiteX2"/>
              <a:gd fmla="*/ 668 h 16524" name="connsiteY2"/>
              <a:gd fmla="*/ 8524 w 8524" name="connsiteX3"/>
              <a:gd fmla="*/ 3126 h 16524" name="connsiteY3"/>
              <a:gd fmla="*/ 8524 w 8524" name="connsiteX4"/>
              <a:gd fmla="*/ 16524 h 16524" name="connsiteY4"/>
              <a:gd fmla="*/ 0 w 8524" name="connsiteX5"/>
              <a:gd fmla="*/ 11039 h 16524" name="connsiteY5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b="b" l="l" r="r" t="t"/>
            <a:pathLst>
              <a:path h="16524" w="8524">
                <a:moveTo>
                  <a:pt x="0" y="11039"/>
                </a:moveTo>
                <a:cubicBezTo>
                  <a:pt x="0" y="11039"/>
                  <a:pt x="0" y="11039"/>
                  <a:pt x="3681" y="0"/>
                </a:cubicBezTo>
                <a:cubicBezTo>
                  <a:pt x="3681" y="0"/>
                  <a:pt x="3681" y="0"/>
                  <a:pt x="4716" y="668"/>
                </a:cubicBezTo>
                <a:lnTo>
                  <a:pt x="8524" y="3126"/>
                </a:lnTo>
                <a:lnTo>
                  <a:pt x="8524" y="16524"/>
                </a:lnTo>
                <a:lnTo>
                  <a:pt x="0" y="11039"/>
                </a:lnTo>
                <a:close/>
              </a:path>
            </a:pathLst>
          </a:custGeom>
          <a:solidFill>
            <a:srgbClr val="7A7A7A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  <a:noAutofit/>
          </a:bodyPr>
          <a:lstStyle/>
          <a:p>
            <a:endParaRPr altLang="en-US" lang="zh-CN"/>
          </a:p>
        </p:txBody>
      </p:sp>
      <p:grpSp>
        <p:nvGrpSpPr>
          <p:cNvPr id="161" name="组合 160"/>
          <p:cNvGrpSpPr/>
          <p:nvPr/>
        </p:nvGrpSpPr>
        <p:grpSpPr>
          <a:xfrm rot="20362260">
            <a:off x="-460341" y="921792"/>
            <a:ext cx="1825521" cy="295037"/>
            <a:chOff x="0" y="760680"/>
            <a:chExt cx="3733263" cy="603363"/>
          </a:xfrm>
        </p:grpSpPr>
        <p:cxnSp>
          <p:nvCxnSpPr>
            <p:cNvPr id="153" name="直接连接符 152"/>
            <p:cNvCxnSpPr/>
            <p:nvPr/>
          </p:nvCxnSpPr>
          <p:spPr>
            <a:xfrm>
              <a:off x="0" y="910823"/>
              <a:ext cx="3613355" cy="0"/>
            </a:xfrm>
            <a:prstGeom prst="line">
              <a:avLst/>
            </a:prstGeom>
            <a:ln w="25400">
              <a:solidFill>
                <a:schemeClr val="bg2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" name="直接连接符 155"/>
            <p:cNvCxnSpPr/>
            <p:nvPr/>
          </p:nvCxnSpPr>
          <p:spPr>
            <a:xfrm>
              <a:off x="1625267" y="925852"/>
              <a:ext cx="1018748" cy="322889"/>
            </a:xfrm>
            <a:prstGeom prst="line">
              <a:avLst/>
            </a:prstGeom>
            <a:ln>
              <a:solidFill>
                <a:schemeClr val="bg2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8" name="直接连接符 157"/>
            <p:cNvCxnSpPr/>
            <p:nvPr/>
          </p:nvCxnSpPr>
          <p:spPr>
            <a:xfrm>
              <a:off x="1980830" y="1054589"/>
              <a:ext cx="289319" cy="309454"/>
            </a:xfrm>
            <a:prstGeom prst="line">
              <a:avLst/>
            </a:prstGeom>
            <a:ln>
              <a:solidFill>
                <a:schemeClr val="bg2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0" name="直接连接符 159"/>
            <p:cNvCxnSpPr/>
            <p:nvPr/>
          </p:nvCxnSpPr>
          <p:spPr>
            <a:xfrm flipV="1">
              <a:off x="3307648" y="760680"/>
              <a:ext cx="425615" cy="142283"/>
            </a:xfrm>
            <a:prstGeom prst="line">
              <a:avLst/>
            </a:prstGeom>
            <a:ln>
              <a:solidFill>
                <a:schemeClr val="bg2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" name="组合 11"/>
          <p:cNvGrpSpPr/>
          <p:nvPr/>
        </p:nvGrpSpPr>
        <p:grpSpPr>
          <a:xfrm>
            <a:off x="6815885" y="4337757"/>
            <a:ext cx="6031837" cy="2520243"/>
            <a:chOff x="7874924" y="4698393"/>
            <a:chExt cx="5191719" cy="2169222"/>
          </a:xfrm>
          <a:effectLst>
            <a:outerShdw algn="ctr" blurRad="63500" rotWithShape="0" sx="102000" sy="102000">
              <a:prstClr val="black">
                <a:alpha val="40000"/>
              </a:prstClr>
            </a:outerShdw>
          </a:effectLst>
        </p:grpSpPr>
        <p:sp>
          <p:nvSpPr>
            <p:cNvPr id="83" name="Freeform 7"/>
            <p:cNvSpPr/>
            <p:nvPr/>
          </p:nvSpPr>
          <p:spPr bwMode="auto">
            <a:xfrm>
              <a:off x="7874924" y="4698393"/>
              <a:ext cx="5191719" cy="2164572"/>
            </a:xfrm>
            <a:custGeom>
              <a:gdLst>
                <a:gd fmla="*/ 577 w 2233" name="T0"/>
                <a:gd fmla="*/ 189 h 931" name="T1"/>
                <a:gd fmla="*/ 771 w 2233" name="T2"/>
                <a:gd fmla="*/ 534 h 931" name="T3"/>
                <a:gd fmla="*/ 941 w 2233" name="T4"/>
                <a:gd fmla="*/ 378 h 931" name="T5"/>
                <a:gd fmla="*/ 1211 w 2233" name="T6"/>
                <a:gd fmla="*/ 860 h 931" name="T7"/>
                <a:gd fmla="*/ 1518 w 2233" name="T8"/>
                <a:gd fmla="*/ 0 h 931" name="T9"/>
                <a:gd fmla="*/ 1722 w 2233" name="T10"/>
                <a:gd fmla="*/ 331 h 931" name="T11"/>
                <a:gd fmla="*/ 1835 w 2233" name="T12"/>
                <a:gd fmla="*/ 198 h 931" name="T13"/>
                <a:gd fmla="*/ 2233 w 2233" name="T14"/>
                <a:gd fmla="*/ 931 h 931" name="T15"/>
                <a:gd fmla="*/ 0 w 2233" name="T16"/>
                <a:gd fmla="*/ 931 h 931" name="T17"/>
                <a:gd fmla="*/ 577 w 2233" name="T18"/>
                <a:gd fmla="*/ 189 h 931" name="T1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b="b" l="0" r="r" t="0"/>
              <a:pathLst>
                <a:path h="931" w="2233">
                  <a:moveTo>
                    <a:pt x="577" y="189"/>
                  </a:moveTo>
                  <a:lnTo>
                    <a:pt x="771" y="534"/>
                  </a:lnTo>
                  <a:lnTo>
                    <a:pt x="941" y="378"/>
                  </a:lnTo>
                  <a:lnTo>
                    <a:pt x="1211" y="860"/>
                  </a:lnTo>
                  <a:lnTo>
                    <a:pt x="1518" y="0"/>
                  </a:lnTo>
                  <a:lnTo>
                    <a:pt x="1722" y="331"/>
                  </a:lnTo>
                  <a:lnTo>
                    <a:pt x="1835" y="198"/>
                  </a:lnTo>
                  <a:lnTo>
                    <a:pt x="2233" y="931"/>
                  </a:lnTo>
                  <a:lnTo>
                    <a:pt x="0" y="931"/>
                  </a:lnTo>
                  <a:lnTo>
                    <a:pt x="577" y="189"/>
                  </a:lnTo>
                  <a:close/>
                </a:path>
              </a:pathLst>
            </a:custGeom>
            <a:solidFill>
              <a:srgbClr val="7A7A7A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84" name="Freeform 8"/>
            <p:cNvSpPr/>
            <p:nvPr/>
          </p:nvSpPr>
          <p:spPr bwMode="auto">
            <a:xfrm>
              <a:off x="11515870" y="5158742"/>
              <a:ext cx="1550773" cy="1704223"/>
            </a:xfrm>
            <a:custGeom>
              <a:gdLst>
                <a:gd fmla="*/ 667 w 667" name="T0"/>
                <a:gd fmla="*/ 733 h 733" name="T1"/>
                <a:gd fmla="*/ 0 w 667" name="T2"/>
                <a:gd fmla="*/ 731 h 733" name="T3"/>
                <a:gd fmla="*/ 269 w 667" name="T4"/>
                <a:gd fmla="*/ 0 h 733" name="T5"/>
                <a:gd fmla="*/ 667 w 667" name="T6"/>
                <a:gd fmla="*/ 733 h 733" name="T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b="b" l="0" r="r" t="0"/>
              <a:pathLst>
                <a:path h="733" w="667">
                  <a:moveTo>
                    <a:pt x="667" y="733"/>
                  </a:moveTo>
                  <a:lnTo>
                    <a:pt x="0" y="731"/>
                  </a:lnTo>
                  <a:lnTo>
                    <a:pt x="269" y="0"/>
                  </a:lnTo>
                  <a:lnTo>
                    <a:pt x="667" y="733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85" name="Freeform 9"/>
            <p:cNvSpPr/>
            <p:nvPr/>
          </p:nvSpPr>
          <p:spPr bwMode="auto">
            <a:xfrm>
              <a:off x="11074120" y="4698393"/>
              <a:ext cx="804449" cy="2152946"/>
            </a:xfrm>
            <a:custGeom>
              <a:gdLst>
                <a:gd fmla="*/ 346 w 346" name="T0"/>
                <a:gd fmla="*/ 331 h 926" name="T1"/>
                <a:gd fmla="*/ 0 w 346" name="T2"/>
                <a:gd fmla="*/ 926 h 926" name="T3"/>
                <a:gd fmla="*/ 142 w 346" name="T4"/>
                <a:gd fmla="*/ 0 h 926" name="T5"/>
                <a:gd fmla="*/ 346 w 346" name="T6"/>
                <a:gd fmla="*/ 331 h 926" name="T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b="b" l="0" r="r" t="0"/>
              <a:pathLst>
                <a:path h="925" w="346">
                  <a:moveTo>
                    <a:pt x="346" y="331"/>
                  </a:moveTo>
                  <a:lnTo>
                    <a:pt x="0" y="926"/>
                  </a:lnTo>
                  <a:lnTo>
                    <a:pt x="142" y="0"/>
                  </a:lnTo>
                  <a:lnTo>
                    <a:pt x="346" y="331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86" name="Freeform 11"/>
            <p:cNvSpPr/>
            <p:nvPr/>
          </p:nvSpPr>
          <p:spPr bwMode="auto">
            <a:xfrm>
              <a:off x="8430599" y="5137818"/>
              <a:ext cx="1236899" cy="1729797"/>
            </a:xfrm>
            <a:custGeom>
              <a:gdLst>
                <a:gd fmla="*/ 338 w 532" name="T0"/>
                <a:gd fmla="*/ 0 h 744" name="T1"/>
                <a:gd fmla="*/ 0 w 532" name="T2"/>
                <a:gd fmla="*/ 744 h 744" name="T3"/>
                <a:gd fmla="*/ 208 w 532" name="T4"/>
                <a:gd fmla="*/ 735 h 744" name="T5"/>
                <a:gd fmla="*/ 532 w 532" name="T6"/>
                <a:gd fmla="*/ 345 h 744" name="T7"/>
                <a:gd fmla="*/ 338 w 532" name="T8"/>
                <a:gd fmla="*/ 0 h 744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744" w="532">
                  <a:moveTo>
                    <a:pt x="338" y="0"/>
                  </a:moveTo>
                  <a:lnTo>
                    <a:pt x="0" y="744"/>
                  </a:lnTo>
                  <a:lnTo>
                    <a:pt x="208" y="735"/>
                  </a:lnTo>
                  <a:lnTo>
                    <a:pt x="532" y="345"/>
                  </a:lnTo>
                  <a:lnTo>
                    <a:pt x="338" y="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87" name="Freeform 12"/>
            <p:cNvSpPr/>
            <p:nvPr/>
          </p:nvSpPr>
          <p:spPr bwMode="auto">
            <a:xfrm>
              <a:off x="11878569" y="5158742"/>
              <a:ext cx="471975" cy="406875"/>
            </a:xfrm>
            <a:custGeom>
              <a:gdLst>
                <a:gd fmla="*/ 113 w 203" name="T0"/>
                <a:gd fmla="*/ 0 h 175" name="T1"/>
                <a:gd fmla="*/ 203 w 203" name="T2"/>
                <a:gd fmla="*/ 163 h 175" name="T3"/>
                <a:gd fmla="*/ 144 w 203" name="T4"/>
                <a:gd fmla="*/ 116 h 175" name="T5"/>
                <a:gd fmla="*/ 116 w 203" name="T6"/>
                <a:gd fmla="*/ 173 h 175" name="T7"/>
                <a:gd fmla="*/ 82 w 203" name="T8"/>
                <a:gd fmla="*/ 102 h 175" name="T9"/>
                <a:gd fmla="*/ 47 w 203" name="T10"/>
                <a:gd fmla="*/ 175 h 175" name="T11"/>
                <a:gd fmla="*/ 54 w 203" name="T12"/>
                <a:gd fmla="*/ 76 h 175" name="T13"/>
                <a:gd fmla="*/ 0 w 203" name="T14"/>
                <a:gd fmla="*/ 133 h 175" name="T15"/>
                <a:gd fmla="*/ 113 w 203" name="T16"/>
                <a:gd fmla="*/ 0 h 175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175" w="203">
                  <a:moveTo>
                    <a:pt x="113" y="0"/>
                  </a:moveTo>
                  <a:lnTo>
                    <a:pt x="203" y="163"/>
                  </a:lnTo>
                  <a:lnTo>
                    <a:pt x="144" y="116"/>
                  </a:lnTo>
                  <a:lnTo>
                    <a:pt x="116" y="173"/>
                  </a:lnTo>
                  <a:lnTo>
                    <a:pt x="82" y="102"/>
                  </a:lnTo>
                  <a:lnTo>
                    <a:pt x="47" y="175"/>
                  </a:lnTo>
                  <a:lnTo>
                    <a:pt x="54" y="76"/>
                  </a:lnTo>
                  <a:lnTo>
                    <a:pt x="0" y="133"/>
                  </a:lnTo>
                  <a:lnTo>
                    <a:pt x="113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88" name="Freeform 13"/>
            <p:cNvSpPr/>
            <p:nvPr/>
          </p:nvSpPr>
          <p:spPr bwMode="auto">
            <a:xfrm>
              <a:off x="11311269" y="4823943"/>
              <a:ext cx="274349" cy="351075"/>
            </a:xfrm>
            <a:custGeom>
              <a:gdLst>
                <a:gd fmla="*/ 73 w 118" name="T0"/>
                <a:gd fmla="*/ 0 h 151" name="T1"/>
                <a:gd fmla="*/ 118 w 118" name="T2"/>
                <a:gd fmla="*/ 71 h 151" name="T3"/>
                <a:gd fmla="*/ 76 w 118" name="T4"/>
                <a:gd fmla="*/ 66 h 151" name="T5"/>
                <a:gd fmla="*/ 66 w 118" name="T6"/>
                <a:gd fmla="*/ 151 h 151" name="T7"/>
                <a:gd fmla="*/ 33 w 118" name="T8"/>
                <a:gd fmla="*/ 90 h 151" name="T9"/>
                <a:gd fmla="*/ 10 w 118" name="T10"/>
                <a:gd fmla="*/ 142 h 151" name="T11"/>
                <a:gd fmla="*/ 0 w 118" name="T12"/>
                <a:gd fmla="*/ 59 h 151" name="T13"/>
                <a:gd fmla="*/ 21 w 118" name="T14"/>
                <a:gd fmla="*/ 73 h 151" name="T15"/>
                <a:gd fmla="*/ 55 w 118" name="T16"/>
                <a:gd fmla="*/ 85 h 151" name="T17"/>
                <a:gd fmla="*/ 59 w 118" name="T18"/>
                <a:gd fmla="*/ 29 h 151" name="T19"/>
                <a:gd fmla="*/ 83 w 118" name="T20"/>
                <a:gd fmla="*/ 43 h 151" name="T21"/>
                <a:gd fmla="*/ 73 w 118" name="T22"/>
                <a:gd fmla="*/ 0 h 151" name="T2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b="b" l="0" r="r" t="0"/>
              <a:pathLst>
                <a:path h="151" w="118">
                  <a:moveTo>
                    <a:pt x="73" y="0"/>
                  </a:moveTo>
                  <a:lnTo>
                    <a:pt x="118" y="71"/>
                  </a:lnTo>
                  <a:lnTo>
                    <a:pt x="76" y="66"/>
                  </a:lnTo>
                  <a:lnTo>
                    <a:pt x="66" y="151"/>
                  </a:lnTo>
                  <a:lnTo>
                    <a:pt x="33" y="90"/>
                  </a:lnTo>
                  <a:lnTo>
                    <a:pt x="10" y="142"/>
                  </a:lnTo>
                  <a:lnTo>
                    <a:pt x="0" y="59"/>
                  </a:lnTo>
                  <a:lnTo>
                    <a:pt x="21" y="73"/>
                  </a:lnTo>
                  <a:lnTo>
                    <a:pt x="55" y="85"/>
                  </a:lnTo>
                  <a:lnTo>
                    <a:pt x="59" y="29"/>
                  </a:lnTo>
                  <a:lnTo>
                    <a:pt x="83" y="43"/>
                  </a:lnTo>
                  <a:lnTo>
                    <a:pt x="73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90" name="Freeform 15"/>
            <p:cNvSpPr/>
            <p:nvPr/>
          </p:nvSpPr>
          <p:spPr bwMode="auto">
            <a:xfrm>
              <a:off x="8942098" y="5295918"/>
              <a:ext cx="478950" cy="330149"/>
            </a:xfrm>
            <a:custGeom>
              <a:gdLst>
                <a:gd fmla="*/ 67 w 87" name="T0"/>
                <a:gd fmla="*/ 3 h 60" name="T1"/>
                <a:gd fmla="*/ 87 w 87" name="T2"/>
                <a:gd fmla="*/ 38 h 60" name="T3"/>
                <a:gd fmla="*/ 54 w 87" name="T4"/>
                <a:gd fmla="*/ 28 h 60" name="T5"/>
                <a:gd fmla="*/ 47 w 87" name="T6"/>
                <a:gd fmla="*/ 46 h 60" name="T7"/>
                <a:gd fmla="*/ 42 w 87" name="T8"/>
                <a:gd fmla="*/ 17 h 60" name="T9"/>
                <a:gd fmla="*/ 17 w 87" name="T10"/>
                <a:gd fmla="*/ 60 h 60" name="T11"/>
                <a:gd fmla="*/ 23 w 87" name="T12"/>
                <a:gd fmla="*/ 32 h 60" name="T13"/>
                <a:gd fmla="*/ 0 w 87" name="T14"/>
                <a:gd fmla="*/ 44 h 60" name="T15"/>
                <a:gd fmla="*/ 11 w 87" name="T16"/>
                <a:gd fmla="*/ 20 h 60" name="T17"/>
                <a:gd fmla="*/ 27 w 87" name="T18"/>
                <a:gd fmla="*/ 0 h 60" name="T19"/>
                <a:gd fmla="*/ 23 w 87" name="T20"/>
                <a:gd fmla="*/ 20 h 60" name="T21"/>
                <a:gd fmla="*/ 37 w 87" name="T22"/>
                <a:gd fmla="*/ 5 h 60" name="T23"/>
                <a:gd fmla="*/ 49 w 87" name="T24"/>
                <a:gd fmla="*/ 14 h 60" name="T25"/>
                <a:gd fmla="*/ 56 w 87" name="T26"/>
                <a:gd fmla="*/ 4 h 60" name="T27"/>
                <a:gd fmla="*/ 71 w 87" name="T28"/>
                <a:gd fmla="*/ 23 h 60" name="T29"/>
                <a:gd fmla="*/ 67 w 87" name="T30"/>
                <a:gd fmla="*/ 3 h 60" name="T3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b="b" l="0" r="r" t="0"/>
              <a:pathLst>
                <a:path h="60" w="87">
                  <a:moveTo>
                    <a:pt x="67" y="3"/>
                  </a:moveTo>
                  <a:cubicBezTo>
                    <a:pt x="69" y="4"/>
                    <a:pt x="87" y="38"/>
                    <a:pt x="87" y="38"/>
                  </a:cubicBezTo>
                  <a:cubicBezTo>
                    <a:pt x="54" y="28"/>
                    <a:pt x="54" y="28"/>
                    <a:pt x="54" y="28"/>
                  </a:cubicBezTo>
                  <a:cubicBezTo>
                    <a:pt x="47" y="46"/>
                    <a:pt x="47" y="46"/>
                    <a:pt x="47" y="46"/>
                  </a:cubicBezTo>
                  <a:cubicBezTo>
                    <a:pt x="42" y="17"/>
                    <a:pt x="42" y="17"/>
                    <a:pt x="42" y="17"/>
                  </a:cubicBezTo>
                  <a:cubicBezTo>
                    <a:pt x="17" y="60"/>
                    <a:pt x="17" y="60"/>
                    <a:pt x="17" y="60"/>
                  </a:cubicBezTo>
                  <a:cubicBezTo>
                    <a:pt x="23" y="32"/>
                    <a:pt x="23" y="32"/>
                    <a:pt x="23" y="32"/>
                  </a:cubicBezTo>
                  <a:cubicBezTo>
                    <a:pt x="0" y="44"/>
                    <a:pt x="0" y="44"/>
                    <a:pt x="0" y="44"/>
                  </a:cubicBezTo>
                  <a:cubicBezTo>
                    <a:pt x="11" y="20"/>
                    <a:pt x="11" y="20"/>
                    <a:pt x="11" y="20"/>
                  </a:cubicBezTo>
                  <a:cubicBezTo>
                    <a:pt x="27" y="0"/>
                    <a:pt x="27" y="0"/>
                    <a:pt x="27" y="0"/>
                  </a:cubicBezTo>
                  <a:cubicBezTo>
                    <a:pt x="23" y="20"/>
                    <a:pt x="23" y="20"/>
                    <a:pt x="23" y="20"/>
                  </a:cubicBezTo>
                  <a:cubicBezTo>
                    <a:pt x="37" y="5"/>
                    <a:pt x="37" y="5"/>
                    <a:pt x="37" y="5"/>
                  </a:cubicBezTo>
                  <a:cubicBezTo>
                    <a:pt x="49" y="14"/>
                    <a:pt x="49" y="14"/>
                    <a:pt x="49" y="14"/>
                  </a:cubicBezTo>
                  <a:cubicBezTo>
                    <a:pt x="56" y="4"/>
                    <a:pt x="56" y="4"/>
                    <a:pt x="56" y="4"/>
                  </a:cubicBezTo>
                  <a:cubicBezTo>
                    <a:pt x="71" y="23"/>
                    <a:pt x="71" y="23"/>
                    <a:pt x="71" y="23"/>
                  </a:cubicBezTo>
                  <a:lnTo>
                    <a:pt x="67" y="3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96" name="任意多边形 95"/>
            <p:cNvSpPr/>
            <p:nvPr/>
          </p:nvSpPr>
          <p:spPr>
            <a:xfrm>
              <a:off x="10055907" y="5581372"/>
              <a:ext cx="732831" cy="1281593"/>
            </a:xfrm>
            <a:custGeom>
              <a:gdLst>
                <a:gd fmla="*/ 0 w 732831" name="connsiteX0"/>
                <a:gd fmla="*/ 0 h 1281593" name="connsiteY0"/>
                <a:gd fmla="*/ 732831 w 732831" name="connsiteX1"/>
                <a:gd fmla="*/ 1281593 h 1281593" name="connsiteY1"/>
                <a:gd fmla="*/ 287788 w 732831" name="connsiteX2"/>
                <a:gd fmla="*/ 1281593 h 1281593" name="connsiteY2"/>
                <a:gd fmla="*/ 0 w 732831" name="connsiteX3"/>
                <a:gd fmla="*/ 0 h 1281593" name="connsiteY3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b="b" l="l" r="r" t="t"/>
              <a:pathLst>
                <a:path h="1281593" w="732831">
                  <a:moveTo>
                    <a:pt x="0" y="0"/>
                  </a:moveTo>
                  <a:lnTo>
                    <a:pt x="732831" y="1281593"/>
                  </a:lnTo>
                  <a:lnTo>
                    <a:pt x="287788" y="12815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>
                <a:solidFill>
                  <a:schemeClr val="tx1"/>
                </a:solidFill>
              </a:endParaRPr>
            </a:p>
          </p:txBody>
        </p:sp>
        <p:sp>
          <p:nvSpPr>
            <p:cNvPr id="89" name="Freeform 14"/>
            <p:cNvSpPr/>
            <p:nvPr/>
          </p:nvSpPr>
          <p:spPr bwMode="auto">
            <a:xfrm>
              <a:off x="9793048" y="5681867"/>
              <a:ext cx="451049" cy="318526"/>
            </a:xfrm>
            <a:custGeom>
              <a:gdLst>
                <a:gd fmla="*/ 48 w 194" name="T0"/>
                <a:gd fmla="*/ 16 h 137" name="T1"/>
                <a:gd fmla="*/ 0 w 194" name="T2"/>
                <a:gd fmla="*/ 83 h 137" name="T3"/>
                <a:gd fmla="*/ 90 w 194" name="T4"/>
                <a:gd fmla="*/ 47 h 137" name="T5"/>
                <a:gd fmla="*/ 100 w 194" name="T6"/>
                <a:gd fmla="*/ 99 h 137" name="T7"/>
                <a:gd fmla="*/ 133 w 194" name="T8"/>
                <a:gd fmla="*/ 71 h 137" name="T9"/>
                <a:gd fmla="*/ 194 w 194" name="T10"/>
                <a:gd fmla="*/ 137 h 137" name="T11"/>
                <a:gd fmla="*/ 175 w 194" name="T12"/>
                <a:gd fmla="*/ 59 h 137" name="T13"/>
                <a:gd fmla="*/ 168 w 194" name="T14"/>
                <a:gd fmla="*/ 68 h 137" name="T15"/>
                <a:gd fmla="*/ 133 w 194" name="T16"/>
                <a:gd fmla="*/ 26 h 137" name="T17"/>
                <a:gd fmla="*/ 114 w 194" name="T18"/>
                <a:gd fmla="*/ 52 h 137" name="T19"/>
                <a:gd fmla="*/ 107 w 194" name="T20"/>
                <a:gd fmla="*/ 0 h 137" name="T21"/>
                <a:gd fmla="*/ 59 w 194" name="T22"/>
                <a:gd fmla="*/ 33 h 137" name="T23"/>
                <a:gd fmla="*/ 48 w 194" name="T24"/>
                <a:gd fmla="*/ 16 h 137" name="T2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b="b" l="0" r="r" t="0"/>
              <a:pathLst>
                <a:path h="137" w="194">
                  <a:moveTo>
                    <a:pt x="48" y="16"/>
                  </a:moveTo>
                  <a:lnTo>
                    <a:pt x="0" y="83"/>
                  </a:lnTo>
                  <a:lnTo>
                    <a:pt x="90" y="47"/>
                  </a:lnTo>
                  <a:lnTo>
                    <a:pt x="100" y="99"/>
                  </a:lnTo>
                  <a:lnTo>
                    <a:pt x="133" y="71"/>
                  </a:lnTo>
                  <a:lnTo>
                    <a:pt x="194" y="137"/>
                  </a:lnTo>
                  <a:lnTo>
                    <a:pt x="175" y="59"/>
                  </a:lnTo>
                  <a:lnTo>
                    <a:pt x="168" y="68"/>
                  </a:lnTo>
                  <a:lnTo>
                    <a:pt x="133" y="26"/>
                  </a:lnTo>
                  <a:lnTo>
                    <a:pt x="114" y="52"/>
                  </a:lnTo>
                  <a:lnTo>
                    <a:pt x="107" y="0"/>
                  </a:lnTo>
                  <a:lnTo>
                    <a:pt x="59" y="33"/>
                  </a:lnTo>
                  <a:lnTo>
                    <a:pt x="48" y="16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</p:grpSp>
      <p:sp>
        <p:nvSpPr>
          <p:cNvPr id="103" name="Freeform 26"/>
          <p:cNvSpPr/>
          <p:nvPr/>
        </p:nvSpPr>
        <p:spPr bwMode="auto">
          <a:xfrm>
            <a:off x="8417851" y="4537203"/>
            <a:ext cx="1336666" cy="452130"/>
          </a:xfrm>
          <a:custGeom>
            <a:gdLst>
              <a:gd fmla="*/ 746 w 746" name="T0"/>
              <a:gd fmla="*/ 252 h 252" name="T1"/>
              <a:gd fmla="*/ 632 w 746" name="T2"/>
              <a:gd fmla="*/ 115 h 252" name="T3"/>
              <a:gd fmla="*/ 477 w 746" name="T4"/>
              <a:gd fmla="*/ 0 h 252" name="T5"/>
              <a:gd fmla="*/ 349 w 746" name="T6"/>
              <a:gd fmla="*/ 62 h 252" name="T7"/>
              <a:gd fmla="*/ 261 w 746" name="T8"/>
              <a:gd fmla="*/ 36 h 252" name="T9"/>
              <a:gd fmla="*/ 106 w 746" name="T10"/>
              <a:gd fmla="*/ 151 h 252" name="T11"/>
              <a:gd fmla="*/ 0 w 746" name="T12"/>
              <a:gd fmla="*/ 252 h 252" name="T13"/>
              <a:gd fmla="*/ 746 w 746" name="T14"/>
              <a:gd fmla="*/ 252 h 252" name="T15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b="b" l="0" r="r" t="0"/>
            <a:pathLst>
              <a:path h="251" w="746">
                <a:moveTo>
                  <a:pt x="746" y="252"/>
                </a:moveTo>
                <a:cubicBezTo>
                  <a:pt x="739" y="187"/>
                  <a:pt x="693" y="133"/>
                  <a:pt x="632" y="115"/>
                </a:cubicBezTo>
                <a:cubicBezTo>
                  <a:pt x="612" y="48"/>
                  <a:pt x="550" y="0"/>
                  <a:pt x="477" y="0"/>
                </a:cubicBezTo>
                <a:cubicBezTo>
                  <a:pt x="425" y="0"/>
                  <a:pt x="379" y="24"/>
                  <a:pt x="349" y="62"/>
                </a:cubicBezTo>
                <a:cubicBezTo>
                  <a:pt x="324" y="46"/>
                  <a:pt x="293" y="36"/>
                  <a:pt x="261" y="36"/>
                </a:cubicBezTo>
                <a:cubicBezTo>
                  <a:pt x="188" y="36"/>
                  <a:pt x="126" y="84"/>
                  <a:pt x="106" y="151"/>
                </a:cubicBezTo>
                <a:cubicBezTo>
                  <a:pt x="56" y="166"/>
                  <a:pt x="17" y="204"/>
                  <a:pt x="0" y="252"/>
                </a:cubicBezTo>
                <a:lnTo>
                  <a:pt x="746" y="252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algn="ctr" blurRad="63500" rotWithShape="0" sx="102000" sy="102000">
              <a:prstClr val="black">
                <a:alpha val="40000"/>
              </a:prstClr>
            </a:outerShdw>
          </a:effectLst>
          <a:extLst/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  <p:sp>
        <p:nvSpPr>
          <p:cNvPr id="99" name="Freeform 25"/>
          <p:cNvSpPr/>
          <p:nvPr/>
        </p:nvSpPr>
        <p:spPr bwMode="auto">
          <a:xfrm>
            <a:off x="10736258" y="5257133"/>
            <a:ext cx="932832" cy="338044"/>
          </a:xfrm>
          <a:custGeom>
            <a:gdLst>
              <a:gd fmla="*/ 0 w 646" name="T0"/>
              <a:gd fmla="*/ 234 h 234" name="T1"/>
              <a:gd fmla="*/ 132 w 646" name="T2"/>
              <a:gd fmla="*/ 108 h 234" name="T3"/>
              <a:gd fmla="*/ 199 w 646" name="T4"/>
              <a:gd fmla="*/ 127 h 234" name="T5"/>
              <a:gd fmla="*/ 346 w 646" name="T6"/>
              <a:gd fmla="*/ 0 h 234" name="T7"/>
              <a:gd fmla="*/ 494 w 646" name="T8"/>
              <a:gd fmla="*/ 132 h 234" name="T9"/>
              <a:gd fmla="*/ 498 w 646" name="T10"/>
              <a:gd fmla="*/ 132 h 234" name="T11"/>
              <a:gd fmla="*/ 563 w 646" name="T12"/>
              <a:gd fmla="*/ 178 h 234" name="T13"/>
              <a:gd fmla="*/ 574 w 646" name="T14"/>
              <a:gd fmla="*/ 177 h 234" name="T15"/>
              <a:gd fmla="*/ 646 w 646" name="T16"/>
              <a:gd fmla="*/ 234 h 234" name="T17"/>
              <a:gd fmla="*/ 0 w 646" name="T18"/>
              <a:gd fmla="*/ 234 h 234" name="T19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b="b" l="0" r="r" t="0"/>
            <a:pathLst>
              <a:path h="234" w="646">
                <a:moveTo>
                  <a:pt x="0" y="234"/>
                </a:moveTo>
                <a:cubicBezTo>
                  <a:pt x="3" y="164"/>
                  <a:pt x="61" y="108"/>
                  <a:pt x="132" y="108"/>
                </a:cubicBezTo>
                <a:cubicBezTo>
                  <a:pt x="156" y="108"/>
                  <a:pt x="179" y="115"/>
                  <a:pt x="199" y="127"/>
                </a:cubicBezTo>
                <a:cubicBezTo>
                  <a:pt x="210" y="55"/>
                  <a:pt x="271" y="0"/>
                  <a:pt x="346" y="0"/>
                </a:cubicBezTo>
                <a:cubicBezTo>
                  <a:pt x="423" y="0"/>
                  <a:pt x="485" y="58"/>
                  <a:pt x="494" y="132"/>
                </a:cubicBezTo>
                <a:cubicBezTo>
                  <a:pt x="495" y="132"/>
                  <a:pt x="496" y="132"/>
                  <a:pt x="498" y="132"/>
                </a:cubicBezTo>
                <a:cubicBezTo>
                  <a:pt x="528" y="132"/>
                  <a:pt x="553" y="151"/>
                  <a:pt x="563" y="178"/>
                </a:cubicBezTo>
                <a:cubicBezTo>
                  <a:pt x="566" y="177"/>
                  <a:pt x="570" y="177"/>
                  <a:pt x="574" y="177"/>
                </a:cubicBezTo>
                <a:cubicBezTo>
                  <a:pt x="609" y="177"/>
                  <a:pt x="638" y="201"/>
                  <a:pt x="646" y="234"/>
                </a:cubicBezTo>
                <a:lnTo>
                  <a:pt x="0" y="234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algn="ctr" blurRad="63500" rotWithShape="0" sx="102000" sy="102000">
              <a:prstClr val="black">
                <a:alpha val="40000"/>
              </a:prstClr>
            </a:outerShdw>
          </a:effectLst>
          <a:extLst/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</p:spTree>
    <p:extLst>
      <p:ext uri="{BB962C8B-B14F-4D97-AF65-F5344CB8AC3E}">
        <p14:creationId val="595340075"/>
      </p:ext>
    </p:extLst>
  </p:cSld>
  <p:clrMapOvr>
    <a:masterClrMapping/>
  </p:clrMapOvr>
  <p:transition/>
  <p:timing/>
</p:sld>
</file>

<file path=ppt/slides/slide3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97" name="矩形 296"/>
          <p:cNvSpPr/>
          <p:nvPr/>
        </p:nvSpPr>
        <p:spPr>
          <a:xfrm>
            <a:off x="0" y="0"/>
            <a:ext cx="12192000" cy="293492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grpSp>
        <p:nvGrpSpPr>
          <p:cNvPr id="29" name="组合 28"/>
          <p:cNvGrpSpPr/>
          <p:nvPr/>
        </p:nvGrpSpPr>
        <p:grpSpPr>
          <a:xfrm flipH="1">
            <a:off x="8491931" y="139947"/>
            <a:ext cx="4263765" cy="1017890"/>
            <a:chOff x="-460341" y="198939"/>
            <a:chExt cx="4263765" cy="1017890"/>
          </a:xfrm>
        </p:grpSpPr>
        <p:grpSp>
          <p:nvGrpSpPr>
            <p:cNvPr id="18" name="组合 17"/>
            <p:cNvGrpSpPr/>
            <p:nvPr/>
          </p:nvGrpSpPr>
          <p:grpSpPr>
            <a:xfrm>
              <a:off x="1059906" y="198939"/>
              <a:ext cx="2743518" cy="640169"/>
              <a:chOff x="1279195" y="290695"/>
              <a:chExt cx="2743518" cy="640169"/>
            </a:xfrm>
          </p:grpSpPr>
          <p:sp>
            <p:nvSpPr>
              <p:cNvPr id="19" name="等腰三角形 18"/>
              <p:cNvSpPr/>
              <p:nvPr/>
            </p:nvSpPr>
            <p:spPr>
              <a:xfrm rot="16200000">
                <a:off x="1295912" y="434322"/>
                <a:ext cx="273199" cy="306633"/>
              </a:xfrm>
              <a:prstGeom prst="triangle">
                <a:avLst>
                  <a:gd fmla="val 48229" name="adj"/>
                </a:avLst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>
                  <a:solidFill>
                    <a:sysClr lastClr="000000" val="windowText"/>
                  </a:solidFill>
                </a:endParaRPr>
              </a:p>
            </p:txBody>
          </p:sp>
          <p:grpSp>
            <p:nvGrpSpPr>
              <p:cNvPr id="20" name="组合 19"/>
              <p:cNvGrpSpPr/>
              <p:nvPr/>
            </p:nvGrpSpPr>
            <p:grpSpPr>
              <a:xfrm>
                <a:off x="1478659" y="290695"/>
                <a:ext cx="2544054" cy="640169"/>
                <a:chOff x="559329" y="315639"/>
                <a:chExt cx="2173441" cy="640169"/>
              </a:xfrm>
              <a:solidFill>
                <a:schemeClr val="tx1">
                  <a:lumMod val="65000"/>
                  <a:lumOff val="35000"/>
                </a:schemeClr>
              </a:solidFill>
            </p:grpSpPr>
            <p:sp>
              <p:nvSpPr>
                <p:cNvPr id="21" name="文本框 20"/>
                <p:cNvSpPr txBox="1"/>
                <p:nvPr/>
              </p:nvSpPr>
              <p:spPr>
                <a:xfrm>
                  <a:off x="559331" y="315639"/>
                  <a:ext cx="2173440" cy="365760"/>
                </a:xfrm>
                <a:prstGeom prst="rect">
                  <a:avLst/>
                </a:prstGeom>
                <a:grpFill/>
              </p:spPr>
              <p:txBody>
                <a:bodyPr rtlCol="0" wrap="square">
                  <a:spAutoFit/>
                </a:bodyPr>
                <a:lstStyle/>
                <a:p>
                  <a:r>
                    <a:rPr altLang="en-US" b="1" lang="zh-CN" spc="300">
                      <a:solidFill>
                        <a:schemeClr val="bg1"/>
                      </a:solidFill>
                      <a:latin charset="-122" pitchFamily="50" typeface="造字工房悦黑体验版纤细体"/>
                      <a:ea charset="-122" pitchFamily="50" typeface="造字工房悦黑体验版纤细体"/>
                    </a:rPr>
                    <a:t>兴趣&amp;技能</a:t>
                  </a:r>
                </a:p>
              </p:txBody>
            </p:sp>
            <p:sp>
              <p:nvSpPr>
                <p:cNvPr id="22" name="文本框 21"/>
                <p:cNvSpPr txBox="1"/>
                <p:nvPr/>
              </p:nvSpPr>
              <p:spPr>
                <a:xfrm>
                  <a:off x="559330" y="586476"/>
                  <a:ext cx="2173441" cy="365760"/>
                </a:xfrm>
                <a:prstGeom prst="rect">
                  <a:avLst/>
                </a:prstGeom>
                <a:grpFill/>
              </p:spPr>
              <p:txBody>
                <a:bodyPr rtlCol="0" wrap="square">
                  <a:spAutoFit/>
                </a:bodyPr>
                <a:lstStyle/>
                <a:p>
                  <a:r>
                    <a:rPr altLang="zh-CN" b="1" lang="en-US" smtClean="0">
                      <a:solidFill>
                        <a:schemeClr val="bg1"/>
                      </a:solidFill>
                      <a:latin charset="-122" pitchFamily="50" typeface="造字工房悦黑体验版纤细体"/>
                      <a:ea charset="-122" pitchFamily="50" typeface="造字工房悦黑体验版纤细体"/>
                    </a:rPr>
                    <a:t>Skills&amp; Hobbies</a:t>
                  </a:r>
                </a:p>
              </p:txBody>
            </p:sp>
          </p:grpSp>
        </p:grpSp>
        <p:sp>
          <p:nvSpPr>
            <p:cNvPr id="23" name="Freeform 39"/>
            <p:cNvSpPr>
              <a:spLocks noEditPoints="1"/>
            </p:cNvSpPr>
            <p:nvPr/>
          </p:nvSpPr>
          <p:spPr bwMode="auto">
            <a:xfrm flipH="1">
              <a:off x="208511" y="315639"/>
              <a:ext cx="777055" cy="615225"/>
            </a:xfrm>
            <a:custGeom>
              <a:gdLst>
                <a:gd fmla="*/ 156 w 738" name="T0"/>
                <a:gd fmla="*/ 148 h 584" name="T1"/>
                <a:gd fmla="*/ 182 w 738" name="T2"/>
                <a:gd fmla="*/ 192 h 584" name="T3"/>
                <a:gd fmla="*/ 226 w 738" name="T4"/>
                <a:gd fmla="*/ 166 h 584" name="T5"/>
                <a:gd fmla="*/ 201 w 738" name="T6"/>
                <a:gd fmla="*/ 122 h 584" name="T7"/>
                <a:gd fmla="*/ 156 w 738" name="T8"/>
                <a:gd fmla="*/ 148 h 584" name="T9"/>
                <a:gd fmla="*/ 83 w 738" name="T10"/>
                <a:gd fmla="*/ 240 h 584" name="T11"/>
                <a:gd fmla="*/ 143 w 738" name="T12"/>
                <a:gd fmla="*/ 298 h 584" name="T13"/>
                <a:gd fmla="*/ 312 w 738" name="T14"/>
                <a:gd fmla="*/ 491 h 584" name="T15"/>
                <a:gd fmla="*/ 271 w 738" name="T16"/>
                <a:gd fmla="*/ 584 h 584" name="T17"/>
                <a:gd fmla="*/ 329 w 738" name="T18"/>
                <a:gd fmla="*/ 494 h 584" name="T19"/>
                <a:gd fmla="*/ 344 w 738" name="T20"/>
                <a:gd fmla="*/ 494 h 584" name="T21"/>
                <a:gd fmla="*/ 348 w 738" name="T22"/>
                <a:gd fmla="*/ 494 h 584" name="T23"/>
                <a:gd fmla="*/ 668 w 738" name="T24"/>
                <a:gd fmla="*/ 493 h 584" name="T25"/>
                <a:gd fmla="*/ 583 w 738" name="T26"/>
                <a:gd fmla="*/ 386 h 584" name="T27"/>
                <a:gd fmla="*/ 575 w 738" name="T28"/>
                <a:gd fmla="*/ 348 h 584" name="T29"/>
                <a:gd fmla="*/ 608 w 738" name="T30"/>
                <a:gd fmla="*/ 330 h 584" name="T31"/>
                <a:gd fmla="*/ 600 w 738" name="T32"/>
                <a:gd fmla="*/ 292 h 584" name="T33"/>
                <a:gd fmla="*/ 633 w 738" name="T34"/>
                <a:gd fmla="*/ 273 h 584" name="T35"/>
                <a:gd fmla="*/ 625 w 738" name="T36"/>
                <a:gd fmla="*/ 236 h 584" name="T37"/>
                <a:gd fmla="*/ 658 w 738" name="T38"/>
                <a:gd fmla="*/ 217 h 584" name="T39"/>
                <a:gd fmla="*/ 650 w 738" name="T40"/>
                <a:gd fmla="*/ 180 h 584" name="T41"/>
                <a:gd fmla="*/ 682 w 738" name="T42"/>
                <a:gd fmla="*/ 161 h 584" name="T43"/>
                <a:gd fmla="*/ 674 w 738" name="T44"/>
                <a:gd fmla="*/ 124 h 584" name="T45"/>
                <a:gd fmla="*/ 707 w 738" name="T46"/>
                <a:gd fmla="*/ 106 h 584" name="T47"/>
                <a:gd fmla="*/ 699 w 738" name="T48"/>
                <a:gd fmla="*/ 69 h 584" name="T49"/>
                <a:gd fmla="*/ 731 w 738" name="T50"/>
                <a:gd fmla="*/ 50 h 584" name="T51"/>
                <a:gd fmla="*/ 716 w 738" name="T52"/>
                <a:gd fmla="*/ 10 h 584" name="T53"/>
                <a:gd fmla="*/ 715 w 738" name="T54"/>
                <a:gd fmla="*/ 10 h 584" name="T55"/>
                <a:gd fmla="*/ 714 w 738" name="T56"/>
                <a:gd fmla="*/ 10 h 584" name="T57"/>
                <a:gd fmla="*/ 716 w 738" name="T58"/>
                <a:gd fmla="*/ 6 h 584" name="T59"/>
                <a:gd fmla="*/ 429 w 738" name="T60"/>
                <a:gd fmla="*/ 148 h 584" name="T61"/>
                <a:gd fmla="*/ 238 w 738" name="T62"/>
                <a:gd fmla="*/ 0 h 584" name="T63"/>
                <a:gd fmla="*/ 83 w 738" name="T64"/>
                <a:gd fmla="*/ 75 h 584" name="T65"/>
                <a:gd fmla="*/ 0 w 738" name="T66"/>
                <a:gd fmla="*/ 158 h 584" name="T67"/>
                <a:gd fmla="*/ 83 w 738" name="T68"/>
                <a:gd fmla="*/ 240 h 584" name="T69"/>
                <a:gd fmla="*/ 123 w 738" name="T70"/>
                <a:gd fmla="*/ 156 h 584" name="T71"/>
                <a:gd fmla="*/ 192 w 738" name="T72"/>
                <a:gd fmla="*/ 87 h 584" name="T73"/>
                <a:gd fmla="*/ 261 w 738" name="T74"/>
                <a:gd fmla="*/ 156 h 584" name="T75"/>
                <a:gd fmla="*/ 192 w 738" name="T76"/>
                <a:gd fmla="*/ 224 h 584" name="T77"/>
                <a:gd fmla="*/ 123 w 738" name="T78"/>
                <a:gd fmla="*/ 156 h 584" name="T79"/>
                <a:gd fmla="*/ 303 w 738" name="T80"/>
                <a:gd fmla="*/ 309 h 584" name="T81"/>
                <a:gd fmla="*/ 475 w 738" name="T82"/>
                <a:gd fmla="*/ 300 h 584" name="T83"/>
                <a:gd fmla="*/ 303 w 738" name="T84"/>
                <a:gd fmla="*/ 309 h 584" name="T8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b="b" l="0" r="r" t="0"/>
              <a:pathLst>
                <a:path h="584" w="738">
                  <a:moveTo>
                    <a:pt x="156" y="148"/>
                  </a:moveTo>
                  <a:cubicBezTo>
                    <a:pt x="151" y="167"/>
                    <a:pt x="162" y="187"/>
                    <a:pt x="182" y="192"/>
                  </a:cubicBezTo>
                  <a:cubicBezTo>
                    <a:pt x="201" y="197"/>
                    <a:pt x="221" y="185"/>
                    <a:pt x="226" y="166"/>
                  </a:cubicBezTo>
                  <a:cubicBezTo>
                    <a:pt x="231" y="147"/>
                    <a:pt x="220" y="127"/>
                    <a:pt x="201" y="122"/>
                  </a:cubicBezTo>
                  <a:cubicBezTo>
                    <a:pt x="182" y="117"/>
                    <a:pt x="161" y="128"/>
                    <a:pt x="156" y="148"/>
                  </a:cubicBezTo>
                  <a:close/>
                  <a:moveTo>
                    <a:pt x="83" y="240"/>
                  </a:moveTo>
                  <a:cubicBezTo>
                    <a:pt x="95" y="266"/>
                    <a:pt x="116" y="286"/>
                    <a:pt x="143" y="298"/>
                  </a:cubicBezTo>
                  <a:cubicBezTo>
                    <a:pt x="146" y="394"/>
                    <a:pt x="218" y="474"/>
                    <a:pt x="312" y="491"/>
                  </a:cubicBezTo>
                  <a:cubicBezTo>
                    <a:pt x="271" y="584"/>
                    <a:pt x="271" y="584"/>
                    <a:pt x="271" y="584"/>
                  </a:cubicBezTo>
                  <a:cubicBezTo>
                    <a:pt x="329" y="494"/>
                    <a:pt x="329" y="494"/>
                    <a:pt x="329" y="494"/>
                  </a:cubicBezTo>
                  <a:cubicBezTo>
                    <a:pt x="334" y="494"/>
                    <a:pt x="339" y="494"/>
                    <a:pt x="344" y="494"/>
                  </a:cubicBezTo>
                  <a:cubicBezTo>
                    <a:pt x="345" y="495"/>
                    <a:pt x="347" y="494"/>
                    <a:pt x="348" y="494"/>
                  </a:cubicBezTo>
                  <a:cubicBezTo>
                    <a:pt x="668" y="493"/>
                    <a:pt x="668" y="493"/>
                    <a:pt x="668" y="493"/>
                  </a:cubicBezTo>
                  <a:cubicBezTo>
                    <a:pt x="583" y="386"/>
                    <a:pt x="583" y="386"/>
                    <a:pt x="583" y="386"/>
                  </a:cubicBezTo>
                  <a:cubicBezTo>
                    <a:pt x="588" y="373"/>
                    <a:pt x="585" y="357"/>
                    <a:pt x="575" y="348"/>
                  </a:cubicBezTo>
                  <a:cubicBezTo>
                    <a:pt x="588" y="351"/>
                    <a:pt x="602" y="343"/>
                    <a:pt x="608" y="330"/>
                  </a:cubicBezTo>
                  <a:cubicBezTo>
                    <a:pt x="614" y="316"/>
                    <a:pt x="610" y="301"/>
                    <a:pt x="600" y="292"/>
                  </a:cubicBezTo>
                  <a:cubicBezTo>
                    <a:pt x="613" y="294"/>
                    <a:pt x="627" y="287"/>
                    <a:pt x="633" y="273"/>
                  </a:cubicBezTo>
                  <a:cubicBezTo>
                    <a:pt x="639" y="260"/>
                    <a:pt x="635" y="244"/>
                    <a:pt x="625" y="236"/>
                  </a:cubicBezTo>
                  <a:cubicBezTo>
                    <a:pt x="638" y="238"/>
                    <a:pt x="652" y="230"/>
                    <a:pt x="658" y="217"/>
                  </a:cubicBezTo>
                  <a:cubicBezTo>
                    <a:pt x="664" y="204"/>
                    <a:pt x="660" y="188"/>
                    <a:pt x="650" y="180"/>
                  </a:cubicBezTo>
                  <a:cubicBezTo>
                    <a:pt x="663" y="182"/>
                    <a:pt x="677" y="174"/>
                    <a:pt x="682" y="161"/>
                  </a:cubicBezTo>
                  <a:cubicBezTo>
                    <a:pt x="688" y="148"/>
                    <a:pt x="685" y="133"/>
                    <a:pt x="674" y="124"/>
                  </a:cubicBezTo>
                  <a:cubicBezTo>
                    <a:pt x="688" y="126"/>
                    <a:pt x="701" y="119"/>
                    <a:pt x="707" y="106"/>
                  </a:cubicBezTo>
                  <a:cubicBezTo>
                    <a:pt x="713" y="92"/>
                    <a:pt x="709" y="78"/>
                    <a:pt x="699" y="69"/>
                  </a:cubicBezTo>
                  <a:cubicBezTo>
                    <a:pt x="712" y="71"/>
                    <a:pt x="726" y="64"/>
                    <a:pt x="731" y="50"/>
                  </a:cubicBezTo>
                  <a:cubicBezTo>
                    <a:pt x="738" y="35"/>
                    <a:pt x="731" y="17"/>
                    <a:pt x="716" y="10"/>
                  </a:cubicBezTo>
                  <a:cubicBezTo>
                    <a:pt x="715" y="10"/>
                    <a:pt x="715" y="10"/>
                    <a:pt x="715" y="10"/>
                  </a:cubicBezTo>
                  <a:cubicBezTo>
                    <a:pt x="714" y="10"/>
                    <a:pt x="714" y="10"/>
                    <a:pt x="714" y="10"/>
                  </a:cubicBezTo>
                  <a:cubicBezTo>
                    <a:pt x="716" y="6"/>
                    <a:pt x="716" y="6"/>
                    <a:pt x="716" y="6"/>
                  </a:cubicBezTo>
                  <a:cubicBezTo>
                    <a:pt x="429" y="148"/>
                    <a:pt x="429" y="148"/>
                    <a:pt x="429" y="148"/>
                  </a:cubicBezTo>
                  <a:cubicBezTo>
                    <a:pt x="408" y="63"/>
                    <a:pt x="330" y="0"/>
                    <a:pt x="238" y="0"/>
                  </a:cubicBezTo>
                  <a:cubicBezTo>
                    <a:pt x="175" y="0"/>
                    <a:pt x="119" y="29"/>
                    <a:pt x="83" y="75"/>
                  </a:cubicBezTo>
                  <a:cubicBezTo>
                    <a:pt x="0" y="158"/>
                    <a:pt x="0" y="158"/>
                    <a:pt x="0" y="158"/>
                  </a:cubicBezTo>
                  <a:lnTo>
                    <a:pt x="83" y="240"/>
                  </a:lnTo>
                  <a:close/>
                  <a:moveTo>
                    <a:pt x="123" y="156"/>
                  </a:moveTo>
                  <a:cubicBezTo>
                    <a:pt x="123" y="118"/>
                    <a:pt x="154" y="87"/>
                    <a:pt x="192" y="87"/>
                  </a:cubicBezTo>
                  <a:cubicBezTo>
                    <a:pt x="230" y="87"/>
                    <a:pt x="261" y="118"/>
                    <a:pt x="261" y="156"/>
                  </a:cubicBezTo>
                  <a:cubicBezTo>
                    <a:pt x="261" y="194"/>
                    <a:pt x="230" y="224"/>
                    <a:pt x="192" y="224"/>
                  </a:cubicBezTo>
                  <a:cubicBezTo>
                    <a:pt x="154" y="224"/>
                    <a:pt x="123" y="194"/>
                    <a:pt x="123" y="156"/>
                  </a:cubicBezTo>
                  <a:close/>
                  <a:moveTo>
                    <a:pt x="303" y="309"/>
                  </a:moveTo>
                  <a:cubicBezTo>
                    <a:pt x="475" y="300"/>
                    <a:pt x="475" y="300"/>
                    <a:pt x="475" y="300"/>
                  </a:cubicBezTo>
                  <a:cubicBezTo>
                    <a:pt x="475" y="300"/>
                    <a:pt x="393" y="362"/>
                    <a:pt x="303" y="309"/>
                  </a:cubicBez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ffectLst>
              <a:innerShdw blurRad="63500" dir="16200000" dist="50800">
                <a:prstClr val="black">
                  <a:alpha val="50000"/>
                </a:prstClr>
              </a:innerShdw>
            </a:effectLst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grpSp>
          <p:nvGrpSpPr>
            <p:cNvPr id="24" name="组合 23"/>
            <p:cNvGrpSpPr/>
            <p:nvPr/>
          </p:nvGrpSpPr>
          <p:grpSpPr>
            <a:xfrm rot="20362260">
              <a:off x="-460341" y="921792"/>
              <a:ext cx="1825521" cy="295037"/>
              <a:chOff x="0" y="760680"/>
              <a:chExt cx="3733263" cy="603363"/>
            </a:xfrm>
          </p:grpSpPr>
          <p:cxnSp>
            <p:nvCxnSpPr>
              <p:cNvPr id="25" name="直接连接符 24"/>
              <p:cNvCxnSpPr/>
              <p:nvPr/>
            </p:nvCxnSpPr>
            <p:spPr>
              <a:xfrm>
                <a:off x="0" y="910823"/>
                <a:ext cx="3613355" cy="0"/>
              </a:xfrm>
              <a:prstGeom prst="line">
                <a:avLst/>
              </a:prstGeom>
              <a:ln w="25400">
                <a:solidFill>
                  <a:schemeClr val="bg2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直接连接符 25"/>
              <p:cNvCxnSpPr/>
              <p:nvPr/>
            </p:nvCxnSpPr>
            <p:spPr>
              <a:xfrm>
                <a:off x="1625267" y="925852"/>
                <a:ext cx="1018748" cy="322889"/>
              </a:xfrm>
              <a:prstGeom prst="line">
                <a:avLst/>
              </a:prstGeom>
              <a:ln>
                <a:solidFill>
                  <a:schemeClr val="bg2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直接连接符 26"/>
              <p:cNvCxnSpPr/>
              <p:nvPr/>
            </p:nvCxnSpPr>
            <p:spPr>
              <a:xfrm>
                <a:off x="1980830" y="1054589"/>
                <a:ext cx="289319" cy="309454"/>
              </a:xfrm>
              <a:prstGeom prst="line">
                <a:avLst/>
              </a:prstGeom>
              <a:ln>
                <a:solidFill>
                  <a:schemeClr val="bg2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直接连接符 27"/>
              <p:cNvCxnSpPr/>
              <p:nvPr/>
            </p:nvCxnSpPr>
            <p:spPr>
              <a:xfrm flipV="1">
                <a:off x="3307648" y="760680"/>
                <a:ext cx="425615" cy="142283"/>
              </a:xfrm>
              <a:prstGeom prst="line">
                <a:avLst/>
              </a:prstGeom>
              <a:ln>
                <a:solidFill>
                  <a:schemeClr val="bg2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7" name="组合 16"/>
          <p:cNvGrpSpPr/>
          <p:nvPr/>
        </p:nvGrpSpPr>
        <p:grpSpPr>
          <a:xfrm>
            <a:off x="717338" y="880444"/>
            <a:ext cx="10563256" cy="2509179"/>
            <a:chOff x="355181" y="757961"/>
            <a:chExt cx="11621729" cy="2978706"/>
          </a:xfrm>
        </p:grpSpPr>
        <p:graphicFrame>
          <p:nvGraphicFramePr>
            <p:cNvPr id="4" name="图表 3"/>
            <p:cNvGraphicFramePr/>
            <p:nvPr>
              <p:extLst>
                <p:ext uri="{D42A27DB-BD31-4B8C-83A1-F6EECF244321}">
                  <p14:modId val="3590119502"/>
                </p:ext>
              </p:extLst>
            </p:nvPr>
          </p:nvGraphicFramePr>
          <p:xfrm>
            <a:off x="355181" y="1182639"/>
            <a:ext cx="11621729" cy="2554028"/>
          </p:xfrm>
          <a:graphic>
            <a:graphicData uri="http://schemas.openxmlformats.org/drawingml/2006/chart">
              <c:chart xmlns:c="http://schemas.openxmlformats.org/drawingml/2006/chart" r:id="rId2"/>
            </a:graphicData>
          </a:graphic>
        </p:graphicFrame>
        <p:sp>
          <p:nvSpPr>
            <p:cNvPr id="75" name="任意多边形 74"/>
            <p:cNvSpPr/>
            <p:nvPr/>
          </p:nvSpPr>
          <p:spPr>
            <a:xfrm>
              <a:off x="657168" y="757961"/>
              <a:ext cx="712055" cy="509165"/>
            </a:xfrm>
            <a:custGeom>
              <a:gdLst>
                <a:gd fmla="*/ 0 w 712055" name="connsiteX0"/>
                <a:gd fmla="*/ 0 h 509165" name="connsiteY0"/>
                <a:gd fmla="*/ 712055 w 712055" name="connsiteX1"/>
                <a:gd fmla="*/ 0 h 509165" name="connsiteY1"/>
                <a:gd fmla="*/ 712055 w 712055" name="connsiteX2"/>
                <a:gd fmla="*/ 338554 h 509165" name="connsiteY2"/>
                <a:gd fmla="*/ 373195 w 712055" name="connsiteX3"/>
                <a:gd fmla="*/ 338554 h 509165" name="connsiteY3"/>
                <a:gd fmla="*/ 351147 w 712055" name="connsiteX4"/>
                <a:gd fmla="*/ 509165 h 509165" name="connsiteY4"/>
                <a:gd fmla="*/ 329100 w 712055" name="connsiteX5"/>
                <a:gd fmla="*/ 338554 h 509165" name="connsiteY5"/>
                <a:gd fmla="*/ 0 w 712055" name="connsiteX6"/>
                <a:gd fmla="*/ 338554 h 509165" name="connsiteY6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b="b" l="l" r="r" t="t"/>
              <a:pathLst>
                <a:path h="509165" w="712055">
                  <a:moveTo>
                    <a:pt x="0" y="0"/>
                  </a:moveTo>
                  <a:lnTo>
                    <a:pt x="712055" y="0"/>
                  </a:lnTo>
                  <a:lnTo>
                    <a:pt x="712055" y="338554"/>
                  </a:lnTo>
                  <a:lnTo>
                    <a:pt x="373195" y="338554"/>
                  </a:lnTo>
                  <a:lnTo>
                    <a:pt x="351147" y="509165"/>
                  </a:lnTo>
                  <a:lnTo>
                    <a:pt x="329100" y="338554"/>
                  </a:lnTo>
                  <a:lnTo>
                    <a:pt x="0" y="338554"/>
                  </a:ln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</p:spPr>
          <p:txBody>
            <a:bodyPr rtlCol="0" wrap="square">
              <a:noAutofit/>
            </a:bodyPr>
            <a:lstStyle/>
            <a:p>
              <a:pPr algn="ctr"/>
              <a:r>
                <a:rPr altLang="zh-CN" lang="en-US" smtClean="0" sz="1400">
                  <a:solidFill>
                    <a:schemeClr val="bg1"/>
                  </a:solidFill>
                  <a:latin charset="-122" pitchFamily="50" typeface="造字工房悦黑体验版纤细体"/>
                  <a:ea charset="-122" pitchFamily="50" typeface="造字工房悦黑体验版纤细体"/>
                </a:rPr>
                <a:t>A</a:t>
              </a:r>
            </a:p>
          </p:txBody>
        </p:sp>
        <p:sp>
          <p:nvSpPr>
            <p:cNvPr id="76" name="任意多边形 75"/>
            <p:cNvSpPr/>
            <p:nvPr/>
          </p:nvSpPr>
          <p:spPr>
            <a:xfrm>
              <a:off x="1498909" y="2203581"/>
              <a:ext cx="1110894" cy="509165"/>
            </a:xfrm>
            <a:custGeom>
              <a:gdLst>
                <a:gd fmla="*/ 0 w 712055" name="connsiteX0"/>
                <a:gd fmla="*/ 0 h 509165" name="connsiteY0"/>
                <a:gd fmla="*/ 712055 w 712055" name="connsiteX1"/>
                <a:gd fmla="*/ 0 h 509165" name="connsiteY1"/>
                <a:gd fmla="*/ 712055 w 712055" name="connsiteX2"/>
                <a:gd fmla="*/ 338554 h 509165" name="connsiteY2"/>
                <a:gd fmla="*/ 373195 w 712055" name="connsiteX3"/>
                <a:gd fmla="*/ 338554 h 509165" name="connsiteY3"/>
                <a:gd fmla="*/ 351147 w 712055" name="connsiteX4"/>
                <a:gd fmla="*/ 509165 h 509165" name="connsiteY4"/>
                <a:gd fmla="*/ 329100 w 712055" name="connsiteX5"/>
                <a:gd fmla="*/ 338554 h 509165" name="connsiteY5"/>
                <a:gd fmla="*/ 0 w 712055" name="connsiteX6"/>
                <a:gd fmla="*/ 338554 h 509165" name="connsiteY6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b="b" l="l" r="r" t="t"/>
              <a:pathLst>
                <a:path h="509165" w="712055">
                  <a:moveTo>
                    <a:pt x="0" y="0"/>
                  </a:moveTo>
                  <a:lnTo>
                    <a:pt x="712055" y="0"/>
                  </a:lnTo>
                  <a:lnTo>
                    <a:pt x="712055" y="338554"/>
                  </a:lnTo>
                  <a:lnTo>
                    <a:pt x="373195" y="338554"/>
                  </a:lnTo>
                  <a:lnTo>
                    <a:pt x="351147" y="509165"/>
                  </a:lnTo>
                  <a:lnTo>
                    <a:pt x="329100" y="338554"/>
                  </a:lnTo>
                  <a:lnTo>
                    <a:pt x="0" y="338554"/>
                  </a:ln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</p:spPr>
          <p:txBody>
            <a:bodyPr rtlCol="0" wrap="square">
              <a:noAutofit/>
            </a:bodyPr>
            <a:lstStyle/>
            <a:p>
              <a:pPr algn="ctr"/>
              <a:r>
                <a:rPr altLang="zh-CN" lang="en-US" smtClean="0" sz="1400">
                  <a:solidFill>
                    <a:schemeClr val="bg1"/>
                  </a:solidFill>
                  <a:latin charset="-122" pitchFamily="50" typeface="造字工房悦黑体验版纤细体"/>
                  <a:ea charset="-122" pitchFamily="50" typeface="造字工房悦黑体验版纤细体"/>
                </a:rPr>
                <a:t>B</a:t>
              </a:r>
            </a:p>
          </p:txBody>
        </p:sp>
        <p:sp>
          <p:nvSpPr>
            <p:cNvPr id="77" name="任意多边形 76"/>
            <p:cNvSpPr/>
            <p:nvPr/>
          </p:nvSpPr>
          <p:spPr>
            <a:xfrm>
              <a:off x="2737401" y="757961"/>
              <a:ext cx="712055" cy="509165"/>
            </a:xfrm>
            <a:custGeom>
              <a:gdLst>
                <a:gd fmla="*/ 0 w 712055" name="connsiteX0"/>
                <a:gd fmla="*/ 0 h 509165" name="connsiteY0"/>
                <a:gd fmla="*/ 712055 w 712055" name="connsiteX1"/>
                <a:gd fmla="*/ 0 h 509165" name="connsiteY1"/>
                <a:gd fmla="*/ 712055 w 712055" name="connsiteX2"/>
                <a:gd fmla="*/ 338554 h 509165" name="connsiteY2"/>
                <a:gd fmla="*/ 373195 w 712055" name="connsiteX3"/>
                <a:gd fmla="*/ 338554 h 509165" name="connsiteY3"/>
                <a:gd fmla="*/ 351147 w 712055" name="connsiteX4"/>
                <a:gd fmla="*/ 509165 h 509165" name="connsiteY4"/>
                <a:gd fmla="*/ 329100 w 712055" name="connsiteX5"/>
                <a:gd fmla="*/ 338554 h 509165" name="connsiteY5"/>
                <a:gd fmla="*/ 0 w 712055" name="connsiteX6"/>
                <a:gd fmla="*/ 338554 h 509165" name="connsiteY6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b="b" l="l" r="r" t="t"/>
              <a:pathLst>
                <a:path h="509165" w="712055">
                  <a:moveTo>
                    <a:pt x="0" y="0"/>
                  </a:moveTo>
                  <a:lnTo>
                    <a:pt x="712055" y="0"/>
                  </a:lnTo>
                  <a:lnTo>
                    <a:pt x="712055" y="338554"/>
                  </a:lnTo>
                  <a:lnTo>
                    <a:pt x="373195" y="338554"/>
                  </a:lnTo>
                  <a:lnTo>
                    <a:pt x="351147" y="509165"/>
                  </a:lnTo>
                  <a:lnTo>
                    <a:pt x="329100" y="338554"/>
                  </a:lnTo>
                  <a:lnTo>
                    <a:pt x="0" y="338554"/>
                  </a:ln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</p:spPr>
          <p:txBody>
            <a:bodyPr rtlCol="0" wrap="square">
              <a:noAutofit/>
            </a:bodyPr>
            <a:lstStyle/>
            <a:p>
              <a:pPr algn="ctr"/>
              <a:r>
                <a:rPr altLang="zh-CN" lang="en-US" smtClean="0" sz="1400">
                  <a:solidFill>
                    <a:schemeClr val="bg1"/>
                  </a:solidFill>
                  <a:latin charset="-122" pitchFamily="50" typeface="造字工房悦黑体验版纤细体"/>
                  <a:ea charset="-122" pitchFamily="50" typeface="造字工房悦黑体验版纤细体"/>
                </a:rPr>
                <a:t>C</a:t>
              </a:r>
            </a:p>
          </p:txBody>
        </p:sp>
        <p:sp>
          <p:nvSpPr>
            <p:cNvPr id="78" name="任意多边形 77"/>
            <p:cNvSpPr/>
            <p:nvPr/>
          </p:nvSpPr>
          <p:spPr>
            <a:xfrm>
              <a:off x="3748739" y="1373710"/>
              <a:ext cx="712055" cy="509165"/>
            </a:xfrm>
            <a:custGeom>
              <a:gdLst>
                <a:gd fmla="*/ 0 w 712055" name="connsiteX0"/>
                <a:gd fmla="*/ 0 h 509165" name="connsiteY0"/>
                <a:gd fmla="*/ 712055 w 712055" name="connsiteX1"/>
                <a:gd fmla="*/ 0 h 509165" name="connsiteY1"/>
                <a:gd fmla="*/ 712055 w 712055" name="connsiteX2"/>
                <a:gd fmla="*/ 338554 h 509165" name="connsiteY2"/>
                <a:gd fmla="*/ 373195 w 712055" name="connsiteX3"/>
                <a:gd fmla="*/ 338554 h 509165" name="connsiteY3"/>
                <a:gd fmla="*/ 351147 w 712055" name="connsiteX4"/>
                <a:gd fmla="*/ 509165 h 509165" name="connsiteY4"/>
                <a:gd fmla="*/ 329100 w 712055" name="connsiteX5"/>
                <a:gd fmla="*/ 338554 h 509165" name="connsiteY5"/>
                <a:gd fmla="*/ 0 w 712055" name="connsiteX6"/>
                <a:gd fmla="*/ 338554 h 509165" name="connsiteY6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b="b" l="l" r="r" t="t"/>
              <a:pathLst>
                <a:path h="509165" w="712055">
                  <a:moveTo>
                    <a:pt x="0" y="0"/>
                  </a:moveTo>
                  <a:lnTo>
                    <a:pt x="712055" y="0"/>
                  </a:lnTo>
                  <a:lnTo>
                    <a:pt x="712055" y="338554"/>
                  </a:lnTo>
                  <a:lnTo>
                    <a:pt x="373195" y="338554"/>
                  </a:lnTo>
                  <a:lnTo>
                    <a:pt x="351147" y="509165"/>
                  </a:lnTo>
                  <a:lnTo>
                    <a:pt x="329100" y="338554"/>
                  </a:lnTo>
                  <a:lnTo>
                    <a:pt x="0" y="338554"/>
                  </a:ln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</p:spPr>
          <p:txBody>
            <a:bodyPr rtlCol="0" wrap="square">
              <a:noAutofit/>
            </a:bodyPr>
            <a:lstStyle/>
            <a:p>
              <a:pPr algn="ctr"/>
              <a:r>
                <a:rPr altLang="zh-CN" lang="en-US" smtClean="0" sz="1400">
                  <a:solidFill>
                    <a:schemeClr val="bg1"/>
                  </a:solidFill>
                  <a:latin charset="-122" pitchFamily="50" typeface="造字工房悦黑体验版纤细体"/>
                  <a:ea charset="-122" pitchFamily="50" typeface="造字工房悦黑体验版纤细体"/>
                </a:rPr>
                <a:t>D</a:t>
              </a:r>
            </a:p>
          </p:txBody>
        </p:sp>
        <p:sp>
          <p:nvSpPr>
            <p:cNvPr id="79" name="任意多边形 78"/>
            <p:cNvSpPr/>
            <p:nvPr/>
          </p:nvSpPr>
          <p:spPr>
            <a:xfrm>
              <a:off x="4792952" y="782880"/>
              <a:ext cx="712055" cy="509165"/>
            </a:xfrm>
            <a:custGeom>
              <a:gdLst>
                <a:gd fmla="*/ 0 w 712055" name="connsiteX0"/>
                <a:gd fmla="*/ 0 h 509165" name="connsiteY0"/>
                <a:gd fmla="*/ 712055 w 712055" name="connsiteX1"/>
                <a:gd fmla="*/ 0 h 509165" name="connsiteY1"/>
                <a:gd fmla="*/ 712055 w 712055" name="connsiteX2"/>
                <a:gd fmla="*/ 338554 h 509165" name="connsiteY2"/>
                <a:gd fmla="*/ 373195 w 712055" name="connsiteX3"/>
                <a:gd fmla="*/ 338554 h 509165" name="connsiteY3"/>
                <a:gd fmla="*/ 351147 w 712055" name="connsiteX4"/>
                <a:gd fmla="*/ 509165 h 509165" name="connsiteY4"/>
                <a:gd fmla="*/ 329100 w 712055" name="connsiteX5"/>
                <a:gd fmla="*/ 338554 h 509165" name="connsiteY5"/>
                <a:gd fmla="*/ 0 w 712055" name="connsiteX6"/>
                <a:gd fmla="*/ 338554 h 509165" name="connsiteY6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b="b" l="l" r="r" t="t"/>
              <a:pathLst>
                <a:path h="509165" w="712055">
                  <a:moveTo>
                    <a:pt x="0" y="0"/>
                  </a:moveTo>
                  <a:lnTo>
                    <a:pt x="712055" y="0"/>
                  </a:lnTo>
                  <a:lnTo>
                    <a:pt x="712055" y="338554"/>
                  </a:lnTo>
                  <a:lnTo>
                    <a:pt x="373195" y="338554"/>
                  </a:lnTo>
                  <a:lnTo>
                    <a:pt x="351147" y="509165"/>
                  </a:lnTo>
                  <a:lnTo>
                    <a:pt x="329100" y="338554"/>
                  </a:lnTo>
                  <a:lnTo>
                    <a:pt x="0" y="338554"/>
                  </a:ln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</p:spPr>
          <p:txBody>
            <a:bodyPr rtlCol="0" wrap="square">
              <a:noAutofit/>
            </a:bodyPr>
            <a:lstStyle/>
            <a:p>
              <a:pPr algn="ctr"/>
              <a:r>
                <a:rPr altLang="zh-CN" lang="en-US" smtClean="0" sz="1400">
                  <a:solidFill>
                    <a:schemeClr val="bg1"/>
                  </a:solidFill>
                  <a:latin charset="-122" pitchFamily="50" typeface="造字工房悦黑体验版纤细体"/>
                  <a:ea charset="-122" pitchFamily="50" typeface="造字工房悦黑体验版纤细体"/>
                </a:rPr>
                <a:t>E</a:t>
              </a:r>
            </a:p>
          </p:txBody>
        </p:sp>
        <p:sp>
          <p:nvSpPr>
            <p:cNvPr id="84" name="任意多边形 83"/>
            <p:cNvSpPr/>
            <p:nvPr/>
          </p:nvSpPr>
          <p:spPr>
            <a:xfrm>
              <a:off x="5821043" y="1451489"/>
              <a:ext cx="712055" cy="509165"/>
            </a:xfrm>
            <a:custGeom>
              <a:gdLst>
                <a:gd fmla="*/ 0 w 712055" name="connsiteX0"/>
                <a:gd fmla="*/ 0 h 509165" name="connsiteY0"/>
                <a:gd fmla="*/ 712055 w 712055" name="connsiteX1"/>
                <a:gd fmla="*/ 0 h 509165" name="connsiteY1"/>
                <a:gd fmla="*/ 712055 w 712055" name="connsiteX2"/>
                <a:gd fmla="*/ 338554 h 509165" name="connsiteY2"/>
                <a:gd fmla="*/ 373195 w 712055" name="connsiteX3"/>
                <a:gd fmla="*/ 338554 h 509165" name="connsiteY3"/>
                <a:gd fmla="*/ 351147 w 712055" name="connsiteX4"/>
                <a:gd fmla="*/ 509165 h 509165" name="connsiteY4"/>
                <a:gd fmla="*/ 329100 w 712055" name="connsiteX5"/>
                <a:gd fmla="*/ 338554 h 509165" name="connsiteY5"/>
                <a:gd fmla="*/ 0 w 712055" name="connsiteX6"/>
                <a:gd fmla="*/ 338554 h 509165" name="connsiteY6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b="b" l="l" r="r" t="t"/>
              <a:pathLst>
                <a:path h="509165" w="712055">
                  <a:moveTo>
                    <a:pt x="0" y="0"/>
                  </a:moveTo>
                  <a:lnTo>
                    <a:pt x="712055" y="0"/>
                  </a:lnTo>
                  <a:lnTo>
                    <a:pt x="712055" y="338554"/>
                  </a:lnTo>
                  <a:lnTo>
                    <a:pt x="373195" y="338554"/>
                  </a:lnTo>
                  <a:lnTo>
                    <a:pt x="351147" y="509165"/>
                  </a:lnTo>
                  <a:lnTo>
                    <a:pt x="329100" y="338554"/>
                  </a:lnTo>
                  <a:lnTo>
                    <a:pt x="0" y="338554"/>
                  </a:ln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</p:spPr>
          <p:txBody>
            <a:bodyPr rtlCol="0" wrap="square">
              <a:noAutofit/>
            </a:bodyPr>
            <a:lstStyle/>
            <a:p>
              <a:pPr algn="ctr"/>
              <a:r>
                <a:rPr altLang="zh-CN" lang="en-US" smtClean="0" sz="1400">
                  <a:solidFill>
                    <a:schemeClr val="bg1"/>
                  </a:solidFill>
                  <a:latin charset="-122" pitchFamily="50" typeface="造字工房悦黑体验版纤细体"/>
                  <a:ea charset="-122" pitchFamily="50" typeface="造字工房悦黑体验版纤细体"/>
                </a:rPr>
                <a:t>F</a:t>
              </a:r>
            </a:p>
          </p:txBody>
        </p:sp>
        <p:sp>
          <p:nvSpPr>
            <p:cNvPr id="88" name="任意多边形 87"/>
            <p:cNvSpPr/>
            <p:nvPr/>
          </p:nvSpPr>
          <p:spPr>
            <a:xfrm>
              <a:off x="6846655" y="1879838"/>
              <a:ext cx="712055" cy="509165"/>
            </a:xfrm>
            <a:custGeom>
              <a:gdLst>
                <a:gd fmla="*/ 0 w 712055" name="connsiteX0"/>
                <a:gd fmla="*/ 0 h 509165" name="connsiteY0"/>
                <a:gd fmla="*/ 712055 w 712055" name="connsiteX1"/>
                <a:gd fmla="*/ 0 h 509165" name="connsiteY1"/>
                <a:gd fmla="*/ 712055 w 712055" name="connsiteX2"/>
                <a:gd fmla="*/ 338554 h 509165" name="connsiteY2"/>
                <a:gd fmla="*/ 373195 w 712055" name="connsiteX3"/>
                <a:gd fmla="*/ 338554 h 509165" name="connsiteY3"/>
                <a:gd fmla="*/ 351147 w 712055" name="connsiteX4"/>
                <a:gd fmla="*/ 509165 h 509165" name="connsiteY4"/>
                <a:gd fmla="*/ 329100 w 712055" name="connsiteX5"/>
                <a:gd fmla="*/ 338554 h 509165" name="connsiteY5"/>
                <a:gd fmla="*/ 0 w 712055" name="connsiteX6"/>
                <a:gd fmla="*/ 338554 h 509165" name="connsiteY6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b="b" l="l" r="r" t="t"/>
              <a:pathLst>
                <a:path h="509165" w="712055">
                  <a:moveTo>
                    <a:pt x="0" y="0"/>
                  </a:moveTo>
                  <a:lnTo>
                    <a:pt x="712055" y="0"/>
                  </a:lnTo>
                  <a:lnTo>
                    <a:pt x="712055" y="338554"/>
                  </a:lnTo>
                  <a:lnTo>
                    <a:pt x="373195" y="338554"/>
                  </a:lnTo>
                  <a:lnTo>
                    <a:pt x="351147" y="509165"/>
                  </a:lnTo>
                  <a:lnTo>
                    <a:pt x="329100" y="338554"/>
                  </a:lnTo>
                  <a:lnTo>
                    <a:pt x="0" y="338554"/>
                  </a:ln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</p:spPr>
          <p:txBody>
            <a:bodyPr rtlCol="0" wrap="square">
              <a:noAutofit/>
            </a:bodyPr>
            <a:lstStyle/>
            <a:p>
              <a:pPr algn="ctr"/>
              <a:r>
                <a:rPr altLang="zh-CN" lang="en-US" smtClean="0" sz="1400">
                  <a:solidFill>
                    <a:schemeClr val="bg1"/>
                  </a:solidFill>
                  <a:latin charset="-122" pitchFamily="50" typeface="造字工房悦黑体验版纤细体"/>
                  <a:ea charset="-122" pitchFamily="50" typeface="造字工房悦黑体验版纤细体"/>
                </a:rPr>
                <a:t>G</a:t>
              </a:r>
            </a:p>
          </p:txBody>
        </p:sp>
        <p:sp>
          <p:nvSpPr>
            <p:cNvPr id="89" name="任意多边形 88"/>
            <p:cNvSpPr/>
            <p:nvPr/>
          </p:nvSpPr>
          <p:spPr>
            <a:xfrm>
              <a:off x="7720005" y="1879838"/>
              <a:ext cx="1029773" cy="509165"/>
            </a:xfrm>
            <a:custGeom>
              <a:gdLst>
                <a:gd fmla="*/ 0 w 712055" name="connsiteX0"/>
                <a:gd fmla="*/ 0 h 509165" name="connsiteY0"/>
                <a:gd fmla="*/ 712055 w 712055" name="connsiteX1"/>
                <a:gd fmla="*/ 0 h 509165" name="connsiteY1"/>
                <a:gd fmla="*/ 712055 w 712055" name="connsiteX2"/>
                <a:gd fmla="*/ 338554 h 509165" name="connsiteY2"/>
                <a:gd fmla="*/ 373195 w 712055" name="connsiteX3"/>
                <a:gd fmla="*/ 338554 h 509165" name="connsiteY3"/>
                <a:gd fmla="*/ 351147 w 712055" name="connsiteX4"/>
                <a:gd fmla="*/ 509165 h 509165" name="connsiteY4"/>
                <a:gd fmla="*/ 329100 w 712055" name="connsiteX5"/>
                <a:gd fmla="*/ 338554 h 509165" name="connsiteY5"/>
                <a:gd fmla="*/ 0 w 712055" name="connsiteX6"/>
                <a:gd fmla="*/ 338554 h 509165" name="connsiteY6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b="b" l="l" r="r" t="t"/>
              <a:pathLst>
                <a:path h="509165" w="712055">
                  <a:moveTo>
                    <a:pt x="0" y="0"/>
                  </a:moveTo>
                  <a:lnTo>
                    <a:pt x="712055" y="0"/>
                  </a:lnTo>
                  <a:lnTo>
                    <a:pt x="712055" y="338554"/>
                  </a:lnTo>
                  <a:lnTo>
                    <a:pt x="373195" y="338554"/>
                  </a:lnTo>
                  <a:lnTo>
                    <a:pt x="351147" y="509165"/>
                  </a:lnTo>
                  <a:lnTo>
                    <a:pt x="329100" y="338554"/>
                  </a:lnTo>
                  <a:lnTo>
                    <a:pt x="0" y="338554"/>
                  </a:ln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</p:spPr>
          <p:txBody>
            <a:bodyPr rtlCol="0" wrap="square">
              <a:noAutofit/>
            </a:bodyPr>
            <a:lstStyle/>
            <a:p>
              <a:pPr algn="ctr"/>
              <a:r>
                <a:rPr altLang="zh-CN" lang="en-US" sz="1400">
                  <a:solidFill>
                    <a:schemeClr val="bg1"/>
                  </a:solidFill>
                  <a:latin charset="-122" pitchFamily="50" typeface="造字工房悦黑体验版纤细体"/>
                  <a:ea charset="-122" pitchFamily="50" typeface="造字工房悦黑体验版纤细体"/>
                </a:rPr>
                <a:t>H</a:t>
              </a:r>
            </a:p>
          </p:txBody>
        </p:sp>
        <p:sp>
          <p:nvSpPr>
            <p:cNvPr id="90" name="任意多边形 89"/>
            <p:cNvSpPr/>
            <p:nvPr/>
          </p:nvSpPr>
          <p:spPr>
            <a:xfrm>
              <a:off x="8909086" y="1879837"/>
              <a:ext cx="712055" cy="509165"/>
            </a:xfrm>
            <a:custGeom>
              <a:gdLst>
                <a:gd fmla="*/ 0 w 712055" name="connsiteX0"/>
                <a:gd fmla="*/ 0 h 509165" name="connsiteY0"/>
                <a:gd fmla="*/ 712055 w 712055" name="connsiteX1"/>
                <a:gd fmla="*/ 0 h 509165" name="connsiteY1"/>
                <a:gd fmla="*/ 712055 w 712055" name="connsiteX2"/>
                <a:gd fmla="*/ 338554 h 509165" name="connsiteY2"/>
                <a:gd fmla="*/ 373195 w 712055" name="connsiteX3"/>
                <a:gd fmla="*/ 338554 h 509165" name="connsiteY3"/>
                <a:gd fmla="*/ 351147 w 712055" name="connsiteX4"/>
                <a:gd fmla="*/ 509165 h 509165" name="connsiteY4"/>
                <a:gd fmla="*/ 329100 w 712055" name="connsiteX5"/>
                <a:gd fmla="*/ 338554 h 509165" name="connsiteY5"/>
                <a:gd fmla="*/ 0 w 712055" name="connsiteX6"/>
                <a:gd fmla="*/ 338554 h 509165" name="connsiteY6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b="b" l="l" r="r" t="t"/>
              <a:pathLst>
                <a:path h="509165" w="712055">
                  <a:moveTo>
                    <a:pt x="0" y="0"/>
                  </a:moveTo>
                  <a:lnTo>
                    <a:pt x="712055" y="0"/>
                  </a:lnTo>
                  <a:lnTo>
                    <a:pt x="712055" y="338554"/>
                  </a:lnTo>
                  <a:lnTo>
                    <a:pt x="373195" y="338554"/>
                  </a:lnTo>
                  <a:lnTo>
                    <a:pt x="351147" y="509165"/>
                  </a:lnTo>
                  <a:lnTo>
                    <a:pt x="329100" y="338554"/>
                  </a:lnTo>
                  <a:lnTo>
                    <a:pt x="0" y="338554"/>
                  </a:ln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</p:spPr>
          <p:txBody>
            <a:bodyPr rtlCol="0" wrap="square">
              <a:noAutofit/>
            </a:bodyPr>
            <a:lstStyle/>
            <a:p>
              <a:pPr algn="ctr"/>
              <a:r>
                <a:rPr altLang="zh-CN" lang="en-US" smtClean="0" sz="1400">
                  <a:solidFill>
                    <a:schemeClr val="bg1"/>
                  </a:solidFill>
                  <a:latin charset="-122" pitchFamily="50" typeface="造字工房悦黑体验版纤细体"/>
                  <a:ea charset="-122" pitchFamily="50" typeface="造字工房悦黑体验版纤细体"/>
                </a:rPr>
                <a:t>I</a:t>
              </a:r>
            </a:p>
          </p:txBody>
        </p:sp>
        <p:sp>
          <p:nvSpPr>
            <p:cNvPr id="94" name="任意多边形 93"/>
            <p:cNvSpPr/>
            <p:nvPr/>
          </p:nvSpPr>
          <p:spPr>
            <a:xfrm>
              <a:off x="9959346" y="2233163"/>
              <a:ext cx="712055" cy="509165"/>
            </a:xfrm>
            <a:custGeom>
              <a:gdLst>
                <a:gd fmla="*/ 0 w 712055" name="connsiteX0"/>
                <a:gd fmla="*/ 0 h 509165" name="connsiteY0"/>
                <a:gd fmla="*/ 712055 w 712055" name="connsiteX1"/>
                <a:gd fmla="*/ 0 h 509165" name="connsiteY1"/>
                <a:gd fmla="*/ 712055 w 712055" name="connsiteX2"/>
                <a:gd fmla="*/ 338554 h 509165" name="connsiteY2"/>
                <a:gd fmla="*/ 373195 w 712055" name="connsiteX3"/>
                <a:gd fmla="*/ 338554 h 509165" name="connsiteY3"/>
                <a:gd fmla="*/ 351147 w 712055" name="connsiteX4"/>
                <a:gd fmla="*/ 509165 h 509165" name="connsiteY4"/>
                <a:gd fmla="*/ 329100 w 712055" name="connsiteX5"/>
                <a:gd fmla="*/ 338554 h 509165" name="connsiteY5"/>
                <a:gd fmla="*/ 0 w 712055" name="connsiteX6"/>
                <a:gd fmla="*/ 338554 h 509165" name="connsiteY6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b="b" l="l" r="r" t="t"/>
              <a:pathLst>
                <a:path h="509165" w="712055">
                  <a:moveTo>
                    <a:pt x="0" y="0"/>
                  </a:moveTo>
                  <a:lnTo>
                    <a:pt x="712055" y="0"/>
                  </a:lnTo>
                  <a:lnTo>
                    <a:pt x="712055" y="338554"/>
                  </a:lnTo>
                  <a:lnTo>
                    <a:pt x="373195" y="338554"/>
                  </a:lnTo>
                  <a:lnTo>
                    <a:pt x="351147" y="509165"/>
                  </a:lnTo>
                  <a:lnTo>
                    <a:pt x="329100" y="338554"/>
                  </a:lnTo>
                  <a:lnTo>
                    <a:pt x="0" y="338554"/>
                  </a:ln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</p:spPr>
          <p:txBody>
            <a:bodyPr rtlCol="0" wrap="square">
              <a:noAutofit/>
            </a:bodyPr>
            <a:lstStyle/>
            <a:p>
              <a:pPr algn="ctr"/>
              <a:r>
                <a:rPr altLang="zh-CN" lang="en-US" smtClean="0" sz="1400">
                  <a:solidFill>
                    <a:schemeClr val="bg1"/>
                  </a:solidFill>
                  <a:latin charset="-122" pitchFamily="50" typeface="造字工房悦黑体验版纤细体"/>
                  <a:ea charset="-122" pitchFamily="50" typeface="造字工房悦黑体验版纤细体"/>
                </a:rPr>
                <a:t>J</a:t>
              </a:r>
            </a:p>
          </p:txBody>
        </p:sp>
        <p:sp>
          <p:nvSpPr>
            <p:cNvPr id="95" name="任意多边形 94"/>
            <p:cNvSpPr/>
            <p:nvPr/>
          </p:nvSpPr>
          <p:spPr>
            <a:xfrm>
              <a:off x="10979861" y="1525445"/>
              <a:ext cx="712055" cy="509165"/>
            </a:xfrm>
            <a:custGeom>
              <a:gdLst>
                <a:gd fmla="*/ 0 w 712055" name="connsiteX0"/>
                <a:gd fmla="*/ 0 h 509165" name="connsiteY0"/>
                <a:gd fmla="*/ 712055 w 712055" name="connsiteX1"/>
                <a:gd fmla="*/ 0 h 509165" name="connsiteY1"/>
                <a:gd fmla="*/ 712055 w 712055" name="connsiteX2"/>
                <a:gd fmla="*/ 338554 h 509165" name="connsiteY2"/>
                <a:gd fmla="*/ 373195 w 712055" name="connsiteX3"/>
                <a:gd fmla="*/ 338554 h 509165" name="connsiteY3"/>
                <a:gd fmla="*/ 351147 w 712055" name="connsiteX4"/>
                <a:gd fmla="*/ 509165 h 509165" name="connsiteY4"/>
                <a:gd fmla="*/ 329100 w 712055" name="connsiteX5"/>
                <a:gd fmla="*/ 338554 h 509165" name="connsiteY5"/>
                <a:gd fmla="*/ 0 w 712055" name="connsiteX6"/>
                <a:gd fmla="*/ 338554 h 509165" name="connsiteY6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b="b" l="l" r="r" t="t"/>
              <a:pathLst>
                <a:path h="509165" w="712055">
                  <a:moveTo>
                    <a:pt x="0" y="0"/>
                  </a:moveTo>
                  <a:lnTo>
                    <a:pt x="712055" y="0"/>
                  </a:lnTo>
                  <a:lnTo>
                    <a:pt x="712055" y="338554"/>
                  </a:lnTo>
                  <a:lnTo>
                    <a:pt x="373195" y="338554"/>
                  </a:lnTo>
                  <a:lnTo>
                    <a:pt x="351147" y="509165"/>
                  </a:lnTo>
                  <a:lnTo>
                    <a:pt x="329100" y="338554"/>
                  </a:lnTo>
                  <a:lnTo>
                    <a:pt x="0" y="338554"/>
                  </a:ln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</p:spPr>
          <p:txBody>
            <a:bodyPr rtlCol="0" wrap="square">
              <a:noAutofit/>
            </a:bodyPr>
            <a:lstStyle/>
            <a:p>
              <a:pPr algn="ctr"/>
              <a:r>
                <a:rPr altLang="zh-CN" lang="en-US" smtClean="0" sz="1400">
                  <a:solidFill>
                    <a:schemeClr val="bg1"/>
                  </a:solidFill>
                  <a:latin charset="-122" pitchFamily="50" typeface="造字工房悦黑体验版纤细体"/>
                  <a:ea charset="-122" pitchFamily="50" typeface="造字工房悦黑体验版纤细体"/>
                </a:rPr>
                <a:t>K</a:t>
              </a:r>
            </a:p>
          </p:txBody>
        </p:sp>
      </p:grpSp>
      <p:grpSp>
        <p:nvGrpSpPr>
          <p:cNvPr id="33" name="组合 32"/>
          <p:cNvGrpSpPr/>
          <p:nvPr/>
        </p:nvGrpSpPr>
        <p:grpSpPr>
          <a:xfrm>
            <a:off x="44244" y="3364782"/>
            <a:ext cx="9362941" cy="3186893"/>
            <a:chOff x="-650239" y="3969013"/>
            <a:chExt cx="13659019" cy="2685898"/>
          </a:xfrm>
          <a:effectLst>
            <a:outerShdw algn="tl" blurRad="50800" dir="2700000" dist="38100" rotWithShape="0">
              <a:prstClr val="black">
                <a:alpha val="40000"/>
              </a:prstClr>
            </a:outerShdw>
          </a:effectLst>
        </p:grpSpPr>
        <p:graphicFrame>
          <p:nvGraphicFramePr>
            <p:cNvPr id="295" name="图表 294" title="hb "/>
            <p:cNvGraphicFramePr/>
            <p:nvPr>
              <p:extLst>
                <p:ext uri="{D42A27DB-BD31-4B8C-83A1-F6EECF244321}">
                  <p14:modId val="2691419468"/>
                </p:ext>
              </p:extLst>
            </p:nvPr>
          </p:nvGraphicFramePr>
          <p:xfrm>
            <a:off x="-650239" y="3969013"/>
            <a:ext cx="6775279" cy="2684205"/>
          </p:xfrm>
          <a:graphic>
            <a:graphicData uri="http://schemas.openxmlformats.org/drawingml/2006/chart">
              <c:chart xmlns:c="http://schemas.openxmlformats.org/drawingml/2006/chart" r:id="rId3"/>
            </a:graphicData>
          </a:graphic>
        </p:graphicFrame>
        <p:graphicFrame>
          <p:nvGraphicFramePr>
            <p:cNvPr id="296" name="图表 295"/>
            <p:cNvGraphicFramePr/>
            <p:nvPr>
              <p:extLst/>
            </p:nvPr>
          </p:nvGraphicFramePr>
          <p:xfrm>
            <a:off x="6233501" y="3970706"/>
            <a:ext cx="6775279" cy="2684205"/>
          </p:xfrm>
          <a:graphic>
            <a:graphicData uri="http://schemas.openxmlformats.org/drawingml/2006/chart">
              <c:chart xmlns:c="http://schemas.openxmlformats.org/drawingml/2006/chart" r:id="rId4"/>
            </a:graphicData>
          </a:graphic>
        </p:graphicFrame>
      </p:grpSp>
      <p:grpSp>
        <p:nvGrpSpPr>
          <p:cNvPr id="11" name="组合 10"/>
          <p:cNvGrpSpPr/>
          <p:nvPr/>
        </p:nvGrpSpPr>
        <p:grpSpPr>
          <a:xfrm>
            <a:off x="9047171" y="3350893"/>
            <a:ext cx="2302584" cy="1535056"/>
            <a:chOff x="8693213" y="3454129"/>
            <a:chExt cx="2302584" cy="1535056"/>
          </a:xfrm>
        </p:grpSpPr>
        <p:graphicFrame>
          <p:nvGraphicFramePr>
            <p:cNvPr id="6" name="图表 5"/>
            <p:cNvGraphicFramePr/>
            <p:nvPr>
              <p:extLst/>
            </p:nvPr>
          </p:nvGraphicFramePr>
          <p:xfrm>
            <a:off x="8693213" y="3454129"/>
            <a:ext cx="2302584" cy="1535056"/>
          </p:xfrm>
          <a:graphic>
            <a:graphicData uri="http://schemas.openxmlformats.org/drawingml/2006/chart">
              <c:chart xmlns:c="http://schemas.openxmlformats.org/drawingml/2006/chart" r:id="rId5"/>
            </a:graphicData>
          </a:graphic>
        </p:graphicFrame>
        <p:grpSp>
          <p:nvGrpSpPr>
            <p:cNvPr id="31" name="Group 121"/>
            <p:cNvGrpSpPr>
              <a:grpSpLocks noChangeAspect="1"/>
            </p:cNvGrpSpPr>
            <p:nvPr/>
          </p:nvGrpSpPr>
          <p:grpSpPr>
            <a:xfrm>
              <a:off x="10240198" y="4406987"/>
              <a:ext cx="686438" cy="366749"/>
              <a:chOff x="2580" y="3232"/>
              <a:chExt cx="846" cy="452"/>
            </a:xfrm>
            <a:effectLst>
              <a:glow rad="63500">
                <a:schemeClr val="bg2">
                  <a:lumMod val="90000"/>
                  <a:alpha val="40000"/>
                </a:schemeClr>
              </a:glow>
            </a:effectLst>
          </p:grpSpPr>
          <p:sp>
            <p:nvSpPr>
              <p:cNvPr id="32" name="Freeform 122"/>
              <p:cNvSpPr/>
              <p:nvPr/>
            </p:nvSpPr>
            <p:spPr bwMode="auto">
              <a:xfrm>
                <a:off x="2590" y="3232"/>
                <a:ext cx="836" cy="358"/>
              </a:xfrm>
              <a:custGeom>
                <a:gdLst>
                  <a:gd fmla="*/ 76 w 475" name="T0"/>
                  <a:gd fmla="*/ 135 h 203" name="T1"/>
                  <a:gd fmla="*/ 294 w 475" name="T2"/>
                  <a:gd fmla="*/ 203 h 203" name="T3"/>
                  <a:gd fmla="*/ 377 w 475" name="T4"/>
                  <a:gd fmla="*/ 135 h 203" name="T5"/>
                  <a:gd fmla="*/ 475 w 475" name="T6"/>
                  <a:gd fmla="*/ 203 h 203" name="T7"/>
                  <a:gd fmla="*/ 313 w 475" name="T8"/>
                  <a:gd fmla="*/ 0 h 203" name="T9"/>
                  <a:gd fmla="*/ 224 w 475" name="T10"/>
                  <a:gd fmla="*/ 0 h 203" name="T11"/>
                  <a:gd fmla="*/ 196 w 475" name="T12"/>
                  <a:gd fmla="*/ 19 h 203" name="T13"/>
                  <a:gd fmla="*/ 174 w 475" name="T14"/>
                  <a:gd fmla="*/ 75 h 203" name="T15"/>
                  <a:gd fmla="*/ 53 w 475" name="T16"/>
                  <a:gd fmla="*/ 75 h 203" name="T17"/>
                  <a:gd fmla="*/ 0 w 475" name="T18"/>
                  <a:gd fmla="*/ 203 h 203" name="T19"/>
                  <a:gd fmla="*/ 76 w 475" name="T20"/>
                  <a:gd fmla="*/ 135 h 203" name="T2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b="b" l="0" r="r" t="0"/>
                <a:pathLst>
                  <a:path h="203" w="475">
                    <a:moveTo>
                      <a:pt x="76" y="135"/>
                    </a:moveTo>
                    <a:cubicBezTo>
                      <a:pt x="151" y="135"/>
                      <a:pt x="166" y="203"/>
                      <a:pt x="294" y="203"/>
                    </a:cubicBezTo>
                    <a:cubicBezTo>
                      <a:pt x="294" y="166"/>
                      <a:pt x="325" y="135"/>
                      <a:pt x="377" y="135"/>
                    </a:cubicBezTo>
                    <a:cubicBezTo>
                      <a:pt x="430" y="135"/>
                      <a:pt x="475" y="203"/>
                      <a:pt x="475" y="203"/>
                    </a:cubicBezTo>
                    <a:cubicBezTo>
                      <a:pt x="475" y="134"/>
                      <a:pt x="453" y="0"/>
                      <a:pt x="313" y="0"/>
                    </a:cubicBezTo>
                    <a:cubicBezTo>
                      <a:pt x="224" y="0"/>
                      <a:pt x="224" y="0"/>
                      <a:pt x="224" y="0"/>
                    </a:cubicBezTo>
                    <a:cubicBezTo>
                      <a:pt x="212" y="0"/>
                      <a:pt x="201" y="7"/>
                      <a:pt x="196" y="19"/>
                    </a:cubicBezTo>
                    <a:cubicBezTo>
                      <a:pt x="174" y="75"/>
                      <a:pt x="174" y="75"/>
                      <a:pt x="174" y="75"/>
                    </a:cubicBezTo>
                    <a:cubicBezTo>
                      <a:pt x="53" y="75"/>
                      <a:pt x="53" y="75"/>
                      <a:pt x="53" y="75"/>
                    </a:cubicBezTo>
                    <a:cubicBezTo>
                      <a:pt x="24" y="75"/>
                      <a:pt x="15" y="105"/>
                      <a:pt x="0" y="203"/>
                    </a:cubicBezTo>
                    <a:cubicBezTo>
                      <a:pt x="7" y="201"/>
                      <a:pt x="67" y="135"/>
                      <a:pt x="76" y="135"/>
                    </a:cubicBezTo>
                    <a:close/>
                  </a:path>
                </a:pathLst>
              </a:cu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34" name="Freeform 123"/>
              <p:cNvSpPr/>
              <p:nvPr/>
            </p:nvSpPr>
            <p:spPr bwMode="auto">
              <a:xfrm>
                <a:off x="2597" y="3417"/>
                <a:ext cx="667" cy="173"/>
              </a:xfrm>
              <a:custGeom>
                <a:gdLst>
                  <a:gd fmla="*/ 72 w 379" name="T0"/>
                  <a:gd fmla="*/ 30 h 98" name="T1"/>
                  <a:gd fmla="*/ 290 w 379" name="T2"/>
                  <a:gd fmla="*/ 98 h 98" name="T3"/>
                  <a:gd fmla="*/ 373 w 379" name="T4"/>
                  <a:gd fmla="*/ 30 h 98" name="T5"/>
                  <a:gd fmla="*/ 379 w 379" name="T6"/>
                  <a:gd fmla="*/ 31 h 98" name="T7"/>
                  <a:gd fmla="*/ 41 w 379" name="T8"/>
                  <a:gd fmla="*/ 0 h 98" name="T9"/>
                  <a:gd fmla="*/ 16 w 379" name="T10"/>
                  <a:gd fmla="*/ 2 h 98" name="T11"/>
                  <a:gd fmla="*/ 0 w 379" name="T12"/>
                  <a:gd fmla="*/ 76 h 98" name="T13"/>
                  <a:gd fmla="*/ 72 w 379" name="T14"/>
                  <a:gd fmla="*/ 30 h 98" name="T1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b="b" l="0" r="r" t="0"/>
                <a:pathLst>
                  <a:path h="98" w="379">
                    <a:moveTo>
                      <a:pt x="72" y="30"/>
                    </a:moveTo>
                    <a:cubicBezTo>
                      <a:pt x="147" y="30"/>
                      <a:pt x="162" y="98"/>
                      <a:pt x="290" y="98"/>
                    </a:cubicBezTo>
                    <a:cubicBezTo>
                      <a:pt x="290" y="61"/>
                      <a:pt x="321" y="30"/>
                      <a:pt x="373" y="30"/>
                    </a:cubicBezTo>
                    <a:cubicBezTo>
                      <a:pt x="375" y="30"/>
                      <a:pt x="377" y="31"/>
                      <a:pt x="379" y="31"/>
                    </a:cubicBezTo>
                    <a:cubicBezTo>
                      <a:pt x="350" y="16"/>
                      <a:pt x="266" y="0"/>
                      <a:pt x="41" y="0"/>
                    </a:cubicBezTo>
                    <a:cubicBezTo>
                      <a:pt x="32" y="0"/>
                      <a:pt x="23" y="1"/>
                      <a:pt x="16" y="2"/>
                    </a:cubicBezTo>
                    <a:cubicBezTo>
                      <a:pt x="10" y="18"/>
                      <a:pt x="5" y="42"/>
                      <a:pt x="0" y="76"/>
                    </a:cubicBezTo>
                    <a:cubicBezTo>
                      <a:pt x="11" y="53"/>
                      <a:pt x="34" y="30"/>
                      <a:pt x="72" y="30"/>
                    </a:cubicBezTo>
                    <a:close/>
                  </a:path>
                </a:pathLst>
              </a:cu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35" name="Freeform 124"/>
              <p:cNvSpPr/>
              <p:nvPr/>
            </p:nvSpPr>
            <p:spPr bwMode="auto">
              <a:xfrm>
                <a:off x="2580" y="3470"/>
                <a:ext cx="846" cy="161"/>
              </a:xfrm>
              <a:custGeom>
                <a:gdLst>
                  <a:gd fmla="*/ 0 w 481" name="T0"/>
                  <a:gd fmla="*/ 73 h 91" name="T1"/>
                  <a:gd fmla="*/ 4 w 481" name="T2"/>
                  <a:gd fmla="*/ 86 h 91" name="T3"/>
                  <a:gd fmla="*/ 15 w 481" name="T4"/>
                  <a:gd fmla="*/ 91 h 91" name="T5"/>
                  <a:gd fmla="*/ 459 w 481" name="T6"/>
                  <a:gd fmla="*/ 91 h 91" name="T7"/>
                  <a:gd fmla="*/ 481 w 481" name="T8"/>
                  <a:gd fmla="*/ 68 h 91" name="T9"/>
                  <a:gd fmla="*/ 383 w 481" name="T10"/>
                  <a:gd fmla="*/ 0 h 91" name="T11"/>
                  <a:gd fmla="*/ 300 w 481" name="T12"/>
                  <a:gd fmla="*/ 68 h 91" name="T13"/>
                  <a:gd fmla="*/ 82 w 481" name="T14"/>
                  <a:gd fmla="*/ 0 h 91" name="T15"/>
                  <a:gd fmla="*/ 0 w 481" name="T16"/>
                  <a:gd fmla="*/ 73 h 91" name="T1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b="b" l="0" r="r" t="0"/>
                <a:pathLst>
                  <a:path h="91" w="481">
                    <a:moveTo>
                      <a:pt x="0" y="73"/>
                    </a:moveTo>
                    <a:cubicBezTo>
                      <a:pt x="0" y="78"/>
                      <a:pt x="1" y="82"/>
                      <a:pt x="4" y="86"/>
                    </a:cubicBezTo>
                    <a:cubicBezTo>
                      <a:pt x="7" y="89"/>
                      <a:pt x="11" y="91"/>
                      <a:pt x="15" y="91"/>
                    </a:cubicBezTo>
                    <a:cubicBezTo>
                      <a:pt x="459" y="91"/>
                      <a:pt x="459" y="91"/>
                      <a:pt x="459" y="91"/>
                    </a:cubicBezTo>
                    <a:cubicBezTo>
                      <a:pt x="471" y="91"/>
                      <a:pt x="481" y="81"/>
                      <a:pt x="481" y="68"/>
                    </a:cubicBezTo>
                    <a:cubicBezTo>
                      <a:pt x="481" y="68"/>
                      <a:pt x="436" y="0"/>
                      <a:pt x="383" y="0"/>
                    </a:cubicBezTo>
                    <a:cubicBezTo>
                      <a:pt x="331" y="0"/>
                      <a:pt x="300" y="31"/>
                      <a:pt x="300" y="68"/>
                    </a:cubicBezTo>
                    <a:cubicBezTo>
                      <a:pt x="172" y="68"/>
                      <a:pt x="157" y="0"/>
                      <a:pt x="82" y="0"/>
                    </a:cubicBezTo>
                    <a:cubicBezTo>
                      <a:pt x="27" y="0"/>
                      <a:pt x="5" y="47"/>
                      <a:pt x="0" y="73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36" name="Oval 125"/>
              <p:cNvSpPr>
                <a:spLocks noChangeArrowheads="1"/>
              </p:cNvSpPr>
              <p:nvPr/>
            </p:nvSpPr>
            <p:spPr bwMode="auto">
              <a:xfrm>
                <a:off x="2643" y="3525"/>
                <a:ext cx="160" cy="159"/>
              </a:xfrm>
              <a:prstGeom prst="ellipse">
                <a:avLst/>
              </a:prstGeom>
              <a:solidFill>
                <a:srgbClr val="3E3E3F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37" name="Oval 126"/>
              <p:cNvSpPr>
                <a:spLocks noChangeArrowheads="1"/>
              </p:cNvSpPr>
              <p:nvPr/>
            </p:nvSpPr>
            <p:spPr bwMode="auto">
              <a:xfrm>
                <a:off x="2696" y="3578"/>
                <a:ext cx="54" cy="53"/>
              </a:xfrm>
              <a:prstGeom prst="ellipse">
                <a:avLst/>
              </a:prstGeom>
              <a:solidFill>
                <a:srgbClr val="CFD3D4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38" name="Oval 127"/>
              <p:cNvSpPr>
                <a:spLocks noChangeArrowheads="1"/>
              </p:cNvSpPr>
              <p:nvPr/>
            </p:nvSpPr>
            <p:spPr bwMode="auto">
              <a:xfrm>
                <a:off x="3162" y="3525"/>
                <a:ext cx="159" cy="159"/>
              </a:xfrm>
              <a:prstGeom prst="ellipse">
                <a:avLst/>
              </a:prstGeom>
              <a:solidFill>
                <a:srgbClr val="3E3E3F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39" name="Oval 128"/>
              <p:cNvSpPr>
                <a:spLocks noChangeArrowheads="1"/>
              </p:cNvSpPr>
              <p:nvPr/>
            </p:nvSpPr>
            <p:spPr bwMode="auto">
              <a:xfrm>
                <a:off x="3215" y="3578"/>
                <a:ext cx="53" cy="53"/>
              </a:xfrm>
              <a:prstGeom prst="ellipse">
                <a:avLst/>
              </a:prstGeom>
              <a:solidFill>
                <a:srgbClr val="CFD3D4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40" name="Freeform 129"/>
              <p:cNvSpPr/>
              <p:nvPr/>
            </p:nvSpPr>
            <p:spPr bwMode="auto">
              <a:xfrm>
                <a:off x="2953" y="3271"/>
                <a:ext cx="209" cy="93"/>
              </a:xfrm>
              <a:custGeom>
                <a:gdLst>
                  <a:gd fmla="*/ 119 w 119" name="T0"/>
                  <a:gd fmla="*/ 1 h 53" name="T1"/>
                  <a:gd fmla="*/ 106 w 119" name="T2"/>
                  <a:gd fmla="*/ 0 h 53" name="T3"/>
                  <a:gd fmla="*/ 19 w 119" name="T4"/>
                  <a:gd fmla="*/ 0 h 53" name="T5"/>
                  <a:gd fmla="*/ 11 w 119" name="T6"/>
                  <a:gd fmla="*/ 6 h 53" name="T7"/>
                  <a:gd fmla="*/ 1 w 119" name="T8"/>
                  <a:gd fmla="*/ 43 h 53" name="T9"/>
                  <a:gd fmla="*/ 2 w 119" name="T10"/>
                  <a:gd fmla="*/ 50 h 53" name="T11"/>
                  <a:gd fmla="*/ 8 w 119" name="T12"/>
                  <a:gd fmla="*/ 53 h 53" name="T13"/>
                  <a:gd fmla="*/ 119 w 119" name="T14"/>
                  <a:gd fmla="*/ 53 h 53" name="T15"/>
                  <a:gd fmla="*/ 119 w 119" name="T16"/>
                  <a:gd fmla="*/ 1 h 53" name="T1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b="b" l="0" r="r" t="0"/>
                <a:pathLst>
                  <a:path h="52" w="119">
                    <a:moveTo>
                      <a:pt x="119" y="1"/>
                    </a:moveTo>
                    <a:cubicBezTo>
                      <a:pt x="115" y="0"/>
                      <a:pt x="111" y="0"/>
                      <a:pt x="106" y="0"/>
                    </a:cubicBezTo>
                    <a:cubicBezTo>
                      <a:pt x="19" y="0"/>
                      <a:pt x="19" y="0"/>
                      <a:pt x="19" y="0"/>
                    </a:cubicBezTo>
                    <a:cubicBezTo>
                      <a:pt x="15" y="0"/>
                      <a:pt x="12" y="2"/>
                      <a:pt x="11" y="6"/>
                    </a:cubicBezTo>
                    <a:cubicBezTo>
                      <a:pt x="1" y="43"/>
                      <a:pt x="1" y="43"/>
                      <a:pt x="1" y="43"/>
                    </a:cubicBezTo>
                    <a:cubicBezTo>
                      <a:pt x="0" y="46"/>
                      <a:pt x="0" y="48"/>
                      <a:pt x="2" y="50"/>
                    </a:cubicBezTo>
                    <a:cubicBezTo>
                      <a:pt x="3" y="52"/>
                      <a:pt x="5" y="53"/>
                      <a:pt x="8" y="53"/>
                    </a:cubicBezTo>
                    <a:cubicBezTo>
                      <a:pt x="119" y="53"/>
                      <a:pt x="119" y="53"/>
                      <a:pt x="119" y="53"/>
                    </a:cubicBezTo>
                    <a:lnTo>
                      <a:pt x="119" y="1"/>
                    </a:lnTo>
                    <a:close/>
                  </a:path>
                </a:pathLst>
              </a:custGeom>
              <a:solidFill>
                <a:schemeClr val="bg1">
                  <a:lumMod val="75000"/>
                </a:schemeClr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41" name="Freeform 130"/>
              <p:cNvSpPr/>
              <p:nvPr/>
            </p:nvSpPr>
            <p:spPr bwMode="auto">
              <a:xfrm>
                <a:off x="3215" y="3285"/>
                <a:ext cx="92" cy="79"/>
              </a:xfrm>
              <a:custGeom>
                <a:gdLst>
                  <a:gd fmla="*/ 50 w 52" name="T0"/>
                  <a:gd fmla="*/ 32 h 45" name="T1"/>
                  <a:gd fmla="*/ 0 w 52" name="T2"/>
                  <a:gd fmla="*/ 0 h 45" name="T3"/>
                  <a:gd fmla="*/ 0 w 52" name="T4"/>
                  <a:gd fmla="*/ 45 h 45" name="T5"/>
                  <a:gd fmla="*/ 44 w 52" name="T6"/>
                  <a:gd fmla="*/ 45 h 45" name="T7"/>
                  <a:gd fmla="*/ 51 w 52" name="T8"/>
                  <a:gd fmla="*/ 40 h 45" name="T9"/>
                  <a:gd fmla="*/ 50 w 52" name="T10"/>
                  <a:gd fmla="*/ 32 h 45" name="T1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b="b" l="0" r="r" t="0"/>
                <a:pathLst>
                  <a:path h="45" w="52">
                    <a:moveTo>
                      <a:pt x="50" y="32"/>
                    </a:moveTo>
                    <a:cubicBezTo>
                      <a:pt x="36" y="17"/>
                      <a:pt x="19" y="6"/>
                      <a:pt x="0" y="0"/>
                    </a:cubicBezTo>
                    <a:cubicBezTo>
                      <a:pt x="0" y="45"/>
                      <a:pt x="0" y="45"/>
                      <a:pt x="0" y="45"/>
                    </a:cubicBezTo>
                    <a:cubicBezTo>
                      <a:pt x="44" y="45"/>
                      <a:pt x="44" y="45"/>
                      <a:pt x="44" y="45"/>
                    </a:cubicBezTo>
                    <a:cubicBezTo>
                      <a:pt x="47" y="45"/>
                      <a:pt x="50" y="43"/>
                      <a:pt x="51" y="40"/>
                    </a:cubicBezTo>
                    <a:cubicBezTo>
                      <a:pt x="52" y="38"/>
                      <a:pt x="52" y="35"/>
                      <a:pt x="50" y="32"/>
                    </a:cubicBezTo>
                    <a:close/>
                  </a:path>
                </a:pathLst>
              </a:custGeom>
              <a:solidFill>
                <a:schemeClr val="bg1">
                  <a:lumMod val="75000"/>
                </a:schemeClr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42" name="Freeform 131"/>
              <p:cNvSpPr/>
              <p:nvPr/>
            </p:nvSpPr>
            <p:spPr bwMode="auto">
              <a:xfrm>
                <a:off x="2594" y="3391"/>
                <a:ext cx="65" cy="79"/>
              </a:xfrm>
              <a:custGeom>
                <a:gdLst>
                  <a:gd fmla="*/ 15 w 37" name="T0"/>
                  <a:gd fmla="*/ 0 h 45" name="T1"/>
                  <a:gd fmla="*/ 0 w 37" name="T2"/>
                  <a:gd fmla="*/ 0 h 45" name="T3"/>
                  <a:gd fmla="*/ 0 w 37" name="T4"/>
                  <a:gd fmla="*/ 45 h 45" name="T5"/>
                  <a:gd fmla="*/ 15 w 37" name="T6"/>
                  <a:gd fmla="*/ 45 h 45" name="T7"/>
                  <a:gd fmla="*/ 37 w 37" name="T8"/>
                  <a:gd fmla="*/ 23 h 45" name="T9"/>
                  <a:gd fmla="*/ 15 w 37" name="T10"/>
                  <a:gd fmla="*/ 0 h 45" name="T1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b="b" l="0" r="r" t="0"/>
                <a:pathLst>
                  <a:path h="45" w="37">
                    <a:moveTo>
                      <a:pt x="15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45"/>
                      <a:pt x="0" y="45"/>
                      <a:pt x="0" y="45"/>
                    </a:cubicBezTo>
                    <a:cubicBezTo>
                      <a:pt x="15" y="45"/>
                      <a:pt x="15" y="45"/>
                      <a:pt x="15" y="45"/>
                    </a:cubicBezTo>
                    <a:cubicBezTo>
                      <a:pt x="27" y="45"/>
                      <a:pt x="37" y="35"/>
                      <a:pt x="37" y="23"/>
                    </a:cubicBezTo>
                    <a:cubicBezTo>
                      <a:pt x="37" y="10"/>
                      <a:pt x="27" y="0"/>
                      <a:pt x="15" y="0"/>
                    </a:cubicBezTo>
                    <a:close/>
                  </a:path>
                </a:pathLst>
              </a:custGeom>
              <a:solidFill>
                <a:srgbClr val="3E3E3F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43" name="Rectangle 132"/>
              <p:cNvSpPr>
                <a:spLocks noChangeArrowheads="1"/>
              </p:cNvSpPr>
              <p:nvPr/>
            </p:nvSpPr>
            <p:spPr bwMode="auto">
              <a:xfrm>
                <a:off x="2580" y="3391"/>
                <a:ext cx="14" cy="79"/>
              </a:xfrm>
              <a:prstGeom prst="rect">
                <a:avLst/>
              </a:prstGeom>
              <a:solidFill>
                <a:srgbClr val="5B5C5F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44" name="Freeform 133"/>
              <p:cNvSpPr/>
              <p:nvPr/>
            </p:nvSpPr>
            <p:spPr bwMode="auto">
              <a:xfrm>
                <a:off x="2953" y="3271"/>
                <a:ext cx="134" cy="93"/>
              </a:xfrm>
              <a:custGeom>
                <a:gdLst>
                  <a:gd fmla="*/ 19 w 76" name="T0"/>
                  <a:gd fmla="*/ 0 h 53" name="T1"/>
                  <a:gd fmla="*/ 11 w 76" name="T2"/>
                  <a:gd fmla="*/ 6 h 53" name="T3"/>
                  <a:gd fmla="*/ 1 w 76" name="T4"/>
                  <a:gd fmla="*/ 43 h 53" name="T5"/>
                  <a:gd fmla="*/ 2 w 76" name="T6"/>
                  <a:gd fmla="*/ 50 h 53" name="T7"/>
                  <a:gd fmla="*/ 8 w 76" name="T8"/>
                  <a:gd fmla="*/ 53 h 53" name="T9"/>
                  <a:gd fmla="*/ 23 w 76" name="T10"/>
                  <a:gd fmla="*/ 53 h 53" name="T11"/>
                  <a:gd fmla="*/ 76 w 76" name="T12"/>
                  <a:gd fmla="*/ 0 h 53" name="T13"/>
                  <a:gd fmla="*/ 19 w 76" name="T14"/>
                  <a:gd fmla="*/ 0 h 53" name="T1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b="b" l="0" r="r" t="0"/>
                <a:pathLst>
                  <a:path h="52" w="76">
                    <a:moveTo>
                      <a:pt x="19" y="0"/>
                    </a:moveTo>
                    <a:cubicBezTo>
                      <a:pt x="15" y="0"/>
                      <a:pt x="12" y="2"/>
                      <a:pt x="11" y="6"/>
                    </a:cubicBezTo>
                    <a:cubicBezTo>
                      <a:pt x="1" y="43"/>
                      <a:pt x="1" y="43"/>
                      <a:pt x="1" y="43"/>
                    </a:cubicBezTo>
                    <a:cubicBezTo>
                      <a:pt x="0" y="46"/>
                      <a:pt x="0" y="48"/>
                      <a:pt x="2" y="50"/>
                    </a:cubicBezTo>
                    <a:cubicBezTo>
                      <a:pt x="3" y="52"/>
                      <a:pt x="5" y="53"/>
                      <a:pt x="8" y="53"/>
                    </a:cubicBezTo>
                    <a:cubicBezTo>
                      <a:pt x="23" y="53"/>
                      <a:pt x="23" y="53"/>
                      <a:pt x="23" y="53"/>
                    </a:cubicBezTo>
                    <a:cubicBezTo>
                      <a:pt x="76" y="0"/>
                      <a:pt x="76" y="0"/>
                      <a:pt x="76" y="0"/>
                    </a:cubicBezTo>
                    <a:lnTo>
                      <a:pt x="19" y="0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</p:grpSp>
      </p:grpSp>
      <p:graphicFrame>
        <p:nvGraphicFramePr>
          <p:cNvPr id="48" name="图表 47"/>
          <p:cNvGraphicFramePr/>
          <p:nvPr>
            <p:extLst/>
          </p:nvPr>
        </p:nvGraphicFramePr>
        <p:xfrm>
          <a:off x="9047171" y="4931134"/>
          <a:ext cx="2302584" cy="1535056"/>
        </p:xfrm>
        <a:graphic>
          <a:graphicData uri="http://schemas.openxmlformats.org/drawingml/2006/chart">
            <c:chart xmlns:c="http://schemas.openxmlformats.org/drawingml/2006/chart" r:id="rId6"/>
          </a:graphicData>
        </a:graphic>
      </p:graphicFrame>
      <p:cxnSp>
        <p:nvCxnSpPr>
          <p:cNvPr id="14" name="直接连接符 13"/>
          <p:cNvCxnSpPr/>
          <p:nvPr/>
        </p:nvCxnSpPr>
        <p:spPr>
          <a:xfrm flipH="1">
            <a:off x="9047171" y="3613358"/>
            <a:ext cx="0" cy="2664326"/>
          </a:xfrm>
          <a:prstGeom prst="line">
            <a:avLst/>
          </a:prstGeom>
          <a:ln>
            <a:solidFill>
              <a:schemeClr val="tx1">
                <a:lumMod val="75000"/>
                <a:lumOff val="2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组合 4"/>
          <p:cNvGrpSpPr/>
          <p:nvPr/>
        </p:nvGrpSpPr>
        <p:grpSpPr>
          <a:xfrm>
            <a:off x="10489535" y="5929088"/>
            <a:ext cx="659614" cy="457429"/>
            <a:chOff x="10489535" y="5929088"/>
            <a:chExt cx="659614" cy="457429"/>
          </a:xfrm>
        </p:grpSpPr>
        <p:sp>
          <p:nvSpPr>
            <p:cNvPr id="2" name="椭圆形标注 1"/>
            <p:cNvSpPr/>
            <p:nvPr/>
          </p:nvSpPr>
          <p:spPr>
            <a:xfrm>
              <a:off x="10489535" y="5929088"/>
              <a:ext cx="659614" cy="457429"/>
            </a:xfrm>
            <a:prstGeom prst="wedgeEllipseCallout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r">
                <a:defRPr altLang="en-US" b="1" baseline="0" i="0" kern="1200" lang="zh-CN" strike="noStrike" sz="1400" u="none">
                  <a:solidFill>
                    <a:schemeClr val="tx1"/>
                  </a:solidFill>
                  <a:latin charset="-122" pitchFamily="50" typeface="造字工房悦黑体验版纤细体"/>
                  <a:ea charset="-122" pitchFamily="50" typeface="造字工房悦黑体验版纤细体"/>
                  <a:cs typeface="+mn-cs"/>
                </a:defRPr>
              </a:pPr>
              <a:endParaRPr altLang="en-US" b="1" lang="zh-CN" sz="1400">
                <a:solidFill>
                  <a:schemeClr val="tx1"/>
                </a:solidFill>
                <a:latin charset="-122" pitchFamily="50" typeface="造字工房悦黑体验版纤细体"/>
                <a:ea charset="-122" pitchFamily="50" typeface="造字工房悦黑体验版纤细体"/>
              </a:endParaRPr>
            </a:p>
          </p:txBody>
        </p:sp>
        <p:sp>
          <p:nvSpPr>
            <p:cNvPr id="3" name="矩形 2"/>
            <p:cNvSpPr/>
            <p:nvPr/>
          </p:nvSpPr>
          <p:spPr>
            <a:xfrm>
              <a:off x="10556532" y="6026067"/>
              <a:ext cx="538480" cy="30480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r">
                <a:defRPr altLang="en-US" b="1" baseline="0" i="0" kern="1200" lang="zh-CN" strike="noStrike" sz="1400" u="none">
                  <a:solidFill>
                    <a:schemeClr val="tx1"/>
                  </a:solidFill>
                  <a:latin charset="-122" pitchFamily="50" typeface="造字工房悦黑体验版纤细体"/>
                  <a:ea charset="-122" pitchFamily="50" typeface="造字工房悦黑体验版纤细体"/>
                  <a:cs typeface="+mn-cs"/>
                </a:defRPr>
              </a:pPr>
              <a:r>
                <a:rPr altLang="en-US" b="1" lang="zh-CN">
                  <a:solidFill>
                    <a:schemeClr val="bg1"/>
                  </a:solidFill>
                  <a:latin charset="-122" pitchFamily="50" typeface="造字工房悦黑体验版纤细体"/>
                  <a:ea charset="-122" pitchFamily="50" typeface="造字工房悦黑体验版纤细体"/>
                </a:rPr>
                <a:t>英语</a:t>
              </a:r>
            </a:p>
          </p:txBody>
        </p:sp>
      </p:grpSp>
    </p:spTree>
    <p:extLst>
      <p:ext uri="{BB962C8B-B14F-4D97-AF65-F5344CB8AC3E}">
        <p14:creationId val="2159622037"/>
      </p:ext>
    </p:extLst>
  </p:cSld>
  <p:clrMapOvr>
    <a:masterClrMapping/>
  </p:clrMapOvr>
  <p:transition/>
  <p:timing/>
</p:sld>
</file>

<file path=ppt/slides/slide4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13" name="组合 12"/>
          <p:cNvGrpSpPr/>
          <p:nvPr/>
        </p:nvGrpSpPr>
        <p:grpSpPr>
          <a:xfrm>
            <a:off x="749027" y="2861844"/>
            <a:ext cx="1825521" cy="901190"/>
            <a:chOff x="3418485" y="1996956"/>
            <a:chExt cx="1825521" cy="901190"/>
          </a:xfrm>
        </p:grpSpPr>
        <p:sp>
          <p:nvSpPr>
            <p:cNvPr id="7" name="Freeform 39"/>
            <p:cNvSpPr>
              <a:spLocks noEditPoints="1"/>
            </p:cNvSpPr>
            <p:nvPr/>
          </p:nvSpPr>
          <p:spPr bwMode="auto">
            <a:xfrm flipH="1">
              <a:off x="4087337" y="1996956"/>
              <a:ext cx="777055" cy="615225"/>
            </a:xfrm>
            <a:custGeom>
              <a:gdLst>
                <a:gd fmla="*/ 156 w 738" name="T0"/>
                <a:gd fmla="*/ 148 h 584" name="T1"/>
                <a:gd fmla="*/ 182 w 738" name="T2"/>
                <a:gd fmla="*/ 192 h 584" name="T3"/>
                <a:gd fmla="*/ 226 w 738" name="T4"/>
                <a:gd fmla="*/ 166 h 584" name="T5"/>
                <a:gd fmla="*/ 201 w 738" name="T6"/>
                <a:gd fmla="*/ 122 h 584" name="T7"/>
                <a:gd fmla="*/ 156 w 738" name="T8"/>
                <a:gd fmla="*/ 148 h 584" name="T9"/>
                <a:gd fmla="*/ 83 w 738" name="T10"/>
                <a:gd fmla="*/ 240 h 584" name="T11"/>
                <a:gd fmla="*/ 143 w 738" name="T12"/>
                <a:gd fmla="*/ 298 h 584" name="T13"/>
                <a:gd fmla="*/ 312 w 738" name="T14"/>
                <a:gd fmla="*/ 491 h 584" name="T15"/>
                <a:gd fmla="*/ 271 w 738" name="T16"/>
                <a:gd fmla="*/ 584 h 584" name="T17"/>
                <a:gd fmla="*/ 329 w 738" name="T18"/>
                <a:gd fmla="*/ 494 h 584" name="T19"/>
                <a:gd fmla="*/ 344 w 738" name="T20"/>
                <a:gd fmla="*/ 494 h 584" name="T21"/>
                <a:gd fmla="*/ 348 w 738" name="T22"/>
                <a:gd fmla="*/ 494 h 584" name="T23"/>
                <a:gd fmla="*/ 668 w 738" name="T24"/>
                <a:gd fmla="*/ 493 h 584" name="T25"/>
                <a:gd fmla="*/ 583 w 738" name="T26"/>
                <a:gd fmla="*/ 386 h 584" name="T27"/>
                <a:gd fmla="*/ 575 w 738" name="T28"/>
                <a:gd fmla="*/ 348 h 584" name="T29"/>
                <a:gd fmla="*/ 608 w 738" name="T30"/>
                <a:gd fmla="*/ 330 h 584" name="T31"/>
                <a:gd fmla="*/ 600 w 738" name="T32"/>
                <a:gd fmla="*/ 292 h 584" name="T33"/>
                <a:gd fmla="*/ 633 w 738" name="T34"/>
                <a:gd fmla="*/ 273 h 584" name="T35"/>
                <a:gd fmla="*/ 625 w 738" name="T36"/>
                <a:gd fmla="*/ 236 h 584" name="T37"/>
                <a:gd fmla="*/ 658 w 738" name="T38"/>
                <a:gd fmla="*/ 217 h 584" name="T39"/>
                <a:gd fmla="*/ 650 w 738" name="T40"/>
                <a:gd fmla="*/ 180 h 584" name="T41"/>
                <a:gd fmla="*/ 682 w 738" name="T42"/>
                <a:gd fmla="*/ 161 h 584" name="T43"/>
                <a:gd fmla="*/ 674 w 738" name="T44"/>
                <a:gd fmla="*/ 124 h 584" name="T45"/>
                <a:gd fmla="*/ 707 w 738" name="T46"/>
                <a:gd fmla="*/ 106 h 584" name="T47"/>
                <a:gd fmla="*/ 699 w 738" name="T48"/>
                <a:gd fmla="*/ 69 h 584" name="T49"/>
                <a:gd fmla="*/ 731 w 738" name="T50"/>
                <a:gd fmla="*/ 50 h 584" name="T51"/>
                <a:gd fmla="*/ 716 w 738" name="T52"/>
                <a:gd fmla="*/ 10 h 584" name="T53"/>
                <a:gd fmla="*/ 715 w 738" name="T54"/>
                <a:gd fmla="*/ 10 h 584" name="T55"/>
                <a:gd fmla="*/ 714 w 738" name="T56"/>
                <a:gd fmla="*/ 10 h 584" name="T57"/>
                <a:gd fmla="*/ 716 w 738" name="T58"/>
                <a:gd fmla="*/ 6 h 584" name="T59"/>
                <a:gd fmla="*/ 429 w 738" name="T60"/>
                <a:gd fmla="*/ 148 h 584" name="T61"/>
                <a:gd fmla="*/ 238 w 738" name="T62"/>
                <a:gd fmla="*/ 0 h 584" name="T63"/>
                <a:gd fmla="*/ 83 w 738" name="T64"/>
                <a:gd fmla="*/ 75 h 584" name="T65"/>
                <a:gd fmla="*/ 0 w 738" name="T66"/>
                <a:gd fmla="*/ 158 h 584" name="T67"/>
                <a:gd fmla="*/ 83 w 738" name="T68"/>
                <a:gd fmla="*/ 240 h 584" name="T69"/>
                <a:gd fmla="*/ 123 w 738" name="T70"/>
                <a:gd fmla="*/ 156 h 584" name="T71"/>
                <a:gd fmla="*/ 192 w 738" name="T72"/>
                <a:gd fmla="*/ 87 h 584" name="T73"/>
                <a:gd fmla="*/ 261 w 738" name="T74"/>
                <a:gd fmla="*/ 156 h 584" name="T75"/>
                <a:gd fmla="*/ 192 w 738" name="T76"/>
                <a:gd fmla="*/ 224 h 584" name="T77"/>
                <a:gd fmla="*/ 123 w 738" name="T78"/>
                <a:gd fmla="*/ 156 h 584" name="T79"/>
                <a:gd fmla="*/ 303 w 738" name="T80"/>
                <a:gd fmla="*/ 309 h 584" name="T81"/>
                <a:gd fmla="*/ 475 w 738" name="T82"/>
                <a:gd fmla="*/ 300 h 584" name="T83"/>
                <a:gd fmla="*/ 303 w 738" name="T84"/>
                <a:gd fmla="*/ 309 h 584" name="T8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b="b" l="0" r="r" t="0"/>
              <a:pathLst>
                <a:path h="584" w="738">
                  <a:moveTo>
                    <a:pt x="156" y="148"/>
                  </a:moveTo>
                  <a:cubicBezTo>
                    <a:pt x="151" y="167"/>
                    <a:pt x="162" y="187"/>
                    <a:pt x="182" y="192"/>
                  </a:cubicBezTo>
                  <a:cubicBezTo>
                    <a:pt x="201" y="197"/>
                    <a:pt x="221" y="185"/>
                    <a:pt x="226" y="166"/>
                  </a:cubicBezTo>
                  <a:cubicBezTo>
                    <a:pt x="231" y="147"/>
                    <a:pt x="220" y="127"/>
                    <a:pt x="201" y="122"/>
                  </a:cubicBezTo>
                  <a:cubicBezTo>
                    <a:pt x="182" y="117"/>
                    <a:pt x="161" y="128"/>
                    <a:pt x="156" y="148"/>
                  </a:cubicBezTo>
                  <a:close/>
                  <a:moveTo>
                    <a:pt x="83" y="240"/>
                  </a:moveTo>
                  <a:cubicBezTo>
                    <a:pt x="95" y="266"/>
                    <a:pt x="116" y="286"/>
                    <a:pt x="143" y="298"/>
                  </a:cubicBezTo>
                  <a:cubicBezTo>
                    <a:pt x="146" y="394"/>
                    <a:pt x="218" y="474"/>
                    <a:pt x="312" y="491"/>
                  </a:cubicBezTo>
                  <a:cubicBezTo>
                    <a:pt x="271" y="584"/>
                    <a:pt x="271" y="584"/>
                    <a:pt x="271" y="584"/>
                  </a:cubicBezTo>
                  <a:cubicBezTo>
                    <a:pt x="329" y="494"/>
                    <a:pt x="329" y="494"/>
                    <a:pt x="329" y="494"/>
                  </a:cubicBezTo>
                  <a:cubicBezTo>
                    <a:pt x="334" y="494"/>
                    <a:pt x="339" y="494"/>
                    <a:pt x="344" y="494"/>
                  </a:cubicBezTo>
                  <a:cubicBezTo>
                    <a:pt x="345" y="495"/>
                    <a:pt x="347" y="494"/>
                    <a:pt x="348" y="494"/>
                  </a:cubicBezTo>
                  <a:cubicBezTo>
                    <a:pt x="668" y="493"/>
                    <a:pt x="668" y="493"/>
                    <a:pt x="668" y="493"/>
                  </a:cubicBezTo>
                  <a:cubicBezTo>
                    <a:pt x="583" y="386"/>
                    <a:pt x="583" y="386"/>
                    <a:pt x="583" y="386"/>
                  </a:cubicBezTo>
                  <a:cubicBezTo>
                    <a:pt x="588" y="373"/>
                    <a:pt x="585" y="357"/>
                    <a:pt x="575" y="348"/>
                  </a:cubicBezTo>
                  <a:cubicBezTo>
                    <a:pt x="588" y="351"/>
                    <a:pt x="602" y="343"/>
                    <a:pt x="608" y="330"/>
                  </a:cubicBezTo>
                  <a:cubicBezTo>
                    <a:pt x="614" y="316"/>
                    <a:pt x="610" y="301"/>
                    <a:pt x="600" y="292"/>
                  </a:cubicBezTo>
                  <a:cubicBezTo>
                    <a:pt x="613" y="294"/>
                    <a:pt x="627" y="287"/>
                    <a:pt x="633" y="273"/>
                  </a:cubicBezTo>
                  <a:cubicBezTo>
                    <a:pt x="639" y="260"/>
                    <a:pt x="635" y="244"/>
                    <a:pt x="625" y="236"/>
                  </a:cubicBezTo>
                  <a:cubicBezTo>
                    <a:pt x="638" y="238"/>
                    <a:pt x="652" y="230"/>
                    <a:pt x="658" y="217"/>
                  </a:cubicBezTo>
                  <a:cubicBezTo>
                    <a:pt x="664" y="204"/>
                    <a:pt x="660" y="188"/>
                    <a:pt x="650" y="180"/>
                  </a:cubicBezTo>
                  <a:cubicBezTo>
                    <a:pt x="663" y="182"/>
                    <a:pt x="677" y="174"/>
                    <a:pt x="682" y="161"/>
                  </a:cubicBezTo>
                  <a:cubicBezTo>
                    <a:pt x="688" y="148"/>
                    <a:pt x="685" y="133"/>
                    <a:pt x="674" y="124"/>
                  </a:cubicBezTo>
                  <a:cubicBezTo>
                    <a:pt x="688" y="126"/>
                    <a:pt x="701" y="119"/>
                    <a:pt x="707" y="106"/>
                  </a:cubicBezTo>
                  <a:cubicBezTo>
                    <a:pt x="713" y="92"/>
                    <a:pt x="709" y="78"/>
                    <a:pt x="699" y="69"/>
                  </a:cubicBezTo>
                  <a:cubicBezTo>
                    <a:pt x="712" y="71"/>
                    <a:pt x="726" y="64"/>
                    <a:pt x="731" y="50"/>
                  </a:cubicBezTo>
                  <a:cubicBezTo>
                    <a:pt x="738" y="35"/>
                    <a:pt x="731" y="17"/>
                    <a:pt x="716" y="10"/>
                  </a:cubicBezTo>
                  <a:cubicBezTo>
                    <a:pt x="715" y="10"/>
                    <a:pt x="715" y="10"/>
                    <a:pt x="715" y="10"/>
                  </a:cubicBezTo>
                  <a:cubicBezTo>
                    <a:pt x="714" y="10"/>
                    <a:pt x="714" y="10"/>
                    <a:pt x="714" y="10"/>
                  </a:cubicBezTo>
                  <a:cubicBezTo>
                    <a:pt x="716" y="6"/>
                    <a:pt x="716" y="6"/>
                    <a:pt x="716" y="6"/>
                  </a:cubicBezTo>
                  <a:cubicBezTo>
                    <a:pt x="429" y="148"/>
                    <a:pt x="429" y="148"/>
                    <a:pt x="429" y="148"/>
                  </a:cubicBezTo>
                  <a:cubicBezTo>
                    <a:pt x="408" y="63"/>
                    <a:pt x="330" y="0"/>
                    <a:pt x="238" y="0"/>
                  </a:cubicBezTo>
                  <a:cubicBezTo>
                    <a:pt x="175" y="0"/>
                    <a:pt x="119" y="29"/>
                    <a:pt x="83" y="75"/>
                  </a:cubicBezTo>
                  <a:cubicBezTo>
                    <a:pt x="0" y="158"/>
                    <a:pt x="0" y="158"/>
                    <a:pt x="0" y="158"/>
                  </a:cubicBezTo>
                  <a:lnTo>
                    <a:pt x="83" y="240"/>
                  </a:lnTo>
                  <a:close/>
                  <a:moveTo>
                    <a:pt x="123" y="156"/>
                  </a:moveTo>
                  <a:cubicBezTo>
                    <a:pt x="123" y="118"/>
                    <a:pt x="154" y="87"/>
                    <a:pt x="192" y="87"/>
                  </a:cubicBezTo>
                  <a:cubicBezTo>
                    <a:pt x="230" y="87"/>
                    <a:pt x="261" y="118"/>
                    <a:pt x="261" y="156"/>
                  </a:cubicBezTo>
                  <a:cubicBezTo>
                    <a:pt x="261" y="194"/>
                    <a:pt x="230" y="224"/>
                    <a:pt x="192" y="224"/>
                  </a:cubicBezTo>
                  <a:cubicBezTo>
                    <a:pt x="154" y="224"/>
                    <a:pt x="123" y="194"/>
                    <a:pt x="123" y="156"/>
                  </a:cubicBezTo>
                  <a:close/>
                  <a:moveTo>
                    <a:pt x="303" y="309"/>
                  </a:moveTo>
                  <a:cubicBezTo>
                    <a:pt x="475" y="300"/>
                    <a:pt x="475" y="300"/>
                    <a:pt x="475" y="300"/>
                  </a:cubicBezTo>
                  <a:cubicBezTo>
                    <a:pt x="475" y="300"/>
                    <a:pt x="393" y="362"/>
                    <a:pt x="303" y="309"/>
                  </a:cubicBez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ffectLst>
              <a:innerShdw blurRad="63500" dir="16200000" dist="50800">
                <a:prstClr val="black">
                  <a:alpha val="50000"/>
                </a:prstClr>
              </a:innerShdw>
            </a:effectLst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grpSp>
          <p:nvGrpSpPr>
            <p:cNvPr id="8" name="组合 7"/>
            <p:cNvGrpSpPr/>
            <p:nvPr/>
          </p:nvGrpSpPr>
          <p:grpSpPr>
            <a:xfrm rot="20362260">
              <a:off x="3418485" y="2603109"/>
              <a:ext cx="1825521" cy="295037"/>
              <a:chOff x="0" y="760680"/>
              <a:chExt cx="3733263" cy="603363"/>
            </a:xfrm>
          </p:grpSpPr>
          <p:cxnSp>
            <p:nvCxnSpPr>
              <p:cNvPr id="9" name="直接连接符 8"/>
              <p:cNvCxnSpPr/>
              <p:nvPr/>
            </p:nvCxnSpPr>
            <p:spPr>
              <a:xfrm>
                <a:off x="0" y="910823"/>
                <a:ext cx="3613355" cy="0"/>
              </a:xfrm>
              <a:prstGeom prst="line">
                <a:avLst/>
              </a:prstGeom>
              <a:ln w="25400">
                <a:solidFill>
                  <a:schemeClr val="bg2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" name="直接连接符 9"/>
              <p:cNvCxnSpPr/>
              <p:nvPr/>
            </p:nvCxnSpPr>
            <p:spPr>
              <a:xfrm>
                <a:off x="1625267" y="925852"/>
                <a:ext cx="1018748" cy="322889"/>
              </a:xfrm>
              <a:prstGeom prst="line">
                <a:avLst/>
              </a:prstGeom>
              <a:ln>
                <a:solidFill>
                  <a:schemeClr val="bg2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直接连接符 10"/>
              <p:cNvCxnSpPr/>
              <p:nvPr/>
            </p:nvCxnSpPr>
            <p:spPr>
              <a:xfrm>
                <a:off x="1980830" y="1054589"/>
                <a:ext cx="289319" cy="309454"/>
              </a:xfrm>
              <a:prstGeom prst="line">
                <a:avLst/>
              </a:prstGeom>
              <a:ln>
                <a:solidFill>
                  <a:schemeClr val="bg2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直接连接符 11"/>
              <p:cNvCxnSpPr/>
              <p:nvPr/>
            </p:nvCxnSpPr>
            <p:spPr>
              <a:xfrm flipV="1">
                <a:off x="3307648" y="760680"/>
                <a:ext cx="425615" cy="142283"/>
              </a:xfrm>
              <a:prstGeom prst="line">
                <a:avLst/>
              </a:prstGeom>
              <a:ln>
                <a:solidFill>
                  <a:schemeClr val="bg2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35" name="Freeform 203"/>
          <p:cNvSpPr>
            <a:spLocks noEditPoints="1"/>
          </p:cNvSpPr>
          <p:nvPr/>
        </p:nvSpPr>
        <p:spPr bwMode="auto">
          <a:xfrm>
            <a:off x="7023702" y="3212770"/>
            <a:ext cx="452546" cy="502376"/>
          </a:xfrm>
          <a:custGeom>
            <a:gdLst>
              <a:gd fmla="*/ 80 w 188" name="T0"/>
              <a:gd fmla="*/ 58 h 209" name="T1"/>
              <a:gd fmla="*/ 109 w 188" name="T2"/>
              <a:gd fmla="*/ 23 h 209" name="T3"/>
              <a:gd fmla="*/ 105 w 188" name="T4"/>
              <a:gd fmla="*/ 19 h 209" name="T5"/>
              <a:gd fmla="*/ 78 w 188" name="T6"/>
              <a:gd fmla="*/ 57 h 209" name="T7"/>
              <a:gd fmla="*/ 93 w 188" name="T8"/>
              <a:gd fmla="*/ 68 h 209" name="T9"/>
              <a:gd fmla="*/ 132 w 188" name="T10"/>
              <a:gd fmla="*/ 50 h 209" name="T11"/>
              <a:gd fmla="*/ 130 w 188" name="T12"/>
              <a:gd fmla="*/ 45 h 209" name="T13"/>
              <a:gd fmla="*/ 90 w 188" name="T14"/>
              <a:gd fmla="*/ 66 h 209" name="T15"/>
              <a:gd fmla="*/ 154 w 188" name="T16"/>
              <a:gd fmla="*/ 145 h 209" name="T17"/>
              <a:gd fmla="*/ 141 w 188" name="T18"/>
              <a:gd fmla="*/ 146 h 209" name="T19"/>
              <a:gd fmla="*/ 105 w 188" name="T20"/>
              <a:gd fmla="*/ 150 h 209" name="T21"/>
              <a:gd fmla="*/ 71 w 188" name="T22"/>
              <a:gd fmla="*/ 107 h 209" name="T23"/>
              <a:gd fmla="*/ 86 w 188" name="T24"/>
              <a:gd fmla="*/ 93 h 209" name="T25"/>
              <a:gd fmla="*/ 82 w 188" name="T26"/>
              <a:gd fmla="*/ 80 h 209" name="T27"/>
              <a:gd fmla="*/ 51 w 188" name="T28"/>
              <a:gd fmla="*/ 50 h 209" name="T29"/>
              <a:gd fmla="*/ 39 w 188" name="T30"/>
              <a:gd fmla="*/ 51 h 209" name="T31"/>
              <a:gd fmla="*/ 26 w 188" name="T32"/>
              <a:gd fmla="*/ 65 h 209" name="T33"/>
              <a:gd fmla="*/ 148 w 188" name="T34"/>
              <a:gd fmla="*/ 209 h 209" name="T35"/>
              <a:gd fmla="*/ 171 w 188" name="T36"/>
              <a:gd fmla="*/ 201 h 209" name="T37"/>
              <a:gd fmla="*/ 188 w 188" name="T38"/>
              <a:gd fmla="*/ 180 h 209" name="T39"/>
              <a:gd fmla="*/ 43 w 188" name="T40"/>
              <a:gd fmla="*/ 55 h 209" name="T41"/>
              <a:gd fmla="*/ 47 w 188" name="T42"/>
              <a:gd fmla="*/ 54 h 209" name="T43"/>
              <a:gd fmla="*/ 77 w 188" name="T44"/>
              <a:gd fmla="*/ 84 h 209" name="T45"/>
              <a:gd fmla="*/ 81 w 188" name="T46"/>
              <a:gd fmla="*/ 89 h 209" name="T47"/>
              <a:gd fmla="*/ 36 w 188" name="T48"/>
              <a:gd fmla="*/ 63 h 209" name="T49"/>
              <a:gd fmla="*/ 167 w 188" name="T50"/>
              <a:gd fmla="*/ 197 h 209" name="T51"/>
              <a:gd fmla="*/ 69 w 188" name="T52"/>
              <a:gd fmla="*/ 160 h 209" name="T53"/>
              <a:gd fmla="*/ 32 w 188" name="T54"/>
              <a:gd fmla="*/ 67 h 209" name="T55"/>
              <a:gd fmla="*/ 66 w 188" name="T56"/>
              <a:gd fmla="*/ 103 h 209" name="T57"/>
              <a:gd fmla="*/ 102 w 188" name="T58"/>
              <a:gd fmla="*/ 155 h 209" name="T59"/>
              <a:gd fmla="*/ 132 w 188" name="T60"/>
              <a:gd fmla="*/ 163 h 209" name="T61"/>
              <a:gd fmla="*/ 181 w 188" name="T62"/>
              <a:gd fmla="*/ 183 h 209" name="T63"/>
              <a:gd fmla="*/ 136 w 188" name="T64"/>
              <a:gd fmla="*/ 159 h 209" name="T65"/>
              <a:gd fmla="*/ 150 w 188" name="T66"/>
              <a:gd fmla="*/ 150 h 209" name="T67"/>
              <a:gd fmla="*/ 181 w 188" name="T68"/>
              <a:gd fmla="*/ 179 h 209" name="T69"/>
              <a:gd fmla="*/ 181 w 188" name="T70"/>
              <a:gd fmla="*/ 183 h 209" name="T71"/>
              <a:gd fmla="*/ 65 w 188" name="T72"/>
              <a:gd fmla="*/ 47 h 209" name="T73"/>
              <a:gd fmla="*/ 80 w 188" name="T74"/>
              <a:gd fmla="*/ 4 h 209" name="T75"/>
              <a:gd fmla="*/ 74 w 188" name="T76"/>
              <a:gd fmla="*/ 2 h 209" name="T77"/>
              <a:gd fmla="*/ 64 w 188" name="T78"/>
              <a:gd fmla="*/ 47 h 209" name="T79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</a:cxnLst>
            <a:rect b="b" l="0" r="r" t="0"/>
            <a:pathLst>
              <a:path h="209" w="188">
                <a:moveTo>
                  <a:pt x="78" y="57"/>
                </a:moveTo>
                <a:cubicBezTo>
                  <a:pt x="79" y="57"/>
                  <a:pt x="80" y="58"/>
                  <a:pt x="80" y="58"/>
                </a:cubicBezTo>
                <a:cubicBezTo>
                  <a:pt x="81" y="58"/>
                  <a:pt x="82" y="57"/>
                  <a:pt x="83" y="56"/>
                </a:cubicBezTo>
                <a:cubicBezTo>
                  <a:pt x="109" y="23"/>
                  <a:pt x="109" y="23"/>
                  <a:pt x="109" y="23"/>
                </a:cubicBezTo>
                <a:cubicBezTo>
                  <a:pt x="110" y="22"/>
                  <a:pt x="110" y="20"/>
                  <a:pt x="109" y="19"/>
                </a:cubicBezTo>
                <a:cubicBezTo>
                  <a:pt x="108" y="18"/>
                  <a:pt x="106" y="18"/>
                  <a:pt x="105" y="19"/>
                </a:cubicBezTo>
                <a:cubicBezTo>
                  <a:pt x="78" y="53"/>
                  <a:pt x="78" y="53"/>
                  <a:pt x="78" y="53"/>
                </a:cubicBezTo>
                <a:cubicBezTo>
                  <a:pt x="77" y="54"/>
                  <a:pt x="77" y="56"/>
                  <a:pt x="78" y="57"/>
                </a:cubicBezTo>
                <a:close/>
                <a:moveTo>
                  <a:pt x="90" y="66"/>
                </a:moveTo>
                <a:cubicBezTo>
                  <a:pt x="90" y="67"/>
                  <a:pt x="91" y="68"/>
                  <a:pt x="93" y="68"/>
                </a:cubicBezTo>
                <a:cubicBezTo>
                  <a:pt x="93" y="68"/>
                  <a:pt x="93" y="68"/>
                  <a:pt x="94" y="68"/>
                </a:cubicBezTo>
                <a:cubicBezTo>
                  <a:pt x="132" y="50"/>
                  <a:pt x="132" y="50"/>
                  <a:pt x="132" y="50"/>
                </a:cubicBezTo>
                <a:cubicBezTo>
                  <a:pt x="134" y="50"/>
                  <a:pt x="134" y="48"/>
                  <a:pt x="134" y="46"/>
                </a:cubicBezTo>
                <a:cubicBezTo>
                  <a:pt x="133" y="45"/>
                  <a:pt x="131" y="44"/>
                  <a:pt x="130" y="45"/>
                </a:cubicBezTo>
                <a:cubicBezTo>
                  <a:pt x="91" y="62"/>
                  <a:pt x="91" y="62"/>
                  <a:pt x="91" y="62"/>
                </a:cubicBezTo>
                <a:cubicBezTo>
                  <a:pt x="90" y="63"/>
                  <a:pt x="89" y="65"/>
                  <a:pt x="90" y="66"/>
                </a:cubicBezTo>
                <a:close/>
                <a:moveTo>
                  <a:pt x="185" y="174"/>
                </a:moveTo>
                <a:cubicBezTo>
                  <a:pt x="154" y="145"/>
                  <a:pt x="154" y="145"/>
                  <a:pt x="154" y="145"/>
                </a:cubicBezTo>
                <a:cubicBezTo>
                  <a:pt x="154" y="145"/>
                  <a:pt x="154" y="145"/>
                  <a:pt x="154" y="145"/>
                </a:cubicBezTo>
                <a:cubicBezTo>
                  <a:pt x="150" y="142"/>
                  <a:pt x="144" y="142"/>
                  <a:pt x="141" y="146"/>
                </a:cubicBezTo>
                <a:cubicBezTo>
                  <a:pt x="127" y="160"/>
                  <a:pt x="127" y="160"/>
                  <a:pt x="127" y="160"/>
                </a:cubicBezTo>
                <a:cubicBezTo>
                  <a:pt x="124" y="163"/>
                  <a:pt x="120" y="161"/>
                  <a:pt x="105" y="150"/>
                </a:cubicBezTo>
                <a:cubicBezTo>
                  <a:pt x="95" y="142"/>
                  <a:pt x="85" y="133"/>
                  <a:pt x="78" y="124"/>
                </a:cubicBezTo>
                <a:cubicBezTo>
                  <a:pt x="70" y="115"/>
                  <a:pt x="68" y="110"/>
                  <a:pt x="71" y="107"/>
                </a:cubicBezTo>
                <a:cubicBezTo>
                  <a:pt x="74" y="104"/>
                  <a:pt x="74" y="104"/>
                  <a:pt x="74" y="104"/>
                </a:cubicBezTo>
                <a:cubicBezTo>
                  <a:pt x="86" y="93"/>
                  <a:pt x="86" y="93"/>
                  <a:pt x="86" y="93"/>
                </a:cubicBezTo>
                <a:cubicBezTo>
                  <a:pt x="86" y="93"/>
                  <a:pt x="86" y="92"/>
                  <a:pt x="86" y="92"/>
                </a:cubicBezTo>
                <a:cubicBezTo>
                  <a:pt x="90" y="87"/>
                  <a:pt x="84" y="82"/>
                  <a:pt x="82" y="80"/>
                </a:cubicBezTo>
                <a:cubicBezTo>
                  <a:pt x="82" y="80"/>
                  <a:pt x="82" y="80"/>
                  <a:pt x="82" y="80"/>
                </a:cubicBezTo>
                <a:cubicBezTo>
                  <a:pt x="82" y="80"/>
                  <a:pt x="52" y="51"/>
                  <a:pt x="51" y="50"/>
                </a:cubicBezTo>
                <a:cubicBezTo>
                  <a:pt x="51" y="50"/>
                  <a:pt x="51" y="50"/>
                  <a:pt x="51" y="50"/>
                </a:cubicBezTo>
                <a:cubicBezTo>
                  <a:pt x="47" y="47"/>
                  <a:pt x="42" y="47"/>
                  <a:pt x="39" y="51"/>
                </a:cubicBezTo>
                <a:cubicBezTo>
                  <a:pt x="29" y="62"/>
                  <a:pt x="29" y="62"/>
                  <a:pt x="29" y="62"/>
                </a:cubicBezTo>
                <a:cubicBezTo>
                  <a:pt x="26" y="65"/>
                  <a:pt x="26" y="65"/>
                  <a:pt x="26" y="65"/>
                </a:cubicBezTo>
                <a:cubicBezTo>
                  <a:pt x="25" y="65"/>
                  <a:pt x="0" y="102"/>
                  <a:pt x="65" y="165"/>
                </a:cubicBezTo>
                <a:cubicBezTo>
                  <a:pt x="102" y="201"/>
                  <a:pt x="130" y="209"/>
                  <a:pt x="148" y="209"/>
                </a:cubicBezTo>
                <a:cubicBezTo>
                  <a:pt x="148" y="209"/>
                  <a:pt x="149" y="209"/>
                  <a:pt x="150" y="209"/>
                </a:cubicBezTo>
                <a:cubicBezTo>
                  <a:pt x="161" y="208"/>
                  <a:pt x="168" y="204"/>
                  <a:pt x="171" y="201"/>
                </a:cubicBezTo>
                <a:cubicBezTo>
                  <a:pt x="185" y="187"/>
                  <a:pt x="185" y="187"/>
                  <a:pt x="185" y="187"/>
                </a:cubicBezTo>
                <a:cubicBezTo>
                  <a:pt x="187" y="185"/>
                  <a:pt x="188" y="183"/>
                  <a:pt x="188" y="180"/>
                </a:cubicBezTo>
                <a:cubicBezTo>
                  <a:pt x="188" y="178"/>
                  <a:pt x="187" y="176"/>
                  <a:pt x="185" y="174"/>
                </a:cubicBezTo>
                <a:close/>
                <a:moveTo>
                  <a:pt x="43" y="55"/>
                </a:moveTo>
                <a:cubicBezTo>
                  <a:pt x="44" y="54"/>
                  <a:pt x="45" y="54"/>
                  <a:pt x="45" y="54"/>
                </a:cubicBezTo>
                <a:cubicBezTo>
                  <a:pt x="46" y="54"/>
                  <a:pt x="46" y="54"/>
                  <a:pt x="47" y="54"/>
                </a:cubicBezTo>
                <a:cubicBezTo>
                  <a:pt x="47" y="54"/>
                  <a:pt x="47" y="54"/>
                  <a:pt x="47" y="54"/>
                </a:cubicBezTo>
                <a:cubicBezTo>
                  <a:pt x="48" y="56"/>
                  <a:pt x="54" y="62"/>
                  <a:pt x="77" y="84"/>
                </a:cubicBezTo>
                <a:cubicBezTo>
                  <a:pt x="77" y="84"/>
                  <a:pt x="78" y="84"/>
                  <a:pt x="78" y="84"/>
                </a:cubicBezTo>
                <a:cubicBezTo>
                  <a:pt x="81" y="88"/>
                  <a:pt x="81" y="89"/>
                  <a:pt x="81" y="89"/>
                </a:cubicBezTo>
                <a:cubicBezTo>
                  <a:pt x="72" y="98"/>
                  <a:pt x="72" y="98"/>
                  <a:pt x="72" y="98"/>
                </a:cubicBezTo>
                <a:cubicBezTo>
                  <a:pt x="66" y="92"/>
                  <a:pt x="42" y="69"/>
                  <a:pt x="36" y="63"/>
                </a:cubicBezTo>
                <a:lnTo>
                  <a:pt x="43" y="55"/>
                </a:lnTo>
                <a:close/>
                <a:moveTo>
                  <a:pt x="167" y="197"/>
                </a:moveTo>
                <a:cubicBezTo>
                  <a:pt x="165" y="199"/>
                  <a:pt x="159" y="202"/>
                  <a:pt x="149" y="203"/>
                </a:cubicBezTo>
                <a:cubicBezTo>
                  <a:pt x="136" y="203"/>
                  <a:pt x="108" y="198"/>
                  <a:pt x="69" y="160"/>
                </a:cubicBezTo>
                <a:cubicBezTo>
                  <a:pt x="18" y="111"/>
                  <a:pt x="24" y="77"/>
                  <a:pt x="30" y="69"/>
                </a:cubicBezTo>
                <a:cubicBezTo>
                  <a:pt x="32" y="67"/>
                  <a:pt x="32" y="67"/>
                  <a:pt x="32" y="67"/>
                </a:cubicBezTo>
                <a:cubicBezTo>
                  <a:pt x="35" y="70"/>
                  <a:pt x="44" y="78"/>
                  <a:pt x="68" y="102"/>
                </a:cubicBezTo>
                <a:cubicBezTo>
                  <a:pt x="66" y="103"/>
                  <a:pt x="66" y="103"/>
                  <a:pt x="66" y="103"/>
                </a:cubicBezTo>
                <a:cubicBezTo>
                  <a:pt x="59" y="111"/>
                  <a:pt x="68" y="122"/>
                  <a:pt x="73" y="128"/>
                </a:cubicBezTo>
                <a:cubicBezTo>
                  <a:pt x="81" y="137"/>
                  <a:pt x="91" y="147"/>
                  <a:pt x="102" y="155"/>
                </a:cubicBezTo>
                <a:cubicBezTo>
                  <a:pt x="114" y="164"/>
                  <a:pt x="124" y="172"/>
                  <a:pt x="132" y="164"/>
                </a:cubicBezTo>
                <a:cubicBezTo>
                  <a:pt x="132" y="163"/>
                  <a:pt x="132" y="163"/>
                  <a:pt x="132" y="163"/>
                </a:cubicBezTo>
                <a:cubicBezTo>
                  <a:pt x="139" y="169"/>
                  <a:pt x="161" y="191"/>
                  <a:pt x="167" y="197"/>
                </a:cubicBezTo>
                <a:close/>
                <a:moveTo>
                  <a:pt x="181" y="183"/>
                </a:moveTo>
                <a:cubicBezTo>
                  <a:pt x="171" y="193"/>
                  <a:pt x="171" y="193"/>
                  <a:pt x="171" y="193"/>
                </a:cubicBezTo>
                <a:cubicBezTo>
                  <a:pt x="148" y="170"/>
                  <a:pt x="140" y="162"/>
                  <a:pt x="136" y="159"/>
                </a:cubicBezTo>
                <a:cubicBezTo>
                  <a:pt x="145" y="150"/>
                  <a:pt x="145" y="150"/>
                  <a:pt x="145" y="150"/>
                </a:cubicBezTo>
                <a:cubicBezTo>
                  <a:pt x="146" y="149"/>
                  <a:pt x="148" y="149"/>
                  <a:pt x="150" y="150"/>
                </a:cubicBezTo>
                <a:cubicBezTo>
                  <a:pt x="150" y="150"/>
                  <a:pt x="150" y="150"/>
                  <a:pt x="150" y="150"/>
                </a:cubicBezTo>
                <a:cubicBezTo>
                  <a:pt x="181" y="179"/>
                  <a:pt x="181" y="179"/>
                  <a:pt x="181" y="179"/>
                </a:cubicBezTo>
                <a:cubicBezTo>
                  <a:pt x="181" y="179"/>
                  <a:pt x="182" y="180"/>
                  <a:pt x="182" y="180"/>
                </a:cubicBezTo>
                <a:cubicBezTo>
                  <a:pt x="182" y="181"/>
                  <a:pt x="181" y="182"/>
                  <a:pt x="181" y="183"/>
                </a:cubicBezTo>
                <a:close/>
                <a:moveTo>
                  <a:pt x="64" y="47"/>
                </a:moveTo>
                <a:cubicBezTo>
                  <a:pt x="64" y="47"/>
                  <a:pt x="65" y="47"/>
                  <a:pt x="65" y="47"/>
                </a:cubicBezTo>
                <a:cubicBezTo>
                  <a:pt x="66" y="47"/>
                  <a:pt x="68" y="47"/>
                  <a:pt x="68" y="45"/>
                </a:cubicBezTo>
                <a:cubicBezTo>
                  <a:pt x="80" y="4"/>
                  <a:pt x="80" y="4"/>
                  <a:pt x="80" y="4"/>
                </a:cubicBezTo>
                <a:cubicBezTo>
                  <a:pt x="80" y="3"/>
                  <a:pt x="79" y="1"/>
                  <a:pt x="78" y="0"/>
                </a:cubicBezTo>
                <a:cubicBezTo>
                  <a:pt x="76" y="0"/>
                  <a:pt x="74" y="1"/>
                  <a:pt x="74" y="2"/>
                </a:cubicBezTo>
                <a:cubicBezTo>
                  <a:pt x="62" y="44"/>
                  <a:pt x="62" y="44"/>
                  <a:pt x="62" y="44"/>
                </a:cubicBezTo>
                <a:cubicBezTo>
                  <a:pt x="62" y="45"/>
                  <a:pt x="63" y="47"/>
                  <a:pt x="64" y="47"/>
                </a:cubicBezTo>
                <a:close/>
              </a:path>
            </a:pathLst>
          </a:custGeom>
          <a:solidFill>
            <a:schemeClr val="accent4">
              <a:lumMod val="60000"/>
              <a:lumOff val="40000"/>
            </a:schemeClr>
          </a:solidFill>
          <a:ln>
            <a:noFill/>
          </a:ln>
          <a:effectLst>
            <a:outerShdw algn="tl" blurRad="50800" dir="2700000" dist="38100" rotWithShape="0">
              <a:prstClr val="black">
                <a:alpha val="40000"/>
              </a:prstClr>
            </a:outerShdw>
          </a:effectLst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  <p:grpSp>
        <p:nvGrpSpPr>
          <p:cNvPr id="36" name="组合 35"/>
          <p:cNvGrpSpPr/>
          <p:nvPr/>
        </p:nvGrpSpPr>
        <p:grpSpPr>
          <a:xfrm>
            <a:off x="5806245" y="3017609"/>
            <a:ext cx="455413" cy="363618"/>
            <a:chOff x="8189722" y="1453517"/>
            <a:chExt cx="287681" cy="229695"/>
          </a:xfrm>
          <a:noFill/>
          <a:effectLst>
            <a:outerShdw algn="tl" blurRad="50800" dir="2700000" dist="38100" rotWithShape="0">
              <a:prstClr val="black">
                <a:alpha val="40000"/>
              </a:prstClr>
            </a:outerShdw>
          </a:effectLst>
        </p:grpSpPr>
        <p:sp>
          <p:nvSpPr>
            <p:cNvPr id="39" name="Freeform 145"/>
            <p:cNvSpPr>
              <a:spLocks noEditPoints="1"/>
            </p:cNvSpPr>
            <p:nvPr/>
          </p:nvSpPr>
          <p:spPr bwMode="auto">
            <a:xfrm>
              <a:off x="8189722" y="1453517"/>
              <a:ext cx="182432" cy="228649"/>
            </a:xfrm>
            <a:custGeom>
              <a:gdLst>
                <a:gd fmla="*/ 0 w 127" name="T0"/>
                <a:gd fmla="*/ 0 h 159" name="T1"/>
                <a:gd fmla="*/ 5 w 127" name="T2"/>
                <a:gd fmla="*/ 138 h 159" name="T3"/>
                <a:gd fmla="*/ 26 w 127" name="T4"/>
                <a:gd fmla="*/ 159 h 159" name="T5"/>
                <a:gd fmla="*/ 101 w 127" name="T6"/>
                <a:gd fmla="*/ 159 h 159" name="T7"/>
                <a:gd fmla="*/ 122 w 127" name="T8"/>
                <a:gd fmla="*/ 138 h 159" name="T9"/>
                <a:gd fmla="*/ 127 w 127" name="T10"/>
                <a:gd fmla="*/ 0 h 159" name="T11"/>
                <a:gd fmla="*/ 0 w 127" name="T12"/>
                <a:gd fmla="*/ 0 h 159" name="T13"/>
                <a:gd fmla="*/ 42 w 127" name="T14"/>
                <a:gd fmla="*/ 110 h 159" name="T15"/>
                <a:gd fmla="*/ 39 w 127" name="T16"/>
                <a:gd fmla="*/ 113 h 159" name="T17"/>
                <a:gd fmla="*/ 35 w 127" name="T18"/>
                <a:gd fmla="*/ 110 h 159" name="T19"/>
                <a:gd fmla="*/ 35 w 127" name="T20"/>
                <a:gd fmla="*/ 42 h 159" name="T21"/>
                <a:gd fmla="*/ 39 w 127" name="T22"/>
                <a:gd fmla="*/ 39 h 159" name="T23"/>
                <a:gd fmla="*/ 42 w 127" name="T24"/>
                <a:gd fmla="*/ 42 h 159" name="T25"/>
                <a:gd fmla="*/ 42 w 127" name="T26"/>
                <a:gd fmla="*/ 110 h 159" name="T27"/>
                <a:gd fmla="*/ 69 w 127" name="T28"/>
                <a:gd fmla="*/ 127 h 159" name="T29"/>
                <a:gd fmla="*/ 65 w 127" name="T30"/>
                <a:gd fmla="*/ 130 h 159" name="T31"/>
                <a:gd fmla="*/ 61 w 127" name="T32"/>
                <a:gd fmla="*/ 127 h 159" name="T33"/>
                <a:gd fmla="*/ 61 w 127" name="T34"/>
                <a:gd fmla="*/ 27 h 159" name="T35"/>
                <a:gd fmla="*/ 65 w 127" name="T36"/>
                <a:gd fmla="*/ 24 h 159" name="T37"/>
                <a:gd fmla="*/ 69 w 127" name="T38"/>
                <a:gd fmla="*/ 27 h 159" name="T39"/>
                <a:gd fmla="*/ 69 w 127" name="T40"/>
                <a:gd fmla="*/ 127 h 159" name="T41"/>
                <a:gd fmla="*/ 93 w 127" name="T42"/>
                <a:gd fmla="*/ 110 h 159" name="T43"/>
                <a:gd fmla="*/ 89 w 127" name="T44"/>
                <a:gd fmla="*/ 113 h 159" name="T45"/>
                <a:gd fmla="*/ 85 w 127" name="T46"/>
                <a:gd fmla="*/ 110 h 159" name="T47"/>
                <a:gd fmla="*/ 85 w 127" name="T48"/>
                <a:gd fmla="*/ 42 h 159" name="T49"/>
                <a:gd fmla="*/ 89 w 127" name="T50"/>
                <a:gd fmla="*/ 39 h 159" name="T51"/>
                <a:gd fmla="*/ 93 w 127" name="T52"/>
                <a:gd fmla="*/ 42 h 159" name="T53"/>
                <a:gd fmla="*/ 93 w 127" name="T54"/>
                <a:gd fmla="*/ 110 h 159" name="T5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b="b" l="0" r="r" t="0"/>
              <a:pathLst>
                <a:path h="159" w="127">
                  <a:moveTo>
                    <a:pt x="0" y="0"/>
                  </a:moveTo>
                  <a:cubicBezTo>
                    <a:pt x="5" y="138"/>
                    <a:pt x="5" y="138"/>
                    <a:pt x="5" y="138"/>
                  </a:cubicBezTo>
                  <a:cubicBezTo>
                    <a:pt x="5" y="149"/>
                    <a:pt x="15" y="159"/>
                    <a:pt x="26" y="159"/>
                  </a:cubicBezTo>
                  <a:cubicBezTo>
                    <a:pt x="101" y="159"/>
                    <a:pt x="101" y="159"/>
                    <a:pt x="101" y="159"/>
                  </a:cubicBezTo>
                  <a:cubicBezTo>
                    <a:pt x="113" y="159"/>
                    <a:pt x="122" y="149"/>
                    <a:pt x="122" y="138"/>
                  </a:cubicBezTo>
                  <a:cubicBezTo>
                    <a:pt x="127" y="0"/>
                    <a:pt x="127" y="0"/>
                    <a:pt x="127" y="0"/>
                  </a:cubicBezTo>
                  <a:lnTo>
                    <a:pt x="0" y="0"/>
                  </a:lnTo>
                  <a:close/>
                  <a:moveTo>
                    <a:pt x="42" y="110"/>
                  </a:moveTo>
                  <a:cubicBezTo>
                    <a:pt x="42" y="112"/>
                    <a:pt x="41" y="113"/>
                    <a:pt x="39" y="113"/>
                  </a:cubicBezTo>
                  <a:cubicBezTo>
                    <a:pt x="37" y="113"/>
                    <a:pt x="35" y="112"/>
                    <a:pt x="35" y="110"/>
                  </a:cubicBezTo>
                  <a:cubicBezTo>
                    <a:pt x="35" y="42"/>
                    <a:pt x="35" y="42"/>
                    <a:pt x="35" y="42"/>
                  </a:cubicBezTo>
                  <a:cubicBezTo>
                    <a:pt x="35" y="40"/>
                    <a:pt x="37" y="39"/>
                    <a:pt x="39" y="39"/>
                  </a:cubicBezTo>
                  <a:cubicBezTo>
                    <a:pt x="41" y="39"/>
                    <a:pt x="42" y="40"/>
                    <a:pt x="42" y="42"/>
                  </a:cubicBezTo>
                  <a:lnTo>
                    <a:pt x="42" y="110"/>
                  </a:lnTo>
                  <a:close/>
                  <a:moveTo>
                    <a:pt x="69" y="127"/>
                  </a:moveTo>
                  <a:cubicBezTo>
                    <a:pt x="69" y="129"/>
                    <a:pt x="67" y="130"/>
                    <a:pt x="65" y="130"/>
                  </a:cubicBezTo>
                  <a:cubicBezTo>
                    <a:pt x="63" y="130"/>
                    <a:pt x="61" y="129"/>
                    <a:pt x="61" y="127"/>
                  </a:cubicBezTo>
                  <a:cubicBezTo>
                    <a:pt x="61" y="27"/>
                    <a:pt x="61" y="27"/>
                    <a:pt x="61" y="27"/>
                  </a:cubicBezTo>
                  <a:cubicBezTo>
                    <a:pt x="61" y="26"/>
                    <a:pt x="63" y="24"/>
                    <a:pt x="65" y="24"/>
                  </a:cubicBezTo>
                  <a:cubicBezTo>
                    <a:pt x="67" y="24"/>
                    <a:pt x="69" y="26"/>
                    <a:pt x="69" y="27"/>
                  </a:cubicBezTo>
                  <a:lnTo>
                    <a:pt x="69" y="127"/>
                  </a:lnTo>
                  <a:close/>
                  <a:moveTo>
                    <a:pt x="93" y="110"/>
                  </a:moveTo>
                  <a:cubicBezTo>
                    <a:pt x="93" y="112"/>
                    <a:pt x="91" y="113"/>
                    <a:pt x="89" y="113"/>
                  </a:cubicBezTo>
                  <a:cubicBezTo>
                    <a:pt x="87" y="113"/>
                    <a:pt x="85" y="112"/>
                    <a:pt x="85" y="110"/>
                  </a:cubicBezTo>
                  <a:cubicBezTo>
                    <a:pt x="85" y="42"/>
                    <a:pt x="85" y="42"/>
                    <a:pt x="85" y="42"/>
                  </a:cubicBezTo>
                  <a:cubicBezTo>
                    <a:pt x="85" y="40"/>
                    <a:pt x="87" y="39"/>
                    <a:pt x="89" y="39"/>
                  </a:cubicBezTo>
                  <a:cubicBezTo>
                    <a:pt x="91" y="39"/>
                    <a:pt x="93" y="40"/>
                    <a:pt x="93" y="42"/>
                  </a:cubicBezTo>
                  <a:lnTo>
                    <a:pt x="93" y="110"/>
                  </a:lnTo>
                  <a:close/>
                </a:path>
              </a:pathLst>
            </a:custGeom>
            <a:grpFill/>
            <a:ln w="19050">
              <a:solidFill>
                <a:srgbClr val="1C252A"/>
              </a:solidFill>
              <a:round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>
                <a:noFill/>
              </a:endParaRPr>
            </a:p>
          </p:txBody>
        </p:sp>
        <p:sp>
          <p:nvSpPr>
            <p:cNvPr id="40" name="Freeform 146"/>
            <p:cNvSpPr>
              <a:spLocks noEditPoints="1"/>
            </p:cNvSpPr>
            <p:nvPr/>
          </p:nvSpPr>
          <p:spPr bwMode="auto">
            <a:xfrm rot="3742869">
              <a:off x="8337234" y="1543043"/>
              <a:ext cx="228649" cy="51689"/>
            </a:xfrm>
            <a:custGeom>
              <a:gdLst>
                <a:gd fmla="*/ 154 w 159" name="T0"/>
                <a:gd fmla="*/ 26 h 36" name="T1"/>
                <a:gd fmla="*/ 119 w 159" name="T2"/>
                <a:gd fmla="*/ 26 h 36" name="T3"/>
                <a:gd fmla="*/ 119 w 159" name="T4"/>
                <a:gd fmla="*/ 13 h 36" name="T5"/>
                <a:gd fmla="*/ 105 w 159" name="T6"/>
                <a:gd fmla="*/ 0 h 36" name="T7"/>
                <a:gd fmla="*/ 54 w 159" name="T8"/>
                <a:gd fmla="*/ 0 h 36" name="T9"/>
                <a:gd fmla="*/ 41 w 159" name="T10"/>
                <a:gd fmla="*/ 13 h 36" name="T11"/>
                <a:gd fmla="*/ 41 w 159" name="T12"/>
                <a:gd fmla="*/ 26 h 36" name="T13"/>
                <a:gd fmla="*/ 5 w 159" name="T14"/>
                <a:gd fmla="*/ 26 h 36" name="T15"/>
                <a:gd fmla="*/ 0 w 159" name="T16"/>
                <a:gd fmla="*/ 31 h 36" name="T17"/>
                <a:gd fmla="*/ 5 w 159" name="T18"/>
                <a:gd fmla="*/ 36 h 36" name="T19"/>
                <a:gd fmla="*/ 154 w 159" name="T20"/>
                <a:gd fmla="*/ 36 h 36" name="T21"/>
                <a:gd fmla="*/ 159 w 159" name="T22"/>
                <a:gd fmla="*/ 31 h 36" name="T23"/>
                <a:gd fmla="*/ 154 w 159" name="T24"/>
                <a:gd fmla="*/ 26 h 36" name="T25"/>
                <a:gd fmla="*/ 109 w 159" name="T26"/>
                <a:gd fmla="*/ 26 h 36" name="T27"/>
                <a:gd fmla="*/ 51 w 159" name="T28"/>
                <a:gd fmla="*/ 26 h 36" name="T29"/>
                <a:gd fmla="*/ 51 w 159" name="T30"/>
                <a:gd fmla="*/ 13 h 36" name="T31"/>
                <a:gd fmla="*/ 54 w 159" name="T32"/>
                <a:gd fmla="*/ 10 h 36" name="T33"/>
                <a:gd fmla="*/ 105 w 159" name="T34"/>
                <a:gd fmla="*/ 10 h 36" name="T35"/>
                <a:gd fmla="*/ 109 w 159" name="T36"/>
                <a:gd fmla="*/ 13 h 36" name="T37"/>
                <a:gd fmla="*/ 109 w 159" name="T38"/>
                <a:gd fmla="*/ 26 h 36" name="T3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b="b" l="0" r="r" t="0"/>
              <a:pathLst>
                <a:path h="36" w="159">
                  <a:moveTo>
                    <a:pt x="154" y="26"/>
                  </a:moveTo>
                  <a:cubicBezTo>
                    <a:pt x="119" y="26"/>
                    <a:pt x="119" y="26"/>
                    <a:pt x="119" y="26"/>
                  </a:cubicBezTo>
                  <a:cubicBezTo>
                    <a:pt x="119" y="13"/>
                    <a:pt x="119" y="13"/>
                    <a:pt x="119" y="13"/>
                  </a:cubicBezTo>
                  <a:cubicBezTo>
                    <a:pt x="119" y="6"/>
                    <a:pt x="113" y="0"/>
                    <a:pt x="105" y="0"/>
                  </a:cubicBezTo>
                  <a:cubicBezTo>
                    <a:pt x="54" y="0"/>
                    <a:pt x="54" y="0"/>
                    <a:pt x="54" y="0"/>
                  </a:cubicBezTo>
                  <a:cubicBezTo>
                    <a:pt x="47" y="0"/>
                    <a:pt x="41" y="6"/>
                    <a:pt x="41" y="13"/>
                  </a:cubicBezTo>
                  <a:cubicBezTo>
                    <a:pt x="41" y="26"/>
                    <a:pt x="41" y="26"/>
                    <a:pt x="41" y="26"/>
                  </a:cubicBezTo>
                  <a:cubicBezTo>
                    <a:pt x="5" y="26"/>
                    <a:pt x="5" y="26"/>
                    <a:pt x="5" y="26"/>
                  </a:cubicBezTo>
                  <a:cubicBezTo>
                    <a:pt x="3" y="26"/>
                    <a:pt x="0" y="29"/>
                    <a:pt x="0" y="31"/>
                  </a:cubicBezTo>
                  <a:cubicBezTo>
                    <a:pt x="0" y="34"/>
                    <a:pt x="3" y="36"/>
                    <a:pt x="5" y="36"/>
                  </a:cubicBezTo>
                  <a:cubicBezTo>
                    <a:pt x="154" y="36"/>
                    <a:pt x="154" y="36"/>
                    <a:pt x="154" y="36"/>
                  </a:cubicBezTo>
                  <a:cubicBezTo>
                    <a:pt x="157" y="36"/>
                    <a:pt x="159" y="34"/>
                    <a:pt x="159" y="31"/>
                  </a:cubicBezTo>
                  <a:cubicBezTo>
                    <a:pt x="159" y="29"/>
                    <a:pt x="157" y="26"/>
                    <a:pt x="154" y="26"/>
                  </a:cubicBezTo>
                  <a:close/>
                  <a:moveTo>
                    <a:pt x="109" y="26"/>
                  </a:moveTo>
                  <a:cubicBezTo>
                    <a:pt x="51" y="26"/>
                    <a:pt x="51" y="26"/>
                    <a:pt x="51" y="26"/>
                  </a:cubicBezTo>
                  <a:cubicBezTo>
                    <a:pt x="51" y="13"/>
                    <a:pt x="51" y="13"/>
                    <a:pt x="51" y="13"/>
                  </a:cubicBezTo>
                  <a:cubicBezTo>
                    <a:pt x="51" y="11"/>
                    <a:pt x="52" y="10"/>
                    <a:pt x="54" y="10"/>
                  </a:cubicBezTo>
                  <a:cubicBezTo>
                    <a:pt x="105" y="10"/>
                    <a:pt x="105" y="10"/>
                    <a:pt x="105" y="10"/>
                  </a:cubicBezTo>
                  <a:cubicBezTo>
                    <a:pt x="107" y="10"/>
                    <a:pt x="109" y="11"/>
                    <a:pt x="109" y="13"/>
                  </a:cubicBezTo>
                  <a:lnTo>
                    <a:pt x="109" y="26"/>
                  </a:lnTo>
                  <a:close/>
                </a:path>
              </a:pathLst>
            </a:custGeom>
            <a:solidFill>
              <a:srgbClr val="304044"/>
            </a:solidFill>
            <a:ln w="19050">
              <a:solidFill>
                <a:srgbClr val="1C252A"/>
              </a:solidFill>
              <a:round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>
                <a:noFill/>
              </a:endParaRPr>
            </a:p>
          </p:txBody>
        </p:sp>
      </p:grpSp>
      <p:sp>
        <p:nvSpPr>
          <p:cNvPr id="37" name="任意多边形 36"/>
          <p:cNvSpPr/>
          <p:nvPr/>
        </p:nvSpPr>
        <p:spPr>
          <a:xfrm>
            <a:off x="5458580" y="2648024"/>
            <a:ext cx="1098298" cy="1094754"/>
          </a:xfrm>
          <a:custGeom>
            <a:rect b="b" l="l" r="r" t="t"/>
            <a:pathLst>
              <a:path h="2292208" w="2299627">
                <a:moveTo>
                  <a:pt x="1135719" y="0"/>
                </a:moveTo>
                <a:cubicBezTo>
                  <a:pt x="1466275" y="0"/>
                  <a:pt x="1742898" y="110283"/>
                  <a:pt x="1965590" y="330849"/>
                </a:cubicBezTo>
                <a:cubicBezTo>
                  <a:pt x="2188281" y="551415"/>
                  <a:pt x="2299627" y="822920"/>
                  <a:pt x="2299627" y="1145362"/>
                </a:cubicBezTo>
                <a:cubicBezTo>
                  <a:pt x="2299627" y="1464837"/>
                  <a:pt x="2188528" y="1735847"/>
                  <a:pt x="1966331" y="1958391"/>
                </a:cubicBezTo>
                <a:cubicBezTo>
                  <a:pt x="1744135" y="2180936"/>
                  <a:pt x="1473198" y="2292208"/>
                  <a:pt x="1153522" y="2292208"/>
                </a:cubicBezTo>
                <a:cubicBezTo>
                  <a:pt x="829890" y="2292208"/>
                  <a:pt x="556728" y="2181431"/>
                  <a:pt x="334037" y="1959875"/>
                </a:cubicBezTo>
                <a:cubicBezTo>
                  <a:pt x="111345" y="1738320"/>
                  <a:pt x="0" y="1470277"/>
                  <a:pt x="0" y="1155748"/>
                </a:cubicBezTo>
                <a:cubicBezTo>
                  <a:pt x="0" y="946061"/>
                  <a:pt x="50721" y="751706"/>
                  <a:pt x="152164" y="572681"/>
                </a:cubicBezTo>
                <a:cubicBezTo>
                  <a:pt x="253608" y="393656"/>
                  <a:pt x="391921" y="253453"/>
                  <a:pt x="567106" y="152072"/>
                </a:cubicBezTo>
                <a:cubicBezTo>
                  <a:pt x="742290" y="50690"/>
                  <a:pt x="931828" y="0"/>
                  <a:pt x="1135719" y="0"/>
                </a:cubicBezTo>
                <a:close/>
                <a:moveTo>
                  <a:pt x="1145362" y="212159"/>
                </a:moveTo>
                <a:cubicBezTo>
                  <a:pt x="983878" y="212159"/>
                  <a:pt x="830817" y="254230"/>
                  <a:pt x="686179" y="338372"/>
                </a:cubicBezTo>
                <a:cubicBezTo>
                  <a:pt x="541540" y="422513"/>
                  <a:pt x="428603" y="535853"/>
                  <a:pt x="347366" y="678390"/>
                </a:cubicBezTo>
                <a:cubicBezTo>
                  <a:pt x="266130" y="820926"/>
                  <a:pt x="225511" y="979798"/>
                  <a:pt x="225511" y="1155006"/>
                </a:cubicBezTo>
                <a:cubicBezTo>
                  <a:pt x="225511" y="1414363"/>
                  <a:pt x="315414" y="1633376"/>
                  <a:pt x="495219" y="1812045"/>
                </a:cubicBezTo>
                <a:cubicBezTo>
                  <a:pt x="675024" y="1990715"/>
                  <a:pt x="891739" y="2080049"/>
                  <a:pt x="1145362" y="2080049"/>
                </a:cubicBezTo>
                <a:cubicBezTo>
                  <a:pt x="1314759" y="2080049"/>
                  <a:pt x="1471529" y="2038971"/>
                  <a:pt x="1615673" y="1956815"/>
                </a:cubicBezTo>
                <a:cubicBezTo>
                  <a:pt x="1759817" y="1874659"/>
                  <a:pt x="1872260" y="1762309"/>
                  <a:pt x="1953002" y="1619765"/>
                </a:cubicBezTo>
                <a:cubicBezTo>
                  <a:pt x="2033744" y="1477220"/>
                  <a:pt x="2074115" y="1318839"/>
                  <a:pt x="2074115" y="1144620"/>
                </a:cubicBezTo>
                <a:cubicBezTo>
                  <a:pt x="2074115" y="971391"/>
                  <a:pt x="2033744" y="814745"/>
                  <a:pt x="1953002" y="674681"/>
                </a:cubicBezTo>
                <a:cubicBezTo>
                  <a:pt x="1872260" y="534616"/>
                  <a:pt x="1758581" y="422513"/>
                  <a:pt x="1611964" y="338372"/>
                </a:cubicBezTo>
                <a:cubicBezTo>
                  <a:pt x="1465347" y="254230"/>
                  <a:pt x="1309813" y="212159"/>
                  <a:pt x="1145362" y="212159"/>
                </a:cubicBez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  <a:ln>
            <a:noFill/>
          </a:ln>
          <a:effectLst>
            <a:outerShdw algn="tl" blurRad="50800" dir="2700000" dist="381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8" name="任意多边形 37"/>
          <p:cNvSpPr/>
          <p:nvPr/>
        </p:nvSpPr>
        <p:spPr>
          <a:xfrm>
            <a:off x="6770414" y="2674241"/>
            <a:ext cx="651894" cy="1042319"/>
          </a:xfrm>
          <a:custGeom>
            <a:rect b="b" l="l" r="r" t="t"/>
            <a:pathLst>
              <a:path h="2182420" w="1364941">
                <a:moveTo>
                  <a:pt x="0" y="0"/>
                </a:moveTo>
                <a:lnTo>
                  <a:pt x="434704" y="0"/>
                </a:lnTo>
                <a:cubicBezTo>
                  <a:pt x="677030" y="0"/>
                  <a:pt x="841219" y="9906"/>
                  <a:pt x="927269" y="29719"/>
                </a:cubicBezTo>
                <a:cubicBezTo>
                  <a:pt x="1056840" y="59422"/>
                  <a:pt x="1162177" y="123048"/>
                  <a:pt x="1243283" y="220597"/>
                </a:cubicBezTo>
                <a:cubicBezTo>
                  <a:pt x="1324388" y="318146"/>
                  <a:pt x="1364941" y="438227"/>
                  <a:pt x="1364941" y="580841"/>
                </a:cubicBezTo>
                <a:cubicBezTo>
                  <a:pt x="1364941" y="699686"/>
                  <a:pt x="1336999" y="804166"/>
                  <a:pt x="1281115" y="894281"/>
                </a:cubicBezTo>
                <a:cubicBezTo>
                  <a:pt x="1225232" y="984396"/>
                  <a:pt x="1145363" y="1052481"/>
                  <a:pt x="1041509" y="1098536"/>
                </a:cubicBezTo>
                <a:cubicBezTo>
                  <a:pt x="989582" y="1121563"/>
                  <a:pt x="927764" y="1138957"/>
                  <a:pt x="856055" y="1150718"/>
                </a:cubicBezTo>
                <a:lnTo>
                  <a:pt x="752439" y="1162808"/>
                </a:lnTo>
                <a:lnTo>
                  <a:pt x="227199" y="1162808"/>
                </a:lnTo>
                <a:lnTo>
                  <a:pt x="227199" y="1169101"/>
                </a:lnTo>
                <a:lnTo>
                  <a:pt x="218094" y="1169101"/>
                </a:lnTo>
                <a:lnTo>
                  <a:pt x="218094" y="2182420"/>
                </a:lnTo>
                <a:lnTo>
                  <a:pt x="0" y="2182420"/>
                </a:lnTo>
                <a:lnTo>
                  <a:pt x="0" y="0"/>
                </a:lnTo>
                <a:close/>
                <a:moveTo>
                  <a:pt x="218094" y="213643"/>
                </a:moveTo>
                <a:lnTo>
                  <a:pt x="218094" y="955458"/>
                </a:lnTo>
                <a:lnTo>
                  <a:pt x="594055" y="958448"/>
                </a:lnTo>
                <a:cubicBezTo>
                  <a:pt x="739683" y="958448"/>
                  <a:pt x="847420" y="944601"/>
                  <a:pt x="917267" y="916907"/>
                </a:cubicBezTo>
                <a:cubicBezTo>
                  <a:pt x="987113" y="889212"/>
                  <a:pt x="1041602" y="844951"/>
                  <a:pt x="1080732" y="784122"/>
                </a:cubicBezTo>
                <a:cubicBezTo>
                  <a:pt x="1119863" y="723293"/>
                  <a:pt x="1139429" y="655286"/>
                  <a:pt x="1139429" y="580099"/>
                </a:cubicBezTo>
                <a:cubicBezTo>
                  <a:pt x="1139429" y="506907"/>
                  <a:pt x="1119616" y="440391"/>
                  <a:pt x="1079991" y="380551"/>
                </a:cubicBezTo>
                <a:cubicBezTo>
                  <a:pt x="1040365" y="320711"/>
                  <a:pt x="988354" y="277933"/>
                  <a:pt x="923955" y="252217"/>
                </a:cubicBezTo>
                <a:cubicBezTo>
                  <a:pt x="859556" y="226501"/>
                  <a:pt x="752564" y="213643"/>
                  <a:pt x="602981" y="213643"/>
                </a:cubicBezTo>
                <a:lnTo>
                  <a:pt x="218094" y="213643"/>
                </a:lnTo>
                <a:close/>
              </a:path>
            </a:pathLst>
          </a:custGeom>
          <a:solidFill>
            <a:schemeClr val="accent4">
              <a:lumMod val="60000"/>
              <a:lumOff val="40000"/>
            </a:schemeClr>
          </a:solidFill>
          <a:ln>
            <a:noFill/>
          </a:ln>
          <a:effectLst>
            <a:outerShdw algn="tl" blurRad="50800" dir="2700000" dist="38100" rotWithShape="0">
              <a:prstClr val="black">
                <a:alpha val="40000"/>
              </a:prstClr>
            </a:outerShdw>
          </a:effectLst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>
              <a:solidFill>
                <a:schemeClr val="tx1"/>
              </a:solidFill>
            </a:endParaRPr>
          </a:p>
        </p:txBody>
      </p:sp>
      <p:sp>
        <p:nvSpPr>
          <p:cNvPr id="26" name="文本框 25"/>
          <p:cNvSpPr txBox="1"/>
          <p:nvPr/>
        </p:nvSpPr>
        <p:spPr>
          <a:xfrm>
            <a:off x="2435042" y="3041892"/>
            <a:ext cx="2075750" cy="3657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lang="en-US" smtClean="0">
                <a:solidFill>
                  <a:srgbClr val="304044"/>
                </a:solidFill>
                <a:latin charset="0" panose="020b0502020202020204" pitchFamily="34" typeface="Century Gothic"/>
              </a:rPr>
              <a:t>MAKE YOUR CHOICE</a:t>
            </a:r>
          </a:p>
        </p:txBody>
      </p:sp>
      <p:sp>
        <p:nvSpPr>
          <p:cNvPr id="27" name="右箭头 26"/>
          <p:cNvSpPr/>
          <p:nvPr/>
        </p:nvSpPr>
        <p:spPr>
          <a:xfrm>
            <a:off x="4939105" y="3144491"/>
            <a:ext cx="339813" cy="180343"/>
          </a:xfrm>
          <a:prstGeom prst="rightArrow">
            <a:avLst/>
          </a:prstGeom>
          <a:solidFill>
            <a:srgbClr val="30404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grpSp>
        <p:nvGrpSpPr>
          <p:cNvPr id="28" name="组合 27"/>
          <p:cNvGrpSpPr/>
          <p:nvPr/>
        </p:nvGrpSpPr>
        <p:grpSpPr>
          <a:xfrm>
            <a:off x="7839287" y="2777883"/>
            <a:ext cx="3537094" cy="916457"/>
            <a:chOff x="6076549" y="4010257"/>
            <a:chExt cx="2617490" cy="678189"/>
          </a:xfrm>
        </p:grpSpPr>
        <p:grpSp>
          <p:nvGrpSpPr>
            <p:cNvPr id="29" name="组合 28"/>
            <p:cNvGrpSpPr/>
            <p:nvPr/>
          </p:nvGrpSpPr>
          <p:grpSpPr>
            <a:xfrm>
              <a:off x="6077705" y="4010257"/>
              <a:ext cx="1630100" cy="270108"/>
              <a:chOff x="6077705" y="4010257"/>
              <a:chExt cx="1630100" cy="270108"/>
            </a:xfrm>
          </p:grpSpPr>
          <p:sp>
            <p:nvSpPr>
              <p:cNvPr id="33" name="任意多边形 32"/>
              <p:cNvSpPr/>
              <p:nvPr/>
            </p:nvSpPr>
            <p:spPr bwMode="auto">
              <a:xfrm rot="20700000">
                <a:off x="6077705" y="4010257"/>
                <a:ext cx="270109" cy="270108"/>
              </a:xfrm>
              <a:custGeom>
                <a:gdLst>
                  <a:gd fmla="*/ 1879894 w 2747923" name="connsiteX0"/>
                  <a:gd fmla="*/ 1658390 h 2747923" name="connsiteY0"/>
                  <a:gd fmla="*/ 1877253 w 2747923" name="connsiteX1"/>
                  <a:gd fmla="*/ 1666306 h 2747923" name="connsiteY1"/>
                  <a:gd fmla="*/ 1692331 w 2747923" name="connsiteX2"/>
                  <a:gd fmla="*/ 1726993 h 2747923" name="connsiteY2"/>
                  <a:gd fmla="*/ 1688368 w 2747923" name="connsiteX3"/>
                  <a:gd fmla="*/ 1787681 h 2747923" name="connsiteY3"/>
                  <a:gd fmla="*/ 1895745 w 2747923" name="connsiteX4"/>
                  <a:gd fmla="*/ 1996131 h 2747923" name="connsiteY4"/>
                  <a:gd fmla="*/ 2103120 w 2747923" name="connsiteX5"/>
                  <a:gd fmla="*/ 2258672 h 2747923" name="connsiteY5"/>
                  <a:gd fmla="*/ 2158597 w 2747923" name="connsiteX6"/>
                  <a:gd fmla="*/ 2257353 h 2747923" name="connsiteY6"/>
                  <a:gd fmla="*/ 2224640 w 2747923" name="connsiteX7"/>
                  <a:gd fmla="*/ 2114868 h 2747923" name="connsiteY7"/>
                  <a:gd fmla="*/ 2219357 w 2747923" name="connsiteX8"/>
                  <a:gd fmla="*/ 2009324 h 2747923" name="connsiteY8"/>
                  <a:gd fmla="*/ 1949901 w 2747923" name="connsiteX9"/>
                  <a:gd fmla="*/ 1688734 h 2747923" name="connsiteY9"/>
                  <a:gd fmla="*/ 1879894 w 2747923" name="connsiteX10"/>
                  <a:gd fmla="*/ 1658390 h 2747923" name="connsiteY10"/>
                  <a:gd fmla="*/ 906115 w 2747923" name="connsiteX11"/>
                  <a:gd fmla="*/ 366245 h 2747923" name="connsiteY11"/>
                  <a:gd fmla="*/ 924448 w 2747923" name="connsiteX12"/>
                  <a:gd fmla="*/ 395445 h 2747923" name="connsiteY12"/>
                  <a:gd fmla="*/ 1104138 w 2747923" name="connsiteX13"/>
                  <a:gd fmla="*/ 903562 h 2747923" name="connsiteY13"/>
                  <a:gd fmla="*/ 1109423 w 2747923" name="connsiteX14"/>
                  <a:gd fmla="*/ 929957 h 2747923" name="connsiteY14"/>
                  <a:gd fmla="*/ 1109423 w 2747923" name="connsiteX15"/>
                  <a:gd fmla="*/ 933917 h 2747923" name="connsiteY15"/>
                  <a:gd fmla="*/ 982583 w 2747923" name="connsiteX16"/>
                  <a:gd fmla="*/ 981429 h 2747923" name="connsiteY16"/>
                  <a:gd fmla="*/ 900665 w 2747923" name="connsiteX17"/>
                  <a:gd fmla="*/ 1112088 h 2747923" name="connsiteY17"/>
                  <a:gd fmla="*/ 948230 w 2747923" name="connsiteX18"/>
                  <a:gd fmla="*/ 1358887 h 2747923" name="connsiteY18"/>
                  <a:gd fmla="*/ 1262689 w 2747923" name="connsiteX19"/>
                  <a:gd fmla="*/ 1857766 h 2747923" name="connsiteY19"/>
                  <a:gd fmla="*/ 1385566 w 2747923" name="connsiteX20"/>
                  <a:gd fmla="*/ 1947512 h 2747923" name="connsiteY20"/>
                  <a:gd fmla="*/ 1536189 w 2747923" name="connsiteX21"/>
                  <a:gd fmla="*/ 1940913 h 2747923" name="connsiteY21"/>
                  <a:gd fmla="*/ 1643211 w 2747923" name="connsiteX22"/>
                  <a:gd fmla="*/ 1857766 h 2747923" name="connsiteY22"/>
                  <a:gd fmla="*/ 2040909 w 2747923" name="connsiteX23"/>
                  <a:gd fmla="*/ 2315732 h 2747923" name="connsiteY23"/>
                  <a:gd fmla="*/ 1952385 w 2747923" name="connsiteX24"/>
                  <a:gd fmla="*/ 2393599 h 2747923" name="connsiteY24"/>
                  <a:gd fmla="*/ 1803083 w 2747923" name="connsiteX25"/>
                  <a:gd fmla="*/ 2488624 h 2747923" name="connsiteY25"/>
                  <a:gd fmla="*/ 1692097 w 2747923" name="connsiteX26"/>
                  <a:gd fmla="*/ 2495222 h 2747923" name="connsiteY26"/>
                  <a:gd fmla="*/ 1297041 w 2747923" name="connsiteX27"/>
                  <a:gd fmla="*/ 2265581 h 2747923" name="connsiteY27"/>
                  <a:gd fmla="*/ 855742 w 2747923" name="connsiteX28"/>
                  <a:gd fmla="*/ 1675637 h 2747923" name="connsiteY28"/>
                  <a:gd fmla="*/ 587527 w 2747923" name="connsiteX29"/>
                  <a:gd fmla="*/ 1055337 h 2747923" name="connsiteY29"/>
                  <a:gd fmla="*/ 574314 w 2747923" name="connsiteX30"/>
                  <a:gd fmla="*/ 598691 h 2747923" name="connsiteY30"/>
                  <a:gd fmla="*/ 681336 w 2747923" name="connsiteX31"/>
                  <a:gd fmla="*/ 456155 h 2747923" name="connsiteY31"/>
                  <a:gd fmla="*/ 872919 w 2747923" name="connsiteX32"/>
                  <a:gd fmla="*/ 371688 h 2747923" name="connsiteY32"/>
                  <a:gd fmla="*/ 906115 w 2747923" name="connsiteX33"/>
                  <a:gd fmla="*/ 366245 h 2747923" name="connsiteY33"/>
                  <a:gd fmla="*/ 938843 w 2747923" name="connsiteX34"/>
                  <a:gd fmla="*/ 311962 h 2747923" name="connsiteY34"/>
                  <a:gd fmla="*/ 892767 w 2747923" name="connsiteX35"/>
                  <a:gd fmla="*/ 312292 h 2747923" name="connsiteY35"/>
                  <a:gd fmla="*/ 649672 w 2747923" name="connsiteX36"/>
                  <a:gd fmla="*/ 409943 h 2747923" name="connsiteY36"/>
                  <a:gd fmla="*/ 528126 w 2747923" name="connsiteX37"/>
                  <a:gd fmla="*/ 568297 h 2747923" name="connsiteY37"/>
                  <a:gd fmla="*/ 525482 w 2747923" name="connsiteX38"/>
                  <a:gd fmla="*/ 1022245 h 2747923" name="connsiteY38"/>
                  <a:gd fmla="*/ 759329 w 2747923" name="connsiteX39"/>
                  <a:gd fmla="*/ 1606835 h 2747923" name="connsiteY39"/>
                  <a:gd fmla="*/ 1227021 w 2747923" name="connsiteX40"/>
                  <a:gd fmla="*/ 2271920 h 2747923" name="connsiteY40"/>
                  <a:gd fmla="*/ 1663006 w 2747923" name="connsiteX41"/>
                  <a:gd fmla="*/ 2541122 h 2747923" name="connsiteY41"/>
                  <a:gd fmla="*/ 1750202 w 2747923" name="connsiteX42"/>
                  <a:gd fmla="*/ 2558278 h 2747923" name="connsiteY42"/>
                  <a:gd fmla="*/ 1820225 w 2747923" name="connsiteX43"/>
                  <a:gd fmla="*/ 2539802 h 2747923" name="connsiteY43"/>
                  <a:gd fmla="*/ 2034254 w 2747923" name="connsiteX44"/>
                  <a:gd fmla="*/ 2394645 h 2747923" name="connsiteY44"/>
                  <a:gd fmla="*/ 2088421 w 2747923" name="connsiteX45"/>
                  <a:gd fmla="*/ 2328664 h 2747923" name="connsiteY45"/>
                  <a:gd fmla="*/ 2087100 w 2747923" name="connsiteX46"/>
                  <a:gd fmla="*/ 2287756 h 2747923" name="connsiteY46"/>
                  <a:gd fmla="*/ 1659043 w 2747923" name="connsiteX47"/>
                  <a:gd fmla="*/ 1798179 h 2747923" name="connsiteY47"/>
                  <a:gd fmla="*/ 1604875 w 2747923" name="connsiteX48"/>
                  <a:gd fmla="*/ 1804777 h 2747923" name="connsiteY48"/>
                  <a:gd fmla="*/ 1511072 w 2747923" name="connsiteX49"/>
                  <a:gd fmla="*/ 1891871 h 2747923" name="connsiteY49"/>
                  <a:gd fmla="*/ 1393489 w 2747923" name="connsiteX50"/>
                  <a:gd fmla="*/ 1894511 h 2747923" name="connsiteY50"/>
                  <a:gd fmla="*/ 1277226 w 2747923" name="connsiteX51"/>
                  <a:gd fmla="*/ 1799498 h 2747923" name="connsiteY51"/>
                  <a:gd fmla="*/ 986570 w 2747923" name="connsiteX52"/>
                  <a:gd fmla="*/ 1308602 h 2747923" name="connsiteY52"/>
                  <a:gd fmla="*/ 952219 w 2747923" name="connsiteX53"/>
                  <a:gd fmla="*/ 1158165 h 2747923" name="connsiteY53"/>
                  <a:gd fmla="*/ 1031489 w 2747923" name="connsiteX54"/>
                  <a:gd fmla="*/ 1016966 h 2747923" name="connsiteY54"/>
                  <a:gd fmla="*/ 1137182 w 2747923" name="connsiteX55"/>
                  <a:gd fmla="*/ 994533 h 2747923" name="connsiteY55"/>
                  <a:gd fmla="*/ 1168891 w 2747923" name="connsiteX56"/>
                  <a:gd fmla="*/ 953625 h 2747923" name="connsiteY56"/>
                  <a:gd fmla="*/ 1146431 w 2747923" name="connsiteX57"/>
                  <a:gd fmla="*/ 845416 h 2747923" name="connsiteY57"/>
                  <a:gd fmla="*/ 964110 w 2747923" name="connsiteX58"/>
                  <a:gd fmla="*/ 349241 h 2747923" name="connsiteY58"/>
                  <a:gd fmla="*/ 938843 w 2747923" name="connsiteX59"/>
                  <a:gd fmla="*/ 311962 h 2747923" name="connsiteY59"/>
                  <a:gd fmla="*/ 1188228 w 2747923" name="connsiteX60"/>
                  <a:gd fmla="*/ 302384 h 2747923" name="connsiteY60"/>
                  <a:gd fmla="*/ 1145165 w 2747923" name="connsiteX61"/>
                  <a:gd fmla="*/ 293327 h 2747923" name="connsiteY61"/>
                  <a:gd fmla="*/ 1063171 w 2747923" name="connsiteX62"/>
                  <a:gd fmla="*/ 285405 h 2747923" name="connsiteY62"/>
                  <a:gd fmla="*/ 1063171 w 2747923" name="connsiteX63"/>
                  <a:gd fmla="*/ 286726 h 2747923" name="connsiteY63"/>
                  <a:gd fmla="*/ 1036721 w 2747923" name="connsiteX64"/>
                  <a:gd fmla="*/ 286726 h 2747923" name="connsiteY64"/>
                  <a:gd fmla="*/ 997046 w 2747923" name="connsiteX65"/>
                  <a:gd fmla="*/ 347461 h 2747923" name="connsiteY65"/>
                  <a:gd fmla="*/ 1158390 w 2747923" name="connsiteX66"/>
                  <a:gd fmla="*/ 776565 h 2747923" name="connsiteY66"/>
                  <a:gd fmla="*/ 1194097 w 2747923" name="connsiteX67"/>
                  <a:gd fmla="*/ 935003 h 2747923" name="connsiteY67"/>
                  <a:gd fmla="*/ 1236416 w 2747923" name="connsiteX68"/>
                  <a:gd fmla="*/ 961409 h 2747923" name="connsiteY68"/>
                  <a:gd fmla="*/ 1388502 w 2747923" name="connsiteX69"/>
                  <a:gd fmla="*/ 832018 h 2747923" name="connsiteY69"/>
                  <a:gd fmla="*/ 1407017 w 2747923" name="connsiteX70"/>
                  <a:gd fmla="*/ 726392 h 2747923" name="connsiteY70"/>
                  <a:gd fmla="*/ 1282703 w 2747923" name="connsiteX71"/>
                  <a:gd fmla="*/ 385750 h 2747923" name="connsiteY71"/>
                  <a:gd fmla="*/ 1188228 w 2747923" name="connsiteX72"/>
                  <a:gd fmla="*/ 302384 h 2747923" name="connsiteY72"/>
                  <a:gd fmla="*/ 1693522 w 2747923" name="connsiteX73"/>
                  <a:gd fmla="*/ 38001 h 2747923" name="connsiteY73"/>
                  <a:gd fmla="*/ 2709922 w 2747923" name="connsiteX74"/>
                  <a:gd fmla="*/ 1693521 h 2747923" name="connsiteY74"/>
                  <a:gd fmla="*/ 1054401 w 2747923" name="connsiteX75"/>
                  <a:gd fmla="*/ 2709922 h 2747923" name="connsiteY75"/>
                  <a:gd fmla="*/ 38001 w 2747923" name="connsiteX76"/>
                  <a:gd fmla="*/ 1054401 h 2747923" name="connsiteY76"/>
                  <a:gd fmla="*/ 1693522 w 2747923" name="connsiteX77"/>
                  <a:gd fmla="*/ 38001 h 2747923" name="connsiteY77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</a:cxnLst>
                <a:rect b="b" l="l" r="r" t="t"/>
                <a:pathLst>
                  <a:path h="2747923" w="2747923">
                    <a:moveTo>
                      <a:pt x="1879894" y="1658390"/>
                    </a:moveTo>
                    <a:cubicBezTo>
                      <a:pt x="1878574" y="1661028"/>
                      <a:pt x="1877253" y="1663667"/>
                      <a:pt x="1877253" y="1666306"/>
                    </a:cubicBezTo>
                    <a:cubicBezTo>
                      <a:pt x="1808568" y="1663667"/>
                      <a:pt x="1749128" y="1690053"/>
                      <a:pt x="1692331" y="1726993"/>
                    </a:cubicBezTo>
                    <a:cubicBezTo>
                      <a:pt x="1659310" y="1746783"/>
                      <a:pt x="1660631" y="1759976"/>
                      <a:pt x="1688368" y="1787681"/>
                    </a:cubicBezTo>
                    <a:cubicBezTo>
                      <a:pt x="1758374" y="1854965"/>
                      <a:pt x="1832343" y="1922250"/>
                      <a:pt x="1895745" y="1996131"/>
                    </a:cubicBezTo>
                    <a:cubicBezTo>
                      <a:pt x="1969713" y="2079247"/>
                      <a:pt x="2034435" y="2171598"/>
                      <a:pt x="2103120" y="2258672"/>
                    </a:cubicBezTo>
                    <a:cubicBezTo>
                      <a:pt x="2124255" y="2286378"/>
                      <a:pt x="2142746" y="2287697"/>
                      <a:pt x="2158597" y="2257353"/>
                    </a:cubicBezTo>
                    <a:cubicBezTo>
                      <a:pt x="2182373" y="2211177"/>
                      <a:pt x="2204828" y="2163683"/>
                      <a:pt x="2224640" y="2114868"/>
                    </a:cubicBezTo>
                    <a:cubicBezTo>
                      <a:pt x="2236528" y="2080566"/>
                      <a:pt x="2237849" y="2043626"/>
                      <a:pt x="2219357" y="2009324"/>
                    </a:cubicBezTo>
                    <a:cubicBezTo>
                      <a:pt x="2150671" y="1885309"/>
                      <a:pt x="2062174" y="1777126"/>
                      <a:pt x="1949901" y="1688734"/>
                    </a:cubicBezTo>
                    <a:cubicBezTo>
                      <a:pt x="1930087" y="1674221"/>
                      <a:pt x="1903670" y="1668944"/>
                      <a:pt x="1879894" y="1658390"/>
                    </a:cubicBezTo>
                    <a:close/>
                    <a:moveTo>
                      <a:pt x="906115" y="366245"/>
                    </a:moveTo>
                    <a:cubicBezTo>
                      <a:pt x="912887" y="369709"/>
                      <a:pt x="917181" y="378947"/>
                      <a:pt x="924448" y="395445"/>
                    </a:cubicBezTo>
                    <a:cubicBezTo>
                      <a:pt x="998438" y="560418"/>
                      <a:pt x="1067143" y="726710"/>
                      <a:pt x="1104138" y="903562"/>
                    </a:cubicBezTo>
                    <a:cubicBezTo>
                      <a:pt x="1106781" y="912800"/>
                      <a:pt x="1108102" y="920719"/>
                      <a:pt x="1109423" y="929957"/>
                    </a:cubicBezTo>
                    <a:cubicBezTo>
                      <a:pt x="1109423" y="932597"/>
                      <a:pt x="1109424" y="935237"/>
                      <a:pt x="1109423" y="933917"/>
                    </a:cubicBezTo>
                    <a:cubicBezTo>
                      <a:pt x="1065822" y="949755"/>
                      <a:pt x="1023542" y="964272"/>
                      <a:pt x="982583" y="981429"/>
                    </a:cubicBezTo>
                    <a:cubicBezTo>
                      <a:pt x="925769" y="1005185"/>
                      <a:pt x="904628" y="1054018"/>
                      <a:pt x="900665" y="1112088"/>
                    </a:cubicBezTo>
                    <a:cubicBezTo>
                      <a:pt x="896701" y="1199193"/>
                      <a:pt x="917841" y="1279700"/>
                      <a:pt x="948230" y="1358887"/>
                    </a:cubicBezTo>
                    <a:cubicBezTo>
                      <a:pt x="1019578" y="1546297"/>
                      <a:pt x="1118672" y="1716549"/>
                      <a:pt x="1262689" y="1857766"/>
                    </a:cubicBezTo>
                    <a:cubicBezTo>
                      <a:pt x="1298363" y="1892081"/>
                      <a:pt x="1341965" y="1922436"/>
                      <a:pt x="1385566" y="1947512"/>
                    </a:cubicBezTo>
                    <a:cubicBezTo>
                      <a:pt x="1434452" y="1976547"/>
                      <a:pt x="1488624" y="1976548"/>
                      <a:pt x="1536189" y="1940913"/>
                    </a:cubicBezTo>
                    <a:cubicBezTo>
                      <a:pt x="1571863" y="1914517"/>
                      <a:pt x="1606216" y="1886801"/>
                      <a:pt x="1643211" y="1857766"/>
                    </a:cubicBezTo>
                    <a:cubicBezTo>
                      <a:pt x="1796476" y="1985786"/>
                      <a:pt x="1918033" y="2146800"/>
                      <a:pt x="2040909" y="2315732"/>
                    </a:cubicBezTo>
                    <a:cubicBezTo>
                      <a:pt x="2010520" y="2342128"/>
                      <a:pt x="1984095" y="2371163"/>
                      <a:pt x="1952385" y="2393599"/>
                    </a:cubicBezTo>
                    <a:cubicBezTo>
                      <a:pt x="1903499" y="2427914"/>
                      <a:pt x="1853290" y="2458269"/>
                      <a:pt x="1803083" y="2488624"/>
                    </a:cubicBezTo>
                    <a:cubicBezTo>
                      <a:pt x="1767409" y="2509741"/>
                      <a:pt x="1729093" y="2504461"/>
                      <a:pt x="1692097" y="2495222"/>
                    </a:cubicBezTo>
                    <a:cubicBezTo>
                      <a:pt x="1540153" y="2452990"/>
                      <a:pt x="1409348" y="2376442"/>
                      <a:pt x="1297041" y="2265581"/>
                    </a:cubicBezTo>
                    <a:cubicBezTo>
                      <a:pt x="1119994" y="2091368"/>
                      <a:pt x="978618" y="1890761"/>
                      <a:pt x="855742" y="1675637"/>
                    </a:cubicBezTo>
                    <a:cubicBezTo>
                      <a:pt x="743435" y="1478988"/>
                      <a:pt x="649626" y="1274421"/>
                      <a:pt x="587527" y="1055337"/>
                    </a:cubicBezTo>
                    <a:cubicBezTo>
                      <a:pt x="545247" y="903562"/>
                      <a:pt x="541283" y="753107"/>
                      <a:pt x="574314" y="598691"/>
                    </a:cubicBezTo>
                    <a:cubicBezTo>
                      <a:pt x="588848" y="534022"/>
                      <a:pt x="615273" y="482550"/>
                      <a:pt x="681336" y="456155"/>
                    </a:cubicBezTo>
                    <a:cubicBezTo>
                      <a:pt x="746077" y="429759"/>
                      <a:pt x="808177" y="398084"/>
                      <a:pt x="872919" y="371688"/>
                    </a:cubicBezTo>
                    <a:cubicBezTo>
                      <a:pt x="890095" y="365090"/>
                      <a:pt x="899344" y="362780"/>
                      <a:pt x="906115" y="366245"/>
                    </a:cubicBezTo>
                    <a:close/>
                    <a:moveTo>
                      <a:pt x="938843" y="311962"/>
                    </a:moveTo>
                    <a:cubicBezTo>
                      <a:pt x="929099" y="307013"/>
                      <a:pt x="915887" y="308333"/>
                      <a:pt x="892767" y="312292"/>
                    </a:cubicBezTo>
                    <a:cubicBezTo>
                      <a:pt x="805570" y="326808"/>
                      <a:pt x="728943" y="372994"/>
                      <a:pt x="649672" y="409943"/>
                    </a:cubicBezTo>
                    <a:cubicBezTo>
                      <a:pt x="580972" y="442933"/>
                      <a:pt x="545300" y="497038"/>
                      <a:pt x="528126" y="568297"/>
                    </a:cubicBezTo>
                    <a:cubicBezTo>
                      <a:pt x="489811" y="720053"/>
                      <a:pt x="487169" y="870489"/>
                      <a:pt x="525482" y="1022245"/>
                    </a:cubicBezTo>
                    <a:cubicBezTo>
                      <a:pt x="577009" y="1228105"/>
                      <a:pt x="660242" y="1420769"/>
                      <a:pt x="759329" y="1606835"/>
                    </a:cubicBezTo>
                    <a:cubicBezTo>
                      <a:pt x="887482" y="1848324"/>
                      <a:pt x="1038095" y="2072659"/>
                      <a:pt x="1227021" y="2271920"/>
                    </a:cubicBezTo>
                    <a:cubicBezTo>
                      <a:pt x="1349890" y="2399924"/>
                      <a:pt x="1491255" y="2493616"/>
                      <a:pt x="1663006" y="2541122"/>
                    </a:cubicBezTo>
                    <a:cubicBezTo>
                      <a:pt x="1690750" y="2549040"/>
                      <a:pt x="1718495" y="2552998"/>
                      <a:pt x="1750202" y="2558278"/>
                    </a:cubicBezTo>
                    <a:cubicBezTo>
                      <a:pt x="1771342" y="2552998"/>
                      <a:pt x="1799087" y="2551680"/>
                      <a:pt x="1820225" y="2539802"/>
                    </a:cubicBezTo>
                    <a:cubicBezTo>
                      <a:pt x="1892889" y="2493616"/>
                      <a:pt x="1964232" y="2446110"/>
                      <a:pt x="2034254" y="2394645"/>
                    </a:cubicBezTo>
                    <a:cubicBezTo>
                      <a:pt x="2056714" y="2378809"/>
                      <a:pt x="2073889" y="2352418"/>
                      <a:pt x="2088421" y="2328664"/>
                    </a:cubicBezTo>
                    <a:cubicBezTo>
                      <a:pt x="2095027" y="2318107"/>
                      <a:pt x="2093706" y="2296993"/>
                      <a:pt x="2087100" y="2287756"/>
                    </a:cubicBezTo>
                    <a:cubicBezTo>
                      <a:pt x="1960269" y="2110928"/>
                      <a:pt x="1826830" y="1939378"/>
                      <a:pt x="1659043" y="1798179"/>
                    </a:cubicBezTo>
                    <a:cubicBezTo>
                      <a:pt x="1636583" y="1779705"/>
                      <a:pt x="1624692" y="1782344"/>
                      <a:pt x="1604875" y="1804777"/>
                    </a:cubicBezTo>
                    <a:cubicBezTo>
                      <a:pt x="1575810" y="1836447"/>
                      <a:pt x="1544102" y="1865479"/>
                      <a:pt x="1511072" y="1891871"/>
                    </a:cubicBezTo>
                    <a:cubicBezTo>
                      <a:pt x="1474080" y="1922223"/>
                      <a:pt x="1430481" y="1920903"/>
                      <a:pt x="1393489" y="1894511"/>
                    </a:cubicBezTo>
                    <a:cubicBezTo>
                      <a:pt x="1352533" y="1866799"/>
                      <a:pt x="1311576" y="1836448"/>
                      <a:pt x="1277226" y="1799498"/>
                    </a:cubicBezTo>
                    <a:cubicBezTo>
                      <a:pt x="1146430" y="1656980"/>
                      <a:pt x="1051306" y="1492028"/>
                      <a:pt x="986570" y="1308602"/>
                    </a:cubicBezTo>
                    <a:cubicBezTo>
                      <a:pt x="969394" y="1261096"/>
                      <a:pt x="958825" y="1209630"/>
                      <a:pt x="952219" y="1158165"/>
                    </a:cubicBezTo>
                    <a:cubicBezTo>
                      <a:pt x="940329" y="1084266"/>
                      <a:pt x="962789" y="1044678"/>
                      <a:pt x="1031489" y="1016966"/>
                    </a:cubicBezTo>
                    <a:cubicBezTo>
                      <a:pt x="1064518" y="1005090"/>
                      <a:pt x="1101511" y="999811"/>
                      <a:pt x="1137182" y="994533"/>
                    </a:cubicBezTo>
                    <a:cubicBezTo>
                      <a:pt x="1164927" y="990575"/>
                      <a:pt x="1175496" y="981337"/>
                      <a:pt x="1168891" y="953625"/>
                    </a:cubicBezTo>
                    <a:cubicBezTo>
                      <a:pt x="1162284" y="916675"/>
                      <a:pt x="1155678" y="881046"/>
                      <a:pt x="1146431" y="845416"/>
                    </a:cubicBezTo>
                    <a:cubicBezTo>
                      <a:pt x="1105475" y="672546"/>
                      <a:pt x="1035452" y="510234"/>
                      <a:pt x="964110" y="349241"/>
                    </a:cubicBezTo>
                    <a:cubicBezTo>
                      <a:pt x="954862" y="328127"/>
                      <a:pt x="948586" y="316910"/>
                      <a:pt x="938843" y="311962"/>
                    </a:cubicBezTo>
                    <a:close/>
                    <a:moveTo>
                      <a:pt x="1188228" y="302384"/>
                    </a:moveTo>
                    <a:cubicBezTo>
                      <a:pt x="1174755" y="297948"/>
                      <a:pt x="1160373" y="294978"/>
                      <a:pt x="1145165" y="293327"/>
                    </a:cubicBezTo>
                    <a:cubicBezTo>
                      <a:pt x="1118715" y="289367"/>
                      <a:pt x="1090942" y="288046"/>
                      <a:pt x="1063171" y="285405"/>
                    </a:cubicBezTo>
                    <a:cubicBezTo>
                      <a:pt x="1063171" y="285405"/>
                      <a:pt x="1063171" y="285405"/>
                      <a:pt x="1063171" y="286726"/>
                    </a:cubicBezTo>
                    <a:cubicBezTo>
                      <a:pt x="1055236" y="286726"/>
                      <a:pt x="1045978" y="286726"/>
                      <a:pt x="1036721" y="286726"/>
                    </a:cubicBezTo>
                    <a:cubicBezTo>
                      <a:pt x="982499" y="288047"/>
                      <a:pt x="975887" y="297289"/>
                      <a:pt x="997046" y="347461"/>
                    </a:cubicBezTo>
                    <a:cubicBezTo>
                      <a:pt x="1057881" y="487415"/>
                      <a:pt x="1118715" y="628689"/>
                      <a:pt x="1158390" y="776565"/>
                    </a:cubicBezTo>
                    <a:cubicBezTo>
                      <a:pt x="1171615" y="828058"/>
                      <a:pt x="1182195" y="882191"/>
                      <a:pt x="1194097" y="935003"/>
                    </a:cubicBezTo>
                    <a:cubicBezTo>
                      <a:pt x="1199387" y="962730"/>
                      <a:pt x="1213934" y="973292"/>
                      <a:pt x="1236416" y="961409"/>
                    </a:cubicBezTo>
                    <a:cubicBezTo>
                      <a:pt x="1297251" y="931043"/>
                      <a:pt x="1351472" y="891433"/>
                      <a:pt x="1388502" y="832018"/>
                    </a:cubicBezTo>
                    <a:cubicBezTo>
                      <a:pt x="1409662" y="797690"/>
                      <a:pt x="1414952" y="763361"/>
                      <a:pt x="1407017" y="726392"/>
                    </a:cubicBezTo>
                    <a:cubicBezTo>
                      <a:pt x="1381890" y="606243"/>
                      <a:pt x="1338247" y="494017"/>
                      <a:pt x="1282703" y="385750"/>
                    </a:cubicBezTo>
                    <a:cubicBezTo>
                      <a:pt x="1260882" y="342180"/>
                      <a:pt x="1228647" y="315690"/>
                      <a:pt x="1188228" y="302384"/>
                    </a:cubicBezTo>
                    <a:close/>
                    <a:moveTo>
                      <a:pt x="1693522" y="38001"/>
                    </a:moveTo>
                    <a:cubicBezTo>
                      <a:pt x="2431352" y="214489"/>
                      <a:pt x="2886410" y="955691"/>
                      <a:pt x="2709922" y="1693521"/>
                    </a:cubicBezTo>
                    <a:cubicBezTo>
                      <a:pt x="2533434" y="2431352"/>
                      <a:pt x="1792232" y="2886410"/>
                      <a:pt x="1054401" y="2709922"/>
                    </a:cubicBezTo>
                    <a:cubicBezTo>
                      <a:pt x="316571" y="2533434"/>
                      <a:pt x="-138487" y="1792232"/>
                      <a:pt x="38001" y="1054401"/>
                    </a:cubicBezTo>
                    <a:cubicBezTo>
                      <a:pt x="214489" y="316570"/>
                      <a:pt x="955691" y="-138487"/>
                      <a:pt x="1693522" y="38001"/>
                    </a:cubicBezTo>
                    <a:close/>
                  </a:path>
                </a:pathLst>
              </a:cu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  <a:noAutofit/>
              </a:bodyPr>
              <a:lstStyle/>
              <a:p>
                <a:endParaRPr altLang="en-US" lang="zh-CN"/>
              </a:p>
            </p:txBody>
          </p:sp>
          <p:sp>
            <p:nvSpPr>
              <p:cNvPr id="34" name="文本框 33"/>
              <p:cNvSpPr txBox="1"/>
              <p:nvPr/>
            </p:nvSpPr>
            <p:spPr>
              <a:xfrm>
                <a:off x="6615310" y="4047692"/>
                <a:ext cx="1092496" cy="225556"/>
              </a:xfrm>
              <a:prstGeom prst="rect">
                <a:avLst/>
              </a:prstGeom>
              <a:noFill/>
            </p:spPr>
            <p:txBody>
              <a:bodyPr rtlCol="0" wrap="square">
                <a:spAutoFit/>
              </a:bodyPr>
              <a:lstStyle>
                <a:defPPr>
                  <a:defRPr lang="zh-CN"/>
                </a:defPPr>
                <a:lvl1pPr algn="r">
                  <a:defRPr spc="300" sz="1400">
                    <a:latin charset="-122" pitchFamily="50" typeface="造字工房悦黑体验版纤细体"/>
                    <a:ea charset="-122" pitchFamily="50" typeface="造字工房悦黑体验版纤细体"/>
                  </a:defRPr>
                </a:lvl1pPr>
              </a:lstStyle>
              <a:p>
                <a:pPr algn="l"/>
                <a:r>
                  <a:rPr altLang="zh-CN" lang="en-US" smtClean="0" spc="0"/>
                  <a:t>15858585858</a:t>
                </a:r>
              </a:p>
            </p:txBody>
          </p:sp>
        </p:grpSp>
        <p:grpSp>
          <p:nvGrpSpPr>
            <p:cNvPr id="30" name="组合 29"/>
            <p:cNvGrpSpPr/>
            <p:nvPr/>
          </p:nvGrpSpPr>
          <p:grpSpPr>
            <a:xfrm>
              <a:off x="6076549" y="4418338"/>
              <a:ext cx="2617490" cy="270108"/>
              <a:chOff x="6076549" y="4418338"/>
              <a:chExt cx="2617490" cy="270108"/>
            </a:xfrm>
          </p:grpSpPr>
          <p:sp>
            <p:nvSpPr>
              <p:cNvPr id="31" name="任意多边形 30"/>
              <p:cNvSpPr/>
              <p:nvPr/>
            </p:nvSpPr>
            <p:spPr bwMode="auto">
              <a:xfrm>
                <a:off x="6076549" y="4418338"/>
                <a:ext cx="270109" cy="270108"/>
              </a:xfrm>
              <a:custGeom>
                <a:gdLst>
                  <a:gd fmla="*/ 204849 w 1254872" name="connsiteX0"/>
                  <a:gd fmla="*/ 954775 h 1254872" name="connsiteY0"/>
                  <a:gd fmla="*/ 1049496 w 1254872" name="connsiteX1"/>
                  <a:gd fmla="*/ 954775 h 1254872" name="connsiteY1"/>
                  <a:gd fmla="*/ 1044455 w 1254872" name="connsiteX2"/>
                  <a:gd fmla="*/ 956294 h 1254872" name="connsiteY2"/>
                  <a:gd fmla="*/ 596194 w 1254872" name="connsiteX3"/>
                  <a:gd fmla="*/ 956294 h 1254872" name="connsiteY3"/>
                  <a:gd fmla="*/ 208047 w 1254872" name="connsiteX4"/>
                  <a:gd fmla="*/ 955821 h 1254872" name="connsiteY4"/>
                  <a:gd fmla="*/ 1100604 w 1254872" name="connsiteX5"/>
                  <a:gd fmla="*/ 915172 h 1254872" name="connsiteY5"/>
                  <a:gd fmla="*/ 1100604 w 1254872" name="connsiteX6"/>
                  <a:gd fmla="*/ 954775 h 1254872" name="connsiteY6"/>
                  <a:gd fmla="*/ 1049496 w 1254872" name="connsiteX7"/>
                  <a:gd fmla="*/ 954775 h 1254872" name="connsiteY7"/>
                  <a:gd fmla="*/ 1081377 w 1254872" name="connsiteX8"/>
                  <a:gd fmla="*/ 945167 h 1254872" name="connsiteY8"/>
                  <a:gd fmla="*/ 154267 w 1254872" name="connsiteX9"/>
                  <a:gd fmla="*/ 913511 h 1254872" name="connsiteY9"/>
                  <a:gd fmla="*/ 154559 w 1254872" name="connsiteX10"/>
                  <a:gd fmla="*/ 914153 h 1254872" name="connsiteY10"/>
                  <a:gd fmla="*/ 173670 w 1254872" name="connsiteX11"/>
                  <a:gd fmla="*/ 944576 h 1254872" name="connsiteY11"/>
                  <a:gd fmla="*/ 204849 w 1254872" name="connsiteX12"/>
                  <a:gd fmla="*/ 954775 h 1254872" name="connsiteY12"/>
                  <a:gd fmla="*/ 154267 w 1254872" name="connsiteX13"/>
                  <a:gd fmla="*/ 954775 h 1254872" name="connsiteY13"/>
                  <a:gd fmla="*/ 496544 w 1254872" name="connsiteX14"/>
                  <a:gd fmla="*/ 653941 h 1254872" name="connsiteY14"/>
                  <a:gd fmla="*/ 537716 w 1254872" name="connsiteX15"/>
                  <a:gd fmla="*/ 693247 h 1254872" name="connsiteY15"/>
                  <a:gd fmla="*/ 722754 w 1254872" name="connsiteX16"/>
                  <a:gd fmla="*/ 692773 h 1254872" name="connsiteY16"/>
                  <a:gd fmla="*/ 763452 w 1254872" name="connsiteX17"/>
                  <a:gd fmla="*/ 653941 h 1254872" name="connsiteY17"/>
                  <a:gd fmla="*/ 1042665 w 1254872" name="connsiteX18"/>
                  <a:gd fmla="*/ 921975 h 1254872" name="connsiteY18"/>
                  <a:gd fmla="*/ 216859 w 1254872" name="connsiteX19"/>
                  <a:gd fmla="*/ 921975 h 1254872" name="connsiteY19"/>
                  <a:gd fmla="*/ 496544 w 1254872" name="connsiteX20"/>
                  <a:gd fmla="*/ 653941 h 1254872" name="connsiteY20"/>
                  <a:gd fmla="*/ 1068913 w 1254872" name="connsiteX21"/>
                  <a:gd fmla="*/ 361174 h 1254872" name="connsiteY21"/>
                  <a:gd fmla="*/ 1068913 w 1254872" name="connsiteX22"/>
                  <a:gd fmla="*/ 897747 h 1254872" name="connsiteY22"/>
                  <a:gd fmla="*/ 788765 w 1254872" name="connsiteX23"/>
                  <a:gd fmla="*/ 629698 h 1254872" name="connsiteY23"/>
                  <a:gd fmla="*/ 1068913 w 1254872" name="connsiteX24"/>
                  <a:gd fmla="*/ 361174 h 1254872" name="connsiteY24"/>
                  <a:gd fmla="*/ 190611 w 1254872" name="connsiteX25"/>
                  <a:gd fmla="*/ 361174 h 1254872" name="connsiteY25"/>
                  <a:gd fmla="*/ 470759 w 1254872" name="connsiteX26"/>
                  <a:gd fmla="*/ 629713 h 1254872" name="connsiteY26"/>
                  <a:gd fmla="*/ 190611 w 1254872" name="connsiteX27"/>
                  <a:gd fmla="*/ 898251 h 1254872" name="connsiteY27"/>
                  <a:gd fmla="*/ 190611 w 1254872" name="connsiteX28"/>
                  <a:gd fmla="*/ 361174 h 1254872" name="connsiteY28"/>
                  <a:gd fmla="*/ 1100604 w 1254872" name="connsiteX29"/>
                  <a:gd fmla="*/ 354457 h 1254872" name="connsiteY29"/>
                  <a:gd fmla="*/ 1102204 w 1254872" name="connsiteX30"/>
                  <a:gd fmla="*/ 360636 h 1254872" name="connsiteY30"/>
                  <a:gd fmla="*/ 1102204 w 1254872" name="connsiteX31"/>
                  <a:gd fmla="*/ 899948 h 1254872" name="connsiteY31"/>
                  <a:gd fmla="*/ 1101257 w 1254872" name="connsiteX32"/>
                  <a:gd fmla="*/ 914153 h 1254872" name="connsiteY32"/>
                  <a:gd fmla="*/ 1100604 w 1254872" name="connsiteX33"/>
                  <a:gd fmla="*/ 915172 h 1254872" name="connsiteY33"/>
                  <a:gd fmla="*/ 154267 w 1254872" name="connsiteX34"/>
                  <a:gd fmla="*/ 342098 h 1254872" name="connsiteY34"/>
                  <a:gd fmla="*/ 154267 w 1254872" name="connsiteX35"/>
                  <a:gd fmla="*/ 913511 h 1254872" name="connsiteY35"/>
                  <a:gd fmla="*/ 152192 w 1254872" name="connsiteX36"/>
                  <a:gd fmla="*/ 908945 h 1254872" name="connsiteY36"/>
                  <a:gd fmla="*/ 152192 w 1254872" name="connsiteX37"/>
                  <a:gd fmla="*/ 348325 h 1254872" name="connsiteY37"/>
                  <a:gd fmla="*/ 217364 w 1254872" name="connsiteX38"/>
                  <a:gd fmla="*/ 336440 h 1254872" name="connsiteY38"/>
                  <a:gd fmla="*/ 1042161 w 1254872" name="connsiteX39"/>
                  <a:gd fmla="*/ 336440 h 1254872" name="connsiteY39"/>
                  <a:gd fmla="*/ 1035536 w 1254872" name="connsiteX40"/>
                  <a:gd fmla="*/ 344495 h 1254872" name="connsiteY40"/>
                  <a:gd fmla="*/ 694828 w 1254872" name="connsiteX41"/>
                  <a:gd fmla="*/ 670517 h 1254872" name="connsiteY41"/>
                  <a:gd fmla="*/ 562804 w 1254872" name="connsiteX42"/>
                  <a:gd fmla="*/ 668621 h 1254872" name="connsiteY42"/>
                  <a:gd fmla="*/ 407119 w 1254872" name="connsiteX43"/>
                  <a:gd fmla="*/ 519353 h 1254872" name="connsiteY43"/>
                  <a:gd fmla="*/ 225408 w 1254872" name="connsiteX44"/>
                  <a:gd fmla="*/ 344969 h 1254872" name="connsiteY44"/>
                  <a:gd fmla="*/ 217364 w 1254872" name="connsiteX45"/>
                  <a:gd fmla="*/ 336440 h 1254872" name="connsiteY45"/>
                  <a:gd fmla="*/ 1057033 w 1254872" name="connsiteX46"/>
                  <a:gd fmla="*/ 300096 h 1254872" name="connsiteY46"/>
                  <a:gd fmla="*/ 1100604 w 1254872" name="connsiteX47"/>
                  <a:gd fmla="*/ 300096 h 1254872" name="connsiteY47"/>
                  <a:gd fmla="*/ 1100604 w 1254872" name="connsiteX48"/>
                  <a:gd fmla="*/ 354457 h 1254872" name="connsiteY48"/>
                  <a:gd fmla="*/ 1092027 w 1254872" name="connsiteX49"/>
                  <a:gd fmla="*/ 321336 h 1254872" name="connsiteY49"/>
                  <a:gd fmla="*/ 1057709 w 1254872" name="connsiteX50"/>
                  <a:gd fmla="*/ 300502 h 1254872" name="connsiteY50"/>
                  <a:gd fmla="*/ 154267 w 1254872" name="connsiteX51"/>
                  <a:gd fmla="*/ 300096 h 1254872" name="connsiteY51"/>
                  <a:gd fmla="*/ 196990 w 1254872" name="connsiteX52"/>
                  <a:gd fmla="*/ 300096 h 1254872" name="connsiteY52"/>
                  <a:gd fmla="*/ 190060 w 1254872" name="connsiteX53"/>
                  <a:gd fmla="*/ 302869 h 1254872" name="connsiteY53"/>
                  <a:gd fmla="*/ 154559 w 1254872" name="connsiteX54"/>
                  <a:gd fmla="*/ 341222 h 1254872" name="connsiteY54"/>
                  <a:gd fmla="*/ 154267 w 1254872" name="connsiteX55"/>
                  <a:gd fmla="*/ 342098 h 1254872" name="connsiteY55"/>
                  <a:gd fmla="*/ 199527 w 1254872" name="connsiteX56"/>
                  <a:gd fmla="*/ 299081 h 1254872" name="connsiteY56"/>
                  <a:gd fmla="*/ 1055342 w 1254872" name="connsiteX57"/>
                  <a:gd fmla="*/ 299081 h 1254872" name="connsiteY57"/>
                  <a:gd fmla="*/ 1057033 w 1254872" name="connsiteX58"/>
                  <a:gd fmla="*/ 300096 h 1254872" name="connsiteY58"/>
                  <a:gd fmla="*/ 196990 w 1254872" name="connsiteX59"/>
                  <a:gd fmla="*/ 300096 h 1254872" name="connsiteY59"/>
                  <a:gd fmla="*/ 150624 w 1254872" name="connsiteX60"/>
                  <a:gd fmla="*/ 297057 h 1254872" name="connsiteY60"/>
                  <a:gd fmla="*/ 150624 w 1254872" name="connsiteX61"/>
                  <a:gd fmla="*/ 954775 h 1254872" name="connsiteY61"/>
                  <a:gd fmla="*/ 154267 w 1254872" name="connsiteX62"/>
                  <a:gd fmla="*/ 954775 h 1254872" name="connsiteY62"/>
                  <a:gd fmla="*/ 154267 w 1254872" name="connsiteX63"/>
                  <a:gd fmla="*/ 957814 h 1254872" name="connsiteY63"/>
                  <a:gd fmla="*/ 1104247 w 1254872" name="connsiteX64"/>
                  <a:gd fmla="*/ 957814 h 1254872" name="connsiteY64"/>
                  <a:gd fmla="*/ 1104247 w 1254872" name="connsiteX65"/>
                  <a:gd fmla="*/ 300096 h 1254872" name="connsiteY65"/>
                  <a:gd fmla="*/ 1100604 w 1254872" name="connsiteX66"/>
                  <a:gd fmla="*/ 300096 h 1254872" name="connsiteY66"/>
                  <a:gd fmla="*/ 1100604 w 1254872" name="connsiteX67"/>
                  <a:gd fmla="*/ 297057 h 1254872" name="connsiteY67"/>
                  <a:gd fmla="*/ 627436 w 1254872" name="connsiteX68"/>
                  <a:gd fmla="*/ 0 h 1254872" name="connsiteY68"/>
                  <a:gd fmla="*/ 1254872 w 1254872" name="connsiteX69"/>
                  <a:gd fmla="*/ 627436 h 1254872" name="connsiteY69"/>
                  <a:gd fmla="*/ 627436 w 1254872" name="connsiteX70"/>
                  <a:gd fmla="*/ 1254872 h 1254872" name="connsiteY70"/>
                  <a:gd fmla="*/ 0 w 1254872" name="connsiteX71"/>
                  <a:gd fmla="*/ 627436 h 1254872" name="connsiteY71"/>
                  <a:gd fmla="*/ 627436 w 1254872" name="connsiteX72"/>
                  <a:gd fmla="*/ 0 h 1254872" name="connsiteY72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</a:cxnLst>
                <a:rect b="b" l="l" r="r" t="t"/>
                <a:pathLst>
                  <a:path h="1254872" w="1254872">
                    <a:moveTo>
                      <a:pt x="204849" y="954775"/>
                    </a:moveTo>
                    <a:lnTo>
                      <a:pt x="1049496" y="954775"/>
                    </a:lnTo>
                    <a:lnTo>
                      <a:pt x="1044455" y="956294"/>
                    </a:lnTo>
                    <a:cubicBezTo>
                      <a:pt x="894877" y="956294"/>
                      <a:pt x="745772" y="956294"/>
                      <a:pt x="596194" y="956294"/>
                    </a:cubicBezTo>
                    <a:cubicBezTo>
                      <a:pt x="466496" y="956294"/>
                      <a:pt x="337272" y="956294"/>
                      <a:pt x="208047" y="955821"/>
                    </a:cubicBezTo>
                    <a:close/>
                    <a:moveTo>
                      <a:pt x="1100604" y="915172"/>
                    </a:moveTo>
                    <a:lnTo>
                      <a:pt x="1100604" y="954775"/>
                    </a:lnTo>
                    <a:lnTo>
                      <a:pt x="1049496" y="954775"/>
                    </a:lnTo>
                    <a:lnTo>
                      <a:pt x="1081377" y="945167"/>
                    </a:lnTo>
                    <a:close/>
                    <a:moveTo>
                      <a:pt x="154267" y="913511"/>
                    </a:moveTo>
                    <a:lnTo>
                      <a:pt x="154559" y="914153"/>
                    </a:lnTo>
                    <a:cubicBezTo>
                      <a:pt x="157872" y="926938"/>
                      <a:pt x="164499" y="937355"/>
                      <a:pt x="173670" y="944576"/>
                    </a:cubicBezTo>
                    <a:lnTo>
                      <a:pt x="204849" y="954775"/>
                    </a:lnTo>
                    <a:lnTo>
                      <a:pt x="154267" y="954775"/>
                    </a:lnTo>
                    <a:close/>
                    <a:moveTo>
                      <a:pt x="496544" y="653941"/>
                    </a:moveTo>
                    <a:cubicBezTo>
                      <a:pt x="510742" y="667674"/>
                      <a:pt x="523992" y="680461"/>
                      <a:pt x="537716" y="693247"/>
                    </a:cubicBezTo>
                    <a:cubicBezTo>
                      <a:pt x="593086" y="746759"/>
                      <a:pt x="667384" y="746285"/>
                      <a:pt x="722754" y="692773"/>
                    </a:cubicBezTo>
                    <a:cubicBezTo>
                      <a:pt x="736004" y="679987"/>
                      <a:pt x="749255" y="667674"/>
                      <a:pt x="763452" y="653941"/>
                    </a:cubicBezTo>
                    <a:cubicBezTo>
                      <a:pt x="856208" y="742970"/>
                      <a:pt x="948490" y="831526"/>
                      <a:pt x="1042665" y="921975"/>
                    </a:cubicBezTo>
                    <a:cubicBezTo>
                      <a:pt x="766765" y="921975"/>
                      <a:pt x="493232" y="921975"/>
                      <a:pt x="216859" y="921975"/>
                    </a:cubicBezTo>
                    <a:cubicBezTo>
                      <a:pt x="311034" y="831999"/>
                      <a:pt x="403316" y="743444"/>
                      <a:pt x="496544" y="653941"/>
                    </a:cubicBezTo>
                    <a:close/>
                    <a:moveTo>
                      <a:pt x="1068913" y="361174"/>
                    </a:moveTo>
                    <a:cubicBezTo>
                      <a:pt x="1068913" y="541137"/>
                      <a:pt x="1068913" y="718258"/>
                      <a:pt x="1068913" y="897747"/>
                    </a:cubicBezTo>
                    <a:cubicBezTo>
                      <a:pt x="974742" y="807766"/>
                      <a:pt x="882463" y="719205"/>
                      <a:pt x="788765" y="629698"/>
                    </a:cubicBezTo>
                    <a:cubicBezTo>
                      <a:pt x="881990" y="540190"/>
                      <a:pt x="974742" y="451629"/>
                      <a:pt x="1068913" y="361174"/>
                    </a:cubicBezTo>
                    <a:close/>
                    <a:moveTo>
                      <a:pt x="190611" y="361174"/>
                    </a:moveTo>
                    <a:cubicBezTo>
                      <a:pt x="284782" y="451161"/>
                      <a:pt x="377061" y="539726"/>
                      <a:pt x="470759" y="629713"/>
                    </a:cubicBezTo>
                    <a:cubicBezTo>
                      <a:pt x="377534" y="719226"/>
                      <a:pt x="284782" y="807791"/>
                      <a:pt x="190611" y="898251"/>
                    </a:cubicBezTo>
                    <a:cubicBezTo>
                      <a:pt x="190611" y="718278"/>
                      <a:pt x="190611" y="541147"/>
                      <a:pt x="190611" y="361174"/>
                    </a:cubicBezTo>
                    <a:close/>
                    <a:moveTo>
                      <a:pt x="1100604" y="354457"/>
                    </a:moveTo>
                    <a:lnTo>
                      <a:pt x="1102204" y="360636"/>
                    </a:lnTo>
                    <a:cubicBezTo>
                      <a:pt x="1102677" y="540564"/>
                      <a:pt x="1102677" y="720020"/>
                      <a:pt x="1102204" y="899948"/>
                    </a:cubicBezTo>
                    <a:cubicBezTo>
                      <a:pt x="1102204" y="904683"/>
                      <a:pt x="1102204" y="909892"/>
                      <a:pt x="1101257" y="914153"/>
                    </a:cubicBezTo>
                    <a:lnTo>
                      <a:pt x="1100604" y="915172"/>
                    </a:lnTo>
                    <a:close/>
                    <a:moveTo>
                      <a:pt x="154267" y="342098"/>
                    </a:moveTo>
                    <a:lnTo>
                      <a:pt x="154267" y="913511"/>
                    </a:lnTo>
                    <a:lnTo>
                      <a:pt x="152192" y="908945"/>
                    </a:lnTo>
                    <a:cubicBezTo>
                      <a:pt x="152192" y="721914"/>
                      <a:pt x="152192" y="535356"/>
                      <a:pt x="152192" y="348325"/>
                    </a:cubicBezTo>
                    <a:close/>
                    <a:moveTo>
                      <a:pt x="217364" y="336440"/>
                    </a:moveTo>
                    <a:cubicBezTo>
                      <a:pt x="493243" y="336440"/>
                      <a:pt x="766755" y="336440"/>
                      <a:pt x="1042161" y="336440"/>
                    </a:cubicBezTo>
                    <a:cubicBezTo>
                      <a:pt x="1039322" y="339757"/>
                      <a:pt x="1037429" y="342126"/>
                      <a:pt x="1035536" y="344495"/>
                    </a:cubicBezTo>
                    <a:cubicBezTo>
                      <a:pt x="921967" y="453012"/>
                      <a:pt x="808398" y="562001"/>
                      <a:pt x="694828" y="670517"/>
                    </a:cubicBezTo>
                    <a:cubicBezTo>
                      <a:pt x="656025" y="707952"/>
                      <a:pt x="602553" y="707004"/>
                      <a:pt x="562804" y="668621"/>
                    </a:cubicBezTo>
                    <a:cubicBezTo>
                      <a:pt x="510751" y="618865"/>
                      <a:pt x="458699" y="569109"/>
                      <a:pt x="407119" y="519353"/>
                    </a:cubicBezTo>
                    <a:cubicBezTo>
                      <a:pt x="346549" y="461067"/>
                      <a:pt x="285979" y="403256"/>
                      <a:pt x="225408" y="344969"/>
                    </a:cubicBezTo>
                    <a:cubicBezTo>
                      <a:pt x="223042" y="342600"/>
                      <a:pt x="221149" y="340705"/>
                      <a:pt x="217364" y="336440"/>
                    </a:cubicBezTo>
                    <a:close/>
                    <a:moveTo>
                      <a:pt x="1057033" y="300096"/>
                    </a:moveTo>
                    <a:lnTo>
                      <a:pt x="1100604" y="300096"/>
                    </a:lnTo>
                    <a:lnTo>
                      <a:pt x="1100604" y="354457"/>
                    </a:lnTo>
                    <a:lnTo>
                      <a:pt x="1092027" y="321336"/>
                    </a:lnTo>
                    <a:cubicBezTo>
                      <a:pt x="1084927" y="311747"/>
                      <a:pt x="1073803" y="305237"/>
                      <a:pt x="1057709" y="300502"/>
                    </a:cubicBezTo>
                    <a:close/>
                    <a:moveTo>
                      <a:pt x="154267" y="300096"/>
                    </a:moveTo>
                    <a:lnTo>
                      <a:pt x="196990" y="300096"/>
                    </a:lnTo>
                    <a:lnTo>
                      <a:pt x="190060" y="302869"/>
                    </a:lnTo>
                    <a:cubicBezTo>
                      <a:pt x="171600" y="309025"/>
                      <a:pt x="159766" y="322283"/>
                      <a:pt x="154559" y="341222"/>
                    </a:cubicBezTo>
                    <a:lnTo>
                      <a:pt x="154267" y="342098"/>
                    </a:lnTo>
                    <a:close/>
                    <a:moveTo>
                      <a:pt x="199527" y="299081"/>
                    </a:moveTo>
                    <a:cubicBezTo>
                      <a:pt x="484957" y="299081"/>
                      <a:pt x="769913" y="299081"/>
                      <a:pt x="1055342" y="299081"/>
                    </a:cubicBezTo>
                    <a:lnTo>
                      <a:pt x="1057033" y="300096"/>
                    </a:lnTo>
                    <a:lnTo>
                      <a:pt x="196990" y="300096"/>
                    </a:lnTo>
                    <a:close/>
                    <a:moveTo>
                      <a:pt x="150624" y="297057"/>
                    </a:moveTo>
                    <a:lnTo>
                      <a:pt x="150624" y="954775"/>
                    </a:lnTo>
                    <a:lnTo>
                      <a:pt x="154267" y="954775"/>
                    </a:lnTo>
                    <a:lnTo>
                      <a:pt x="154267" y="957814"/>
                    </a:lnTo>
                    <a:lnTo>
                      <a:pt x="1104247" y="957814"/>
                    </a:lnTo>
                    <a:lnTo>
                      <a:pt x="1104247" y="300096"/>
                    </a:lnTo>
                    <a:lnTo>
                      <a:pt x="1100604" y="300096"/>
                    </a:lnTo>
                    <a:lnTo>
                      <a:pt x="1100604" y="297057"/>
                    </a:lnTo>
                    <a:close/>
                    <a:moveTo>
                      <a:pt x="627436" y="0"/>
                    </a:moveTo>
                    <a:cubicBezTo>
                      <a:pt x="973959" y="0"/>
                      <a:pt x="1254872" y="280913"/>
                      <a:pt x="1254872" y="627436"/>
                    </a:cubicBezTo>
                    <a:cubicBezTo>
                      <a:pt x="1254872" y="973959"/>
                      <a:pt x="973959" y="1254872"/>
                      <a:pt x="627436" y="1254872"/>
                    </a:cubicBezTo>
                    <a:cubicBezTo>
                      <a:pt x="280913" y="1254872"/>
                      <a:pt x="0" y="973959"/>
                      <a:pt x="0" y="627436"/>
                    </a:cubicBezTo>
                    <a:cubicBezTo>
                      <a:pt x="0" y="280913"/>
                      <a:pt x="280913" y="0"/>
                      <a:pt x="627436" y="0"/>
                    </a:cubicBezTo>
                    <a:close/>
                  </a:path>
                </a:pathLst>
              </a:cu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  <a:noAutofit/>
              </a:bodyPr>
              <a:lstStyle/>
              <a:p>
                <a:endParaRPr altLang="en-US" lang="zh-CN"/>
              </a:p>
            </p:txBody>
          </p:sp>
          <p:sp>
            <p:nvSpPr>
              <p:cNvPr id="32" name="文本框 31"/>
              <p:cNvSpPr txBox="1"/>
              <p:nvPr/>
            </p:nvSpPr>
            <p:spPr>
              <a:xfrm>
                <a:off x="6615309" y="4426842"/>
                <a:ext cx="2078729" cy="225556"/>
              </a:xfrm>
              <a:prstGeom prst="rect">
                <a:avLst/>
              </a:prstGeom>
              <a:noFill/>
            </p:spPr>
            <p:txBody>
              <a:bodyPr rtlCol="0" wrap="square">
                <a:spAutoFit/>
              </a:bodyPr>
              <a:lstStyle>
                <a:defPPr>
                  <a:defRPr lang="zh-CN"/>
                </a:defPPr>
                <a:lvl1pPr algn="r">
                  <a:defRPr sz="1400">
                    <a:latin charset="-122" pitchFamily="50" typeface="造字工房悦黑体验版纤细体"/>
                    <a:ea charset="-122" pitchFamily="50" typeface="造字工房悦黑体验版纤细体"/>
                  </a:defRPr>
                </a:lvl1pPr>
              </a:lstStyle>
              <a:p>
                <a:pPr algn="l"/>
                <a:r>
                  <a:rPr altLang="zh-CN" lang="en-US" smtClean="0"/>
                  <a:t>xingming2020@Hotmail.com</a:t>
                </a:r>
              </a:p>
            </p:txBody>
          </p:sp>
        </p:grpSp>
      </p:grpSp>
    </p:spTree>
    <p:extLst>
      <p:ext uri="{BB962C8B-B14F-4D97-AF65-F5344CB8AC3E}">
        <p14:creationId val="679604095"/>
      </p:ext>
    </p:extLst>
  </p:cSld>
  <p:clrMapOvr>
    <a:masterClrMapping/>
  </p:clrMapOvr>
  <p:transition/>
  <p:timing/>
</p:sld>
</file>

<file path=ppt/slides/slide5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8" name="组合 7"/>
          <p:cNvGrpSpPr/>
          <p:nvPr/>
        </p:nvGrpSpPr>
        <p:grpSpPr>
          <a:xfrm>
            <a:off x="1048946" y="2559261"/>
            <a:ext cx="10043961" cy="2493477"/>
            <a:chOff x="1048943" y="2559259"/>
            <a:chExt cx="10043962" cy="2493476"/>
          </a:xfrm>
        </p:grpSpPr>
        <p:sp>
          <p:nvSpPr>
            <p:cNvPr id="3" name="矩形 2"/>
            <p:cNvSpPr/>
            <p:nvPr/>
          </p:nvSpPr>
          <p:spPr>
            <a:xfrm>
              <a:off x="1528996" y="3051945"/>
              <a:ext cx="9323882" cy="146304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altLang="en-US" lang="zh-CN" sz="2000">
                  <a:solidFill>
                    <a:schemeClr val="tx1">
                      <a:lumMod val="85000"/>
                      <a:lumOff val="15000"/>
                    </a:schemeClr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本设计作品中所使用的图片来源于以下网站（图片链接见本页备注），以下网站均有声明：图片为免费无版权图片，并且可以供个人和商业使用，如需确认版权情况，可查看该网站图片版权声明。</a:t>
              </a:r>
            </a:p>
          </p:txBody>
        </p:sp>
        <p:sp>
          <p:nvSpPr>
            <p:cNvPr id="6" name="任意多边形 5"/>
            <p:cNvSpPr/>
            <p:nvPr/>
          </p:nvSpPr>
          <p:spPr>
            <a:xfrm>
              <a:off x="1048943" y="2559259"/>
              <a:ext cx="480053" cy="985372"/>
            </a:xfrm>
            <a:custGeom>
              <a:rect b="b" l="l" r="r" t="t"/>
              <a:pathLst>
                <a:path h="1332086" w="648965">
                  <a:moveTo>
                    <a:pt x="597731" y="0"/>
                  </a:moveTo>
                  <a:lnTo>
                    <a:pt x="597731" y="273248"/>
                  </a:lnTo>
                  <a:cubicBezTo>
                    <a:pt x="461107" y="341560"/>
                    <a:pt x="387102" y="426950"/>
                    <a:pt x="375717" y="529419"/>
                  </a:cubicBezTo>
                  <a:lnTo>
                    <a:pt x="375717" y="648965"/>
                  </a:lnTo>
                  <a:lnTo>
                    <a:pt x="648965" y="648965"/>
                  </a:lnTo>
                  <a:lnTo>
                    <a:pt x="648965" y="1332086"/>
                  </a:lnTo>
                  <a:lnTo>
                    <a:pt x="0" y="1332086"/>
                  </a:lnTo>
                  <a:lnTo>
                    <a:pt x="0" y="700199"/>
                  </a:lnTo>
                  <a:cubicBezTo>
                    <a:pt x="56927" y="301711"/>
                    <a:pt x="256170" y="68312"/>
                    <a:pt x="597731" y="0"/>
                  </a:cubicBezTo>
                  <a:close/>
                </a:path>
              </a:pathLst>
            </a:custGeom>
            <a:solidFill>
              <a:srgbClr val="304044"/>
            </a:solidFill>
            <a:ln>
              <a:noFill/>
            </a:ln>
            <a:effectLst>
              <a:outerShdw algn="tl" blurRad="50800" dir="2700000" dist="381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 sz="1600"/>
            </a:p>
          </p:txBody>
        </p:sp>
        <p:sp>
          <p:nvSpPr>
            <p:cNvPr id="7" name="任意多边形 6"/>
            <p:cNvSpPr/>
            <p:nvPr/>
          </p:nvSpPr>
          <p:spPr>
            <a:xfrm rot="10800000">
              <a:off x="10612852" y="4067364"/>
              <a:ext cx="480053" cy="985371"/>
            </a:xfrm>
            <a:custGeom>
              <a:rect b="b" l="l" r="r" t="t"/>
              <a:pathLst>
                <a:path h="1332086" w="648965">
                  <a:moveTo>
                    <a:pt x="597731" y="0"/>
                  </a:moveTo>
                  <a:lnTo>
                    <a:pt x="597731" y="273248"/>
                  </a:lnTo>
                  <a:cubicBezTo>
                    <a:pt x="461107" y="341560"/>
                    <a:pt x="387102" y="426950"/>
                    <a:pt x="375717" y="529419"/>
                  </a:cubicBezTo>
                  <a:lnTo>
                    <a:pt x="375717" y="648965"/>
                  </a:lnTo>
                  <a:lnTo>
                    <a:pt x="648965" y="648965"/>
                  </a:lnTo>
                  <a:lnTo>
                    <a:pt x="648965" y="1332086"/>
                  </a:lnTo>
                  <a:lnTo>
                    <a:pt x="0" y="1332086"/>
                  </a:lnTo>
                  <a:lnTo>
                    <a:pt x="0" y="700199"/>
                  </a:lnTo>
                  <a:cubicBezTo>
                    <a:pt x="56927" y="301711"/>
                    <a:pt x="256170" y="68312"/>
                    <a:pt x="597731" y="0"/>
                  </a:cubicBezTo>
                  <a:close/>
                </a:path>
              </a:pathLst>
            </a:custGeom>
            <a:solidFill>
              <a:srgbClr val="304044"/>
            </a:solidFill>
            <a:ln>
              <a:noFill/>
            </a:ln>
            <a:effectLst>
              <a:outerShdw algn="tl" blurRad="50800" dir="2700000" dist="381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 sz="1600"/>
            </a:p>
          </p:txBody>
        </p:sp>
      </p:grpSp>
      <p:grpSp>
        <p:nvGrpSpPr>
          <p:cNvPr id="9" name="组合 8"/>
          <p:cNvGrpSpPr/>
          <p:nvPr/>
        </p:nvGrpSpPr>
        <p:grpSpPr>
          <a:xfrm>
            <a:off x="2262707" y="516193"/>
            <a:ext cx="7477465" cy="1057299"/>
            <a:chOff x="3063794" y="1438"/>
            <a:chExt cx="3016410" cy="426514"/>
          </a:xfrm>
        </p:grpSpPr>
        <p:sp>
          <p:nvSpPr>
            <p:cNvPr id="10" name="等腰三角形 9"/>
            <p:cNvSpPr/>
            <p:nvPr/>
          </p:nvSpPr>
          <p:spPr>
            <a:xfrm rot="10800000">
              <a:off x="4468317" y="195211"/>
              <a:ext cx="207364" cy="232741"/>
            </a:xfrm>
            <a:prstGeom prst="triangle">
              <a:avLst>
                <a:gd fmla="val 48229" name="adj"/>
              </a:avLst>
            </a:prstGeom>
            <a:solidFill>
              <a:srgbClr val="30404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 sz="4800">
                <a:solidFill>
                  <a:sysClr lastClr="000000" val="windowText"/>
                </a:solidFill>
              </a:endParaRPr>
            </a:p>
          </p:txBody>
        </p:sp>
        <p:sp>
          <p:nvSpPr>
            <p:cNvPr id="12" name="文本框 11"/>
            <p:cNvSpPr txBox="1"/>
            <p:nvPr/>
          </p:nvSpPr>
          <p:spPr>
            <a:xfrm>
              <a:off x="3063794" y="1438"/>
              <a:ext cx="3016410" cy="307390"/>
            </a:xfrm>
            <a:prstGeom prst="rect">
              <a:avLst/>
            </a:prstGeom>
            <a:solidFill>
              <a:srgbClr val="304044"/>
            </a:solidFill>
          </p:spPr>
          <p:txBody>
            <a:bodyPr rtlCol="0" wrap="square">
              <a:spAutoFit/>
            </a:bodyPr>
            <a:lstStyle/>
            <a:p>
              <a:pPr algn="ctr"/>
              <a:r>
                <a:rPr altLang="en-US" b="1" lang="zh-CN" spc="300" sz="4400">
                  <a:solidFill>
                    <a:schemeClr val="bg1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商业图片使用说明</a:t>
              </a:r>
            </a:p>
          </p:txBody>
        </p:sp>
      </p:grpSp>
    </p:spTree>
    <p:extLst>
      <p:ext uri="{BB962C8B-B14F-4D97-AF65-F5344CB8AC3E}">
        <p14:creationId val="1492188847"/>
      </p:ext>
    </p:extLst>
  </p:cSld>
  <p:clrMapOvr>
    <a:masterClrMapping/>
  </p:clrMapOvr>
  <mc:AlternateContent>
    <mc:Choice Requires="p15">
      <p:transition p14:dur="1250" spd="slow">
        <p15:prstTrans prst="airplane"/>
      </p:transition>
    </mc:Choice>
    <mc:Fallback>
      <p:transition spd="slow">
        <p:fade/>
      </p:transition>
    </mc:Fallback>
  </mc:AlternateContent>
  <p:timing/>
</p:sld>
</file>

<file path=ppt/tags/tag1.xml><?xml version="1.0" encoding="utf-8"?>
<p:tagLst xmlns:p="http://schemas.openxmlformats.org/presentationml/2006/main">
  <p:tag name="AS_NET" val="4.0.30319.42000"/>
  <p:tag name="AS_OS" val="Microsoft Windows NT 6.2.9200.0"/>
  <p:tag name="AS_RELEASE_DATE" val="2020.04.14"/>
  <p:tag name="AS_TITLE" val="Aspose.Slides for .NET 4.0 Client Profile"/>
  <p:tag name="AS_VERSION" val="20.4"/>
</p:tagLst>
</file>

<file path=ppt/theme/theme1.xml><?xml version="1.0" encoding="utf-8"?>
<a:theme xmlns:r="http://schemas.openxmlformats.org/officeDocument/2006/relationships" xmlns:a="http://schemas.openxmlformats.org/drawingml/2006/main" name="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id="{62F939B6-93AF-4DB8-9C6B-D6C7DFDC589F}" name="Office Theme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 panose="020f03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id="{62F939B6-93AF-4DB8-9C6B-D6C7DFDC589F}" name="Office Theme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id="{62F939B6-93AF-4DB8-9C6B-D6C7DFDC589F}" name="Office Theme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>Sky123.Org</Company>
  <PresentationFormat>宽屏</PresentationFormat>
  <Paragraphs>36</Paragraphs>
  <Slides>5</Slides>
  <Notes>1</Notes>
  <TotalTime>2698</TotalTime>
  <HiddenSlides>0</HiddenSlides>
  <MMClips>0</MMClips>
  <ScaleCrop>0</ScaleCrop>
  <HeadingPairs>
    <vt:vector baseType="variant" size="6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baseType="lpstr" size="14">
      <vt:lpstr>Arial</vt:lpstr>
      <vt:lpstr>Calibri Light</vt:lpstr>
      <vt:lpstr>Calibri</vt:lpstr>
      <vt:lpstr>Cordia New</vt:lpstr>
      <vt:lpstr>晴圆</vt:lpstr>
      <vt:lpstr>造字工房悦黑体验版纤细体</vt:lpstr>
      <vt:lpstr>Century Gothic</vt:lpstr>
      <vt:lpstr>微软雅黑</vt:lpstr>
      <vt:lpstr>Office 主题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0</LinksUpToDate>
  <SharedDoc>0</SharedDoc>
  <HyperlinksChanged>0</HyperlinksChanged>
  <Application>Aspose.Slides for .NET</Application>
  <AppVersion>20.0400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2015-08-03T11:55:50Z</dcterms:created>
  <cp:lastModifiedBy>Administrator</cp:lastModifiedBy>
  <dcterms:modified xsi:type="dcterms:W3CDTF">2021-08-20T11:01:21Z</dcterms:modified>
  <cp:revision>120</cp:revision>
  <dc:title>PowerPoint 演示文稿</dc:title>
</cp:coreProperties>
</file>