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2" r:id="rId2"/>
  </p:sldMasterIdLst>
  <p:notesMasterIdLst>
    <p:notesMasterId r:id="rId3"/>
  </p:notesMasterIdLst>
  <p:sldIdLst>
    <p:sldId id="562" r:id="rId4"/>
    <p:sldId id="563" r:id="rId5"/>
    <p:sldId id="564" r:id="rId6"/>
    <p:sldId id="565" r:id="rId7"/>
    <p:sldId id="586" r:id="rId8"/>
    <p:sldId id="522" r:id="rId9"/>
    <p:sldId id="587" r:id="rId10"/>
    <p:sldId id="588" r:id="rId11"/>
    <p:sldId id="590" r:id="rId12"/>
    <p:sldId id="589" r:id="rId13"/>
    <p:sldId id="591" r:id="rId14"/>
    <p:sldId id="592" r:id="rId15"/>
    <p:sldId id="593" r:id="rId16"/>
    <p:sldId id="594" r:id="rId17"/>
    <p:sldId id="595" r:id="rId18"/>
    <p:sldId id="596" r:id="rId19"/>
    <p:sldId id="597" r:id="rId20"/>
    <p:sldId id="598" r:id="rId21"/>
    <p:sldId id="599" r:id="rId22"/>
    <p:sldId id="600" r:id="rId23"/>
    <p:sldId id="601" r:id="rId24"/>
    <p:sldId id="623" r:id="rId25"/>
    <p:sldId id="603" r:id="rId26"/>
    <p:sldId id="605" r:id="rId27"/>
    <p:sldId id="606" r:id="rId28"/>
    <p:sldId id="607" r:id="rId29"/>
    <p:sldId id="608" r:id="rId30"/>
    <p:sldId id="602" r:id="rId31"/>
    <p:sldId id="609" r:id="rId32"/>
    <p:sldId id="610" r:id="rId33"/>
    <p:sldId id="611" r:id="rId34"/>
    <p:sldId id="612" r:id="rId35"/>
    <p:sldId id="613" r:id="rId36"/>
    <p:sldId id="614" r:id="rId37"/>
    <p:sldId id="615" r:id="rId38"/>
    <p:sldId id="620" r:id="rId39"/>
    <p:sldId id="621" r:id="rId40"/>
    <p:sldId id="622" r:id="rId41"/>
    <p:sldId id="552" r:id="rId42"/>
  </p:sldIdLst>
  <p:sldSz cx="12190413" cy="6859588"/>
  <p:notesSz cx="6858000" cy="9144000"/>
  <p:custDataLst>
    <p:tags r:id="rId43"/>
  </p:custDataLst>
  <p:defaultTextStyle>
    <a:defPPr>
      <a:defRPr lang="zh-CN"/>
    </a:defPPr>
    <a:lvl1pPr marL="0" algn="l" defTabSz="1218753" rtl="0" eaLnBrk="1" latinLnBrk="0" hangingPunct="1">
      <a:defRPr sz="2400" kern="1200">
        <a:solidFill>
          <a:schemeClr val="tx1"/>
        </a:solidFill>
        <a:latin typeface="+mn-lt"/>
        <a:ea typeface="+mn-ea"/>
        <a:cs typeface="+mn-cs"/>
      </a:defRPr>
    </a:lvl1pPr>
    <a:lvl2pPr marL="609377" algn="l" defTabSz="1218753" rtl="0" eaLnBrk="1" latinLnBrk="0" hangingPunct="1">
      <a:defRPr sz="2400" kern="1200">
        <a:solidFill>
          <a:schemeClr val="tx1"/>
        </a:solidFill>
        <a:latin typeface="+mn-lt"/>
        <a:ea typeface="+mn-ea"/>
        <a:cs typeface="+mn-cs"/>
      </a:defRPr>
    </a:lvl2pPr>
    <a:lvl3pPr marL="1218753" algn="l" defTabSz="1218753" rtl="0" eaLnBrk="1" latinLnBrk="0" hangingPunct="1">
      <a:defRPr sz="2400" kern="1200">
        <a:solidFill>
          <a:schemeClr val="tx1"/>
        </a:solidFill>
        <a:latin typeface="+mn-lt"/>
        <a:ea typeface="+mn-ea"/>
        <a:cs typeface="+mn-cs"/>
      </a:defRPr>
    </a:lvl3pPr>
    <a:lvl4pPr marL="1828127" algn="l" defTabSz="1218753" rtl="0" eaLnBrk="1" latinLnBrk="0" hangingPunct="1">
      <a:defRPr sz="2400" kern="1200">
        <a:solidFill>
          <a:schemeClr val="tx1"/>
        </a:solidFill>
        <a:latin typeface="+mn-lt"/>
        <a:ea typeface="+mn-ea"/>
        <a:cs typeface="+mn-cs"/>
      </a:defRPr>
    </a:lvl4pPr>
    <a:lvl5pPr marL="2437504" algn="l" defTabSz="1218753" rtl="0" eaLnBrk="1" latinLnBrk="0" hangingPunct="1">
      <a:defRPr sz="2400" kern="1200">
        <a:solidFill>
          <a:schemeClr val="tx1"/>
        </a:solidFill>
        <a:latin typeface="+mn-lt"/>
        <a:ea typeface="+mn-ea"/>
        <a:cs typeface="+mn-cs"/>
      </a:defRPr>
    </a:lvl5pPr>
    <a:lvl6pPr marL="3046880" algn="l" defTabSz="1218753" rtl="0" eaLnBrk="1" latinLnBrk="0" hangingPunct="1">
      <a:defRPr sz="2400" kern="1200">
        <a:solidFill>
          <a:schemeClr val="tx1"/>
        </a:solidFill>
        <a:latin typeface="+mn-lt"/>
        <a:ea typeface="+mn-ea"/>
        <a:cs typeface="+mn-cs"/>
      </a:defRPr>
    </a:lvl6pPr>
    <a:lvl7pPr marL="3656257" algn="l" defTabSz="1218753" rtl="0" eaLnBrk="1" latinLnBrk="0" hangingPunct="1">
      <a:defRPr sz="2400" kern="1200">
        <a:solidFill>
          <a:schemeClr val="tx1"/>
        </a:solidFill>
        <a:latin typeface="+mn-lt"/>
        <a:ea typeface="+mn-ea"/>
        <a:cs typeface="+mn-cs"/>
      </a:defRPr>
    </a:lvl7pPr>
    <a:lvl8pPr marL="4265631" algn="l" defTabSz="1218753" rtl="0" eaLnBrk="1" latinLnBrk="0" hangingPunct="1">
      <a:defRPr sz="2400" kern="1200">
        <a:solidFill>
          <a:schemeClr val="tx1"/>
        </a:solidFill>
        <a:latin typeface="+mn-lt"/>
        <a:ea typeface="+mn-ea"/>
        <a:cs typeface="+mn-cs"/>
      </a:defRPr>
    </a:lvl8pPr>
    <a:lvl9pPr marL="4875007" algn="l" defTabSz="121875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618" userDrawn="1">
          <p15:clr>
            <a:srgbClr val="A4A3A4"/>
          </p15:clr>
        </p15:guide>
        <p15:guide id="4" pos="5738" userDrawn="1">
          <p15:clr>
            <a:srgbClr val="A4A3A4"/>
          </p15:clr>
        </p15:guide>
        <p15:guide id="5" orient="horz" pos="2799" userDrawn="1">
          <p15:clr>
            <a:srgbClr val="A4A3A4"/>
          </p15:clr>
        </p15:guide>
        <p15:guide id="6" pos="5759" userDrawn="1">
          <p15:clr>
            <a:srgbClr val="A4A3A4"/>
          </p15:clr>
        </p15:guide>
        <p15:guide id="7" pos="3969">
          <p15:clr>
            <a:srgbClr val="A4A3A4"/>
          </p15:clr>
        </p15:guide>
        <p15:guide id="8" pos="3107">
          <p15:clr>
            <a:srgbClr val="A4A3A4"/>
          </p15:clr>
        </p15:guide>
        <p15:guide id="9" orient="horz" pos="2663">
          <p15:clr>
            <a:srgbClr val="A4A3A4"/>
          </p15:clr>
        </p15:guide>
        <p15:guide id="10" pos="3288">
          <p15:clr>
            <a:srgbClr val="A4A3A4"/>
          </p15:clr>
        </p15:guide>
        <p15:guide id="11" orient="horz" pos="3239">
          <p15:clr>
            <a:srgbClr val="A4A3A4"/>
          </p15:clr>
        </p15:guide>
        <p15:guide id="12" orient="horz" pos="2947">
          <p15:clr>
            <a:srgbClr val="A4A3A4"/>
          </p15:clr>
        </p15:guide>
        <p15:guide id="13" orient="horz" pos="3491">
          <p15:clr>
            <a:srgbClr val="A4A3A4"/>
          </p15:clr>
        </p15:guide>
        <p15:guide id="14" orient="horz" pos="3733">
          <p15:clr>
            <a:srgbClr val="A4A3A4"/>
          </p15:clr>
        </p15:guide>
        <p15:guide id="15" orient="horz" pos="3551">
          <p15:clr>
            <a:srgbClr val="A4A3A4"/>
          </p15:clr>
        </p15:guide>
        <p15:guide id="16" orient="horz" pos="4320">
          <p15:clr>
            <a:srgbClr val="A4A3A4"/>
          </p15:clr>
        </p15:guide>
        <p15:guide id="17" pos="3840">
          <p15:clr>
            <a:srgbClr val="A4A3A4"/>
          </p15:clr>
        </p15:guide>
        <p15:guide id="18" pos="4081">
          <p15:clr>
            <a:srgbClr val="A4A3A4"/>
          </p15:clr>
        </p15:guide>
        <p15:guide id="19" pos="3053">
          <p15:clr>
            <a:srgbClr val="A4A3A4"/>
          </p15:clr>
        </p15:guide>
        <p15:guide id="20" pos="4142">
          <p15:clr>
            <a:srgbClr val="A4A3A4"/>
          </p15:clr>
        </p15:guide>
        <p15:guide id="21" pos="66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5317" autoAdjust="0"/>
  </p:normalViewPr>
  <p:slideViewPr>
    <p:cSldViewPr>
      <p:cViewPr varScale="1">
        <p:scale>
          <a:sx n="84" d="100"/>
          <a:sy n="84" d="100"/>
        </p:scale>
        <p:origin x="378" y="96"/>
      </p:cViewPr>
      <p:guideLst>
        <p:guide orient="horz" pos="1620"/>
        <p:guide pos="2880"/>
        <p:guide orient="horz" pos="2618"/>
        <p:guide pos="5738"/>
        <p:guide orient="horz" pos="2799"/>
        <p:guide pos="5759"/>
        <p:guide pos="3969"/>
        <p:guide pos="3107"/>
        <p:guide orient="horz" pos="2663"/>
        <p:guide pos="3288"/>
        <p:guide orient="horz" pos="3239"/>
        <p:guide orient="horz" pos="2947"/>
        <p:guide orient="horz" pos="3491"/>
        <p:guide orient="horz" pos="3733"/>
        <p:guide orient="horz" pos="3551"/>
        <p:guide orient="horz" pos="4320"/>
        <p:guide pos="3840"/>
        <p:guide pos="4081"/>
        <p:guide pos="3053"/>
        <p:guide pos="4142"/>
        <p:guide pos="6622"/>
      </p:guideLst>
    </p:cSldViewPr>
  </p:slid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tags/tag1.xml" Type="http://schemas.openxmlformats.org/officeDocument/2006/relationships/tags"/><Relationship Id="rId44" Target="presProps.xml" Type="http://schemas.openxmlformats.org/officeDocument/2006/relationships/presProps"/><Relationship Id="rId45" Target="viewProps.xml" Type="http://schemas.openxmlformats.org/officeDocument/2006/relationships/viewProps"/><Relationship Id="rId46" Target="theme/theme1.xml" Type="http://schemas.openxmlformats.org/officeDocument/2006/relationships/theme"/><Relationship Id="rId47"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t>2019/6/10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t>‹#›</a:t>
            </a:fld>
            <a:endParaRPr lang="zh-CN" altLang="en-US"/>
          </a:p>
        </p:txBody>
      </p:sp>
    </p:spTree>
    <p:extLst>
      <p:ext uri="{BB962C8B-B14F-4D97-AF65-F5344CB8AC3E}">
        <p14:creationId val="3434103555"/>
      </p:ext>
    </p:extLst>
  </p:cSld>
  <p:clrMap bg1="lt1" tx1="dk1" bg2="lt2" tx2="dk2" accent1="accent1" accent2="accent2" accent3="accent3" accent4="accent4" accent5="accent5" accent6="accent6" hlink="hlink" folHlink="folHlink"/>
  <p:notesStyle>
    <a:lvl1pPr marL="0" algn="l" defTabSz="1218753" rtl="0" eaLnBrk="1" latinLnBrk="0" hangingPunct="1">
      <a:defRPr sz="1600" kern="1200">
        <a:solidFill>
          <a:schemeClr val="tx1"/>
        </a:solidFill>
        <a:latin typeface="+mn-lt"/>
        <a:ea typeface="+mn-ea"/>
        <a:cs typeface="+mn-cs"/>
      </a:defRPr>
    </a:lvl1pPr>
    <a:lvl2pPr marL="609377" algn="l" defTabSz="1218753" rtl="0" eaLnBrk="1" latinLnBrk="0" hangingPunct="1">
      <a:defRPr sz="1600" kern="1200">
        <a:solidFill>
          <a:schemeClr val="tx1"/>
        </a:solidFill>
        <a:latin typeface="+mn-lt"/>
        <a:ea typeface="+mn-ea"/>
        <a:cs typeface="+mn-cs"/>
      </a:defRPr>
    </a:lvl2pPr>
    <a:lvl3pPr marL="1218753" algn="l" defTabSz="1218753" rtl="0" eaLnBrk="1" latinLnBrk="0" hangingPunct="1">
      <a:defRPr sz="1600" kern="1200">
        <a:solidFill>
          <a:schemeClr val="tx1"/>
        </a:solidFill>
        <a:latin typeface="+mn-lt"/>
        <a:ea typeface="+mn-ea"/>
        <a:cs typeface="+mn-cs"/>
      </a:defRPr>
    </a:lvl3pPr>
    <a:lvl4pPr marL="1828127" algn="l" defTabSz="1218753" rtl="0" eaLnBrk="1" latinLnBrk="0" hangingPunct="1">
      <a:defRPr sz="1600" kern="1200">
        <a:solidFill>
          <a:schemeClr val="tx1"/>
        </a:solidFill>
        <a:latin typeface="+mn-lt"/>
        <a:ea typeface="+mn-ea"/>
        <a:cs typeface="+mn-cs"/>
      </a:defRPr>
    </a:lvl4pPr>
    <a:lvl5pPr marL="2437504" algn="l" defTabSz="1218753" rtl="0" eaLnBrk="1" latinLnBrk="0" hangingPunct="1">
      <a:defRPr sz="1600" kern="1200">
        <a:solidFill>
          <a:schemeClr val="tx1"/>
        </a:solidFill>
        <a:latin typeface="+mn-lt"/>
        <a:ea typeface="+mn-ea"/>
        <a:cs typeface="+mn-cs"/>
      </a:defRPr>
    </a:lvl5pPr>
    <a:lvl6pPr marL="3046880" algn="l" defTabSz="1218753" rtl="0" eaLnBrk="1" latinLnBrk="0" hangingPunct="1">
      <a:defRPr sz="1600" kern="1200">
        <a:solidFill>
          <a:schemeClr val="tx1"/>
        </a:solidFill>
        <a:latin typeface="+mn-lt"/>
        <a:ea typeface="+mn-ea"/>
        <a:cs typeface="+mn-cs"/>
      </a:defRPr>
    </a:lvl6pPr>
    <a:lvl7pPr marL="3656257" algn="l" defTabSz="1218753" rtl="0" eaLnBrk="1" latinLnBrk="0" hangingPunct="1">
      <a:defRPr sz="1600" kern="1200">
        <a:solidFill>
          <a:schemeClr val="tx1"/>
        </a:solidFill>
        <a:latin typeface="+mn-lt"/>
        <a:ea typeface="+mn-ea"/>
        <a:cs typeface="+mn-cs"/>
      </a:defRPr>
    </a:lvl7pPr>
    <a:lvl8pPr marL="4265631" algn="l" defTabSz="1218753" rtl="0" eaLnBrk="1" latinLnBrk="0" hangingPunct="1">
      <a:defRPr sz="1600" kern="1200">
        <a:solidFill>
          <a:schemeClr val="tx1"/>
        </a:solidFill>
        <a:latin typeface="+mn-lt"/>
        <a:ea typeface="+mn-ea"/>
        <a:cs typeface="+mn-cs"/>
      </a:defRPr>
    </a:lvl8pPr>
    <a:lvl9pPr marL="4875007" algn="l" defTabSz="121875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984229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900166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900166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900166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9001669"/>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766893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900166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wdp" Type="http://schemas.microsoft.com/office/2007/relationships/hdphoto"/><Relationship Id="rId6"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和内容">
    <p:spTree>
      <p:nvGrpSpPr>
        <p:cNvPr id="1" name=""/>
        <p:cNvGrpSpPr/>
        <p:nvPr/>
      </p:nvGrpSpPr>
      <p:grpSpPr>
        <a:xfrm>
          <a:off x="0" y="0"/>
          <a:ext cx="0" cy="0"/>
        </a:xfrm>
      </p:grpSpPr>
    </p:spTree>
    <p:extLst>
      <p:ext uri="{BB962C8B-B14F-4D97-AF65-F5344CB8AC3E}">
        <p14:creationId val="323630772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和内容">
    <p:spTree>
      <p:nvGrpSpPr>
        <p:cNvPr id="1" name=""/>
        <p:cNvGrpSpPr/>
        <p:nvPr/>
      </p:nvGrpSpPr>
      <p:grpSpPr>
        <a:xfrm>
          <a:off x="0" y="0"/>
          <a:ext cx="0" cy="0"/>
        </a:xfrm>
      </p:grpSpPr>
      <p:sp>
        <p:nvSpPr>
          <p:cNvPr id="3" name="文本占位符 2"/>
          <p:cNvSpPr>
            <a:spLocks noGrp="1"/>
          </p:cNvSpPr>
          <p:nvPr>
            <p:ph type="body" sz="quarter" idx="10" hasCustomPrompt="1"/>
          </p:nvPr>
        </p:nvSpPr>
        <p:spPr>
          <a:xfrm>
            <a:off x="1486694" y="429097"/>
            <a:ext cx="5472608" cy="575867"/>
          </a:xfrm>
          <a:prstGeom prst="rect">
            <a:avLst/>
          </a:prstGeom>
        </p:spPr>
        <p:txBody>
          <a:bodyPr lIns="91426" tIns="45713" rIns="91426" bIns="45713">
            <a:normAutofit/>
          </a:bodyPr>
          <a:lstStyle>
            <a:lvl1pPr marL="0" indent="0">
              <a:buNone/>
              <a:defRPr sz="2400" b="1"/>
            </a:lvl1pPr>
          </a:lstStyle>
          <a:p>
            <a:pPr lvl="0"/>
            <a:r>
              <a:rPr lang="zh-CN" altLang="en-US" smtClean="0"/>
              <a:t>点击添加标题</a:t>
            </a:r>
            <a:endParaRPr lang="zh-CN" altLang="en-US"/>
          </a:p>
        </p:txBody>
      </p:sp>
      <p:sp>
        <p:nvSpPr>
          <p:cNvPr id="33" name="文本框 32"/>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smtClean="0"/>
              <a:t>延时符</a:t>
            </a:r>
            <a:endParaRPr lang="zh-CN" altLang="en-US" sz="3200"/>
          </a:p>
        </p:txBody>
      </p:sp>
      <p:pic>
        <p:nvPicPr>
          <p:cNvPr id="12" name="Picture 2" descr="F:\桌面\党政机关\素材\长城\矢量长城\线稿长城116.png"/>
          <p:cNvPicPr>
            <a:picLocks noChangeAspect="1" noChangeArrowheads="1"/>
          </p:cNvPicPr>
          <p:nvPr userDrawn="1"/>
        </p:nvPicPr>
        <p:blipFill>
          <a:blip r:embed="rId1">
            <a:extLst>
              <a:ext uri="{28A0092B-C50C-407E-A947-70E740481C1C}">
                <a14:useLocalDpi val="0"/>
              </a:ext>
            </a:extLst>
          </a:blip>
          <a:stretch>
            <a:fillRect/>
          </a:stretch>
        </p:blipFill>
        <p:spPr bwMode="auto">
          <a:xfrm>
            <a:off x="6095207" y="271449"/>
            <a:ext cx="6130539" cy="1137236"/>
          </a:xfrm>
          <a:prstGeom prst="rect">
            <a:avLst/>
          </a:prstGeom>
          <a:noFill/>
          <a:extLst>
            <a:ext uri="{909E8E84-426E-40DD-AFC4-6F175D3DCCD1}">
              <a14:hiddenFill>
                <a:solidFill>
                  <a:srgbClr val="FFFFFF"/>
                </a:solidFill>
              </a14:hiddenFill>
            </a:ext>
          </a:extLst>
        </p:spPr>
      </p:pic>
      <p:cxnSp>
        <p:nvCxnSpPr>
          <p:cNvPr id="4" name="直接连接符 3"/>
          <p:cNvCxnSpPr/>
          <p:nvPr userDrawn="1"/>
        </p:nvCxnSpPr>
        <p:spPr>
          <a:xfrm flipH="1">
            <a:off x="550590" y="1408685"/>
            <a:ext cx="11639823"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1" descr="F:\桌面\党政机关\素材\党徽\Nipic_20180988_201509091138025270001.png"/>
          <p:cNvPicPr>
            <a:picLocks noChangeAspect="1" noChangeArrowheads="1"/>
          </p:cNvPicPr>
          <p:nvPr userDrawn="1"/>
        </p:nvPicPr>
        <p:blipFill>
          <a:blip r:embed="rId2">
            <a:extLst>
              <a:ext uri="{28A0092B-C50C-407E-A947-70E740481C1C}">
                <a14:useLocalDpi val="0"/>
              </a:ext>
            </a:extLst>
          </a:blip>
          <a:stretch>
            <a:fillRect/>
          </a:stretch>
        </p:blipFill>
        <p:spPr bwMode="auto">
          <a:xfrm>
            <a:off x="550590" y="453176"/>
            <a:ext cx="909028" cy="744371"/>
          </a:xfrm>
          <a:prstGeom prst="rect">
            <a:avLst/>
          </a:prstGeom>
          <a:noFill/>
          <a:extLst>
            <a:ext uri="{909E8E84-426E-40DD-AFC4-6F175D3DCCD1}">
              <a14:hiddenFill>
                <a:solidFill>
                  <a:srgbClr val="FFFFFF"/>
                </a:solidFill>
              </a14:hiddenFill>
            </a:ext>
          </a:extLst>
        </p:spPr>
      </p:pic>
      <p:pic>
        <p:nvPicPr>
          <p:cNvPr id="16" name="Picture 72" descr="红鸟"/>
          <p:cNvPicPr>
            <a:picLocks noChangeAspect="1" noChangeArrowheads="1"/>
          </p:cNvPicPr>
          <p:nvPr userDrawn="1"/>
        </p:nvPicPr>
        <p:blipFill>
          <a:blip r:embed="rId3">
            <a:extLst>
              <a:ext uri="{BEBA8EAE-BF5A-486C-A8C5-ECC9F3942E4B}">
                <a14:imgProps>
                  <a14:imgLayer xmlns:d3p1="http://schemas.openxmlformats.org/officeDocument/2006/relationships" d3p1:embed="">
                    <a14:imgEffect>
                      <a14:brightnessContrast bright="-15000"/>
                    </a14:imgEffect>
                  </a14:imgLayer>
                </a14:imgProps>
              </a:ext>
              <a:ext uri="{28A0092B-C50C-407E-A947-70E740481C1C}">
                <a14:useLocalDpi val="0"/>
              </a:ext>
            </a:extLst>
          </a:blip>
          <a:srcRect t="58022" r="83168"/>
          <a:stretch>
            <a:fillRect/>
          </a:stretch>
        </p:blipFill>
        <p:spPr bwMode="auto">
          <a:xfrm>
            <a:off x="10157056" y="482874"/>
            <a:ext cx="555809" cy="354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 name="Picture 73" descr="红鸟"/>
          <p:cNvPicPr>
            <a:picLocks noChangeAspect="1" noChangeArrowheads="1"/>
          </p:cNvPicPr>
          <p:nvPr userDrawn="1"/>
        </p:nvPicPr>
        <p:blipFill>
          <a:blip r:embed="rId4">
            <a:extLst>
              <a:ext uri="{BEBA8EAE-BF5A-486C-A8C5-ECC9F3942E4B}">
                <a14:imgProps>
                  <a14:imgLayer r:embed="rId5">
                    <a14:imgEffect>
                      <a14:brightnessContrast bright="-15000"/>
                    </a14:imgEffect>
                  </a14:imgLayer>
                </a14:imgProps>
              </a:ext>
              <a:ext uri="{28A0092B-C50C-407E-A947-70E740481C1C}">
                <a14:useLocalDpi val="0"/>
              </a:ext>
            </a:extLst>
          </a:blip>
          <a:srcRect l="53873" b="-8168"/>
          <a:stretch>
            <a:fillRect/>
          </a:stretch>
        </p:blipFill>
        <p:spPr bwMode="auto">
          <a:xfrm>
            <a:off x="10762900" y="271449"/>
            <a:ext cx="523369" cy="3142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8130351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spTree>
      <p:nvGrpSpPr>
        <p:cNvPr id="1" name=""/>
        <p:cNvGrpSpPr/>
        <p:nvPr/>
      </p:nvGrpSpPr>
      <p:grpSpPr>
        <a:xfrm>
          <a:off x="0" y="0"/>
          <a:ext cx="0" cy="0"/>
        </a:xfrm>
      </p:grpSpPr>
      <p:sp>
        <p:nvSpPr>
          <p:cNvPr id="34" name="文本框 33"/>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smtClean="0"/>
              <a:t>延时符</a:t>
            </a:r>
            <a:endParaRPr lang="zh-CN" altLang="en-US" sz="3200"/>
          </a:p>
        </p:txBody>
      </p:sp>
    </p:spTree>
    <p:extLst>
      <p:ext uri="{BB962C8B-B14F-4D97-AF65-F5344CB8AC3E}">
        <p14:creationId val="3527828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spTree>
      <p:nvGrpSpPr>
        <p:cNvPr id="1" name=""/>
        <p:cNvGrpSpPr/>
        <p:nvPr/>
      </p:nvGrpSpPr>
      <p:grpSpPr>
        <a:xfrm>
          <a:off x="0" y="0"/>
          <a:ext cx="0" cy="0"/>
        </a:xfrm>
      </p:grpSpPr>
    </p:spTree>
    <p:extLst>
      <p:ext uri="{BB962C8B-B14F-4D97-AF65-F5344CB8AC3E}">
        <p14:creationId val="157857204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标题和内容">
    <p:spTree>
      <p:nvGrpSpPr>
        <p:cNvPr id="1" name=""/>
        <p:cNvGrpSpPr/>
        <p:nvPr/>
      </p:nvGrpSpPr>
      <p:grpSpPr>
        <a:xfrm>
          <a:off x="0" y="0"/>
          <a:ext cx="0" cy="0"/>
        </a:xfrm>
      </p:grpSpPr>
    </p:spTree>
    <p:extLst>
      <p:ext uri="{BB962C8B-B14F-4D97-AF65-F5344CB8AC3E}">
        <p14:creationId val="410558105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9_标题和内容">
    <p:spTree>
      <p:nvGrpSpPr>
        <p:cNvPr id="1" name=""/>
        <p:cNvGrpSpPr/>
        <p:nvPr/>
      </p:nvGrpSpPr>
      <p:grpSpPr>
        <a:xfrm>
          <a:off x="0" y="0"/>
          <a:ext cx="0" cy="0"/>
        </a:xfrm>
      </p:grpSpPr>
    </p:spTree>
    <p:extLst>
      <p:ext uri="{BB962C8B-B14F-4D97-AF65-F5344CB8AC3E}">
        <p14:creationId val="112339150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0_标题和内容">
    <p:spTree>
      <p:nvGrpSpPr>
        <p:cNvPr id="1" name=""/>
        <p:cNvGrpSpPr/>
        <p:nvPr/>
      </p:nvGrpSpPr>
      <p:grpSpPr>
        <a:xfrm>
          <a:off x="0" y="0"/>
          <a:ext cx="0" cy="0"/>
        </a:xfrm>
      </p:grpSpPr>
    </p:spTree>
    <p:extLst>
      <p:ext uri="{BB962C8B-B14F-4D97-AF65-F5344CB8AC3E}">
        <p14:creationId val="116832824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1_标题和内容">
    <p:spTree>
      <p:nvGrpSpPr>
        <p:cNvPr id="1" name=""/>
        <p:cNvGrpSpPr/>
        <p:nvPr/>
      </p:nvGrpSpPr>
      <p:grpSpPr>
        <a:xfrm>
          <a:off x="0" y="0"/>
          <a:ext cx="0" cy="0"/>
        </a:xfrm>
      </p:grpSpPr>
    </p:spTree>
    <p:extLst>
      <p:ext uri="{BB962C8B-B14F-4D97-AF65-F5344CB8AC3E}">
        <p14:creationId val="112339150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890760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112247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576149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604879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878827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98235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109674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480528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989766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22263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381055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标题和内容">
    <p:spTree>
      <p:nvGrpSpPr>
        <p:cNvPr id="1" name=""/>
        <p:cNvGrpSpPr/>
        <p:nvPr/>
      </p:nvGrpSpPr>
      <p:grpSpPr>
        <a:xfrm>
          <a:off x="0" y="0"/>
          <a:ext cx="0" cy="0"/>
        </a:xfrm>
      </p:grpSpPr>
    </p:spTree>
    <p:extLst>
      <p:ext uri="{BB962C8B-B14F-4D97-AF65-F5344CB8AC3E}">
        <p14:creationId val="48501442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标题和内容">
    <p:spTree>
      <p:nvGrpSpPr>
        <p:cNvPr id="1" name=""/>
        <p:cNvGrpSpPr/>
        <p:nvPr/>
      </p:nvGrpSpPr>
      <p:grpSpPr>
        <a:xfrm>
          <a:off x="0" y="0"/>
          <a:ext cx="0" cy="0"/>
        </a:xfrm>
      </p:grpSpPr>
    </p:spTree>
    <p:extLst>
      <p:ext uri="{BB962C8B-B14F-4D97-AF65-F5344CB8AC3E}">
        <p14:creationId val="123133484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标题和内容">
    <p:spTree>
      <p:nvGrpSpPr>
        <p:cNvPr id="1" name=""/>
        <p:cNvGrpSpPr/>
        <p:nvPr/>
      </p:nvGrpSpPr>
      <p:grpSpPr>
        <a:xfrm>
          <a:off x="0" y="0"/>
          <a:ext cx="0" cy="0"/>
        </a:xfrm>
      </p:grpSpPr>
    </p:spTree>
    <p:extLst>
      <p:ext uri="{BB962C8B-B14F-4D97-AF65-F5344CB8AC3E}">
        <p14:creationId val="355179640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标题和内容">
    <p:spTree>
      <p:nvGrpSpPr>
        <p:cNvPr id="1" name=""/>
        <p:cNvGrpSpPr/>
        <p:nvPr/>
      </p:nvGrpSpPr>
      <p:grpSpPr>
        <a:xfrm>
          <a:off x="0" y="0"/>
          <a:ext cx="0" cy="0"/>
        </a:xfrm>
      </p:grpSpPr>
    </p:spTree>
    <p:extLst>
      <p:ext uri="{BB962C8B-B14F-4D97-AF65-F5344CB8AC3E}">
        <p14:creationId val="79590508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Tree>
    <p:extLst>
      <p:ext uri="{BB962C8B-B14F-4D97-AF65-F5344CB8AC3E}">
        <p14:creationId val="95569854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和内容">
    <p:spTree>
      <p:nvGrpSpPr>
        <p:cNvPr id="1" name=""/>
        <p:cNvGrpSpPr/>
        <p:nvPr/>
      </p:nvGrpSpPr>
      <p:grpSpPr>
        <a:xfrm>
          <a:off x="0" y="0"/>
          <a:ext cx="0" cy="0"/>
        </a:xfrm>
      </p:grpSpPr>
    </p:spTree>
    <p:extLst>
      <p:ext uri="{BB962C8B-B14F-4D97-AF65-F5344CB8AC3E}">
        <p14:creationId val="375131597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sp>
        <p:nvSpPr>
          <p:cNvPr id="18" name="文本框 17"/>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smtClean="0"/>
              <a:t>延时符</a:t>
            </a:r>
            <a:endParaRPr lang="zh-CN" altLang="en-US" sz="3200"/>
          </a:p>
        </p:txBody>
      </p:sp>
    </p:spTree>
    <p:extLst>
      <p:ext uri="{BB962C8B-B14F-4D97-AF65-F5344CB8AC3E}">
        <p14:creationId val="3992800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media/image6.jpeg" Type="http://schemas.openxmlformats.org/officeDocument/2006/relationships/image"/><Relationship Id="rId19"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2.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Picture 9" descr="C:\Users\Administrator\Desktop\素材\Nipic_3554136_20140208100906557381111.jpg"/>
          <p:cNvPicPr>
            <a:picLocks noChangeAspect="1" noChangeArrowheads="1"/>
          </p:cNvPicPr>
          <p:nvPr userDrawn="1"/>
        </p:nvPicPr>
        <p:blipFill>
          <a:blip r:embed="rId18">
            <a:extLst>
              <a:ext uri="{28A0092B-C50C-407E-A947-70E740481C1C}">
                <a14:useLocalDpi val="0"/>
              </a:ext>
            </a:extLst>
          </a:blip>
          <a:stretch>
            <a:fillRect/>
          </a:stretch>
        </p:blipFill>
        <p:spPr bwMode="auto">
          <a:xfrm>
            <a:off x="0" y="0"/>
            <a:ext cx="12215887" cy="6859588"/>
          </a:xfrm>
          <a:prstGeom prst="rect">
            <a:avLst/>
          </a:prstGeom>
          <a:noFill/>
          <a:extLst>
            <a:ext uri="{909E8E84-426E-40DD-AFC4-6F175D3DCCD1}">
              <a14:hiddenFill>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9" r:id="rId4"/>
    <p:sldLayoutId id="2147483660" r:id="rId5"/>
    <p:sldLayoutId id="2147483662" r:id="rId6"/>
    <p:sldLayoutId id="2147483651" r:id="rId7"/>
    <p:sldLayoutId id="2147483655" r:id="rId8"/>
    <p:sldLayoutId id="2147483652" r:id="rId9"/>
    <p:sldLayoutId id="2147483656" r:id="rId10"/>
    <p:sldLayoutId id="2147483657" r:id="rId11"/>
    <p:sldLayoutId id="2147483654" r:id="rId12"/>
    <p:sldLayoutId id="2147483653" r:id="rId13"/>
    <p:sldLayoutId id="2147483668" r:id="rId14"/>
    <p:sldLayoutId id="2147483669" r:id="rId15"/>
    <p:sldLayoutId id="2147483670" r:id="rId16"/>
    <p:sldLayoutId id="2147483671" r:id="rId17"/>
  </p:sldLayoutIdLst>
  <p:transition/>
  <p:timing/>
  <p:txStyles>
    <p:titleStyle>
      <a:lvl1pPr algn="ctr" defTabSz="1218753" rtl="0" eaLnBrk="1" latinLnBrk="0" hangingPunct="1">
        <a:spcBef>
          <a:spcPct val="0"/>
        </a:spcBef>
        <a:buNone/>
        <a:defRPr sz="5900" kern="1200">
          <a:solidFill>
            <a:schemeClr val="tx1"/>
          </a:solidFill>
          <a:latin typeface="+mj-lt"/>
          <a:ea typeface="+mj-ea"/>
          <a:cs typeface="+mj-cs"/>
        </a:defRPr>
      </a:lvl1pPr>
    </p:titleStyle>
    <p:bodyStyle>
      <a:lvl1pPr marL="457033" indent="-457033" algn="l" defTabSz="1218753"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236" indent="-380860" algn="l" defTabSz="1218753"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441" indent="-304686" algn="l" defTabSz="1218753"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816"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190"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568"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943"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320"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695"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753" rtl="0" eaLnBrk="1" latinLnBrk="0" hangingPunct="1">
        <a:defRPr sz="2400" kern="1200">
          <a:solidFill>
            <a:schemeClr val="tx1"/>
          </a:solidFill>
          <a:latin typeface="+mn-lt"/>
          <a:ea typeface="+mn-ea"/>
          <a:cs typeface="+mn-cs"/>
        </a:defRPr>
      </a:lvl1pPr>
      <a:lvl2pPr marL="609377" algn="l" defTabSz="1218753" rtl="0" eaLnBrk="1" latinLnBrk="0" hangingPunct="1">
        <a:defRPr sz="2400" kern="1200">
          <a:solidFill>
            <a:schemeClr val="tx1"/>
          </a:solidFill>
          <a:latin typeface="+mn-lt"/>
          <a:ea typeface="+mn-ea"/>
          <a:cs typeface="+mn-cs"/>
        </a:defRPr>
      </a:lvl2pPr>
      <a:lvl3pPr marL="1218753" algn="l" defTabSz="1218753" rtl="0" eaLnBrk="1" latinLnBrk="0" hangingPunct="1">
        <a:defRPr sz="2400" kern="1200">
          <a:solidFill>
            <a:schemeClr val="tx1"/>
          </a:solidFill>
          <a:latin typeface="+mn-lt"/>
          <a:ea typeface="+mn-ea"/>
          <a:cs typeface="+mn-cs"/>
        </a:defRPr>
      </a:lvl3pPr>
      <a:lvl4pPr marL="1828127" algn="l" defTabSz="1218753" rtl="0" eaLnBrk="1" latinLnBrk="0" hangingPunct="1">
        <a:defRPr sz="2400" kern="1200">
          <a:solidFill>
            <a:schemeClr val="tx1"/>
          </a:solidFill>
          <a:latin typeface="+mn-lt"/>
          <a:ea typeface="+mn-ea"/>
          <a:cs typeface="+mn-cs"/>
        </a:defRPr>
      </a:lvl4pPr>
      <a:lvl5pPr marL="2437504" algn="l" defTabSz="1218753" rtl="0" eaLnBrk="1" latinLnBrk="0" hangingPunct="1">
        <a:defRPr sz="2400" kern="1200">
          <a:solidFill>
            <a:schemeClr val="tx1"/>
          </a:solidFill>
          <a:latin typeface="+mn-lt"/>
          <a:ea typeface="+mn-ea"/>
          <a:cs typeface="+mn-cs"/>
        </a:defRPr>
      </a:lvl5pPr>
      <a:lvl6pPr marL="3046880" algn="l" defTabSz="1218753" rtl="0" eaLnBrk="1" latinLnBrk="0" hangingPunct="1">
        <a:defRPr sz="2400" kern="1200">
          <a:solidFill>
            <a:schemeClr val="tx1"/>
          </a:solidFill>
          <a:latin typeface="+mn-lt"/>
          <a:ea typeface="+mn-ea"/>
          <a:cs typeface="+mn-cs"/>
        </a:defRPr>
      </a:lvl6pPr>
      <a:lvl7pPr marL="3656257" algn="l" defTabSz="1218753" rtl="0" eaLnBrk="1" latinLnBrk="0" hangingPunct="1">
        <a:defRPr sz="2400" kern="1200">
          <a:solidFill>
            <a:schemeClr val="tx1"/>
          </a:solidFill>
          <a:latin typeface="+mn-lt"/>
          <a:ea typeface="+mn-ea"/>
          <a:cs typeface="+mn-cs"/>
        </a:defRPr>
      </a:lvl7pPr>
      <a:lvl8pPr marL="4265631" algn="l" defTabSz="1218753" rtl="0" eaLnBrk="1" latinLnBrk="0" hangingPunct="1">
        <a:defRPr sz="2400" kern="1200">
          <a:solidFill>
            <a:schemeClr val="tx1"/>
          </a:solidFill>
          <a:latin typeface="+mn-lt"/>
          <a:ea typeface="+mn-ea"/>
          <a:cs typeface="+mn-cs"/>
        </a:defRPr>
      </a:lvl8pPr>
      <a:lvl9pPr marL="4875007" algn="l" defTabSz="1218753"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09"/>
            <a:fld id="{16E5758D-A3C3-4E88-8AC0-22500507BD7E}" type="datetimeFigureOut">
              <a:rPr lang="zh-CN" altLang="en-US" smtClean="0">
                <a:solidFill>
                  <a:prstClr val="black">
                    <a:tint val="75000"/>
                  </a:prstClr>
                </a:solidFill>
              </a:rPr>
              <a:pPr defTabSz="914309"/>
              <a:t>2019/6/10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0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09"/>
            <a:fld id="{AA4E786F-588D-4932-A7B2-AE3451FA4ACA}" type="slidenum">
              <a:rPr lang="zh-CN" altLang="en-US" smtClean="0">
                <a:solidFill>
                  <a:prstClr val="black">
                    <a:tint val="75000"/>
                  </a:prstClr>
                </a:solidFill>
              </a:rPr>
              <a:pPr defTabSz="914309"/>
              <a:t>‹#›</a:t>
            </a:fld>
            <a:endParaRPr lang="zh-CN" altLang="en-US">
              <a:solidFill>
                <a:prstClr val="black">
                  <a:tint val="75000"/>
                </a:prstClr>
              </a:solidFill>
            </a:endParaRPr>
          </a:p>
        </p:txBody>
      </p:sp>
    </p:spTree>
    <p:extLst>
      <p:ext uri="{BB962C8B-B14F-4D97-AF65-F5344CB8AC3E}">
        <p14:creationId val="3823213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wdp" Type="http://schemas.microsoft.com/office/2007/relationships/hdphoto"/></Relationships>
</file>

<file path=ppt/slides/_rels/slide1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0.xml" Type="http://schemas.openxmlformats.org/officeDocument/2006/relationships/notesSlide"/><Relationship Id="rId3"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1.xml" Type="http://schemas.openxmlformats.org/officeDocument/2006/relationships/notesSlide"/><Relationship Id="rId3"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2.xml" Type="http://schemas.openxmlformats.org/officeDocument/2006/relationships/notesSlide"/><Relationship Id="rId3"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4.xml" Type="http://schemas.openxmlformats.org/officeDocument/2006/relationships/notesSlide"/><Relationship Id="rId3" Target="../media/image1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6.xml" Type="http://schemas.openxmlformats.org/officeDocument/2006/relationships/notesSlide"/><Relationship Id="rId3" Target="../media/image1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7.xml" Type="http://schemas.openxmlformats.org/officeDocument/2006/relationships/notesSlide"/><Relationship Id="rId3" Target="../media/image1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9.xml" Type="http://schemas.openxmlformats.org/officeDocument/2006/relationships/notesSlide"/><Relationship Id="rId3" Target="../media/image1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0.xml" Type="http://schemas.openxmlformats.org/officeDocument/2006/relationships/notesSlide"/><Relationship Id="rId3" Target="../media/image1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1.xml" Type="http://schemas.openxmlformats.org/officeDocument/2006/relationships/notesSlide"/><Relationship Id="rId3" Target="../media/image1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2.xml" Type="http://schemas.openxmlformats.org/officeDocument/2006/relationships/notesSlide"/><Relationship Id="rId3" Target="../media/image1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7.xml" Type="http://schemas.openxmlformats.org/officeDocument/2006/relationships/notesSlide"/><Relationship Id="rId3" Target="../media/image7.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1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 Id="rId3" Target="../media/image1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0.xml" Type="http://schemas.openxmlformats.org/officeDocument/2006/relationships/notesSlide"/><Relationship Id="rId3" Target="../media/image19.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2.xml" Type="http://schemas.openxmlformats.org/officeDocument/2006/relationships/notesSlide"/><Relationship Id="rId3" Target="../media/image20.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3.xml" Type="http://schemas.openxmlformats.org/officeDocument/2006/relationships/notesSlide"/><Relationship Id="rId3" Target="../media/image7.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15.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4.xml" Type="http://schemas.openxmlformats.org/officeDocument/2006/relationships/notesSlide"/><Relationship Id="rId3" Target="../media/image2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5.xml" Type="http://schemas.openxmlformats.org/officeDocument/2006/relationships/notesSlide"/><Relationship Id="rId3" Target="../media/image22.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6.xml" Type="http://schemas.openxmlformats.org/officeDocument/2006/relationships/notesSlide"/><Relationship Id="rId3" Target="../media/image22.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7.xml" Type="http://schemas.openxmlformats.org/officeDocument/2006/relationships/notesSlide"/><Relationship Id="rId3" Target="../media/image22.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8.xml" Type="http://schemas.openxmlformats.org/officeDocument/2006/relationships/notesSlide"/><Relationship Id="rId3" Target="../media/image22.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9.xml" Type="http://schemas.openxmlformats.org/officeDocument/2006/relationships/notesSlide"/><Relationship Id="rId3" Target="../media/image7.png" Type="http://schemas.openxmlformats.org/officeDocument/2006/relationships/image"/><Relationship Id="rId4" Target="../media/image9.png" Type="http://schemas.openxmlformats.org/officeDocument/2006/relationships/image"/><Relationship Id="rId5" Target="../media/image8.png" Type="http://schemas.openxmlformats.org/officeDocument/2006/relationships/image"/><Relationship Id="rId6" Target="../media/image23.png" Type="http://schemas.openxmlformats.org/officeDocument/2006/relationships/image"/><Relationship Id="rId7" Target="../media/image24.wdp" Type="http://schemas.microsoft.com/office/2007/relationships/hdphoto"/></Relationships>
</file>

<file path=ppt/slides/_rels/slide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1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6.xml" Type="http://schemas.openxmlformats.org/officeDocument/2006/relationships/notesSlide"/><Relationship Id="rId3"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8.xml" Type="http://schemas.openxmlformats.org/officeDocument/2006/relationships/notesSlide"/><Relationship Id="rId3"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9.xml" Type="http://schemas.openxmlformats.org/officeDocument/2006/relationships/notesSlide"/><Relationship Id="rId3" Target="../media/image1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 y="4174434"/>
            <a:ext cx="12190414" cy="2685154"/>
            <a:chOff x="-1" y="4174434"/>
            <a:chExt cx="12190414" cy="2685154"/>
          </a:xfrm>
        </p:grpSpPr>
        <p:sp>
          <p:nvSpPr>
            <p:cNvPr id="72" name="矩形 71"/>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F:\桌面\党政机关\素材\长城\矢量长城\线稿长城61.png" id="76" name="Picture 2"/>
            <p:cNvPicPr>
              <a:picLocks noChangeArrowheads="1" noChangeAspect="1"/>
            </p:cNvPicPr>
            <p:nvPr/>
          </p:nvPicPr>
          <p:blipFill>
            <a:blip r:embed="rId3">
              <a:extLst>
                <a:ext uri="{28A0092B-C50C-407E-A947-70E740481C1C}">
                  <a14:useLocalDpi val="0"/>
                </a:ext>
              </a:extLst>
            </a:blip>
            <a:stretch>
              <a:fillRect/>
            </a:stretch>
          </p:blipFill>
          <p:spPr bwMode="auto">
            <a:xfrm>
              <a:off x="-1" y="4174434"/>
              <a:ext cx="12190414" cy="2543298"/>
            </a:xfrm>
            <a:prstGeom prst="rect">
              <a:avLst/>
            </a:prstGeom>
            <a:noFill/>
            <a:extLst>
              <a:ext uri="{909E8E84-426E-40DD-AFC4-6F175D3DCCD1}">
                <a14:hiddenFill>
                  <a:solidFill>
                    <a:srgbClr val="FFFFFF"/>
                  </a:solidFill>
                </a14:hiddenFill>
              </a:ext>
            </a:extLst>
          </p:spPr>
        </p:pic>
      </p:grpSp>
      <p:pic>
        <p:nvPicPr>
          <p:cNvPr descr="红鸟" id="87" name="Picture 72"/>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15000"/>
                    </a14:imgEffect>
                  </a14:imgLayer>
                </a14:imgProps>
              </a:ext>
              <a:ext uri="{28A0092B-C50C-407E-A947-70E740481C1C}">
                <a14:useLocalDpi val="0"/>
              </a:ext>
            </a:extLst>
          </a:blip>
          <a:srcRect r="83168" t="58022"/>
          <a:stretch>
            <a:fillRect/>
          </a:stretch>
        </p:blipFill>
        <p:spPr bwMode="auto">
          <a:xfrm>
            <a:off x="8954811" y="4945660"/>
            <a:ext cx="784202" cy="5003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F:\桌面\党政机关\素材\党徽\Nipic_20180988_201509091138025270001.png" id="23" name="Picture 11"/>
          <p:cNvPicPr>
            <a:picLocks noChangeArrowheads="1" noChangeAspect="1"/>
          </p:cNvPicPr>
          <p:nvPr/>
        </p:nvPicPr>
        <p:blipFill>
          <a:blip r:embed="rId5">
            <a:extLst>
              <a:ext uri="{28A0092B-C50C-407E-A947-70E740481C1C}">
                <a14:useLocalDpi val="0"/>
              </a:ext>
            </a:extLst>
          </a:blip>
          <a:stretch>
            <a:fillRect/>
          </a:stretch>
        </p:blipFill>
        <p:spPr bwMode="auto">
          <a:xfrm>
            <a:off x="5008152" y="305250"/>
            <a:ext cx="2174108" cy="1780299"/>
          </a:xfrm>
          <a:prstGeom prst="rect">
            <a:avLst/>
          </a:prstGeom>
          <a:noFill/>
          <a:extLst>
            <a:ext uri="{909E8E84-426E-40DD-AFC4-6F175D3DCCD1}">
              <a14:hiddenFill>
                <a:solidFill>
                  <a:srgbClr val="FFFFFF"/>
                </a:solidFill>
              </a14:hiddenFill>
            </a:ext>
          </a:extLst>
        </p:spPr>
      </p:pic>
      <p:sp>
        <p:nvSpPr>
          <p:cNvPr id="25" name="TextBox 24"/>
          <p:cNvSpPr txBox="1"/>
          <p:nvPr/>
        </p:nvSpPr>
        <p:spPr>
          <a:xfrm>
            <a:off x="1342678" y="2547181"/>
            <a:ext cx="1763032" cy="731454"/>
          </a:xfrm>
          <a:prstGeom prst="rect">
            <a:avLst/>
          </a:prstGeom>
          <a:noFill/>
          <a:effectLst/>
        </p:spPr>
        <p:txBody>
          <a:bodyPr bIns="60927" lIns="121855" rIns="121855" rtlCol="0" tIns="60927" wrap="square">
            <a:spAutoFit/>
          </a:bodyPr>
          <a:lstStyle/>
          <a:p>
            <a:pPr algn="r"/>
            <a:r>
              <a:rPr altLang="en-US" lang="zh-CN" smtClean="0" sz="4000">
                <a:solidFill>
                  <a:srgbClr val="C00000"/>
                </a:solidFill>
                <a:latin charset="-122" pitchFamily="34" typeface="微软雅黑"/>
                <a:ea charset="-122" pitchFamily="34" typeface="微软雅黑"/>
              </a:rPr>
              <a:t>践行</a:t>
            </a:r>
          </a:p>
        </p:txBody>
      </p:sp>
      <p:sp>
        <p:nvSpPr>
          <p:cNvPr id="26" name="文本框 8"/>
          <p:cNvSpPr txBox="1"/>
          <p:nvPr/>
        </p:nvSpPr>
        <p:spPr>
          <a:xfrm>
            <a:off x="2674649" y="1953996"/>
            <a:ext cx="1743559" cy="1874454"/>
          </a:xfrm>
          <a:prstGeom prst="rect">
            <a:avLst/>
          </a:prstGeom>
          <a:noFill/>
        </p:spPr>
        <p:txBody>
          <a:bodyPr bIns="60927" lIns="121855" rIns="121855" rtlCol="0" tIns="60927" wrap="square">
            <a:spAutoFit/>
          </a:bodyPr>
          <a:lstStyle/>
          <a:p>
            <a:pPr algn="ctr" defTabSz="1218570" fontAlgn="base">
              <a:spcBef>
                <a:spcPct val="0"/>
              </a:spcBef>
              <a:spcAft>
                <a:spcPct val="0"/>
              </a:spcAft>
              <a:defRPr/>
            </a:pPr>
            <a:r>
              <a:rPr altLang="en-US" kern="300" lang="zh-CN" smtClean="0" spc="-300" sz="115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四</a:t>
            </a:r>
          </a:p>
        </p:txBody>
      </p:sp>
      <p:sp>
        <p:nvSpPr>
          <p:cNvPr id="28" name="文本框 8"/>
          <p:cNvSpPr txBox="1"/>
          <p:nvPr/>
        </p:nvSpPr>
        <p:spPr>
          <a:xfrm>
            <a:off x="5735165" y="2117455"/>
            <a:ext cx="2134767" cy="1584894"/>
          </a:xfrm>
          <a:prstGeom prst="rect">
            <a:avLst/>
          </a:prstGeom>
          <a:noFill/>
        </p:spPr>
        <p:txBody>
          <a:bodyPr bIns="60927" lIns="121855" rIns="121855" rtlCol="0" tIns="60927" wrap="square">
            <a:spAutoFit/>
          </a:bodyPr>
          <a:lstStyle/>
          <a:p>
            <a:pPr algn="ctr" defTabSz="1218570" fontAlgn="base">
              <a:spcBef>
                <a:spcPct val="0"/>
              </a:spcBef>
              <a:spcAft>
                <a:spcPct val="0"/>
              </a:spcAft>
              <a:defRPr/>
            </a:pPr>
            <a:r>
              <a:rPr altLang="en-US" kern="300" lang="zh-CN" smtClean="0" spc="-300" sz="96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有</a:t>
            </a:r>
          </a:p>
        </p:txBody>
      </p:sp>
      <p:sp>
        <p:nvSpPr>
          <p:cNvPr id="29" name="文本框 8"/>
          <p:cNvSpPr txBox="1"/>
          <p:nvPr/>
        </p:nvSpPr>
        <p:spPr>
          <a:xfrm>
            <a:off x="3793237" y="2100189"/>
            <a:ext cx="1828044" cy="1584894"/>
          </a:xfrm>
          <a:prstGeom prst="rect">
            <a:avLst/>
          </a:prstGeom>
          <a:noFill/>
        </p:spPr>
        <p:txBody>
          <a:bodyPr bIns="60927" lIns="121855" rIns="121855" rtlCol="0" tIns="60927" wrap="square">
            <a:spAutoFit/>
          </a:bodyPr>
          <a:lstStyle/>
          <a:p>
            <a:pPr algn="ctr" defTabSz="1218570" fontAlgn="base">
              <a:spcBef>
                <a:spcPct val="0"/>
              </a:spcBef>
              <a:spcAft>
                <a:spcPct val="0"/>
              </a:spcAft>
              <a:defRPr/>
            </a:pPr>
            <a:r>
              <a:rPr altLang="en-US" kern="300" lang="zh-CN" smtClean="0" spc="-300" sz="96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讲</a:t>
            </a:r>
          </a:p>
        </p:txBody>
      </p:sp>
      <p:sp>
        <p:nvSpPr>
          <p:cNvPr id="30" name="文本框 8"/>
          <p:cNvSpPr txBox="1"/>
          <p:nvPr/>
        </p:nvSpPr>
        <p:spPr>
          <a:xfrm>
            <a:off x="4729342" y="1969733"/>
            <a:ext cx="2016224" cy="1874454"/>
          </a:xfrm>
          <a:prstGeom prst="rect">
            <a:avLst/>
          </a:prstGeom>
          <a:noFill/>
        </p:spPr>
        <p:txBody>
          <a:bodyPr bIns="60927" lIns="121855" rIns="121855" rtlCol="0" tIns="60927" wrap="square">
            <a:spAutoFit/>
          </a:bodyPr>
          <a:lstStyle/>
          <a:p>
            <a:pPr algn="ctr" defTabSz="1218570" fontAlgn="base">
              <a:spcBef>
                <a:spcPct val="0"/>
              </a:spcBef>
              <a:spcAft>
                <a:spcPct val="0"/>
              </a:spcAft>
              <a:defRPr/>
            </a:pPr>
            <a:r>
              <a:rPr altLang="en-US" kern="300" lang="zh-CN" smtClean="0" spc="-300" sz="115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四</a:t>
            </a:r>
          </a:p>
        </p:txBody>
      </p:sp>
      <p:pic>
        <p:nvPicPr>
          <p:cNvPr descr="红鸟" id="32" name="Picture 73"/>
          <p:cNvPicPr>
            <a:picLocks noChangeArrowheads="1" noChangeAspect="1"/>
          </p:cNvPicPr>
          <p:nvPr/>
        </p:nvPicPr>
        <p:blipFill>
          <a:blip r:embed="rId6">
            <a:extLst>
              <a:ext uri="{BEBA8EAE-BF5A-486C-A8C5-ECC9F3942E4B}">
                <a14:imgProps>
                  <a14:imgLayer r:embed="rId7">
                    <a14:imgEffect>
                      <a14:brightnessContrast bright="-15000"/>
                    </a14:imgEffect>
                  </a14:imgLayer>
                </a14:imgProps>
              </a:ext>
              <a:ext uri="{28A0092B-C50C-407E-A947-70E740481C1C}">
                <a14:useLocalDpi val="0"/>
              </a:ext>
            </a:extLst>
          </a:blip>
          <a:srcRect b="-8168" l="53873"/>
          <a:stretch>
            <a:fillRect/>
          </a:stretch>
        </p:blipFill>
        <p:spPr bwMode="auto">
          <a:xfrm>
            <a:off x="9507764" y="4627897"/>
            <a:ext cx="738432" cy="443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3" name="TextBox 32"/>
          <p:cNvSpPr txBox="1"/>
          <p:nvPr/>
        </p:nvSpPr>
        <p:spPr>
          <a:xfrm>
            <a:off x="7581278" y="2527434"/>
            <a:ext cx="2834408" cy="731454"/>
          </a:xfrm>
          <a:prstGeom prst="rect">
            <a:avLst/>
          </a:prstGeom>
          <a:noFill/>
          <a:effectLst/>
        </p:spPr>
        <p:txBody>
          <a:bodyPr bIns="60927" lIns="121855" rIns="121855" rtlCol="0" tIns="60927" wrap="square">
            <a:spAutoFit/>
          </a:bodyPr>
          <a:lstStyle/>
          <a:p>
            <a:pPr algn="r"/>
            <a:r>
              <a:rPr altLang="en-US" lang="zh-CN" sz="4000">
                <a:solidFill>
                  <a:srgbClr val="C00000"/>
                </a:solidFill>
                <a:latin charset="-122" pitchFamily="34" typeface="微软雅黑"/>
                <a:ea charset="-122" pitchFamily="34" typeface="微软雅黑"/>
              </a:rPr>
              <a:t>做合格党员</a:t>
            </a:r>
          </a:p>
        </p:txBody>
      </p:sp>
      <p:sp>
        <p:nvSpPr>
          <p:cNvPr id="34" name="文本框 10"/>
          <p:cNvSpPr txBox="1"/>
          <p:nvPr/>
        </p:nvSpPr>
        <p:spPr>
          <a:xfrm>
            <a:off x="2396702" y="3672117"/>
            <a:ext cx="1844992" cy="335280"/>
          </a:xfrm>
          <a:prstGeom prst="rect">
            <a:avLst/>
          </a:prstGeom>
          <a:noFill/>
        </p:spPr>
        <p:txBody>
          <a:bodyPr rtlCol="0" wrap="none">
            <a:spAutoFit/>
          </a:bodyPr>
          <a:lstStyle/>
          <a:p>
            <a:r>
              <a:rPr altLang="en-US" lang="zh-CN" smtClean="0" sz="1600">
                <a:solidFill>
                  <a:schemeClr val="accent1"/>
                </a:solidFill>
              </a:rPr>
              <a:t>★ 讲政治、有信念</a:t>
            </a:r>
          </a:p>
        </p:txBody>
      </p:sp>
      <p:sp>
        <p:nvSpPr>
          <p:cNvPr id="35" name="文本框 11"/>
          <p:cNvSpPr txBox="1"/>
          <p:nvPr/>
        </p:nvSpPr>
        <p:spPr>
          <a:xfrm>
            <a:off x="4286248" y="3672117"/>
            <a:ext cx="1844992" cy="335280"/>
          </a:xfrm>
          <a:prstGeom prst="rect">
            <a:avLst/>
          </a:prstGeom>
          <a:noFill/>
        </p:spPr>
        <p:txBody>
          <a:bodyPr rtlCol="0" wrap="none">
            <a:spAutoFit/>
          </a:bodyPr>
          <a:lstStyle/>
          <a:p>
            <a:r>
              <a:rPr altLang="en-US" lang="zh-CN" smtClean="0" sz="1600">
                <a:solidFill>
                  <a:schemeClr val="accent1"/>
                </a:solidFill>
              </a:rPr>
              <a:t>★ 讲规矩、有纪律</a:t>
            </a:r>
          </a:p>
        </p:txBody>
      </p:sp>
      <p:sp>
        <p:nvSpPr>
          <p:cNvPr id="36" name="文本框 12"/>
          <p:cNvSpPr txBox="1"/>
          <p:nvPr/>
        </p:nvSpPr>
        <p:spPr>
          <a:xfrm>
            <a:off x="6175796" y="3672117"/>
            <a:ext cx="1844992" cy="335280"/>
          </a:xfrm>
          <a:prstGeom prst="rect">
            <a:avLst/>
          </a:prstGeom>
          <a:noFill/>
        </p:spPr>
        <p:txBody>
          <a:bodyPr rtlCol="0" wrap="none">
            <a:spAutoFit/>
          </a:bodyPr>
          <a:lstStyle/>
          <a:p>
            <a:r>
              <a:rPr altLang="en-US" lang="zh-CN" smtClean="0" sz="1600">
                <a:solidFill>
                  <a:schemeClr val="accent1"/>
                </a:solidFill>
              </a:rPr>
              <a:t>★ 讲道德、有品行</a:t>
            </a:r>
          </a:p>
        </p:txBody>
      </p:sp>
      <p:sp>
        <p:nvSpPr>
          <p:cNvPr id="37" name="文本框 13"/>
          <p:cNvSpPr txBox="1"/>
          <p:nvPr/>
        </p:nvSpPr>
        <p:spPr>
          <a:xfrm>
            <a:off x="8065341" y="3672117"/>
            <a:ext cx="1844992" cy="335280"/>
          </a:xfrm>
          <a:prstGeom prst="rect">
            <a:avLst/>
          </a:prstGeom>
          <a:noFill/>
        </p:spPr>
        <p:txBody>
          <a:bodyPr rtlCol="0" wrap="none">
            <a:spAutoFit/>
          </a:bodyPr>
          <a:lstStyle/>
          <a:p>
            <a:r>
              <a:rPr altLang="en-US" lang="zh-CN" smtClean="0" sz="1600">
                <a:solidFill>
                  <a:schemeClr val="accent1"/>
                </a:solidFill>
              </a:rPr>
              <a:t>★ 讲奉献、有作为</a:t>
            </a:r>
          </a:p>
        </p:txBody>
      </p:sp>
      <p:sp>
        <p:nvSpPr>
          <p:cNvPr id="38" name="TextBox 37"/>
          <p:cNvSpPr txBox="1"/>
          <p:nvPr/>
        </p:nvSpPr>
        <p:spPr>
          <a:xfrm>
            <a:off x="794665" y="1010804"/>
            <a:ext cx="1755010" cy="259014"/>
          </a:xfrm>
          <a:prstGeom prst="rect">
            <a:avLst/>
          </a:prstGeom>
          <a:noFill/>
          <a:effectLst/>
        </p:spPr>
        <p:txBody>
          <a:bodyPr bIns="60927" lIns="121855" rIns="121855" rtlCol="0" tIns="60927" wrap="none">
            <a:spAutoFit/>
          </a:bodyPr>
          <a:lstStyle/>
          <a:p>
            <a:r>
              <a:rPr altLang="zh-CN" b="1" lang="en-US" sz="900">
                <a:solidFill>
                  <a:srgbClr val="C00000"/>
                </a:solidFill>
                <a:latin charset="-122" pitchFamily="34" typeface="微软雅黑"/>
                <a:ea charset="-122" pitchFamily="34" typeface="微软雅黑"/>
              </a:rPr>
              <a:t>Communist Party of China</a:t>
            </a:r>
          </a:p>
        </p:txBody>
      </p:sp>
      <p:sp>
        <p:nvSpPr>
          <p:cNvPr id="39" name="TextBox 38"/>
          <p:cNvSpPr txBox="1"/>
          <p:nvPr/>
        </p:nvSpPr>
        <p:spPr>
          <a:xfrm>
            <a:off x="797037" y="549474"/>
            <a:ext cx="1841785" cy="487614"/>
          </a:xfrm>
          <a:prstGeom prst="rect">
            <a:avLst/>
          </a:prstGeom>
          <a:noFill/>
          <a:effectLst/>
        </p:spPr>
        <p:txBody>
          <a:bodyPr bIns="60927" lIns="121855" rIns="121855" rtlCol="0" tIns="60927" wrap="square">
            <a:spAutoFit/>
          </a:bodyPr>
          <a:lstStyle/>
          <a:p>
            <a:r>
              <a:rPr altLang="en-US" lang="zh-CN">
                <a:solidFill>
                  <a:srgbClr val="C00000"/>
                </a:solidFill>
                <a:latin charset="-122" pitchFamily="34" typeface="微软雅黑"/>
                <a:ea charset="-122" pitchFamily="34" typeface="微软雅黑"/>
              </a:rPr>
              <a:t>中国共产党</a:t>
            </a:r>
          </a:p>
        </p:txBody>
      </p:sp>
    </p:spTree>
    <p:extLst>
      <p:ext uri="{BB962C8B-B14F-4D97-AF65-F5344CB8AC3E}">
        <p14:creationId val="4274478603"/>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87"/>
                                        </p:tgtEl>
                                        <p:attrNameLst>
                                          <p:attrName>style.visibility</p:attrName>
                                        </p:attrNameLst>
                                      </p:cBhvr>
                                      <p:to>
                                        <p:strVal val="visible"/>
                                      </p:to>
                                    </p:set>
                                    <p:animEffect filter="fade" transition="in">
                                      <p:cBhvr>
                                        <p:cTn dur="1000" id="12"/>
                                        <p:tgtEl>
                                          <p:spTgt spid="87"/>
                                        </p:tgtEl>
                                      </p:cBhvr>
                                    </p:animEffect>
                                    <p:anim calcmode="lin" valueType="num">
                                      <p:cBhvr>
                                        <p:cTn dur="1000" fill="hold" id="13"/>
                                        <p:tgtEl>
                                          <p:spTgt spid="87"/>
                                        </p:tgtEl>
                                        <p:attrNameLst>
                                          <p:attrName>ppt_x</p:attrName>
                                        </p:attrNameLst>
                                      </p:cBhvr>
                                      <p:tavLst>
                                        <p:tav tm="0">
                                          <p:val>
                                            <p:strVal val="#ppt_x"/>
                                          </p:val>
                                        </p:tav>
                                        <p:tav tm="100000">
                                          <p:val>
                                            <p:strVal val="#ppt_x"/>
                                          </p:val>
                                        </p:tav>
                                      </p:tavLst>
                                    </p:anim>
                                    <p:anim calcmode="lin" valueType="num">
                                      <p:cBhvr>
                                        <p:cTn dur="1000" fill="hold" id="14"/>
                                        <p:tgtEl>
                                          <p:spTgt spid="8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2"/>
                                        </p:tgtEl>
                                        <p:attrNameLst>
                                          <p:attrName>style.visibility</p:attrName>
                                        </p:attrNameLst>
                                      </p:cBhvr>
                                      <p:to>
                                        <p:strVal val="visible"/>
                                      </p:to>
                                    </p:set>
                                    <p:animEffect filter="fade" transition="in">
                                      <p:cBhvr>
                                        <p:cTn dur="1000" id="18"/>
                                        <p:tgtEl>
                                          <p:spTgt spid="32"/>
                                        </p:tgtEl>
                                      </p:cBhvr>
                                    </p:animEffect>
                                    <p:anim calcmode="lin" valueType="num">
                                      <p:cBhvr>
                                        <p:cTn dur="1000" fill="hold" id="19"/>
                                        <p:tgtEl>
                                          <p:spTgt spid="32"/>
                                        </p:tgtEl>
                                        <p:attrNameLst>
                                          <p:attrName>ppt_x</p:attrName>
                                        </p:attrNameLst>
                                      </p:cBhvr>
                                      <p:tavLst>
                                        <p:tav tm="0">
                                          <p:val>
                                            <p:strVal val="#ppt_x"/>
                                          </p:val>
                                        </p:tav>
                                        <p:tav tm="100000">
                                          <p:val>
                                            <p:strVal val="#ppt_x"/>
                                          </p:val>
                                        </p:tav>
                                      </p:tavLst>
                                    </p:anim>
                                    <p:anim calcmode="lin" valueType="num">
                                      <p:cBhvr>
                                        <p:cTn dur="1000" fill="hold" id="20"/>
                                        <p:tgtEl>
                                          <p:spTgt spid="3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39"/>
                                        </p:tgtEl>
                                        <p:attrNameLst>
                                          <p:attrName>style.visibility</p:attrName>
                                        </p:attrNameLst>
                                      </p:cBhvr>
                                      <p:to>
                                        <p:strVal val="visible"/>
                                      </p:to>
                                    </p:set>
                                    <p:animEffect filter="fade" transition="in">
                                      <p:cBhvr>
                                        <p:cTn dur="1000" id="24"/>
                                        <p:tgtEl>
                                          <p:spTgt spid="39"/>
                                        </p:tgtEl>
                                      </p:cBhvr>
                                    </p:animEffect>
                                    <p:anim calcmode="lin" valueType="num">
                                      <p:cBhvr>
                                        <p:cTn dur="1000" fill="hold" id="25"/>
                                        <p:tgtEl>
                                          <p:spTgt spid="39"/>
                                        </p:tgtEl>
                                        <p:attrNameLst>
                                          <p:attrName>ppt_x</p:attrName>
                                        </p:attrNameLst>
                                      </p:cBhvr>
                                      <p:tavLst>
                                        <p:tav tm="0">
                                          <p:val>
                                            <p:strVal val="#ppt_x"/>
                                          </p:val>
                                        </p:tav>
                                        <p:tav tm="100000">
                                          <p:val>
                                            <p:strVal val="#ppt_x"/>
                                          </p:val>
                                        </p:tav>
                                      </p:tavLst>
                                    </p:anim>
                                    <p:anim calcmode="lin" valueType="num">
                                      <p:cBhvr>
                                        <p:cTn dur="1000" fill="hold" id="26"/>
                                        <p:tgtEl>
                                          <p:spTgt spid="39"/>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2" presetSubtype="2">
                                  <p:stCondLst>
                                    <p:cond delay="0"/>
                                  </p:stCondLst>
                                  <p:iterate type="lt">
                                    <p:tmPct val="10000"/>
                                  </p:iterate>
                                  <p:childTnLst>
                                    <p:set>
                                      <p:cBhvr>
                                        <p:cTn dur="1" fill="hold" id="29">
                                          <p:stCondLst>
                                            <p:cond delay="0"/>
                                          </p:stCondLst>
                                        </p:cTn>
                                        <p:tgtEl>
                                          <p:spTgt spid="38"/>
                                        </p:tgtEl>
                                        <p:attrNameLst>
                                          <p:attrName>style.visibility</p:attrName>
                                        </p:attrNameLst>
                                      </p:cBhvr>
                                      <p:to>
                                        <p:strVal val="visible"/>
                                      </p:to>
                                    </p:set>
                                    <p:anim calcmode="lin" valueType="num">
                                      <p:cBhvr additive="base">
                                        <p:cTn dur="500" fill="hold" id="30"/>
                                        <p:tgtEl>
                                          <p:spTgt spid="38"/>
                                        </p:tgtEl>
                                        <p:attrNameLst>
                                          <p:attrName>ppt_x</p:attrName>
                                        </p:attrNameLst>
                                      </p:cBhvr>
                                      <p:tavLst>
                                        <p:tav tm="0">
                                          <p:val>
                                            <p:strVal val="1+#ppt_w/2"/>
                                          </p:val>
                                        </p:tav>
                                        <p:tav tm="100000">
                                          <p:val>
                                            <p:strVal val="#ppt_x"/>
                                          </p:val>
                                        </p:tav>
                                      </p:tavLst>
                                    </p:anim>
                                    <p:anim calcmode="lin" valueType="num">
                                      <p:cBhvr additive="base">
                                        <p:cTn dur="500" fill="hold" id="31"/>
                                        <p:tgtEl>
                                          <p:spTgt spid="38"/>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500"/>
                            </p:stCondLst>
                            <p:childTnLst>
                              <p:par>
                                <p:cTn fill="hold" id="33" nodeType="afterEffect" presetClass="entr" presetID="53" presetSubtype="0">
                                  <p:stCondLst>
                                    <p:cond delay="0"/>
                                  </p:stCondLst>
                                  <p:childTnLst>
                                    <p:set>
                                      <p:cBhvr>
                                        <p:cTn dur="1" fill="hold" id="34">
                                          <p:stCondLst>
                                            <p:cond delay="0"/>
                                          </p:stCondLst>
                                        </p:cTn>
                                        <p:tgtEl>
                                          <p:spTgt spid="23"/>
                                        </p:tgtEl>
                                        <p:attrNameLst>
                                          <p:attrName>style.visibility</p:attrName>
                                        </p:attrNameLst>
                                      </p:cBhvr>
                                      <p:to>
                                        <p:strVal val="visible"/>
                                      </p:to>
                                    </p:set>
                                    <p:anim calcmode="lin" valueType="num">
                                      <p:cBhvr>
                                        <p:cTn dur="800" fill="hold" id="35"/>
                                        <p:tgtEl>
                                          <p:spTgt spid="23"/>
                                        </p:tgtEl>
                                        <p:attrNameLst>
                                          <p:attrName>ppt_w</p:attrName>
                                        </p:attrNameLst>
                                      </p:cBhvr>
                                      <p:tavLst>
                                        <p:tav tm="0">
                                          <p:val>
                                            <p:fltVal val="0"/>
                                          </p:val>
                                        </p:tav>
                                        <p:tav tm="100000">
                                          <p:val>
                                            <p:strVal val="#ppt_w"/>
                                          </p:val>
                                        </p:tav>
                                      </p:tavLst>
                                    </p:anim>
                                    <p:anim calcmode="lin" valueType="num">
                                      <p:cBhvr>
                                        <p:cTn dur="800" fill="hold" id="36"/>
                                        <p:tgtEl>
                                          <p:spTgt spid="23"/>
                                        </p:tgtEl>
                                        <p:attrNameLst>
                                          <p:attrName>ppt_h</p:attrName>
                                        </p:attrNameLst>
                                      </p:cBhvr>
                                      <p:tavLst>
                                        <p:tav tm="0">
                                          <p:val>
                                            <p:fltVal val="0"/>
                                          </p:val>
                                        </p:tav>
                                        <p:tav tm="100000">
                                          <p:val>
                                            <p:strVal val="#ppt_h"/>
                                          </p:val>
                                        </p:tav>
                                      </p:tavLst>
                                    </p:anim>
                                    <p:animEffect filter="fade" transition="in">
                                      <p:cBhvr>
                                        <p:cTn dur="800" id="37"/>
                                        <p:tgtEl>
                                          <p:spTgt spid="23"/>
                                        </p:tgtEl>
                                      </p:cBhvr>
                                    </p:animEffect>
                                  </p:childTnLst>
                                </p:cTn>
                              </p:par>
                            </p:childTnLst>
                          </p:cTn>
                        </p:par>
                        <p:par>
                          <p:cTn fill="hold" id="38" nodeType="afterGroup">
                            <p:stCondLst>
                              <p:cond delay="4300"/>
                            </p:stCondLst>
                            <p:childTnLst>
                              <p:par>
                                <p:cTn fill="hold" grpId="0" id="39" nodeType="afterEffect" presetClass="entr" presetID="42" presetSubtype="0">
                                  <p:stCondLst>
                                    <p:cond delay="0"/>
                                  </p:stCondLst>
                                  <p:childTnLst>
                                    <p:set>
                                      <p:cBhvr>
                                        <p:cTn dur="1" fill="hold" id="40">
                                          <p:stCondLst>
                                            <p:cond delay="0"/>
                                          </p:stCondLst>
                                        </p:cTn>
                                        <p:tgtEl>
                                          <p:spTgt spid="25"/>
                                        </p:tgtEl>
                                        <p:attrNameLst>
                                          <p:attrName>style.visibility</p:attrName>
                                        </p:attrNameLst>
                                      </p:cBhvr>
                                      <p:to>
                                        <p:strVal val="visible"/>
                                      </p:to>
                                    </p:set>
                                    <p:animEffect filter="fade" transition="in">
                                      <p:cBhvr>
                                        <p:cTn dur="1000" id="41"/>
                                        <p:tgtEl>
                                          <p:spTgt spid="25"/>
                                        </p:tgtEl>
                                      </p:cBhvr>
                                    </p:animEffect>
                                    <p:anim calcmode="lin" valueType="num">
                                      <p:cBhvr>
                                        <p:cTn dur="1000" fill="hold" id="42"/>
                                        <p:tgtEl>
                                          <p:spTgt spid="25"/>
                                        </p:tgtEl>
                                        <p:attrNameLst>
                                          <p:attrName>ppt_x</p:attrName>
                                        </p:attrNameLst>
                                      </p:cBhvr>
                                      <p:tavLst>
                                        <p:tav tm="0">
                                          <p:val>
                                            <p:strVal val="#ppt_x"/>
                                          </p:val>
                                        </p:tav>
                                        <p:tav tm="100000">
                                          <p:val>
                                            <p:strVal val="#ppt_x"/>
                                          </p:val>
                                        </p:tav>
                                      </p:tavLst>
                                    </p:anim>
                                    <p:anim calcmode="lin" valueType="num">
                                      <p:cBhvr>
                                        <p:cTn dur="1000" fill="hold" id="43"/>
                                        <p:tgtEl>
                                          <p:spTgt spid="25"/>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5300"/>
                            </p:stCondLst>
                            <p:childTnLst>
                              <p:par>
                                <p:cTn fill="hold" grpId="0" id="45" nodeType="afterEffect" presetClass="entr" presetID="23" presetSubtype="36">
                                  <p:stCondLst>
                                    <p:cond delay="0"/>
                                  </p:stCondLst>
                                  <p:childTnLst>
                                    <p:set>
                                      <p:cBhvr>
                                        <p:cTn dur="1" fill="hold" id="46">
                                          <p:stCondLst>
                                            <p:cond delay="0"/>
                                          </p:stCondLst>
                                        </p:cTn>
                                        <p:tgtEl>
                                          <p:spTgt spid="26"/>
                                        </p:tgtEl>
                                        <p:attrNameLst>
                                          <p:attrName>style.visibility</p:attrName>
                                        </p:attrNameLst>
                                      </p:cBhvr>
                                      <p:to>
                                        <p:strVal val="visible"/>
                                      </p:to>
                                    </p:set>
                                    <p:anim calcmode="lin" valueType="num">
                                      <p:cBhvr>
                                        <p:cTn dur="700" fill="hold" id="47"/>
                                        <p:tgtEl>
                                          <p:spTgt spid="26"/>
                                        </p:tgtEl>
                                        <p:attrNameLst>
                                          <p:attrName>ppt_w</p:attrName>
                                        </p:attrNameLst>
                                      </p:cBhvr>
                                      <p:tavLst>
                                        <p:tav tm="0">
                                          <p:val>
                                            <p:strVal val="(6*min(max(#ppt_w*#ppt_h,.3),1)-7.4)/-.7*#ppt_w"/>
                                          </p:val>
                                        </p:tav>
                                        <p:tav tm="100000">
                                          <p:val>
                                            <p:strVal val="#ppt_w"/>
                                          </p:val>
                                        </p:tav>
                                      </p:tavLst>
                                    </p:anim>
                                    <p:anim calcmode="lin" valueType="num">
                                      <p:cBhvr>
                                        <p:cTn dur="700" fill="hold" id="48"/>
                                        <p:tgtEl>
                                          <p:spTgt spid="26"/>
                                        </p:tgtEl>
                                        <p:attrNameLst>
                                          <p:attrName>ppt_h</p:attrName>
                                        </p:attrNameLst>
                                      </p:cBhvr>
                                      <p:tavLst>
                                        <p:tav tm="0">
                                          <p:val>
                                            <p:strVal val="(6*min(max(#ppt_w*#ppt_h,.3),1)-7.4)/-.7*#ppt_h"/>
                                          </p:val>
                                        </p:tav>
                                        <p:tav tm="100000">
                                          <p:val>
                                            <p:strVal val="#ppt_h"/>
                                          </p:val>
                                        </p:tav>
                                      </p:tavLst>
                                    </p:anim>
                                    <p:anim calcmode="lin" valueType="num">
                                      <p:cBhvr>
                                        <p:cTn dur="700" fill="hold" id="49"/>
                                        <p:tgtEl>
                                          <p:spTgt spid="26"/>
                                        </p:tgtEl>
                                        <p:attrNameLst>
                                          <p:attrName>ppt_x</p:attrName>
                                        </p:attrNameLst>
                                      </p:cBhvr>
                                      <p:tavLst>
                                        <p:tav tm="0">
                                          <p:val>
                                            <p:fltVal val="0.5"/>
                                          </p:val>
                                        </p:tav>
                                        <p:tav tm="100000">
                                          <p:val>
                                            <p:strVal val="#ppt_x"/>
                                          </p:val>
                                        </p:tav>
                                      </p:tavLst>
                                    </p:anim>
                                    <p:anim calcmode="lin" valueType="num">
                                      <p:cBhvr>
                                        <p:cTn dur="700" fill="hold" id="50"/>
                                        <p:tgtEl>
                                          <p:spTgt spid="26"/>
                                        </p:tgtEl>
                                        <p:attrNameLst>
                                          <p:attrName>ppt_y</p:attrName>
                                        </p:attrNameLst>
                                      </p:cBhvr>
                                      <p:tavLst>
                                        <p:tav tm="0">
                                          <p:val>
                                            <p:strVal val="1+(6*min(max(#ppt_w*#ppt_h,.3),1)-7.4)/-.7*#ppt_h/2"/>
                                          </p:val>
                                        </p:tav>
                                        <p:tav tm="100000">
                                          <p:val>
                                            <p:strVal val="#ppt_y"/>
                                          </p:val>
                                        </p:tav>
                                      </p:tavLst>
                                    </p:anim>
                                  </p:childTnLst>
                                </p:cTn>
                              </p:par>
                            </p:childTnLst>
                          </p:cTn>
                        </p:par>
                        <p:par>
                          <p:cTn fill="hold" id="51" nodeType="afterGroup">
                            <p:stCondLst>
                              <p:cond delay="6000"/>
                            </p:stCondLst>
                            <p:childTnLst>
                              <p:par>
                                <p:cTn fill="hold" grpId="0" id="52" nodeType="afterEffect" presetClass="entr" presetID="23" presetSubtype="36">
                                  <p:stCondLst>
                                    <p:cond delay="0"/>
                                  </p:stCondLst>
                                  <p:childTnLst>
                                    <p:set>
                                      <p:cBhvr>
                                        <p:cTn dur="1" fill="hold" id="53">
                                          <p:stCondLst>
                                            <p:cond delay="0"/>
                                          </p:stCondLst>
                                        </p:cTn>
                                        <p:tgtEl>
                                          <p:spTgt spid="29"/>
                                        </p:tgtEl>
                                        <p:attrNameLst>
                                          <p:attrName>style.visibility</p:attrName>
                                        </p:attrNameLst>
                                      </p:cBhvr>
                                      <p:to>
                                        <p:strVal val="visible"/>
                                      </p:to>
                                    </p:set>
                                    <p:anim calcmode="lin" valueType="num">
                                      <p:cBhvr>
                                        <p:cTn dur="700" fill="hold" id="54"/>
                                        <p:tgtEl>
                                          <p:spTgt spid="29"/>
                                        </p:tgtEl>
                                        <p:attrNameLst>
                                          <p:attrName>ppt_w</p:attrName>
                                        </p:attrNameLst>
                                      </p:cBhvr>
                                      <p:tavLst>
                                        <p:tav tm="0">
                                          <p:val>
                                            <p:strVal val="(6*min(max(#ppt_w*#ppt_h,.3),1)-7.4)/-.7*#ppt_w"/>
                                          </p:val>
                                        </p:tav>
                                        <p:tav tm="100000">
                                          <p:val>
                                            <p:strVal val="#ppt_w"/>
                                          </p:val>
                                        </p:tav>
                                      </p:tavLst>
                                    </p:anim>
                                    <p:anim calcmode="lin" valueType="num">
                                      <p:cBhvr>
                                        <p:cTn dur="700" fill="hold" id="55"/>
                                        <p:tgtEl>
                                          <p:spTgt spid="29"/>
                                        </p:tgtEl>
                                        <p:attrNameLst>
                                          <p:attrName>ppt_h</p:attrName>
                                        </p:attrNameLst>
                                      </p:cBhvr>
                                      <p:tavLst>
                                        <p:tav tm="0">
                                          <p:val>
                                            <p:strVal val="(6*min(max(#ppt_w*#ppt_h,.3),1)-7.4)/-.7*#ppt_h"/>
                                          </p:val>
                                        </p:tav>
                                        <p:tav tm="100000">
                                          <p:val>
                                            <p:strVal val="#ppt_h"/>
                                          </p:val>
                                        </p:tav>
                                      </p:tavLst>
                                    </p:anim>
                                    <p:anim calcmode="lin" valueType="num">
                                      <p:cBhvr>
                                        <p:cTn dur="700" fill="hold" id="56"/>
                                        <p:tgtEl>
                                          <p:spTgt spid="29"/>
                                        </p:tgtEl>
                                        <p:attrNameLst>
                                          <p:attrName>ppt_x</p:attrName>
                                        </p:attrNameLst>
                                      </p:cBhvr>
                                      <p:tavLst>
                                        <p:tav tm="0">
                                          <p:val>
                                            <p:fltVal val="0.5"/>
                                          </p:val>
                                        </p:tav>
                                        <p:tav tm="100000">
                                          <p:val>
                                            <p:strVal val="#ppt_x"/>
                                          </p:val>
                                        </p:tav>
                                      </p:tavLst>
                                    </p:anim>
                                    <p:anim calcmode="lin" valueType="num">
                                      <p:cBhvr>
                                        <p:cTn dur="700" fill="hold" id="57"/>
                                        <p:tgtEl>
                                          <p:spTgt spid="29"/>
                                        </p:tgtEl>
                                        <p:attrNameLst>
                                          <p:attrName>ppt_y</p:attrName>
                                        </p:attrNameLst>
                                      </p:cBhvr>
                                      <p:tavLst>
                                        <p:tav tm="0">
                                          <p:val>
                                            <p:strVal val="1+(6*min(max(#ppt_w*#ppt_h,.3),1)-7.4)/-.7*#ppt_h/2"/>
                                          </p:val>
                                        </p:tav>
                                        <p:tav tm="100000">
                                          <p:val>
                                            <p:strVal val="#ppt_y"/>
                                          </p:val>
                                        </p:tav>
                                      </p:tavLst>
                                    </p:anim>
                                  </p:childTnLst>
                                </p:cTn>
                              </p:par>
                            </p:childTnLst>
                          </p:cTn>
                        </p:par>
                        <p:par>
                          <p:cTn fill="hold" id="58" nodeType="afterGroup">
                            <p:stCondLst>
                              <p:cond delay="6700"/>
                            </p:stCondLst>
                            <p:childTnLst>
                              <p:par>
                                <p:cTn fill="hold" grpId="0" id="59" nodeType="afterEffect" presetClass="entr" presetID="23" presetSubtype="36">
                                  <p:stCondLst>
                                    <p:cond delay="0"/>
                                  </p:stCondLst>
                                  <p:childTnLst>
                                    <p:set>
                                      <p:cBhvr>
                                        <p:cTn dur="1" fill="hold" id="60">
                                          <p:stCondLst>
                                            <p:cond delay="0"/>
                                          </p:stCondLst>
                                        </p:cTn>
                                        <p:tgtEl>
                                          <p:spTgt spid="30"/>
                                        </p:tgtEl>
                                        <p:attrNameLst>
                                          <p:attrName>style.visibility</p:attrName>
                                        </p:attrNameLst>
                                      </p:cBhvr>
                                      <p:to>
                                        <p:strVal val="visible"/>
                                      </p:to>
                                    </p:set>
                                    <p:anim calcmode="lin" valueType="num">
                                      <p:cBhvr>
                                        <p:cTn dur="700" fill="hold" id="61"/>
                                        <p:tgtEl>
                                          <p:spTgt spid="30"/>
                                        </p:tgtEl>
                                        <p:attrNameLst>
                                          <p:attrName>ppt_w</p:attrName>
                                        </p:attrNameLst>
                                      </p:cBhvr>
                                      <p:tavLst>
                                        <p:tav tm="0">
                                          <p:val>
                                            <p:strVal val="(6*min(max(#ppt_w*#ppt_h,.3),1)-7.4)/-.7*#ppt_w"/>
                                          </p:val>
                                        </p:tav>
                                        <p:tav tm="100000">
                                          <p:val>
                                            <p:strVal val="#ppt_w"/>
                                          </p:val>
                                        </p:tav>
                                      </p:tavLst>
                                    </p:anim>
                                    <p:anim calcmode="lin" valueType="num">
                                      <p:cBhvr>
                                        <p:cTn dur="700" fill="hold" id="62"/>
                                        <p:tgtEl>
                                          <p:spTgt spid="30"/>
                                        </p:tgtEl>
                                        <p:attrNameLst>
                                          <p:attrName>ppt_h</p:attrName>
                                        </p:attrNameLst>
                                      </p:cBhvr>
                                      <p:tavLst>
                                        <p:tav tm="0">
                                          <p:val>
                                            <p:strVal val="(6*min(max(#ppt_w*#ppt_h,.3),1)-7.4)/-.7*#ppt_h"/>
                                          </p:val>
                                        </p:tav>
                                        <p:tav tm="100000">
                                          <p:val>
                                            <p:strVal val="#ppt_h"/>
                                          </p:val>
                                        </p:tav>
                                      </p:tavLst>
                                    </p:anim>
                                    <p:anim calcmode="lin" valueType="num">
                                      <p:cBhvr>
                                        <p:cTn dur="700" fill="hold" id="63"/>
                                        <p:tgtEl>
                                          <p:spTgt spid="30"/>
                                        </p:tgtEl>
                                        <p:attrNameLst>
                                          <p:attrName>ppt_x</p:attrName>
                                        </p:attrNameLst>
                                      </p:cBhvr>
                                      <p:tavLst>
                                        <p:tav tm="0">
                                          <p:val>
                                            <p:fltVal val="0.5"/>
                                          </p:val>
                                        </p:tav>
                                        <p:tav tm="100000">
                                          <p:val>
                                            <p:strVal val="#ppt_x"/>
                                          </p:val>
                                        </p:tav>
                                      </p:tavLst>
                                    </p:anim>
                                    <p:anim calcmode="lin" valueType="num">
                                      <p:cBhvr>
                                        <p:cTn dur="700" fill="hold" id="64"/>
                                        <p:tgtEl>
                                          <p:spTgt spid="30"/>
                                        </p:tgtEl>
                                        <p:attrNameLst>
                                          <p:attrName>ppt_y</p:attrName>
                                        </p:attrNameLst>
                                      </p:cBhvr>
                                      <p:tavLst>
                                        <p:tav tm="0">
                                          <p:val>
                                            <p:strVal val="1+(6*min(max(#ppt_w*#ppt_h,.3),1)-7.4)/-.7*#ppt_h/2"/>
                                          </p:val>
                                        </p:tav>
                                        <p:tav tm="100000">
                                          <p:val>
                                            <p:strVal val="#ppt_y"/>
                                          </p:val>
                                        </p:tav>
                                      </p:tavLst>
                                    </p:anim>
                                  </p:childTnLst>
                                </p:cTn>
                              </p:par>
                            </p:childTnLst>
                          </p:cTn>
                        </p:par>
                        <p:par>
                          <p:cTn fill="hold" id="65" nodeType="afterGroup">
                            <p:stCondLst>
                              <p:cond delay="7400"/>
                            </p:stCondLst>
                            <p:childTnLst>
                              <p:par>
                                <p:cTn fill="hold" grpId="0" id="66" nodeType="afterEffect" presetClass="entr" presetID="23" presetSubtype="36">
                                  <p:stCondLst>
                                    <p:cond delay="0"/>
                                  </p:stCondLst>
                                  <p:childTnLst>
                                    <p:set>
                                      <p:cBhvr>
                                        <p:cTn dur="1" fill="hold" id="67">
                                          <p:stCondLst>
                                            <p:cond delay="0"/>
                                          </p:stCondLst>
                                        </p:cTn>
                                        <p:tgtEl>
                                          <p:spTgt spid="28"/>
                                        </p:tgtEl>
                                        <p:attrNameLst>
                                          <p:attrName>style.visibility</p:attrName>
                                        </p:attrNameLst>
                                      </p:cBhvr>
                                      <p:to>
                                        <p:strVal val="visible"/>
                                      </p:to>
                                    </p:set>
                                    <p:anim calcmode="lin" valueType="num">
                                      <p:cBhvr>
                                        <p:cTn dur="700" fill="hold" id="68"/>
                                        <p:tgtEl>
                                          <p:spTgt spid="28"/>
                                        </p:tgtEl>
                                        <p:attrNameLst>
                                          <p:attrName>ppt_w</p:attrName>
                                        </p:attrNameLst>
                                      </p:cBhvr>
                                      <p:tavLst>
                                        <p:tav tm="0">
                                          <p:val>
                                            <p:strVal val="(6*min(max(#ppt_w*#ppt_h,.3),1)-7.4)/-.7*#ppt_w"/>
                                          </p:val>
                                        </p:tav>
                                        <p:tav tm="100000">
                                          <p:val>
                                            <p:strVal val="#ppt_w"/>
                                          </p:val>
                                        </p:tav>
                                      </p:tavLst>
                                    </p:anim>
                                    <p:anim calcmode="lin" valueType="num">
                                      <p:cBhvr>
                                        <p:cTn dur="700" fill="hold" id="69"/>
                                        <p:tgtEl>
                                          <p:spTgt spid="28"/>
                                        </p:tgtEl>
                                        <p:attrNameLst>
                                          <p:attrName>ppt_h</p:attrName>
                                        </p:attrNameLst>
                                      </p:cBhvr>
                                      <p:tavLst>
                                        <p:tav tm="0">
                                          <p:val>
                                            <p:strVal val="(6*min(max(#ppt_w*#ppt_h,.3),1)-7.4)/-.7*#ppt_h"/>
                                          </p:val>
                                        </p:tav>
                                        <p:tav tm="100000">
                                          <p:val>
                                            <p:strVal val="#ppt_h"/>
                                          </p:val>
                                        </p:tav>
                                      </p:tavLst>
                                    </p:anim>
                                    <p:anim calcmode="lin" valueType="num">
                                      <p:cBhvr>
                                        <p:cTn dur="700" fill="hold" id="70"/>
                                        <p:tgtEl>
                                          <p:spTgt spid="28"/>
                                        </p:tgtEl>
                                        <p:attrNameLst>
                                          <p:attrName>ppt_x</p:attrName>
                                        </p:attrNameLst>
                                      </p:cBhvr>
                                      <p:tavLst>
                                        <p:tav tm="0">
                                          <p:val>
                                            <p:fltVal val="0.5"/>
                                          </p:val>
                                        </p:tav>
                                        <p:tav tm="100000">
                                          <p:val>
                                            <p:strVal val="#ppt_x"/>
                                          </p:val>
                                        </p:tav>
                                      </p:tavLst>
                                    </p:anim>
                                    <p:anim calcmode="lin" valueType="num">
                                      <p:cBhvr>
                                        <p:cTn dur="700" fill="hold" id="71"/>
                                        <p:tgtEl>
                                          <p:spTgt spid="28"/>
                                        </p:tgtEl>
                                        <p:attrNameLst>
                                          <p:attrName>ppt_y</p:attrName>
                                        </p:attrNameLst>
                                      </p:cBhvr>
                                      <p:tavLst>
                                        <p:tav tm="0">
                                          <p:val>
                                            <p:strVal val="1+(6*min(max(#ppt_w*#ppt_h,.3),1)-7.4)/-.7*#ppt_h/2"/>
                                          </p:val>
                                        </p:tav>
                                        <p:tav tm="100000">
                                          <p:val>
                                            <p:strVal val="#ppt_y"/>
                                          </p:val>
                                        </p:tav>
                                      </p:tavLst>
                                    </p:anim>
                                  </p:childTnLst>
                                </p:cTn>
                              </p:par>
                            </p:childTnLst>
                          </p:cTn>
                        </p:par>
                        <p:par>
                          <p:cTn fill="hold" id="72" nodeType="afterGroup">
                            <p:stCondLst>
                              <p:cond delay="8100"/>
                            </p:stCondLst>
                            <p:childTnLst>
                              <p:par>
                                <p:cTn fill="hold" grpId="0" id="73" nodeType="afterEffect" presetClass="entr" presetID="42" presetSubtype="0">
                                  <p:stCondLst>
                                    <p:cond delay="0"/>
                                  </p:stCondLst>
                                  <p:childTnLst>
                                    <p:set>
                                      <p:cBhvr>
                                        <p:cTn dur="1" fill="hold" id="74">
                                          <p:stCondLst>
                                            <p:cond delay="0"/>
                                          </p:stCondLst>
                                        </p:cTn>
                                        <p:tgtEl>
                                          <p:spTgt spid="33"/>
                                        </p:tgtEl>
                                        <p:attrNameLst>
                                          <p:attrName>style.visibility</p:attrName>
                                        </p:attrNameLst>
                                      </p:cBhvr>
                                      <p:to>
                                        <p:strVal val="visible"/>
                                      </p:to>
                                    </p:set>
                                    <p:animEffect filter="fade" transition="in">
                                      <p:cBhvr>
                                        <p:cTn dur="1000" id="75"/>
                                        <p:tgtEl>
                                          <p:spTgt spid="33"/>
                                        </p:tgtEl>
                                      </p:cBhvr>
                                    </p:animEffect>
                                    <p:anim calcmode="lin" valueType="num">
                                      <p:cBhvr>
                                        <p:cTn dur="1000" fill="hold" id="76"/>
                                        <p:tgtEl>
                                          <p:spTgt spid="33"/>
                                        </p:tgtEl>
                                        <p:attrNameLst>
                                          <p:attrName>ppt_x</p:attrName>
                                        </p:attrNameLst>
                                      </p:cBhvr>
                                      <p:tavLst>
                                        <p:tav tm="0">
                                          <p:val>
                                            <p:strVal val="#ppt_x"/>
                                          </p:val>
                                        </p:tav>
                                        <p:tav tm="100000">
                                          <p:val>
                                            <p:strVal val="#ppt_x"/>
                                          </p:val>
                                        </p:tav>
                                      </p:tavLst>
                                    </p:anim>
                                    <p:anim calcmode="lin" valueType="num">
                                      <p:cBhvr>
                                        <p:cTn dur="1000" fill="hold" id="77"/>
                                        <p:tgtEl>
                                          <p:spTgt spid="33"/>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9100"/>
                            </p:stCondLst>
                            <p:childTnLst>
                              <p:par>
                                <p:cTn fill="hold" grpId="0" id="79" nodeType="afterEffect" presetClass="entr" presetID="41" presetSubtype="0">
                                  <p:stCondLst>
                                    <p:cond delay="0"/>
                                  </p:stCondLst>
                                  <p:iterate type="lt">
                                    <p:tmPct val="10000"/>
                                  </p:iterate>
                                  <p:childTnLst>
                                    <p:set>
                                      <p:cBhvr>
                                        <p:cTn dur="1" fill="hold" id="80">
                                          <p:stCondLst>
                                            <p:cond delay="0"/>
                                          </p:stCondLst>
                                        </p:cTn>
                                        <p:tgtEl>
                                          <p:spTgt spid="34"/>
                                        </p:tgtEl>
                                        <p:attrNameLst>
                                          <p:attrName>style.visibility</p:attrName>
                                        </p:attrNameLst>
                                      </p:cBhvr>
                                      <p:to>
                                        <p:strVal val="visible"/>
                                      </p:to>
                                    </p:set>
                                    <p:anim calcmode="lin" valueType="num">
                                      <p:cBhvr>
                                        <p:cTn dur="500" fill="hold" id="81"/>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2"/>
                                        <p:tgtEl>
                                          <p:spTgt spid="34"/>
                                        </p:tgtEl>
                                        <p:attrNameLst>
                                          <p:attrName>ppt_y</p:attrName>
                                        </p:attrNameLst>
                                      </p:cBhvr>
                                      <p:tavLst>
                                        <p:tav tm="0">
                                          <p:val>
                                            <p:strVal val="#ppt_y"/>
                                          </p:val>
                                        </p:tav>
                                        <p:tav tm="100000">
                                          <p:val>
                                            <p:strVal val="#ppt_y"/>
                                          </p:val>
                                        </p:tav>
                                      </p:tavLst>
                                    </p:anim>
                                    <p:anim calcmode="lin" valueType="num">
                                      <p:cBhvr>
                                        <p:cTn dur="500" fill="hold" id="83"/>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4"/>
                                        <p:tgtEl>
                                          <p:spTgt spid="3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5" tmFilter="0,0; .5, 1; 1, 1"/>
                                        <p:tgtEl>
                                          <p:spTgt spid="34"/>
                                        </p:tgtEl>
                                      </p:cBhvr>
                                    </p:animEffect>
                                  </p:childTnLst>
                                </p:cTn>
                              </p:par>
                            </p:childTnLst>
                          </p:cTn>
                        </p:par>
                        <p:par>
                          <p:cTn fill="hold" id="86" nodeType="afterGroup">
                            <p:stCondLst>
                              <p:cond delay="9600"/>
                            </p:stCondLst>
                            <p:childTnLst>
                              <p:par>
                                <p:cTn fill="hold" grpId="0" id="87" nodeType="afterEffect" presetClass="entr" presetID="41" presetSubtype="0">
                                  <p:stCondLst>
                                    <p:cond delay="0"/>
                                  </p:stCondLst>
                                  <p:iterate type="lt">
                                    <p:tmPct val="10000"/>
                                  </p:iterate>
                                  <p:childTnLst>
                                    <p:set>
                                      <p:cBhvr>
                                        <p:cTn dur="1" fill="hold" id="88">
                                          <p:stCondLst>
                                            <p:cond delay="0"/>
                                          </p:stCondLst>
                                        </p:cTn>
                                        <p:tgtEl>
                                          <p:spTgt spid="35"/>
                                        </p:tgtEl>
                                        <p:attrNameLst>
                                          <p:attrName>style.visibility</p:attrName>
                                        </p:attrNameLst>
                                      </p:cBhvr>
                                      <p:to>
                                        <p:strVal val="visible"/>
                                      </p:to>
                                    </p:set>
                                    <p:anim calcmode="lin" valueType="num">
                                      <p:cBhvr>
                                        <p:cTn dur="500" fill="hold" id="89"/>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0"/>
                                        <p:tgtEl>
                                          <p:spTgt spid="35"/>
                                        </p:tgtEl>
                                        <p:attrNameLst>
                                          <p:attrName>ppt_y</p:attrName>
                                        </p:attrNameLst>
                                      </p:cBhvr>
                                      <p:tavLst>
                                        <p:tav tm="0">
                                          <p:val>
                                            <p:strVal val="#ppt_y"/>
                                          </p:val>
                                        </p:tav>
                                        <p:tav tm="100000">
                                          <p:val>
                                            <p:strVal val="#ppt_y"/>
                                          </p:val>
                                        </p:tav>
                                      </p:tavLst>
                                    </p:anim>
                                    <p:anim calcmode="lin" valueType="num">
                                      <p:cBhvr>
                                        <p:cTn dur="500" fill="hold" id="91"/>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2"/>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3" tmFilter="0,0; .5, 1; 1, 1"/>
                                        <p:tgtEl>
                                          <p:spTgt spid="35"/>
                                        </p:tgtEl>
                                      </p:cBhvr>
                                    </p:animEffect>
                                  </p:childTnLst>
                                </p:cTn>
                              </p:par>
                            </p:childTnLst>
                          </p:cTn>
                        </p:par>
                        <p:par>
                          <p:cTn fill="hold" id="94" nodeType="afterGroup">
                            <p:stCondLst>
                              <p:cond delay="10100"/>
                            </p:stCondLst>
                            <p:childTnLst>
                              <p:par>
                                <p:cTn fill="hold" grpId="0" id="95" nodeType="afterEffect" presetClass="entr" presetID="41" presetSubtype="0">
                                  <p:stCondLst>
                                    <p:cond delay="0"/>
                                  </p:stCondLst>
                                  <p:iterate type="lt">
                                    <p:tmPct val="10000"/>
                                  </p:iterate>
                                  <p:childTnLst>
                                    <p:set>
                                      <p:cBhvr>
                                        <p:cTn dur="1" fill="hold" id="96">
                                          <p:stCondLst>
                                            <p:cond delay="0"/>
                                          </p:stCondLst>
                                        </p:cTn>
                                        <p:tgtEl>
                                          <p:spTgt spid="36"/>
                                        </p:tgtEl>
                                        <p:attrNameLst>
                                          <p:attrName>style.visibility</p:attrName>
                                        </p:attrNameLst>
                                      </p:cBhvr>
                                      <p:to>
                                        <p:strVal val="visible"/>
                                      </p:to>
                                    </p:set>
                                    <p:anim calcmode="lin" valueType="num">
                                      <p:cBhvr>
                                        <p:cTn dur="500" fill="hold" id="97"/>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8"/>
                                        <p:tgtEl>
                                          <p:spTgt spid="36"/>
                                        </p:tgtEl>
                                        <p:attrNameLst>
                                          <p:attrName>ppt_y</p:attrName>
                                        </p:attrNameLst>
                                      </p:cBhvr>
                                      <p:tavLst>
                                        <p:tav tm="0">
                                          <p:val>
                                            <p:strVal val="#ppt_y"/>
                                          </p:val>
                                        </p:tav>
                                        <p:tav tm="100000">
                                          <p:val>
                                            <p:strVal val="#ppt_y"/>
                                          </p:val>
                                        </p:tav>
                                      </p:tavLst>
                                    </p:anim>
                                    <p:anim calcmode="lin" valueType="num">
                                      <p:cBhvr>
                                        <p:cTn dur="500" fill="hold" id="99"/>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0"/>
                                        <p:tgtEl>
                                          <p:spTgt spid="3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1" tmFilter="0,0; .5, 1; 1, 1"/>
                                        <p:tgtEl>
                                          <p:spTgt spid="36"/>
                                        </p:tgtEl>
                                      </p:cBhvr>
                                    </p:animEffect>
                                  </p:childTnLst>
                                </p:cTn>
                              </p:par>
                            </p:childTnLst>
                          </p:cTn>
                        </p:par>
                        <p:par>
                          <p:cTn fill="hold" id="102" nodeType="afterGroup">
                            <p:stCondLst>
                              <p:cond delay="10600"/>
                            </p:stCondLst>
                            <p:childTnLst>
                              <p:par>
                                <p:cTn fill="hold" grpId="0" id="103" nodeType="afterEffect" presetClass="entr" presetID="41" presetSubtype="0">
                                  <p:stCondLst>
                                    <p:cond delay="0"/>
                                  </p:stCondLst>
                                  <p:iterate type="lt">
                                    <p:tmPct val="10000"/>
                                  </p:iterate>
                                  <p:childTnLst>
                                    <p:set>
                                      <p:cBhvr>
                                        <p:cTn dur="1" fill="hold" id="104">
                                          <p:stCondLst>
                                            <p:cond delay="0"/>
                                          </p:stCondLst>
                                        </p:cTn>
                                        <p:tgtEl>
                                          <p:spTgt spid="37"/>
                                        </p:tgtEl>
                                        <p:attrNameLst>
                                          <p:attrName>style.visibility</p:attrName>
                                        </p:attrNameLst>
                                      </p:cBhvr>
                                      <p:to>
                                        <p:strVal val="visible"/>
                                      </p:to>
                                    </p:set>
                                    <p:anim calcmode="lin" valueType="num">
                                      <p:cBhvr>
                                        <p:cTn dur="500" fill="hold" id="105"/>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6"/>
                                        <p:tgtEl>
                                          <p:spTgt spid="37"/>
                                        </p:tgtEl>
                                        <p:attrNameLst>
                                          <p:attrName>ppt_y</p:attrName>
                                        </p:attrNameLst>
                                      </p:cBhvr>
                                      <p:tavLst>
                                        <p:tav tm="0">
                                          <p:val>
                                            <p:strVal val="#ppt_y"/>
                                          </p:val>
                                        </p:tav>
                                        <p:tav tm="100000">
                                          <p:val>
                                            <p:strVal val="#ppt_y"/>
                                          </p:val>
                                        </p:tav>
                                      </p:tavLst>
                                    </p:anim>
                                    <p:anim calcmode="lin" valueType="num">
                                      <p:cBhvr>
                                        <p:cTn dur="500" fill="hold" id="107"/>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8"/>
                                        <p:tgtEl>
                                          <p:spTgt spid="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9" tmFilter="0,0; .5, 1; 1, 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8"/>
      <p:bldP grpId="0" spid="29"/>
      <p:bldP grpId="0" spid="30"/>
      <p:bldP grpId="0" spid="33"/>
      <p:bldP grpId="0" spid="34"/>
      <p:bldP grpId="0" spid="35"/>
      <p:bldP grpId="0" spid="36"/>
      <p:bldP grpId="0" spid="37"/>
      <p:bldP grpId="0" spid="38"/>
      <p:bldP grpId="0" spid="3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mtClean="0" sz="3200">
                <a:solidFill>
                  <a:schemeClr val="accent1"/>
                </a:solidFill>
                <a:latin charset="2" panose="020b0503020204020204" pitchFamily="82" typeface="微软雅黑"/>
                <a:ea charset="2" panose="020b0503020204020204" pitchFamily="82" typeface="微软雅黑"/>
              </a:rPr>
              <a:t>强化核心意识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smtClean="0"/>
                <a:t>03</a:t>
              </a:r>
            </a:p>
          </p:txBody>
        </p:sp>
      </p:grpSp>
      <p:sp>
        <p:nvSpPr>
          <p:cNvPr id="23" name="矩形 22"/>
          <p:cNvSpPr/>
          <p:nvPr/>
        </p:nvSpPr>
        <p:spPr>
          <a:xfrm>
            <a:off x="1500559" y="3213770"/>
            <a:ext cx="5776773" cy="20882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a:solidFill>
                  <a:schemeClr val="bg1"/>
                </a:solidFill>
                <a:latin charset="2" panose="020b0503020204020204" pitchFamily="82" typeface="微软雅黑"/>
                <a:ea charset="2" panose="020b0503020204020204" pitchFamily="82" typeface="微软雅黑"/>
              </a:rPr>
              <a:t>   以党中央和各级党组织为核心</a:t>
            </a:r>
          </a:p>
        </p:txBody>
      </p:sp>
      <p:sp>
        <p:nvSpPr>
          <p:cNvPr id="67" name="矩形 66"/>
          <p:cNvSpPr/>
          <p:nvPr/>
        </p:nvSpPr>
        <p:spPr>
          <a:xfrm>
            <a:off x="7833119" y="4299504"/>
            <a:ext cx="3446662" cy="1524029"/>
          </a:xfrm>
          <a:prstGeom prst="rect">
            <a:avLst/>
          </a:prstGeom>
          <a:noFill/>
          <a:ln algn="ctr" cap="flat" cmpd="sng" w="12700">
            <a:noFill/>
            <a:prstDash val="solid"/>
            <a:miter lim="800000"/>
          </a:ln>
          <a:effectLst/>
        </p:spPr>
        <p:txBody>
          <a:bodyPr anchor="ctr" rtlCol="0"/>
          <a:lstStyle/>
          <a:p>
            <a:pPr>
              <a:lnSpc>
                <a:spcPct val="150000"/>
              </a:lnSpc>
            </a:pPr>
            <a:r>
              <a:rPr altLang="en-US" lang="zh-CN" sz="1600">
                <a:solidFill>
                  <a:schemeClr val="accent1"/>
                </a:solidFill>
                <a:latin charset="2" panose="020b0503020204020204" pitchFamily="82" typeface="微软雅黑"/>
                <a:ea charset="2" panose="020b0503020204020204" pitchFamily="82" typeface="微软雅黑"/>
              </a:rPr>
              <a:t>不断加强党的领导，尤其强化党的政治领导，对各级党组织作出的指示、决定不怀疑、不深究、不琢磨、不议论，积极践行党的宗旨，维护党的权威，爱护党的形象，巩固党长期执政的地位。</a:t>
            </a:r>
          </a:p>
        </p:txBody>
      </p:sp>
      <p:pic>
        <p:nvPicPr>
          <p:cNvPr descr="E:\我图PPT\00001PNG素材\01党委政府\立体五角星.png" id="70" name="Picture 4"/>
          <p:cNvPicPr>
            <a:picLocks noChangeArrowheads="1" noChangeAspect="1"/>
          </p:cNvPicPr>
          <p:nvPr/>
        </p:nvPicPr>
        <p:blipFill>
          <a:blip r:embed="rId3">
            <a:extLst>
              <a:ext uri="{28A0092B-C50C-407E-A947-70E740481C1C}">
                <a14:useLocalDpi val="0"/>
              </a:ext>
            </a:extLst>
          </a:blip>
          <a:stretch>
            <a:fillRect/>
          </a:stretch>
        </p:blipFill>
        <p:spPr bwMode="auto">
          <a:xfrm>
            <a:off x="8405513" y="1724221"/>
            <a:ext cx="2301875" cy="2279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26378466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53" presetSubtype="0">
                                  <p:stCondLst>
                                    <p:cond delay="0"/>
                                  </p:stCondLst>
                                  <p:childTnLst>
                                    <p:set>
                                      <p:cBhvr>
                                        <p:cTn dur="1" fill="hold" id="23">
                                          <p:stCondLst>
                                            <p:cond delay="0"/>
                                          </p:stCondLst>
                                        </p:cTn>
                                        <p:tgtEl>
                                          <p:spTgt spid="70"/>
                                        </p:tgtEl>
                                        <p:attrNameLst>
                                          <p:attrName>style.visibility</p:attrName>
                                        </p:attrNameLst>
                                      </p:cBhvr>
                                      <p:to>
                                        <p:strVal val="visible"/>
                                      </p:to>
                                    </p:set>
                                    <p:anim calcmode="lin" valueType="num">
                                      <p:cBhvr>
                                        <p:cTn dur="500" fill="hold" id="24"/>
                                        <p:tgtEl>
                                          <p:spTgt spid="70"/>
                                        </p:tgtEl>
                                        <p:attrNameLst>
                                          <p:attrName>ppt_w</p:attrName>
                                        </p:attrNameLst>
                                      </p:cBhvr>
                                      <p:tavLst>
                                        <p:tav tm="0">
                                          <p:val>
                                            <p:fltVal val="0"/>
                                          </p:val>
                                        </p:tav>
                                        <p:tav tm="100000">
                                          <p:val>
                                            <p:strVal val="#ppt_w"/>
                                          </p:val>
                                        </p:tav>
                                      </p:tavLst>
                                    </p:anim>
                                    <p:anim calcmode="lin" valueType="num">
                                      <p:cBhvr>
                                        <p:cTn dur="500" fill="hold" id="25"/>
                                        <p:tgtEl>
                                          <p:spTgt spid="70"/>
                                        </p:tgtEl>
                                        <p:attrNameLst>
                                          <p:attrName>ppt_h</p:attrName>
                                        </p:attrNameLst>
                                      </p:cBhvr>
                                      <p:tavLst>
                                        <p:tav tm="0">
                                          <p:val>
                                            <p:fltVal val="0"/>
                                          </p:val>
                                        </p:tav>
                                        <p:tav tm="100000">
                                          <p:val>
                                            <p:strVal val="#ppt_h"/>
                                          </p:val>
                                        </p:tav>
                                      </p:tavLst>
                                    </p:anim>
                                    <p:animEffect filter="fade" transition="in">
                                      <p:cBhvr>
                                        <p:cTn dur="500" id="26"/>
                                        <p:tgtEl>
                                          <p:spTgt spid="70"/>
                                        </p:tgtEl>
                                      </p:cBhvr>
                                    </p:animEffect>
                                  </p:childTnLst>
                                </p:cTn>
                              </p:par>
                            </p:childTnLst>
                          </p:cTn>
                        </p:par>
                        <p:par>
                          <p:cTn fill="hold" id="27" nodeType="afterGroup">
                            <p:stCondLst>
                              <p:cond delay="2500"/>
                            </p:stCondLst>
                            <p:childTnLst>
                              <p:par>
                                <p:cTn fill="hold" grpId="0" id="28" nodeType="afterEffect" presetClass="entr" presetID="14" presetSubtype="10">
                                  <p:stCondLst>
                                    <p:cond delay="0"/>
                                  </p:stCondLst>
                                  <p:iterate type="lt">
                                    <p:tmPct val="10000"/>
                                  </p:iterate>
                                  <p:childTnLst>
                                    <p:set>
                                      <p:cBhvr>
                                        <p:cTn dur="1" fill="hold" id="29">
                                          <p:stCondLst>
                                            <p:cond delay="0"/>
                                          </p:stCondLst>
                                        </p:cTn>
                                        <p:tgtEl>
                                          <p:spTgt spid="67"/>
                                        </p:tgtEl>
                                        <p:attrNameLst>
                                          <p:attrName>style.visibility</p:attrName>
                                        </p:attrNameLst>
                                      </p:cBhvr>
                                      <p:to>
                                        <p:strVal val="visible"/>
                                      </p:to>
                                    </p:set>
                                    <p:animEffect filter="randombar(horizontal)" transition="in">
                                      <p:cBhvr>
                                        <p:cTn dur="650" id="30"/>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3"/>
      <p:bldP grpId="0" spid="6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mtClean="0" sz="3200">
                <a:solidFill>
                  <a:schemeClr val="accent1"/>
                </a:solidFill>
                <a:latin charset="2" panose="020b0503020204020204" pitchFamily="82" typeface="微软雅黑"/>
                <a:ea charset="2" panose="020b0503020204020204" pitchFamily="82" typeface="微软雅黑"/>
              </a:rPr>
              <a:t>强化看齐意识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smtClean="0"/>
                <a:t>04</a:t>
              </a:r>
            </a:p>
          </p:txBody>
        </p:sp>
      </p:grpSp>
      <p:sp>
        <p:nvSpPr>
          <p:cNvPr id="23" name="矩形 22"/>
          <p:cNvSpPr/>
          <p:nvPr/>
        </p:nvSpPr>
        <p:spPr>
          <a:xfrm>
            <a:off x="1500559" y="3252524"/>
            <a:ext cx="5776773" cy="4470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charset="2" panose="020b0503020204020204" pitchFamily="82" typeface="微软雅黑"/>
                <a:ea charset="2" panose="020b0503020204020204" pitchFamily="82" typeface="微软雅黑"/>
              </a:rPr>
              <a:t>  向党的路线方针政策看齐</a:t>
            </a:r>
          </a:p>
        </p:txBody>
      </p:sp>
      <p:sp>
        <p:nvSpPr>
          <p:cNvPr id="27" name="矩形 26"/>
          <p:cNvSpPr/>
          <p:nvPr/>
        </p:nvSpPr>
        <p:spPr>
          <a:xfrm>
            <a:off x="1500560" y="3752852"/>
            <a:ext cx="5776771" cy="6130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charset="2" panose="020b0503020204020204" pitchFamily="82" typeface="微软雅黑"/>
                <a:ea charset="2" panose="020b0503020204020204" pitchFamily="82" typeface="微软雅黑"/>
              </a:rPr>
              <a:t>  向党中央看齐</a:t>
            </a:r>
          </a:p>
        </p:txBody>
      </p:sp>
      <p:sp>
        <p:nvSpPr>
          <p:cNvPr id="28" name="矩形 27"/>
          <p:cNvSpPr/>
          <p:nvPr/>
        </p:nvSpPr>
        <p:spPr>
          <a:xfrm>
            <a:off x="1500560" y="4426619"/>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charset="2" panose="020b0503020204020204" pitchFamily="82" typeface="微软雅黑"/>
                <a:ea charset="2" panose="020b0503020204020204" pitchFamily="82" typeface="微软雅黑"/>
              </a:rPr>
              <a:t>  以党的方向为方向</a:t>
            </a:r>
          </a:p>
        </p:txBody>
      </p:sp>
      <p:sp>
        <p:nvSpPr>
          <p:cNvPr id="33" name="矩形 32"/>
          <p:cNvSpPr/>
          <p:nvPr/>
        </p:nvSpPr>
        <p:spPr>
          <a:xfrm>
            <a:off x="1500560" y="5254903"/>
            <a:ext cx="5801204" cy="623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charset="2" panose="020b0503020204020204" pitchFamily="82" typeface="微软雅黑"/>
                <a:ea charset="2" panose="020b0503020204020204" pitchFamily="82" typeface="微软雅黑"/>
              </a:rPr>
              <a:t>  以党的旗帜为旗帜</a:t>
            </a:r>
          </a:p>
        </p:txBody>
      </p:sp>
      <p:sp>
        <p:nvSpPr>
          <p:cNvPr id="67" name="矩形 66"/>
          <p:cNvSpPr/>
          <p:nvPr/>
        </p:nvSpPr>
        <p:spPr>
          <a:xfrm>
            <a:off x="7833120" y="4390244"/>
            <a:ext cx="3446662" cy="1524029"/>
          </a:xfrm>
          <a:prstGeom prst="rect">
            <a:avLst/>
          </a:prstGeom>
          <a:noFill/>
          <a:ln algn="ctr" cap="flat" cmpd="sng" w="12700">
            <a:noFill/>
            <a:prstDash val="solid"/>
            <a:miter lim="800000"/>
          </a:ln>
          <a:effectLst/>
        </p:spPr>
        <p:txBody>
          <a:bodyPr anchor="ctr" rtlCol="0"/>
          <a:lstStyle/>
          <a:p>
            <a:pPr>
              <a:lnSpc>
                <a:spcPct val="150000"/>
              </a:lnSpc>
            </a:pPr>
            <a:r>
              <a:rPr altLang="en-US" lang="zh-CN" sz="1800">
                <a:solidFill>
                  <a:schemeClr val="accent1"/>
                </a:solidFill>
                <a:latin charset="2" panose="020b0503020204020204" pitchFamily="82" typeface="微软雅黑"/>
                <a:ea charset="2" panose="020b0503020204020204" pitchFamily="82" typeface="微软雅黑"/>
              </a:rPr>
              <a:t>坚决拥护党的主张，贯彻党的决议，执行党的部署，遵守党的纪律和规矩，紧跟党走，不走歪路，不走邪路，做政治上的明白人，成为党的忠诚卫士。</a:t>
            </a:r>
          </a:p>
        </p:txBody>
      </p:sp>
      <p:pic>
        <p:nvPicPr>
          <p:cNvPr descr="E:\我图PPT\00001PNG素材\01党委政府\立体五角星.png" id="70" name="Picture 4"/>
          <p:cNvPicPr>
            <a:picLocks noChangeArrowheads="1" noChangeAspect="1"/>
          </p:cNvPicPr>
          <p:nvPr/>
        </p:nvPicPr>
        <p:blipFill>
          <a:blip r:embed="rId3">
            <a:extLst>
              <a:ext uri="{28A0092B-C50C-407E-A947-70E740481C1C}">
                <a14:useLocalDpi val="0"/>
              </a:ext>
            </a:extLst>
          </a:blip>
          <a:stretch>
            <a:fillRect/>
          </a:stretch>
        </p:blipFill>
        <p:spPr bwMode="auto">
          <a:xfrm>
            <a:off x="8405513" y="1724221"/>
            <a:ext cx="2301875" cy="2279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矩形 13"/>
          <p:cNvSpPr/>
          <p:nvPr/>
        </p:nvSpPr>
        <p:spPr>
          <a:xfrm>
            <a:off x="1500560" y="5974983"/>
            <a:ext cx="5801204" cy="623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charset="2" panose="020b0503020204020204" pitchFamily="82" typeface="微软雅黑"/>
                <a:ea charset="2" panose="020b0503020204020204" pitchFamily="82" typeface="微软雅黑"/>
              </a:rPr>
              <a:t>  以党的意志为意志</a:t>
            </a:r>
          </a:p>
        </p:txBody>
      </p:sp>
    </p:spTree>
    <p:extLst>
      <p:ext uri="{BB962C8B-B14F-4D97-AF65-F5344CB8AC3E}">
        <p14:creationId val="378565207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47"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grpId="0" id="34" nodeType="afterEffect" presetClass="entr" presetID="47" presetSubtype="0">
                                  <p:stCondLst>
                                    <p:cond delay="0"/>
                                  </p:stCondLst>
                                  <p:childTnLst>
                                    <p:set>
                                      <p:cBhvr>
                                        <p:cTn dur="1" fill="hold" id="35">
                                          <p:stCondLst>
                                            <p:cond delay="0"/>
                                          </p:stCondLst>
                                        </p:cTn>
                                        <p:tgtEl>
                                          <p:spTgt spid="33"/>
                                        </p:tgtEl>
                                        <p:attrNameLst>
                                          <p:attrName>style.visibility</p:attrName>
                                        </p:attrNameLst>
                                      </p:cBhvr>
                                      <p:to>
                                        <p:strVal val="visible"/>
                                      </p:to>
                                    </p:set>
                                    <p:animEffect filter="fade" transition="in">
                                      <p:cBhvr>
                                        <p:cTn dur="1000" id="36"/>
                                        <p:tgtEl>
                                          <p:spTgt spid="33"/>
                                        </p:tgtEl>
                                      </p:cBhvr>
                                    </p:animEffect>
                                    <p:anim calcmode="lin" valueType="num">
                                      <p:cBhvr>
                                        <p:cTn dur="1000" fill="hold" id="37"/>
                                        <p:tgtEl>
                                          <p:spTgt spid="33"/>
                                        </p:tgtEl>
                                        <p:attrNameLst>
                                          <p:attrName>ppt_x</p:attrName>
                                        </p:attrNameLst>
                                      </p:cBhvr>
                                      <p:tavLst>
                                        <p:tav tm="0">
                                          <p:val>
                                            <p:strVal val="#ppt_x"/>
                                          </p:val>
                                        </p:tav>
                                        <p:tav tm="100000">
                                          <p:val>
                                            <p:strVal val="#ppt_x"/>
                                          </p:val>
                                        </p:tav>
                                      </p:tavLst>
                                    </p:anim>
                                    <p:anim calcmode="lin" valueType="num">
                                      <p:cBhvr>
                                        <p:cTn dur="1000" fill="hold" id="38"/>
                                        <p:tgtEl>
                                          <p:spTgt spid="33"/>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000"/>
                            </p:stCondLst>
                            <p:childTnLst>
                              <p:par>
                                <p:cTn fill="hold" id="40" nodeType="afterEffect" presetClass="entr" presetID="53" presetSubtype="0">
                                  <p:stCondLst>
                                    <p:cond delay="0"/>
                                  </p:stCondLst>
                                  <p:childTnLst>
                                    <p:set>
                                      <p:cBhvr>
                                        <p:cTn dur="1" fill="hold" id="41">
                                          <p:stCondLst>
                                            <p:cond delay="0"/>
                                          </p:stCondLst>
                                        </p:cTn>
                                        <p:tgtEl>
                                          <p:spTgt spid="70"/>
                                        </p:tgtEl>
                                        <p:attrNameLst>
                                          <p:attrName>style.visibility</p:attrName>
                                        </p:attrNameLst>
                                      </p:cBhvr>
                                      <p:to>
                                        <p:strVal val="visible"/>
                                      </p:to>
                                    </p:set>
                                    <p:anim calcmode="lin" valueType="num">
                                      <p:cBhvr>
                                        <p:cTn dur="500" fill="hold" id="42"/>
                                        <p:tgtEl>
                                          <p:spTgt spid="70"/>
                                        </p:tgtEl>
                                        <p:attrNameLst>
                                          <p:attrName>ppt_w</p:attrName>
                                        </p:attrNameLst>
                                      </p:cBhvr>
                                      <p:tavLst>
                                        <p:tav tm="0">
                                          <p:val>
                                            <p:fltVal val="0"/>
                                          </p:val>
                                        </p:tav>
                                        <p:tav tm="100000">
                                          <p:val>
                                            <p:strVal val="#ppt_w"/>
                                          </p:val>
                                        </p:tav>
                                      </p:tavLst>
                                    </p:anim>
                                    <p:anim calcmode="lin" valueType="num">
                                      <p:cBhvr>
                                        <p:cTn dur="500" fill="hold" id="43"/>
                                        <p:tgtEl>
                                          <p:spTgt spid="70"/>
                                        </p:tgtEl>
                                        <p:attrNameLst>
                                          <p:attrName>ppt_h</p:attrName>
                                        </p:attrNameLst>
                                      </p:cBhvr>
                                      <p:tavLst>
                                        <p:tav tm="0">
                                          <p:val>
                                            <p:fltVal val="0"/>
                                          </p:val>
                                        </p:tav>
                                        <p:tav tm="100000">
                                          <p:val>
                                            <p:strVal val="#ppt_h"/>
                                          </p:val>
                                        </p:tav>
                                      </p:tavLst>
                                    </p:anim>
                                    <p:animEffect filter="fade" transition="in">
                                      <p:cBhvr>
                                        <p:cTn dur="500" id="44"/>
                                        <p:tgtEl>
                                          <p:spTgt spid="70"/>
                                        </p:tgtEl>
                                      </p:cBhvr>
                                    </p:animEffect>
                                  </p:childTnLst>
                                </p:cTn>
                              </p:par>
                            </p:childTnLst>
                          </p:cTn>
                        </p:par>
                        <p:par>
                          <p:cTn fill="hold" id="45" nodeType="afterGroup">
                            <p:stCondLst>
                              <p:cond delay="5500"/>
                            </p:stCondLst>
                            <p:childTnLst>
                              <p:par>
                                <p:cTn fill="hold" grpId="0" id="46" nodeType="afterEffect" presetClass="entr" presetID="14" presetSubtype="10">
                                  <p:stCondLst>
                                    <p:cond delay="0"/>
                                  </p:stCondLst>
                                  <p:iterate type="lt">
                                    <p:tmPct val="10000"/>
                                  </p:iterate>
                                  <p:childTnLst>
                                    <p:set>
                                      <p:cBhvr>
                                        <p:cTn dur="1" fill="hold" id="47">
                                          <p:stCondLst>
                                            <p:cond delay="0"/>
                                          </p:stCondLst>
                                        </p:cTn>
                                        <p:tgtEl>
                                          <p:spTgt spid="67"/>
                                        </p:tgtEl>
                                        <p:attrNameLst>
                                          <p:attrName>style.visibility</p:attrName>
                                        </p:attrNameLst>
                                      </p:cBhvr>
                                      <p:to>
                                        <p:strVal val="visible"/>
                                      </p:to>
                                    </p:set>
                                    <p:animEffect filter="randombar(horizontal)" transition="in">
                                      <p:cBhvr>
                                        <p:cTn dur="650" id="48"/>
                                        <p:tgtEl>
                                          <p:spTgt spid="67"/>
                                        </p:tgtEl>
                                      </p:cBhvr>
                                    </p:animEffect>
                                  </p:childTnLst>
                                </p:cTn>
                              </p:par>
                            </p:childTnLst>
                          </p:cTn>
                        </p:par>
                        <p:par>
                          <p:cTn fill="hold" id="49" nodeType="afterGroup">
                            <p:stCondLst>
                              <p:cond delay="6150"/>
                            </p:stCondLst>
                            <p:childTnLst>
                              <p:par>
                                <p:cTn fill="hold" grpId="0" id="50" nodeType="afterEffect" presetClass="entr" presetID="47" presetSubtype="0">
                                  <p:stCondLst>
                                    <p:cond delay="0"/>
                                  </p:stCondLst>
                                  <p:childTnLst>
                                    <p:set>
                                      <p:cBhvr>
                                        <p:cTn dur="1" fill="hold" id="51">
                                          <p:stCondLst>
                                            <p:cond delay="0"/>
                                          </p:stCondLst>
                                        </p:cTn>
                                        <p:tgtEl>
                                          <p:spTgt spid="14"/>
                                        </p:tgtEl>
                                        <p:attrNameLst>
                                          <p:attrName>style.visibility</p:attrName>
                                        </p:attrNameLst>
                                      </p:cBhvr>
                                      <p:to>
                                        <p:strVal val="visible"/>
                                      </p:to>
                                    </p:set>
                                    <p:animEffect filter="fade" transition="in">
                                      <p:cBhvr>
                                        <p:cTn dur="1000" id="52"/>
                                        <p:tgtEl>
                                          <p:spTgt spid="14"/>
                                        </p:tgtEl>
                                      </p:cBhvr>
                                    </p:animEffect>
                                    <p:anim calcmode="lin" valueType="num">
                                      <p:cBhvr>
                                        <p:cTn dur="1000" fill="hold" id="53"/>
                                        <p:tgtEl>
                                          <p:spTgt spid="14"/>
                                        </p:tgtEl>
                                        <p:attrNameLst>
                                          <p:attrName>ppt_x</p:attrName>
                                        </p:attrNameLst>
                                      </p:cBhvr>
                                      <p:tavLst>
                                        <p:tav tm="0">
                                          <p:val>
                                            <p:strVal val="#ppt_x"/>
                                          </p:val>
                                        </p:tav>
                                        <p:tav tm="100000">
                                          <p:val>
                                            <p:strVal val="#ppt_x"/>
                                          </p:val>
                                        </p:tav>
                                      </p:tavLst>
                                    </p:anim>
                                    <p:anim calcmode="lin" valueType="num">
                                      <p:cBhvr>
                                        <p:cTn dur="1000" fill="hold" id="54"/>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3"/>
      <p:bldP grpId="0" spid="27"/>
      <p:bldP grpId="0" spid="28"/>
      <p:bldP grpId="0" spid="33"/>
      <p:bldP grpId="0" spid="67"/>
      <p:bldP grpId="0" spid="1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41" name="矩形 40"/>
          <p:cNvSpPr/>
          <p:nvPr/>
        </p:nvSpPr>
        <p:spPr>
          <a:xfrm>
            <a:off x="1500559" y="3861842"/>
            <a:ext cx="9559669" cy="1524029"/>
          </a:xfrm>
          <a:prstGeom prst="rect">
            <a:avLst/>
          </a:prstGeom>
          <a:noFill/>
          <a:ln algn="ctr" cap="flat" cmpd="sng" w="12700">
            <a:noFill/>
            <a:prstDash val="solid"/>
            <a:miter lim="800000"/>
          </a:ln>
          <a:effectLst/>
        </p:spPr>
        <p:txBody>
          <a:bodyPr anchor="ctr" rtlCol="0"/>
          <a:lstStyle/>
          <a:p>
            <a:pPr defTabSz="914400" lvl="0">
              <a:lnSpc>
                <a:spcPct val="150000"/>
              </a:lnSpc>
            </a:pPr>
            <a:r>
              <a:rPr altLang="en-US" kern="0" lang="zh-CN" sz="2000">
                <a:solidFill>
                  <a:srgbClr val="C00000"/>
                </a:solidFill>
                <a:latin charset="2" panose="020b0503020204020204" pitchFamily="82" typeface="微软雅黑"/>
                <a:ea charset="2" panose="020b0503020204020204" pitchFamily="82" typeface="微软雅黑"/>
              </a:rPr>
              <a:t>纪律是稳压器，是压舱石，是规范行为的底线。没有纪律和规矩的约束，任何组织都会成为一盘散沙。尊党章、守党纪是一名合格党员的应有之义，是应尽之责任，也是在党护党的必然要求。</a:t>
            </a:r>
          </a:p>
        </p:txBody>
      </p:sp>
      <p:sp>
        <p:nvSpPr>
          <p:cNvPr id="61" name="矩形 60"/>
          <p:cNvSpPr/>
          <p:nvPr/>
        </p:nvSpPr>
        <p:spPr>
          <a:xfrm>
            <a:off x="7247334" y="2861246"/>
            <a:ext cx="2409371" cy="340663"/>
          </a:xfrm>
          <a:prstGeom prst="rect">
            <a:avLst/>
          </a:prstGeom>
          <a:noFill/>
          <a:ln algn="ctr" cap="flat" cmpd="sng" w="12700">
            <a:noFill/>
            <a:prstDash val="solid"/>
            <a:miter lim="800000"/>
          </a:ln>
          <a:effectLst/>
        </p:spPr>
        <p:txBody>
          <a:bodyPr anchor="ctr" rtlCol="0"/>
          <a:lstStyle/>
          <a:p>
            <a:r>
              <a:rPr altLang="en-US" b="1" lang="zh-CN" sz="3200">
                <a:solidFill>
                  <a:srgbClr val="C00000"/>
                </a:solidFill>
                <a:latin charset="2" panose="020b0503020204020204" pitchFamily="82" typeface="微软雅黑"/>
                <a:ea charset="2" panose="020b0503020204020204" pitchFamily="82" typeface="微软雅黑"/>
              </a:rPr>
              <a:t>是护党之要</a:t>
            </a: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79106"/>
            </a:xfrm>
            <a:prstGeom prst="rect">
              <a:avLst/>
            </a:prstGeom>
            <a:noFill/>
          </p:spPr>
          <p:txBody>
            <a:bodyPr bIns="45713" lIns="91426" rIns="91426" rtlCol="0" tIns="45713" wrap="square">
              <a:spAutoFit/>
            </a:bodyPr>
            <a:lstStyle/>
            <a:p>
              <a:r>
                <a:rPr altLang="en-US" b="1" kern="300" lang="zh-CN" smtClean="0" sz="3200">
                  <a:solidFill>
                    <a:srgbClr val="C00000"/>
                  </a:solidFill>
                  <a:latin charset="-122" pitchFamily="34" typeface="微软雅黑"/>
                  <a:ea charset="-122" pitchFamily="34" typeface="微软雅黑"/>
                  <a:cs charset="-122" pitchFamily="2" typeface="明兰_UI_TC"/>
                </a:rPr>
                <a:t>规矩</a:t>
              </a: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90" name="直接连接符 89"/>
                <p:cNvCxnSpPr>
                  <a:stCxn id="89" idx="0"/>
                  <a:endCxn id="89"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讲</a:t>
                </a:r>
              </a:p>
            </p:txBody>
          </p:sp>
        </p:grpSp>
        <p:sp>
          <p:nvSpPr>
            <p:cNvPr id="92" name="TextBox 25"/>
            <p:cNvSpPr txBox="1"/>
            <p:nvPr/>
          </p:nvSpPr>
          <p:spPr>
            <a:xfrm>
              <a:off x="4290294" y="1904737"/>
              <a:ext cx="1450234" cy="579106"/>
            </a:xfrm>
            <a:prstGeom prst="rect">
              <a:avLst/>
            </a:prstGeom>
            <a:noFill/>
          </p:spPr>
          <p:txBody>
            <a:bodyPr bIns="45713" lIns="91426" rIns="91426" rtlCol="0" tIns="45713" wrap="square">
              <a:spAutoFit/>
            </a:bodyPr>
            <a:lstStyle/>
            <a:p>
              <a:r>
                <a:rPr altLang="en-US" b="1" kern="300" lang="zh-CN" smtClean="0" sz="3200">
                  <a:solidFill>
                    <a:srgbClr val="C00000"/>
                  </a:solidFill>
                  <a:latin charset="-122" pitchFamily="34" typeface="微软雅黑"/>
                  <a:ea charset="-122" pitchFamily="34" typeface="微软雅黑"/>
                  <a:cs charset="-122" pitchFamily="2" typeface="明兰_UI_TC"/>
                </a:rPr>
                <a:t>纪律</a:t>
              </a: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97" name="直接连接符 96"/>
                <p:cNvCxnSpPr>
                  <a:stCxn id="96" idx="0"/>
                  <a:endCxn id="96"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mtClean="0"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有</a:t>
                </a:r>
              </a:p>
            </p:txBody>
          </p:sp>
        </p:grpSp>
      </p:grpSp>
      <p:pic>
        <p:nvPicPr>
          <p:cNvPr descr="F:\桌面\党政机关\素材\长城\矢量长城\Nipic_20180988_20150909113802527000.png" id="21" name="Picture 2"/>
          <p:cNvPicPr>
            <a:picLocks noChangeArrowheads="1" noChangeAspect="1"/>
          </p:cNvPicPr>
          <p:nvPr/>
        </p:nvPicPr>
        <p:blipFill>
          <a:blip r:embed="rId3">
            <a:extLst>
              <a:ext uri="{28A0092B-C50C-407E-A947-70E740481C1C}">
                <a14:useLocalDpi val="0"/>
              </a:ext>
            </a:extLst>
          </a:blip>
          <a:stretch>
            <a:fillRect/>
          </a:stretch>
        </p:blipFill>
        <p:spPr bwMode="auto">
          <a:xfrm>
            <a:off x="-786451" y="4725938"/>
            <a:ext cx="2388608" cy="2559870"/>
          </a:xfrm>
          <a:prstGeom prst="rect">
            <a:avLst/>
          </a:prstGeom>
          <a:noFill/>
          <a:extLst>
            <a:ext uri="{909E8E84-426E-40DD-AFC4-6F175D3DCCD1}">
              <a14:hiddenFill>
                <a:solidFill>
                  <a:srgbClr val="FFFFFF"/>
                </a:solidFill>
              </a14:hiddenFill>
            </a:ext>
          </a:extLst>
        </p:spPr>
      </p:pic>
      <p:pic>
        <p:nvPicPr>
          <p:cNvPr descr="F:\桌面\党政机关\素材\长城\矢量长城\Nipic_20180988_20150909113802527000.png" id="22" name="Picture 2"/>
          <p:cNvPicPr>
            <a:picLocks noChangeArrowheads="1" noChangeAspect="1"/>
          </p:cNvPicPr>
          <p:nvPr/>
        </p:nvPicPr>
        <p:blipFill>
          <a:blip r:embed="rId3">
            <a:extLst>
              <a:ext uri="{28A0092B-C50C-407E-A947-70E740481C1C}">
                <a14:useLocalDpi val="0"/>
              </a:ext>
            </a:extLst>
          </a:blip>
          <a:stretch>
            <a:fillRect/>
          </a:stretch>
        </p:blipFill>
        <p:spPr bwMode="auto">
          <a:xfrm flipH="1">
            <a:off x="10487694" y="4725938"/>
            <a:ext cx="2388608" cy="2559870"/>
          </a:xfrm>
          <a:prstGeom prst="rect">
            <a:avLst/>
          </a:prstGeom>
          <a:noFill/>
          <a:extLst>
            <a:ext uri="{909E8E84-426E-40DD-AFC4-6F175D3DCCD1}">
              <a14:hiddenFill>
                <a:solidFill>
                  <a:srgbClr val="FFFFFF"/>
                </a:solidFill>
              </a14:hiddenFill>
            </a:ext>
          </a:extLst>
        </p:spPr>
      </p:pic>
    </p:spTree>
    <p:extLst>
      <p:ext uri="{BB962C8B-B14F-4D97-AF65-F5344CB8AC3E}">
        <p14:creationId val="296507217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61"/>
                                        </p:tgtEl>
                                        <p:attrNameLst>
                                          <p:attrName>style.visibility</p:attrName>
                                        </p:attrNameLst>
                                      </p:cBhvr>
                                      <p:to>
                                        <p:strVal val="visible"/>
                                      </p:to>
                                    </p:set>
                                    <p:animEffect filter="fade" transition="in">
                                      <p:cBhvr>
                                        <p:cTn dur="1000" id="24"/>
                                        <p:tgtEl>
                                          <p:spTgt spid="61"/>
                                        </p:tgtEl>
                                      </p:cBhvr>
                                    </p:animEffect>
                                    <p:anim calcmode="lin" valueType="num">
                                      <p:cBhvr>
                                        <p:cTn dur="1000" fill="hold" id="25"/>
                                        <p:tgtEl>
                                          <p:spTgt spid="61"/>
                                        </p:tgtEl>
                                        <p:attrNameLst>
                                          <p:attrName>ppt_x</p:attrName>
                                        </p:attrNameLst>
                                      </p:cBhvr>
                                      <p:tavLst>
                                        <p:tav tm="0">
                                          <p:val>
                                            <p:strVal val="#ppt_x"/>
                                          </p:val>
                                        </p:tav>
                                        <p:tav tm="100000">
                                          <p:val>
                                            <p:strVal val="#ppt_x"/>
                                          </p:val>
                                        </p:tav>
                                      </p:tavLst>
                                    </p:anim>
                                    <p:anim calcmode="lin" valueType="num">
                                      <p:cBhvr>
                                        <p:cTn dur="1000" fill="hold" id="26"/>
                                        <p:tgtEl>
                                          <p:spTgt spid="61"/>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14" presetSubtype="10">
                                  <p:stCondLst>
                                    <p:cond delay="0"/>
                                  </p:stCondLst>
                                  <p:iterate type="lt">
                                    <p:tmPct val="10000"/>
                                  </p:iterate>
                                  <p:childTnLst>
                                    <p:set>
                                      <p:cBhvr>
                                        <p:cTn dur="1" fill="hold" id="29">
                                          <p:stCondLst>
                                            <p:cond delay="0"/>
                                          </p:stCondLst>
                                        </p:cTn>
                                        <p:tgtEl>
                                          <p:spTgt spid="41"/>
                                        </p:tgtEl>
                                        <p:attrNameLst>
                                          <p:attrName>style.visibility</p:attrName>
                                        </p:attrNameLst>
                                      </p:cBhvr>
                                      <p:to>
                                        <p:strVal val="visible"/>
                                      </p:to>
                                    </p:set>
                                    <p:animEffect filter="randombar(horizontal)" transition="in">
                                      <p:cBhvr>
                                        <p:cTn dur="650" id="3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6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5694602" y="2657383"/>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z="3200">
                <a:solidFill>
                  <a:schemeClr val="accent1"/>
                </a:solidFill>
                <a:latin charset="2" panose="020b0503020204020204" pitchFamily="82" typeface="微软雅黑"/>
                <a:ea charset="2" panose="020b0503020204020204" pitchFamily="82" typeface="微软雅黑"/>
              </a:rPr>
              <a:t>遵守政治纪律</a:t>
            </a:r>
          </a:p>
        </p:txBody>
      </p:sp>
      <p:sp>
        <p:nvSpPr>
          <p:cNvPr id="30" name="矩形 29"/>
          <p:cNvSpPr/>
          <p:nvPr/>
        </p:nvSpPr>
        <p:spPr>
          <a:xfrm>
            <a:off x="5694599" y="3603479"/>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z="3200">
                <a:solidFill>
                  <a:schemeClr val="accent1"/>
                </a:solidFill>
                <a:latin charset="2" panose="020b0503020204020204" pitchFamily="82" typeface="微软雅黑"/>
                <a:ea charset="2" panose="020b0503020204020204" pitchFamily="82" typeface="微软雅黑"/>
              </a:rPr>
              <a:t>遵守群众纪律</a:t>
            </a:r>
          </a:p>
        </p:txBody>
      </p:sp>
      <p:sp>
        <p:nvSpPr>
          <p:cNvPr id="31" name="矩形 30"/>
          <p:cNvSpPr/>
          <p:nvPr/>
        </p:nvSpPr>
        <p:spPr>
          <a:xfrm>
            <a:off x="5694601" y="4558718"/>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z="3200">
                <a:solidFill>
                  <a:schemeClr val="accent1"/>
                </a:solidFill>
                <a:latin charset="2" panose="020b0503020204020204" pitchFamily="82" typeface="微软雅黑"/>
                <a:ea charset="2" panose="020b0503020204020204" pitchFamily="82" typeface="微软雅黑"/>
              </a:rPr>
              <a:t>遵守工作纪律</a:t>
            </a:r>
          </a:p>
        </p:txBody>
      </p:sp>
      <p:grpSp>
        <p:nvGrpSpPr>
          <p:cNvPr id="34" name="组合 33"/>
          <p:cNvGrpSpPr/>
          <p:nvPr/>
        </p:nvGrpSpPr>
        <p:grpSpPr>
          <a:xfrm>
            <a:off x="4817359" y="2637706"/>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a:t>01</a:t>
              </a:r>
            </a:p>
          </p:txBody>
        </p:sp>
      </p:grpSp>
      <p:grpSp>
        <p:nvGrpSpPr>
          <p:cNvPr id="37" name="组合 36"/>
          <p:cNvGrpSpPr/>
          <p:nvPr/>
        </p:nvGrpSpPr>
        <p:grpSpPr>
          <a:xfrm>
            <a:off x="4817359" y="3573808"/>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9" name="TextBox 45"/>
            <p:cNvSpPr txBox="1"/>
            <p:nvPr/>
          </p:nvSpPr>
          <p:spPr>
            <a:xfrm>
              <a:off x="3635896" y="2124945"/>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a:t>02</a:t>
              </a:r>
            </a:p>
          </p:txBody>
        </p:sp>
      </p:grpSp>
      <p:grpSp>
        <p:nvGrpSpPr>
          <p:cNvPr id="40" name="组合 39"/>
          <p:cNvGrpSpPr/>
          <p:nvPr/>
        </p:nvGrpSpPr>
        <p:grpSpPr>
          <a:xfrm>
            <a:off x="4817359" y="4509914"/>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43" name="TextBox 45"/>
            <p:cNvSpPr txBox="1"/>
            <p:nvPr/>
          </p:nvSpPr>
          <p:spPr>
            <a:xfrm>
              <a:off x="3635896" y="2734982"/>
              <a:ext cx="540000" cy="365675"/>
            </a:xfrm>
            <a:prstGeom prst="rect">
              <a:avLst/>
            </a:prstGeom>
            <a:noFill/>
          </p:spPr>
          <p:txBody>
            <a:bodyPr anchor="ctr" anchorCtr="0" rtlCol="0" wrap="square">
              <a:spAutoFit/>
            </a:bodyPr>
            <a:lstStyle/>
            <a:p>
              <a:pPr algn="ctr"/>
              <a:r>
                <a:rPr altLang="zh-CN" lang="en-US" sz="2600">
                  <a:solidFill>
                    <a:schemeClr val="bg1"/>
                  </a:solidFill>
                  <a:latin charset="0" panose="020b0806030902050204" pitchFamily="34" typeface="Impact"/>
                </a:rPr>
                <a:t>03</a:t>
              </a:r>
            </a:p>
          </p:txBody>
        </p:sp>
      </p:grpSp>
      <p:grpSp>
        <p:nvGrpSpPr>
          <p:cNvPr id="23" name="组合 22"/>
          <p:cNvGrpSpPr/>
          <p:nvPr/>
        </p:nvGrpSpPr>
        <p:grpSpPr>
          <a:xfrm>
            <a:off x="2292686" y="3086192"/>
            <a:ext cx="1879885" cy="1711754"/>
            <a:chOff x="4172571" y="4348847"/>
            <a:chExt cx="1879885" cy="1711754"/>
          </a:xfrm>
        </p:grpSpPr>
        <p:sp>
          <p:nvSpPr>
            <p:cNvPr id="27" name="矩形 26"/>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309736" y="4543944"/>
              <a:ext cx="1605553"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5400">
                  <a:solidFill>
                    <a:schemeClr val="bg1"/>
                  </a:solidFill>
                  <a:latin charset="2" panose="020b0503020204020204" pitchFamily="82" typeface="微软雅黑"/>
                  <a:ea charset="2" panose="020b0503020204020204" pitchFamily="82" typeface="微软雅黑"/>
                </a:rPr>
                <a:t>遵守</a:t>
              </a:r>
            </a:p>
            <a:p>
              <a:r>
                <a:rPr altLang="en-US" b="1" lang="zh-CN" sz="5400">
                  <a:solidFill>
                    <a:schemeClr val="bg1"/>
                  </a:solidFill>
                  <a:latin charset="2" panose="020b0503020204020204" pitchFamily="82" typeface="微软雅黑"/>
                  <a:ea charset="2" panose="020b0503020204020204" pitchFamily="82" typeface="微软雅黑"/>
                </a:rPr>
                <a:t>三种纪律</a:t>
              </a:r>
            </a:p>
          </p:txBody>
        </p:sp>
      </p:grpSp>
    </p:spTree>
    <p:extLst>
      <p:ext uri="{BB962C8B-B14F-4D97-AF65-F5344CB8AC3E}">
        <p14:creationId val="348961574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3"/>
                                        </p:tgtEl>
                                        <p:attrNameLst>
                                          <p:attrName>style.visibility</p:attrName>
                                        </p:attrNameLst>
                                      </p:cBhvr>
                                      <p:to>
                                        <p:strVal val="visible"/>
                                      </p:to>
                                    </p:set>
                                    <p:animEffect filter="wipe(left)"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4"/>
                                        </p:tgtEl>
                                        <p:attrNameLst>
                                          <p:attrName>style.visibility</p:attrName>
                                        </p:attrNameLst>
                                      </p:cBhvr>
                                      <p:to>
                                        <p:strVal val="visible"/>
                                      </p:to>
                                    </p:set>
                                    <p:animEffect filter="fade" transition="in">
                                      <p:cBhvr>
                                        <p:cTn dur="500" id="11"/>
                                        <p:tgtEl>
                                          <p:spTgt spid="34"/>
                                        </p:tgtEl>
                                      </p:cBhvr>
                                    </p:animEffect>
                                  </p:childTnLst>
                                </p:cTn>
                              </p:par>
                            </p:childTnLst>
                          </p:cTn>
                        </p:par>
                        <p:par>
                          <p:cTn fill="hold" id="12" nodeType="afterGroup">
                            <p:stCondLst>
                              <p:cond delay="1000"/>
                            </p:stCondLst>
                            <p:childTnLst>
                              <p:par>
                                <p:cTn fill="hold" grpId="0" id="13" nodeType="afterEffect" presetClass="entr" presetID="2" presetSubtype="2">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1500" fill="hold" id="15"/>
                                        <p:tgtEl>
                                          <p:spTgt spid="29"/>
                                        </p:tgtEl>
                                        <p:attrNameLst>
                                          <p:attrName>ppt_x</p:attrName>
                                        </p:attrNameLst>
                                      </p:cBhvr>
                                      <p:tavLst>
                                        <p:tav tm="0">
                                          <p:val>
                                            <p:strVal val="1+#ppt_w/2"/>
                                          </p:val>
                                        </p:tav>
                                        <p:tav tm="100000">
                                          <p:val>
                                            <p:strVal val="#ppt_x"/>
                                          </p:val>
                                        </p:tav>
                                      </p:tavLst>
                                    </p:anim>
                                    <p:anim calcmode="lin" valueType="num">
                                      <p:cBhvr additive="base">
                                        <p:cTn dur="1500" fill="hold" id="16"/>
                                        <p:tgtEl>
                                          <p:spTgt spid="29"/>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500"/>
                            </p:stCondLst>
                            <p:childTnLst>
                              <p:par>
                                <p:cTn fill="hold" id="18" nodeType="afterEffect" presetClass="entr" presetID="10" presetSubtype="0">
                                  <p:stCondLst>
                                    <p:cond delay="0"/>
                                  </p:stCondLst>
                                  <p:childTnLst>
                                    <p:set>
                                      <p:cBhvr>
                                        <p:cTn dur="1" fill="hold" id="19">
                                          <p:stCondLst>
                                            <p:cond delay="0"/>
                                          </p:stCondLst>
                                        </p:cTn>
                                        <p:tgtEl>
                                          <p:spTgt spid="37"/>
                                        </p:tgtEl>
                                        <p:attrNameLst>
                                          <p:attrName>style.visibility</p:attrName>
                                        </p:attrNameLst>
                                      </p:cBhvr>
                                      <p:to>
                                        <p:strVal val="visible"/>
                                      </p:to>
                                    </p:set>
                                    <p:animEffect filter="fade" transition="in">
                                      <p:cBhvr>
                                        <p:cTn dur="500" id="20"/>
                                        <p:tgtEl>
                                          <p:spTgt spid="37"/>
                                        </p:tgtEl>
                                      </p:cBhvr>
                                    </p:animEffect>
                                  </p:childTnLst>
                                </p:cTn>
                              </p:par>
                            </p:childTnLst>
                          </p:cTn>
                        </p:par>
                        <p:par>
                          <p:cTn fill="hold" id="21" nodeType="afterGroup">
                            <p:stCondLst>
                              <p:cond delay="3000"/>
                            </p:stCondLst>
                            <p:childTnLst>
                              <p:par>
                                <p:cTn fill="hold" grpId="0" id="22" nodeType="afterEffect" presetClass="entr" presetID="2" presetSubtype="2">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1500" fill="hold" id="24"/>
                                        <p:tgtEl>
                                          <p:spTgt spid="30"/>
                                        </p:tgtEl>
                                        <p:attrNameLst>
                                          <p:attrName>ppt_x</p:attrName>
                                        </p:attrNameLst>
                                      </p:cBhvr>
                                      <p:tavLst>
                                        <p:tav tm="0">
                                          <p:val>
                                            <p:strVal val="1+#ppt_w/2"/>
                                          </p:val>
                                        </p:tav>
                                        <p:tav tm="100000">
                                          <p:val>
                                            <p:strVal val="#ppt_x"/>
                                          </p:val>
                                        </p:tav>
                                      </p:tavLst>
                                    </p:anim>
                                    <p:anim calcmode="lin" valueType="num">
                                      <p:cBhvr additive="base">
                                        <p:cTn dur="1500" fill="hold" id="25"/>
                                        <p:tgtEl>
                                          <p:spTgt spid="30"/>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4500"/>
                            </p:stCondLst>
                            <p:childTnLst>
                              <p:par>
                                <p:cTn fill="hold" id="27" nodeType="afterEffect" presetClass="entr" presetID="10" presetSubtype="0">
                                  <p:stCondLst>
                                    <p:cond delay="0"/>
                                  </p:stCondLst>
                                  <p:childTnLst>
                                    <p:set>
                                      <p:cBhvr>
                                        <p:cTn dur="1" fill="hold" id="28">
                                          <p:stCondLst>
                                            <p:cond delay="0"/>
                                          </p:stCondLst>
                                        </p:cTn>
                                        <p:tgtEl>
                                          <p:spTgt spid="40"/>
                                        </p:tgtEl>
                                        <p:attrNameLst>
                                          <p:attrName>style.visibility</p:attrName>
                                        </p:attrNameLst>
                                      </p:cBhvr>
                                      <p:to>
                                        <p:strVal val="visible"/>
                                      </p:to>
                                    </p:set>
                                    <p:animEffect filter="fade" transition="in">
                                      <p:cBhvr>
                                        <p:cTn dur="500" id="29"/>
                                        <p:tgtEl>
                                          <p:spTgt spid="40"/>
                                        </p:tgtEl>
                                      </p:cBhvr>
                                    </p:animEffect>
                                  </p:childTnLst>
                                </p:cTn>
                              </p:par>
                            </p:childTnLst>
                          </p:cTn>
                        </p:par>
                        <p:par>
                          <p:cTn fill="hold" id="30" nodeType="afterGroup">
                            <p:stCondLst>
                              <p:cond delay="5000"/>
                            </p:stCondLst>
                            <p:childTnLst>
                              <p:par>
                                <p:cTn fill="hold" grpId="0" id="31" nodeType="afterEffect" presetClass="entr" presetID="2" presetSubtype="2">
                                  <p:stCondLst>
                                    <p:cond delay="0"/>
                                  </p:stCondLst>
                                  <p:childTnLst>
                                    <p:set>
                                      <p:cBhvr>
                                        <p:cTn dur="1" fill="hold" id="32">
                                          <p:stCondLst>
                                            <p:cond delay="0"/>
                                          </p:stCondLst>
                                        </p:cTn>
                                        <p:tgtEl>
                                          <p:spTgt spid="31"/>
                                        </p:tgtEl>
                                        <p:attrNameLst>
                                          <p:attrName>style.visibility</p:attrName>
                                        </p:attrNameLst>
                                      </p:cBhvr>
                                      <p:to>
                                        <p:strVal val="visible"/>
                                      </p:to>
                                    </p:set>
                                    <p:anim calcmode="lin" valueType="num">
                                      <p:cBhvr additive="base">
                                        <p:cTn dur="1500" fill="hold" id="33"/>
                                        <p:tgtEl>
                                          <p:spTgt spid="31"/>
                                        </p:tgtEl>
                                        <p:attrNameLst>
                                          <p:attrName>ppt_x</p:attrName>
                                        </p:attrNameLst>
                                      </p:cBhvr>
                                      <p:tavLst>
                                        <p:tav tm="0">
                                          <p:val>
                                            <p:strVal val="1+#ppt_w/2"/>
                                          </p:val>
                                        </p:tav>
                                        <p:tav tm="100000">
                                          <p:val>
                                            <p:strVal val="#ppt_x"/>
                                          </p:val>
                                        </p:tav>
                                      </p:tavLst>
                                    </p:anim>
                                    <p:anim calcmode="lin" valueType="num">
                                      <p:cBhvr additive="base">
                                        <p:cTn dur="1500" fill="hold" id="34"/>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z="3200">
                <a:solidFill>
                  <a:schemeClr val="accent1"/>
                </a:solidFill>
                <a:latin charset="2" panose="020b0503020204020204" pitchFamily="82" typeface="微软雅黑"/>
                <a:ea charset="2" panose="020b0503020204020204" pitchFamily="82" typeface="微软雅黑"/>
              </a:rPr>
              <a:t>遵守政治纪律</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a:t>01</a:t>
              </a:r>
            </a:p>
          </p:txBody>
        </p:sp>
      </p:grpSp>
      <p:sp>
        <p:nvSpPr>
          <p:cNvPr id="23" name="矩形 22"/>
          <p:cNvSpPr/>
          <p:nvPr/>
        </p:nvSpPr>
        <p:spPr>
          <a:xfrm>
            <a:off x="1500559" y="3069754"/>
            <a:ext cx="577677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800">
                <a:solidFill>
                  <a:schemeClr val="bg1"/>
                </a:solidFill>
                <a:latin charset="2" panose="020b0503020204020204" pitchFamily="82" typeface="微软雅黑"/>
                <a:ea charset="2" panose="020b0503020204020204" pitchFamily="82" typeface="微软雅黑"/>
              </a:rPr>
              <a:t>树牢对马克思主义的信仰，对共产主义和中国特色社会主义的信念</a:t>
            </a:r>
          </a:p>
        </p:txBody>
      </p:sp>
      <p:sp>
        <p:nvSpPr>
          <p:cNvPr id="27" name="矩形 26"/>
          <p:cNvSpPr/>
          <p:nvPr/>
        </p:nvSpPr>
        <p:spPr>
          <a:xfrm>
            <a:off x="1500560" y="4005858"/>
            <a:ext cx="5776771" cy="756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3200">
                <a:solidFill>
                  <a:schemeClr val="bg1"/>
                </a:solidFill>
                <a:latin charset="2" panose="020b0503020204020204" pitchFamily="82" typeface="微软雅黑"/>
                <a:ea charset="2" panose="020b0503020204020204" pitchFamily="82" typeface="微软雅黑"/>
              </a:rPr>
              <a:t>坚持理论自信、道路自信、制度自信</a:t>
            </a:r>
          </a:p>
        </p:txBody>
      </p:sp>
      <p:sp>
        <p:nvSpPr>
          <p:cNvPr id="28" name="矩形 27"/>
          <p:cNvSpPr/>
          <p:nvPr/>
        </p:nvSpPr>
        <p:spPr>
          <a:xfrm>
            <a:off x="1500560" y="4799165"/>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3200">
                <a:solidFill>
                  <a:schemeClr val="bg1"/>
                </a:solidFill>
                <a:latin charset="2" panose="020b0503020204020204" pitchFamily="82" typeface="微软雅黑"/>
                <a:ea charset="2" panose="020b0503020204020204" pitchFamily="82" typeface="微软雅黑"/>
              </a:rPr>
              <a:t>树牢对中国共产党的信心</a:t>
            </a:r>
          </a:p>
        </p:txBody>
      </p:sp>
      <p:sp>
        <p:nvSpPr>
          <p:cNvPr id="33" name="矩形 32"/>
          <p:cNvSpPr/>
          <p:nvPr/>
        </p:nvSpPr>
        <p:spPr>
          <a:xfrm>
            <a:off x="1500560" y="5627449"/>
            <a:ext cx="5801204" cy="9706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3200">
                <a:solidFill>
                  <a:schemeClr val="bg1"/>
                </a:solidFill>
                <a:latin charset="2" panose="020b0503020204020204" pitchFamily="82" typeface="微软雅黑"/>
                <a:ea charset="2" panose="020b0503020204020204" pitchFamily="82" typeface="微软雅黑"/>
              </a:rPr>
              <a:t>坚定自己的理想信念，自觉抵制各种社会思潮的侵蚀</a:t>
            </a:r>
          </a:p>
        </p:txBody>
      </p:sp>
      <p:sp>
        <p:nvSpPr>
          <p:cNvPr id="67" name="矩形 66"/>
          <p:cNvSpPr/>
          <p:nvPr/>
        </p:nvSpPr>
        <p:spPr>
          <a:xfrm>
            <a:off x="7833120" y="4383891"/>
            <a:ext cx="3446662" cy="1524029"/>
          </a:xfrm>
          <a:prstGeom prst="rect">
            <a:avLst/>
          </a:prstGeom>
          <a:noFill/>
          <a:ln algn="ctr" cap="flat" cmpd="sng" w="12700">
            <a:noFill/>
            <a:prstDash val="solid"/>
            <a:miter lim="800000"/>
          </a:ln>
          <a:effectLst/>
        </p:spPr>
        <p:txBody>
          <a:bodyPr anchor="ctr" rtlCol="0"/>
          <a:lstStyle/>
          <a:p>
            <a:pPr algn="just">
              <a:lnSpc>
                <a:spcPct val="150000"/>
              </a:lnSpc>
            </a:pPr>
            <a:r>
              <a:rPr altLang="en-US" lang="zh-CN" sz="1800">
                <a:solidFill>
                  <a:schemeClr val="accent1"/>
                </a:solidFill>
                <a:latin charset="2" panose="020b0503020204020204" pitchFamily="82" typeface="微软雅黑"/>
                <a:ea charset="2" panose="020b0503020204020204" pitchFamily="82" typeface="微软雅黑"/>
              </a:rPr>
              <a:t>坚决不允许妄议中央，不充许搞当面一套、背后一套，不允许搞山头主义和分裂主义，不允许“吃共产党的饭，砸共产党的锅”。</a:t>
            </a:r>
          </a:p>
        </p:txBody>
      </p:sp>
      <p:pic>
        <p:nvPicPr>
          <p:cNvPr descr="E:\我图PPT\00001PNG素材\01党委政府\立体五角星.png" id="70" name="Picture 4"/>
          <p:cNvPicPr>
            <a:picLocks noChangeArrowheads="1" noChangeAspect="1"/>
          </p:cNvPicPr>
          <p:nvPr/>
        </p:nvPicPr>
        <p:blipFill>
          <a:blip r:embed="rId3">
            <a:extLst>
              <a:ext uri="{28A0092B-C50C-407E-A947-70E740481C1C}">
                <a14:useLocalDpi val="0"/>
              </a:ext>
            </a:extLst>
          </a:blip>
          <a:stretch>
            <a:fillRect/>
          </a:stretch>
        </p:blipFill>
        <p:spPr bwMode="auto">
          <a:xfrm>
            <a:off x="8405513" y="1724221"/>
            <a:ext cx="2301875" cy="2279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02225643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47"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grpId="0" id="34" nodeType="afterEffect" presetClass="entr" presetID="47" presetSubtype="0">
                                  <p:stCondLst>
                                    <p:cond delay="0"/>
                                  </p:stCondLst>
                                  <p:childTnLst>
                                    <p:set>
                                      <p:cBhvr>
                                        <p:cTn dur="1" fill="hold" id="35">
                                          <p:stCondLst>
                                            <p:cond delay="0"/>
                                          </p:stCondLst>
                                        </p:cTn>
                                        <p:tgtEl>
                                          <p:spTgt spid="33"/>
                                        </p:tgtEl>
                                        <p:attrNameLst>
                                          <p:attrName>style.visibility</p:attrName>
                                        </p:attrNameLst>
                                      </p:cBhvr>
                                      <p:to>
                                        <p:strVal val="visible"/>
                                      </p:to>
                                    </p:set>
                                    <p:animEffect filter="fade" transition="in">
                                      <p:cBhvr>
                                        <p:cTn dur="1000" id="36"/>
                                        <p:tgtEl>
                                          <p:spTgt spid="33"/>
                                        </p:tgtEl>
                                      </p:cBhvr>
                                    </p:animEffect>
                                    <p:anim calcmode="lin" valueType="num">
                                      <p:cBhvr>
                                        <p:cTn dur="1000" fill="hold" id="37"/>
                                        <p:tgtEl>
                                          <p:spTgt spid="33"/>
                                        </p:tgtEl>
                                        <p:attrNameLst>
                                          <p:attrName>ppt_x</p:attrName>
                                        </p:attrNameLst>
                                      </p:cBhvr>
                                      <p:tavLst>
                                        <p:tav tm="0">
                                          <p:val>
                                            <p:strVal val="#ppt_x"/>
                                          </p:val>
                                        </p:tav>
                                        <p:tav tm="100000">
                                          <p:val>
                                            <p:strVal val="#ppt_x"/>
                                          </p:val>
                                        </p:tav>
                                      </p:tavLst>
                                    </p:anim>
                                    <p:anim calcmode="lin" valueType="num">
                                      <p:cBhvr>
                                        <p:cTn dur="1000" fill="hold" id="38"/>
                                        <p:tgtEl>
                                          <p:spTgt spid="33"/>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000"/>
                            </p:stCondLst>
                            <p:childTnLst>
                              <p:par>
                                <p:cTn fill="hold" id="40" nodeType="afterEffect" presetClass="entr" presetID="53" presetSubtype="0">
                                  <p:stCondLst>
                                    <p:cond delay="0"/>
                                  </p:stCondLst>
                                  <p:childTnLst>
                                    <p:set>
                                      <p:cBhvr>
                                        <p:cTn dur="1" fill="hold" id="41">
                                          <p:stCondLst>
                                            <p:cond delay="0"/>
                                          </p:stCondLst>
                                        </p:cTn>
                                        <p:tgtEl>
                                          <p:spTgt spid="70"/>
                                        </p:tgtEl>
                                        <p:attrNameLst>
                                          <p:attrName>style.visibility</p:attrName>
                                        </p:attrNameLst>
                                      </p:cBhvr>
                                      <p:to>
                                        <p:strVal val="visible"/>
                                      </p:to>
                                    </p:set>
                                    <p:anim calcmode="lin" valueType="num">
                                      <p:cBhvr>
                                        <p:cTn dur="500" fill="hold" id="42"/>
                                        <p:tgtEl>
                                          <p:spTgt spid="70"/>
                                        </p:tgtEl>
                                        <p:attrNameLst>
                                          <p:attrName>ppt_w</p:attrName>
                                        </p:attrNameLst>
                                      </p:cBhvr>
                                      <p:tavLst>
                                        <p:tav tm="0">
                                          <p:val>
                                            <p:fltVal val="0"/>
                                          </p:val>
                                        </p:tav>
                                        <p:tav tm="100000">
                                          <p:val>
                                            <p:strVal val="#ppt_w"/>
                                          </p:val>
                                        </p:tav>
                                      </p:tavLst>
                                    </p:anim>
                                    <p:anim calcmode="lin" valueType="num">
                                      <p:cBhvr>
                                        <p:cTn dur="500" fill="hold" id="43"/>
                                        <p:tgtEl>
                                          <p:spTgt spid="70"/>
                                        </p:tgtEl>
                                        <p:attrNameLst>
                                          <p:attrName>ppt_h</p:attrName>
                                        </p:attrNameLst>
                                      </p:cBhvr>
                                      <p:tavLst>
                                        <p:tav tm="0">
                                          <p:val>
                                            <p:fltVal val="0"/>
                                          </p:val>
                                        </p:tav>
                                        <p:tav tm="100000">
                                          <p:val>
                                            <p:strVal val="#ppt_h"/>
                                          </p:val>
                                        </p:tav>
                                      </p:tavLst>
                                    </p:anim>
                                    <p:animEffect filter="fade" transition="in">
                                      <p:cBhvr>
                                        <p:cTn dur="500" id="44"/>
                                        <p:tgtEl>
                                          <p:spTgt spid="70"/>
                                        </p:tgtEl>
                                      </p:cBhvr>
                                    </p:animEffect>
                                  </p:childTnLst>
                                </p:cTn>
                              </p:par>
                            </p:childTnLst>
                          </p:cTn>
                        </p:par>
                        <p:par>
                          <p:cTn fill="hold" id="45" nodeType="afterGroup">
                            <p:stCondLst>
                              <p:cond delay="5500"/>
                            </p:stCondLst>
                            <p:childTnLst>
                              <p:par>
                                <p:cTn fill="hold" grpId="0" id="46" nodeType="afterEffect" presetClass="entr" presetID="14" presetSubtype="10">
                                  <p:stCondLst>
                                    <p:cond delay="0"/>
                                  </p:stCondLst>
                                  <p:iterate type="lt">
                                    <p:tmPct val="10000"/>
                                  </p:iterate>
                                  <p:childTnLst>
                                    <p:set>
                                      <p:cBhvr>
                                        <p:cTn dur="1" fill="hold" id="47">
                                          <p:stCondLst>
                                            <p:cond delay="0"/>
                                          </p:stCondLst>
                                        </p:cTn>
                                        <p:tgtEl>
                                          <p:spTgt spid="67"/>
                                        </p:tgtEl>
                                        <p:attrNameLst>
                                          <p:attrName>style.visibility</p:attrName>
                                        </p:attrNameLst>
                                      </p:cBhvr>
                                      <p:to>
                                        <p:strVal val="visible"/>
                                      </p:to>
                                    </p:set>
                                    <p:animEffect filter="randombar(horizontal)" transition="in">
                                      <p:cBhvr>
                                        <p:cTn dur="650" id="48"/>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3"/>
      <p:bldP grpId="0" spid="27"/>
      <p:bldP grpId="0" spid="28"/>
      <p:bldP grpId="0" spid="33"/>
      <p:bldP grpId="0" spid="6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z="3200">
                <a:solidFill>
                  <a:schemeClr val="accent1"/>
                </a:solidFill>
                <a:latin charset="2" panose="020b0503020204020204" pitchFamily="82" typeface="微软雅黑"/>
                <a:ea charset="2" panose="020b0503020204020204" pitchFamily="82" typeface="微软雅黑"/>
              </a:rPr>
              <a:t>遵守群众纪律</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smtClean="0"/>
                <a:t>02</a:t>
              </a:r>
            </a:p>
          </p:txBody>
        </p:sp>
      </p:grpSp>
      <p:sp>
        <p:nvSpPr>
          <p:cNvPr id="23" name="矩形 22"/>
          <p:cNvSpPr/>
          <p:nvPr/>
        </p:nvSpPr>
        <p:spPr>
          <a:xfrm>
            <a:off x="1500559" y="3141762"/>
            <a:ext cx="905914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2" panose="020b0503020204020204" pitchFamily="82" typeface="微软雅黑"/>
                <a:ea charset="2" panose="020b0503020204020204" pitchFamily="82" typeface="微软雅黑"/>
              </a:rPr>
              <a:t> 要强化党员就是服务的思想，继承和发扬党的优良传统，切实实现好、发展好、维护好群众的利益。</a:t>
            </a:r>
          </a:p>
        </p:txBody>
      </p:sp>
      <p:sp>
        <p:nvSpPr>
          <p:cNvPr id="27" name="矩形 26"/>
          <p:cNvSpPr/>
          <p:nvPr/>
        </p:nvSpPr>
        <p:spPr>
          <a:xfrm>
            <a:off x="1500560" y="4149874"/>
            <a:ext cx="9059142" cy="904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2" panose="020b0503020204020204" pitchFamily="82" typeface="微软雅黑"/>
                <a:ea charset="2" panose="020b0503020204020204" pitchFamily="82" typeface="微软雅黑"/>
              </a:rPr>
              <a:t> 要保持公仆情怀，牢记共产党员永远是劳动人民的普通一员，自觉融入群众的生产生活当中;</a:t>
            </a:r>
          </a:p>
        </p:txBody>
      </p:sp>
      <p:sp>
        <p:nvSpPr>
          <p:cNvPr id="28" name="矩形 27"/>
          <p:cNvSpPr/>
          <p:nvPr/>
        </p:nvSpPr>
        <p:spPr>
          <a:xfrm>
            <a:off x="1500560" y="5159205"/>
            <a:ext cx="9059142" cy="9348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2" panose="020b0503020204020204" pitchFamily="82" typeface="微软雅黑"/>
                <a:ea charset="2" panose="020b0503020204020204" pitchFamily="82" typeface="微软雅黑"/>
              </a:rPr>
              <a:t> 要坚决查处群众身边的腐败分子，杜绝与民争利现象，防止伤害群众感情、损害群众的不作为、乱作为行为发生。</a:t>
            </a:r>
          </a:p>
        </p:txBody>
      </p:sp>
    </p:spTree>
    <p:extLst>
      <p:ext uri="{BB962C8B-B14F-4D97-AF65-F5344CB8AC3E}">
        <p14:creationId val="125652272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47"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3"/>
      <p:bldP grpId="0" spid="27"/>
      <p:bldP grpId="0" spid="2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z="3200">
                <a:solidFill>
                  <a:schemeClr val="accent1"/>
                </a:solidFill>
                <a:latin charset="2" panose="020b0503020204020204" pitchFamily="82" typeface="微软雅黑"/>
                <a:ea charset="2" panose="020b0503020204020204" pitchFamily="82" typeface="微软雅黑"/>
              </a:rPr>
              <a:t>遵守工作纪律</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a:t>01</a:t>
              </a:r>
            </a:p>
          </p:txBody>
        </p:sp>
      </p:grpSp>
      <p:sp>
        <p:nvSpPr>
          <p:cNvPr id="23" name="矩形 22"/>
          <p:cNvSpPr/>
          <p:nvPr/>
        </p:nvSpPr>
        <p:spPr>
          <a:xfrm>
            <a:off x="1500559" y="3069754"/>
            <a:ext cx="577677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800">
                <a:solidFill>
                  <a:schemeClr val="bg1"/>
                </a:solidFill>
                <a:latin charset="2" panose="020b0503020204020204" pitchFamily="82" typeface="微软雅黑"/>
                <a:ea charset="2" panose="020b0503020204020204" pitchFamily="82" typeface="微软雅黑"/>
              </a:rPr>
              <a:t>以《廉洁自律准则》为道德高线</a:t>
            </a:r>
          </a:p>
        </p:txBody>
      </p:sp>
      <p:sp>
        <p:nvSpPr>
          <p:cNvPr id="27" name="矩形 26"/>
          <p:cNvSpPr/>
          <p:nvPr/>
        </p:nvSpPr>
        <p:spPr>
          <a:xfrm>
            <a:off x="1500560" y="4005858"/>
            <a:ext cx="5776771" cy="756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800">
                <a:solidFill>
                  <a:schemeClr val="bg1"/>
                </a:solidFill>
                <a:latin charset="2" panose="020b0503020204020204" pitchFamily="82" typeface="微软雅黑"/>
                <a:ea charset="2" panose="020b0503020204020204" pitchFamily="82" typeface="微软雅黑"/>
              </a:rPr>
              <a:t>以《纪律处分条件》为行为底线</a:t>
            </a:r>
          </a:p>
        </p:txBody>
      </p:sp>
      <p:sp>
        <p:nvSpPr>
          <p:cNvPr id="67" name="矩形 66"/>
          <p:cNvSpPr/>
          <p:nvPr/>
        </p:nvSpPr>
        <p:spPr>
          <a:xfrm>
            <a:off x="1500558" y="4769937"/>
            <a:ext cx="9635207" cy="1524029"/>
          </a:xfrm>
          <a:prstGeom prst="rect">
            <a:avLst/>
          </a:prstGeom>
          <a:noFill/>
          <a:ln algn="ctr" cap="flat" cmpd="sng" w="12700">
            <a:noFill/>
            <a:prstDash val="solid"/>
            <a:miter lim="800000"/>
          </a:ln>
          <a:effectLst/>
        </p:spPr>
        <p:txBody>
          <a:bodyPr anchor="ctr" rtlCol="0"/>
          <a:lstStyle/>
          <a:p>
            <a:pPr algn="just">
              <a:lnSpc>
                <a:spcPct val="150000"/>
              </a:lnSpc>
            </a:pPr>
            <a:r>
              <a:rPr altLang="en-US" lang="zh-CN" sz="1600">
                <a:solidFill>
                  <a:schemeClr val="accent1"/>
                </a:solidFill>
                <a:latin charset="2" panose="020b0503020204020204" pitchFamily="82" typeface="微软雅黑"/>
                <a:ea charset="2" panose="020b0503020204020204" pitchFamily="82" typeface="微软雅黑"/>
              </a:rPr>
              <a:t>要增强纪律意识和底线意识，对法纪心存敬畏，手握戒尺，以《廉洁自律准则》为道德“高线”，以《纪律处分条件》为行为底线，不越界线，不破底线，不趟“雷区”，不触带电的高压线，自觉遵守各项工作规章制度，大力改进工作作风，积极在各种岗位上尽职尽责，切实发挥好党员的先锋模范作用。</a:t>
            </a:r>
          </a:p>
        </p:txBody>
      </p:sp>
      <p:pic>
        <p:nvPicPr>
          <p:cNvPr descr="E:\我图PPT\00001PNG素材\01党委政府\立体五角星.png" id="70" name="Picture 4"/>
          <p:cNvPicPr>
            <a:picLocks noChangeArrowheads="1" noChangeAspect="1"/>
          </p:cNvPicPr>
          <p:nvPr/>
        </p:nvPicPr>
        <p:blipFill>
          <a:blip r:embed="rId3">
            <a:extLst>
              <a:ext uri="{28A0092B-C50C-407E-A947-70E740481C1C}">
                <a14:useLocalDpi val="0"/>
              </a:ext>
            </a:extLst>
          </a:blip>
          <a:stretch>
            <a:fillRect/>
          </a:stretch>
        </p:blipFill>
        <p:spPr bwMode="auto">
          <a:xfrm>
            <a:off x="8255446" y="2138826"/>
            <a:ext cx="2301875" cy="2279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64562415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id="28" nodeType="afterEffect" presetClass="entr" presetID="53" presetSubtype="0">
                                  <p:stCondLst>
                                    <p:cond delay="0"/>
                                  </p:stCondLst>
                                  <p:childTnLst>
                                    <p:set>
                                      <p:cBhvr>
                                        <p:cTn dur="1" fill="hold" id="29">
                                          <p:stCondLst>
                                            <p:cond delay="0"/>
                                          </p:stCondLst>
                                        </p:cTn>
                                        <p:tgtEl>
                                          <p:spTgt spid="70"/>
                                        </p:tgtEl>
                                        <p:attrNameLst>
                                          <p:attrName>style.visibility</p:attrName>
                                        </p:attrNameLst>
                                      </p:cBhvr>
                                      <p:to>
                                        <p:strVal val="visible"/>
                                      </p:to>
                                    </p:set>
                                    <p:anim calcmode="lin" valueType="num">
                                      <p:cBhvr>
                                        <p:cTn dur="500" fill="hold" id="30"/>
                                        <p:tgtEl>
                                          <p:spTgt spid="70"/>
                                        </p:tgtEl>
                                        <p:attrNameLst>
                                          <p:attrName>ppt_w</p:attrName>
                                        </p:attrNameLst>
                                      </p:cBhvr>
                                      <p:tavLst>
                                        <p:tav tm="0">
                                          <p:val>
                                            <p:fltVal val="0"/>
                                          </p:val>
                                        </p:tav>
                                        <p:tav tm="100000">
                                          <p:val>
                                            <p:strVal val="#ppt_w"/>
                                          </p:val>
                                        </p:tav>
                                      </p:tavLst>
                                    </p:anim>
                                    <p:anim calcmode="lin" valueType="num">
                                      <p:cBhvr>
                                        <p:cTn dur="500" fill="hold" id="31"/>
                                        <p:tgtEl>
                                          <p:spTgt spid="70"/>
                                        </p:tgtEl>
                                        <p:attrNameLst>
                                          <p:attrName>ppt_h</p:attrName>
                                        </p:attrNameLst>
                                      </p:cBhvr>
                                      <p:tavLst>
                                        <p:tav tm="0">
                                          <p:val>
                                            <p:fltVal val="0"/>
                                          </p:val>
                                        </p:tav>
                                        <p:tav tm="100000">
                                          <p:val>
                                            <p:strVal val="#ppt_h"/>
                                          </p:val>
                                        </p:tav>
                                      </p:tavLst>
                                    </p:anim>
                                    <p:animEffect filter="fade" transition="in">
                                      <p:cBhvr>
                                        <p:cTn dur="500" id="32"/>
                                        <p:tgtEl>
                                          <p:spTgt spid="70"/>
                                        </p:tgtEl>
                                      </p:cBhvr>
                                    </p:animEffect>
                                  </p:childTnLst>
                                </p:cTn>
                              </p:par>
                            </p:childTnLst>
                          </p:cTn>
                        </p:par>
                        <p:par>
                          <p:cTn fill="hold" id="33" nodeType="afterGroup">
                            <p:stCondLst>
                              <p:cond delay="3500"/>
                            </p:stCondLst>
                            <p:childTnLst>
                              <p:par>
                                <p:cTn fill="hold" grpId="0" id="34" nodeType="afterEffect" presetClass="entr" presetID="14" presetSubtype="10">
                                  <p:stCondLst>
                                    <p:cond delay="0"/>
                                  </p:stCondLst>
                                  <p:iterate type="lt">
                                    <p:tmPct val="10000"/>
                                  </p:iterate>
                                  <p:childTnLst>
                                    <p:set>
                                      <p:cBhvr>
                                        <p:cTn dur="1" fill="hold" id="35">
                                          <p:stCondLst>
                                            <p:cond delay="0"/>
                                          </p:stCondLst>
                                        </p:cTn>
                                        <p:tgtEl>
                                          <p:spTgt spid="67"/>
                                        </p:tgtEl>
                                        <p:attrNameLst>
                                          <p:attrName>style.visibility</p:attrName>
                                        </p:attrNameLst>
                                      </p:cBhvr>
                                      <p:to>
                                        <p:strVal val="visible"/>
                                      </p:to>
                                    </p:set>
                                    <p:animEffect filter="randombar(horizontal)" transition="in">
                                      <p:cBhvr>
                                        <p:cTn dur="650" id="36"/>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3"/>
      <p:bldP grpId="0" spid="27"/>
      <p:bldP grpId="0" spid="6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41" name="矩形 40"/>
          <p:cNvSpPr/>
          <p:nvPr/>
        </p:nvSpPr>
        <p:spPr>
          <a:xfrm>
            <a:off x="1500559" y="3861842"/>
            <a:ext cx="9347175" cy="1524029"/>
          </a:xfrm>
          <a:prstGeom prst="rect">
            <a:avLst/>
          </a:prstGeom>
          <a:noFill/>
          <a:ln algn="ctr" cap="flat" cmpd="sng" w="12700">
            <a:noFill/>
            <a:prstDash val="solid"/>
            <a:miter lim="800000"/>
          </a:ln>
          <a:effectLst/>
        </p:spPr>
        <p:txBody>
          <a:bodyPr anchor="ctr" rtlCol="0"/>
          <a:lstStyle/>
          <a:p>
            <a:pPr defTabSz="914400" lvl="0">
              <a:lnSpc>
                <a:spcPct val="150000"/>
              </a:lnSpc>
            </a:pPr>
            <a:r>
              <a:rPr altLang="en-US" kern="0" lang="zh-CN" sz="1600">
                <a:solidFill>
                  <a:srgbClr val="C00000"/>
                </a:solidFill>
                <a:latin charset="2" panose="020b0503020204020204" pitchFamily="82" typeface="微软雅黑"/>
                <a:ea charset="2" panose="020b0503020204020204" pitchFamily="82" typeface="微软雅黑"/>
              </a:rPr>
              <a:t>毛泽东曾评价白求恩是“一个高尚的人，一个纯粹的人，一个有道德的人，一个脱离低级趣味的人，一个有利于人民的人”。 在今天，这个“五个一”仍可作为评判一个党员是否合格，是否优秀的标杆。所以，一个合格党员首先应该是个有道德高尚的人，一个品行端正的人，一个正直正派、诚实守信、忠诚担当的人。</a:t>
            </a:r>
          </a:p>
        </p:txBody>
      </p:sp>
      <p:sp>
        <p:nvSpPr>
          <p:cNvPr id="61" name="矩形 60"/>
          <p:cNvSpPr/>
          <p:nvPr/>
        </p:nvSpPr>
        <p:spPr>
          <a:xfrm>
            <a:off x="7247334" y="2861246"/>
            <a:ext cx="2409371" cy="340663"/>
          </a:xfrm>
          <a:prstGeom prst="rect">
            <a:avLst/>
          </a:prstGeom>
          <a:noFill/>
          <a:ln algn="ctr" cap="flat" cmpd="sng" w="12700">
            <a:noFill/>
            <a:prstDash val="solid"/>
            <a:miter lim="800000"/>
          </a:ln>
          <a:effectLst/>
        </p:spPr>
        <p:txBody>
          <a:bodyPr anchor="ctr" rtlCol="0"/>
          <a:lstStyle/>
          <a:p>
            <a:r>
              <a:rPr altLang="en-US" b="1" lang="zh-CN" sz="3200">
                <a:solidFill>
                  <a:srgbClr val="C00000"/>
                </a:solidFill>
                <a:latin charset="2" panose="020b0503020204020204" pitchFamily="82" typeface="微软雅黑"/>
                <a:ea charset="2" panose="020b0503020204020204" pitchFamily="82" typeface="微软雅黑"/>
              </a:rPr>
              <a:t>是兴党之本</a:t>
            </a: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79106"/>
            </a:xfrm>
            <a:prstGeom prst="rect">
              <a:avLst/>
            </a:prstGeom>
            <a:noFill/>
          </p:spPr>
          <p:txBody>
            <a:bodyPr bIns="45713" lIns="91426" rIns="91426" rtlCol="0" tIns="45713" wrap="square">
              <a:spAutoFit/>
            </a:bodyPr>
            <a:lstStyle/>
            <a:p>
              <a:r>
                <a:rPr altLang="en-US" b="1" kern="300" lang="zh-CN" smtClean="0" sz="3200">
                  <a:solidFill>
                    <a:srgbClr val="C00000"/>
                  </a:solidFill>
                  <a:latin charset="-122" pitchFamily="34" typeface="微软雅黑"/>
                  <a:ea charset="-122" pitchFamily="34" typeface="微软雅黑"/>
                  <a:cs charset="-122" pitchFamily="2" typeface="明兰_UI_TC"/>
                </a:rPr>
                <a:t>道德</a:t>
              </a: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90" name="直接连接符 89"/>
                <p:cNvCxnSpPr>
                  <a:stCxn id="89" idx="0"/>
                  <a:endCxn id="89"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讲</a:t>
                </a:r>
              </a:p>
            </p:txBody>
          </p:sp>
        </p:grpSp>
        <p:sp>
          <p:nvSpPr>
            <p:cNvPr id="92" name="TextBox 25"/>
            <p:cNvSpPr txBox="1"/>
            <p:nvPr/>
          </p:nvSpPr>
          <p:spPr>
            <a:xfrm>
              <a:off x="4290294" y="1904737"/>
              <a:ext cx="1450234" cy="579106"/>
            </a:xfrm>
            <a:prstGeom prst="rect">
              <a:avLst/>
            </a:prstGeom>
            <a:noFill/>
          </p:spPr>
          <p:txBody>
            <a:bodyPr bIns="45713" lIns="91426" rIns="91426" rtlCol="0" tIns="45713" wrap="square">
              <a:spAutoFit/>
            </a:bodyPr>
            <a:lstStyle/>
            <a:p>
              <a:r>
                <a:rPr altLang="en-US" b="1" kern="300" lang="zh-CN" smtClean="0" sz="3200">
                  <a:solidFill>
                    <a:srgbClr val="C00000"/>
                  </a:solidFill>
                  <a:latin charset="-122" pitchFamily="34" typeface="微软雅黑"/>
                  <a:ea charset="-122" pitchFamily="34" typeface="微软雅黑"/>
                  <a:cs charset="-122" pitchFamily="2" typeface="明兰_UI_TC"/>
                </a:rPr>
                <a:t>品行</a:t>
              </a: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97" name="直接连接符 96"/>
                <p:cNvCxnSpPr>
                  <a:stCxn id="96" idx="0"/>
                  <a:endCxn id="96"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mtClean="0"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有</a:t>
                </a:r>
              </a:p>
            </p:txBody>
          </p:sp>
        </p:grpSp>
      </p:grpSp>
      <p:pic>
        <p:nvPicPr>
          <p:cNvPr descr="F:\桌面\党政机关\素材\长城\矢量长城\Nipic_20180988_20150909113802527000.png" id="21" name="Picture 2"/>
          <p:cNvPicPr>
            <a:picLocks noChangeArrowheads="1" noChangeAspect="1"/>
          </p:cNvPicPr>
          <p:nvPr/>
        </p:nvPicPr>
        <p:blipFill>
          <a:blip r:embed="rId3">
            <a:extLst>
              <a:ext uri="{28A0092B-C50C-407E-A947-70E740481C1C}">
                <a14:useLocalDpi val="0"/>
              </a:ext>
            </a:extLst>
          </a:blip>
          <a:stretch>
            <a:fillRect/>
          </a:stretch>
        </p:blipFill>
        <p:spPr bwMode="auto">
          <a:xfrm>
            <a:off x="-786451" y="4725938"/>
            <a:ext cx="2388608" cy="2559870"/>
          </a:xfrm>
          <a:prstGeom prst="rect">
            <a:avLst/>
          </a:prstGeom>
          <a:noFill/>
          <a:extLst>
            <a:ext uri="{909E8E84-426E-40DD-AFC4-6F175D3DCCD1}">
              <a14:hiddenFill>
                <a:solidFill>
                  <a:srgbClr val="FFFFFF"/>
                </a:solidFill>
              </a14:hiddenFill>
            </a:ext>
          </a:extLst>
        </p:spPr>
      </p:pic>
      <p:pic>
        <p:nvPicPr>
          <p:cNvPr descr="F:\桌面\党政机关\素材\长城\矢量长城\Nipic_20180988_20150909113802527000.png" id="22" name="Picture 2"/>
          <p:cNvPicPr>
            <a:picLocks noChangeArrowheads="1" noChangeAspect="1"/>
          </p:cNvPicPr>
          <p:nvPr/>
        </p:nvPicPr>
        <p:blipFill>
          <a:blip r:embed="rId3">
            <a:extLst>
              <a:ext uri="{28A0092B-C50C-407E-A947-70E740481C1C}">
                <a14:useLocalDpi val="0"/>
              </a:ext>
            </a:extLst>
          </a:blip>
          <a:stretch>
            <a:fillRect/>
          </a:stretch>
        </p:blipFill>
        <p:spPr bwMode="auto">
          <a:xfrm flipH="1">
            <a:off x="10487694" y="4725938"/>
            <a:ext cx="2388608" cy="2559870"/>
          </a:xfrm>
          <a:prstGeom prst="rect">
            <a:avLst/>
          </a:prstGeom>
          <a:noFill/>
          <a:extLst>
            <a:ext uri="{909E8E84-426E-40DD-AFC4-6F175D3DCCD1}">
              <a14:hiddenFill>
                <a:solidFill>
                  <a:srgbClr val="FFFFFF"/>
                </a:solidFill>
              </a14:hiddenFill>
            </a:ext>
          </a:extLst>
        </p:spPr>
      </p:pic>
    </p:spTree>
    <p:extLst>
      <p:ext uri="{BB962C8B-B14F-4D97-AF65-F5344CB8AC3E}">
        <p14:creationId val="113259790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61"/>
                                        </p:tgtEl>
                                        <p:attrNameLst>
                                          <p:attrName>style.visibility</p:attrName>
                                        </p:attrNameLst>
                                      </p:cBhvr>
                                      <p:to>
                                        <p:strVal val="visible"/>
                                      </p:to>
                                    </p:set>
                                    <p:animEffect filter="fade" transition="in">
                                      <p:cBhvr>
                                        <p:cTn dur="1000" id="24"/>
                                        <p:tgtEl>
                                          <p:spTgt spid="61"/>
                                        </p:tgtEl>
                                      </p:cBhvr>
                                    </p:animEffect>
                                    <p:anim calcmode="lin" valueType="num">
                                      <p:cBhvr>
                                        <p:cTn dur="1000" fill="hold" id="25"/>
                                        <p:tgtEl>
                                          <p:spTgt spid="61"/>
                                        </p:tgtEl>
                                        <p:attrNameLst>
                                          <p:attrName>ppt_x</p:attrName>
                                        </p:attrNameLst>
                                      </p:cBhvr>
                                      <p:tavLst>
                                        <p:tav tm="0">
                                          <p:val>
                                            <p:strVal val="#ppt_x"/>
                                          </p:val>
                                        </p:tav>
                                        <p:tav tm="100000">
                                          <p:val>
                                            <p:strVal val="#ppt_x"/>
                                          </p:val>
                                        </p:tav>
                                      </p:tavLst>
                                    </p:anim>
                                    <p:anim calcmode="lin" valueType="num">
                                      <p:cBhvr>
                                        <p:cTn dur="1000" fill="hold" id="26"/>
                                        <p:tgtEl>
                                          <p:spTgt spid="61"/>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14" presetSubtype="10">
                                  <p:stCondLst>
                                    <p:cond delay="0"/>
                                  </p:stCondLst>
                                  <p:iterate type="lt">
                                    <p:tmPct val="10000"/>
                                  </p:iterate>
                                  <p:childTnLst>
                                    <p:set>
                                      <p:cBhvr>
                                        <p:cTn dur="1" fill="hold" id="29">
                                          <p:stCondLst>
                                            <p:cond delay="0"/>
                                          </p:stCondLst>
                                        </p:cTn>
                                        <p:tgtEl>
                                          <p:spTgt spid="41"/>
                                        </p:tgtEl>
                                        <p:attrNameLst>
                                          <p:attrName>style.visibility</p:attrName>
                                        </p:attrNameLst>
                                      </p:cBhvr>
                                      <p:to>
                                        <p:strVal val="visible"/>
                                      </p:to>
                                    </p:set>
                                    <p:animEffect filter="randombar(horizontal)" transition="in">
                                      <p:cBhvr>
                                        <p:cTn dur="650" id="3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6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5838618" y="200931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a:r>
              <a:rPr altLang="en-US" b="1" lang="zh-CN" sz="2800">
                <a:solidFill>
                  <a:schemeClr val="accent1"/>
                </a:solidFill>
                <a:latin charset="2" panose="020b0503020204020204" pitchFamily="82" typeface="微软雅黑"/>
                <a:ea charset="2" panose="020b0503020204020204" pitchFamily="82" typeface="微软雅黑"/>
              </a:rPr>
              <a:t>一个有道德高尚的人</a:t>
            </a:r>
          </a:p>
        </p:txBody>
      </p:sp>
      <p:sp>
        <p:nvSpPr>
          <p:cNvPr id="30" name="矩形 29"/>
          <p:cNvSpPr/>
          <p:nvPr/>
        </p:nvSpPr>
        <p:spPr>
          <a:xfrm>
            <a:off x="5838615" y="2853643"/>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a:r>
              <a:rPr altLang="en-US" b="1" lang="zh-CN" sz="2800">
                <a:solidFill>
                  <a:schemeClr val="accent1"/>
                </a:solidFill>
                <a:latin charset="2" panose="020b0503020204020204" pitchFamily="82" typeface="微软雅黑"/>
                <a:ea charset="2" panose="020b0503020204020204" pitchFamily="82" typeface="微软雅黑"/>
              </a:rPr>
              <a:t>一个品行端正的人</a:t>
            </a:r>
          </a:p>
        </p:txBody>
      </p:sp>
      <p:sp>
        <p:nvSpPr>
          <p:cNvPr id="31" name="矩形 30"/>
          <p:cNvSpPr/>
          <p:nvPr/>
        </p:nvSpPr>
        <p:spPr>
          <a:xfrm>
            <a:off x="5838617" y="370275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a:r>
              <a:rPr altLang="en-US" b="1" lang="zh-CN" sz="2800">
                <a:solidFill>
                  <a:schemeClr val="accent1"/>
                </a:solidFill>
                <a:latin charset="2" panose="020b0503020204020204" pitchFamily="82" typeface="微软雅黑"/>
                <a:ea charset="2" panose="020b0503020204020204" pitchFamily="82" typeface="微软雅黑"/>
              </a:rPr>
              <a:t>一个正直正派的人</a:t>
            </a:r>
          </a:p>
        </p:txBody>
      </p:sp>
      <p:grpSp>
        <p:nvGrpSpPr>
          <p:cNvPr id="34" name="组合 33"/>
          <p:cNvGrpSpPr/>
          <p:nvPr/>
        </p:nvGrpSpPr>
        <p:grpSpPr>
          <a:xfrm>
            <a:off x="4961375" y="1989634"/>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a:t>01</a:t>
              </a:r>
            </a:p>
          </p:txBody>
        </p:sp>
      </p:grpSp>
      <p:grpSp>
        <p:nvGrpSpPr>
          <p:cNvPr id="37" name="组合 36"/>
          <p:cNvGrpSpPr/>
          <p:nvPr/>
        </p:nvGrpSpPr>
        <p:grpSpPr>
          <a:xfrm>
            <a:off x="4961375" y="2823972"/>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9" name="TextBox 45"/>
            <p:cNvSpPr txBox="1"/>
            <p:nvPr/>
          </p:nvSpPr>
          <p:spPr>
            <a:xfrm>
              <a:off x="3635896" y="2124945"/>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a:t>02</a:t>
              </a:r>
            </a:p>
          </p:txBody>
        </p:sp>
      </p:grpSp>
      <p:grpSp>
        <p:nvGrpSpPr>
          <p:cNvPr id="40" name="组合 39"/>
          <p:cNvGrpSpPr/>
          <p:nvPr/>
        </p:nvGrpSpPr>
        <p:grpSpPr>
          <a:xfrm>
            <a:off x="4961375" y="3653947"/>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43" name="TextBox 45"/>
            <p:cNvSpPr txBox="1"/>
            <p:nvPr/>
          </p:nvSpPr>
          <p:spPr>
            <a:xfrm>
              <a:off x="3635896" y="2734982"/>
              <a:ext cx="540000" cy="365675"/>
            </a:xfrm>
            <a:prstGeom prst="rect">
              <a:avLst/>
            </a:prstGeom>
            <a:noFill/>
          </p:spPr>
          <p:txBody>
            <a:bodyPr anchor="ctr" anchorCtr="0" rtlCol="0" wrap="square">
              <a:spAutoFit/>
            </a:bodyPr>
            <a:lstStyle/>
            <a:p>
              <a:pPr algn="ctr"/>
              <a:r>
                <a:rPr altLang="zh-CN" lang="en-US" sz="2600">
                  <a:solidFill>
                    <a:schemeClr val="bg1"/>
                  </a:solidFill>
                  <a:latin charset="0" panose="020b0806030902050204" pitchFamily="34" typeface="Impact"/>
                </a:rPr>
                <a:t>03</a:t>
              </a:r>
            </a:p>
          </p:txBody>
        </p:sp>
      </p:grpSp>
      <p:grpSp>
        <p:nvGrpSpPr>
          <p:cNvPr id="23" name="组合 22"/>
          <p:cNvGrpSpPr/>
          <p:nvPr/>
        </p:nvGrpSpPr>
        <p:grpSpPr>
          <a:xfrm>
            <a:off x="2292686" y="3086192"/>
            <a:ext cx="1879885" cy="1711754"/>
            <a:chOff x="4172571" y="4348847"/>
            <a:chExt cx="1879885" cy="1711754"/>
          </a:xfrm>
        </p:grpSpPr>
        <p:sp>
          <p:nvSpPr>
            <p:cNvPr id="27" name="矩形 26"/>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302683" y="4543944"/>
              <a:ext cx="1605553"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5400">
                  <a:solidFill>
                    <a:schemeClr val="bg1"/>
                  </a:solidFill>
                  <a:latin charset="2" panose="020b0503020204020204" pitchFamily="82" typeface="微软雅黑"/>
                  <a:ea charset="2" panose="020b0503020204020204" pitchFamily="82" typeface="微软雅黑"/>
                </a:rPr>
                <a:t>做到</a:t>
              </a:r>
            </a:p>
            <a:p>
              <a:pPr algn="ctr"/>
              <a:r>
                <a:rPr altLang="en-US" b="1" lang="zh-CN" smtClean="0" sz="5400">
                  <a:solidFill>
                    <a:schemeClr val="bg1"/>
                  </a:solidFill>
                  <a:latin charset="2" panose="020b0503020204020204" pitchFamily="82" typeface="微软雅黑"/>
                  <a:ea charset="2" panose="020b0503020204020204" pitchFamily="82" typeface="微软雅黑"/>
                </a:rPr>
                <a:t>五个一</a:t>
              </a:r>
            </a:p>
          </p:txBody>
        </p:sp>
      </p:grpSp>
      <p:sp>
        <p:nvSpPr>
          <p:cNvPr id="19" name="矩形 18"/>
          <p:cNvSpPr/>
          <p:nvPr/>
        </p:nvSpPr>
        <p:spPr>
          <a:xfrm>
            <a:off x="5838617" y="4558718"/>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a:r>
              <a:rPr altLang="en-US" b="1" lang="zh-CN" sz="2800">
                <a:solidFill>
                  <a:schemeClr val="accent1"/>
                </a:solidFill>
                <a:latin charset="2" panose="020b0503020204020204" pitchFamily="82" typeface="微软雅黑"/>
                <a:ea charset="2" panose="020b0503020204020204" pitchFamily="82" typeface="微软雅黑"/>
              </a:rPr>
              <a:t>一个诚实守信的人</a:t>
            </a:r>
          </a:p>
        </p:txBody>
      </p:sp>
      <p:grpSp>
        <p:nvGrpSpPr>
          <p:cNvPr id="20" name="组合 19"/>
          <p:cNvGrpSpPr/>
          <p:nvPr/>
        </p:nvGrpSpPr>
        <p:grpSpPr>
          <a:xfrm>
            <a:off x="4961375" y="4509914"/>
            <a:ext cx="719907" cy="720167"/>
            <a:chOff x="3635896" y="2647819"/>
            <a:chExt cx="540000" cy="540000"/>
          </a:xfrm>
          <a:solidFill>
            <a:srgbClr val="C00000"/>
          </a:solidFill>
        </p:grpSpPr>
        <p:sp>
          <p:nvSpPr>
            <p:cNvPr id="21" name="矩形 20"/>
            <p:cNvSpPr/>
            <p:nvPr/>
          </p:nvSpPr>
          <p:spPr>
            <a:xfrm>
              <a:off x="3635896" y="2647819"/>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22" name="TextBox 45"/>
            <p:cNvSpPr txBox="1"/>
            <p:nvPr/>
          </p:nvSpPr>
          <p:spPr>
            <a:xfrm>
              <a:off x="3635896" y="2734982"/>
              <a:ext cx="540000" cy="365675"/>
            </a:xfrm>
            <a:prstGeom prst="rect">
              <a:avLst/>
            </a:prstGeom>
            <a:noFill/>
          </p:spPr>
          <p:txBody>
            <a:bodyPr anchor="ctr" anchorCtr="0" rtlCol="0" wrap="square">
              <a:spAutoFit/>
            </a:bodyPr>
            <a:lstStyle/>
            <a:p>
              <a:pPr algn="ctr"/>
              <a:r>
                <a:rPr altLang="zh-CN" lang="en-US" smtClean="0" sz="2600">
                  <a:solidFill>
                    <a:schemeClr val="bg1"/>
                  </a:solidFill>
                  <a:latin charset="0" panose="020b0806030902050204" pitchFamily="34" typeface="Impact"/>
                </a:rPr>
                <a:t>04</a:t>
              </a:r>
            </a:p>
          </p:txBody>
        </p:sp>
      </p:grpSp>
      <p:sp>
        <p:nvSpPr>
          <p:cNvPr id="24" name="矩形 23"/>
          <p:cNvSpPr/>
          <p:nvPr/>
        </p:nvSpPr>
        <p:spPr>
          <a:xfrm>
            <a:off x="5838617" y="5414598"/>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a:r>
              <a:rPr altLang="en-US" b="1" lang="zh-CN" sz="2800">
                <a:solidFill>
                  <a:schemeClr val="accent1"/>
                </a:solidFill>
                <a:latin charset="2" panose="020b0503020204020204" pitchFamily="82" typeface="微软雅黑"/>
                <a:ea charset="2" panose="020b0503020204020204" pitchFamily="82" typeface="微软雅黑"/>
              </a:rPr>
              <a:t>一个忠诚担当的人</a:t>
            </a:r>
          </a:p>
        </p:txBody>
      </p:sp>
      <p:grpSp>
        <p:nvGrpSpPr>
          <p:cNvPr id="25" name="组合 24"/>
          <p:cNvGrpSpPr/>
          <p:nvPr/>
        </p:nvGrpSpPr>
        <p:grpSpPr>
          <a:xfrm>
            <a:off x="4961375" y="5365794"/>
            <a:ext cx="719907" cy="720167"/>
            <a:chOff x="3635896" y="2647819"/>
            <a:chExt cx="540000" cy="540000"/>
          </a:xfrm>
          <a:solidFill>
            <a:srgbClr val="C00000"/>
          </a:solidFill>
        </p:grpSpPr>
        <p:sp>
          <p:nvSpPr>
            <p:cNvPr id="26" name="矩形 25"/>
            <p:cNvSpPr/>
            <p:nvPr/>
          </p:nvSpPr>
          <p:spPr>
            <a:xfrm>
              <a:off x="3635896" y="2647819"/>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2" name="TextBox 45"/>
            <p:cNvSpPr txBox="1"/>
            <p:nvPr/>
          </p:nvSpPr>
          <p:spPr>
            <a:xfrm>
              <a:off x="3635896" y="2734982"/>
              <a:ext cx="540000" cy="365675"/>
            </a:xfrm>
            <a:prstGeom prst="rect">
              <a:avLst/>
            </a:prstGeom>
            <a:noFill/>
          </p:spPr>
          <p:txBody>
            <a:bodyPr anchor="ctr" anchorCtr="0" rtlCol="0" wrap="square">
              <a:spAutoFit/>
            </a:bodyPr>
            <a:lstStyle/>
            <a:p>
              <a:pPr algn="ctr"/>
              <a:r>
                <a:rPr altLang="zh-CN" lang="en-US" smtClean="0" sz="2600">
                  <a:solidFill>
                    <a:schemeClr val="bg1"/>
                  </a:solidFill>
                  <a:latin charset="0" panose="020b0806030902050204" pitchFamily="34" typeface="Impact"/>
                </a:rPr>
                <a:t>05</a:t>
              </a:r>
            </a:p>
          </p:txBody>
        </p:sp>
      </p:grpSp>
    </p:spTree>
    <p:extLst>
      <p:ext uri="{BB962C8B-B14F-4D97-AF65-F5344CB8AC3E}">
        <p14:creationId val="405841938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3"/>
                                        </p:tgtEl>
                                        <p:attrNameLst>
                                          <p:attrName>style.visibility</p:attrName>
                                        </p:attrNameLst>
                                      </p:cBhvr>
                                      <p:to>
                                        <p:strVal val="visible"/>
                                      </p:to>
                                    </p:set>
                                    <p:animEffect filter="wipe(left)"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4"/>
                                        </p:tgtEl>
                                        <p:attrNameLst>
                                          <p:attrName>style.visibility</p:attrName>
                                        </p:attrNameLst>
                                      </p:cBhvr>
                                      <p:to>
                                        <p:strVal val="visible"/>
                                      </p:to>
                                    </p:set>
                                    <p:animEffect filter="fade" transition="in">
                                      <p:cBhvr>
                                        <p:cTn dur="500" id="11"/>
                                        <p:tgtEl>
                                          <p:spTgt spid="34"/>
                                        </p:tgtEl>
                                      </p:cBhvr>
                                    </p:animEffect>
                                  </p:childTnLst>
                                </p:cTn>
                              </p:par>
                            </p:childTnLst>
                          </p:cTn>
                        </p:par>
                        <p:par>
                          <p:cTn fill="hold" id="12" nodeType="afterGroup">
                            <p:stCondLst>
                              <p:cond delay="1000"/>
                            </p:stCondLst>
                            <p:childTnLst>
                              <p:par>
                                <p:cTn fill="hold" grpId="0" id="13" nodeType="afterEffect" presetClass="entr" presetID="2" presetSubtype="2">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1500" fill="hold" id="15"/>
                                        <p:tgtEl>
                                          <p:spTgt spid="29"/>
                                        </p:tgtEl>
                                        <p:attrNameLst>
                                          <p:attrName>ppt_x</p:attrName>
                                        </p:attrNameLst>
                                      </p:cBhvr>
                                      <p:tavLst>
                                        <p:tav tm="0">
                                          <p:val>
                                            <p:strVal val="1+#ppt_w/2"/>
                                          </p:val>
                                        </p:tav>
                                        <p:tav tm="100000">
                                          <p:val>
                                            <p:strVal val="#ppt_x"/>
                                          </p:val>
                                        </p:tav>
                                      </p:tavLst>
                                    </p:anim>
                                    <p:anim calcmode="lin" valueType="num">
                                      <p:cBhvr additive="base">
                                        <p:cTn dur="1500" fill="hold" id="16"/>
                                        <p:tgtEl>
                                          <p:spTgt spid="29"/>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500"/>
                            </p:stCondLst>
                            <p:childTnLst>
                              <p:par>
                                <p:cTn fill="hold" id="18" nodeType="afterEffect" presetClass="entr" presetID="10" presetSubtype="0">
                                  <p:stCondLst>
                                    <p:cond delay="0"/>
                                  </p:stCondLst>
                                  <p:childTnLst>
                                    <p:set>
                                      <p:cBhvr>
                                        <p:cTn dur="1" fill="hold" id="19">
                                          <p:stCondLst>
                                            <p:cond delay="0"/>
                                          </p:stCondLst>
                                        </p:cTn>
                                        <p:tgtEl>
                                          <p:spTgt spid="37"/>
                                        </p:tgtEl>
                                        <p:attrNameLst>
                                          <p:attrName>style.visibility</p:attrName>
                                        </p:attrNameLst>
                                      </p:cBhvr>
                                      <p:to>
                                        <p:strVal val="visible"/>
                                      </p:to>
                                    </p:set>
                                    <p:animEffect filter="fade" transition="in">
                                      <p:cBhvr>
                                        <p:cTn dur="500" id="20"/>
                                        <p:tgtEl>
                                          <p:spTgt spid="37"/>
                                        </p:tgtEl>
                                      </p:cBhvr>
                                    </p:animEffect>
                                  </p:childTnLst>
                                </p:cTn>
                              </p:par>
                            </p:childTnLst>
                          </p:cTn>
                        </p:par>
                        <p:par>
                          <p:cTn fill="hold" id="21" nodeType="afterGroup">
                            <p:stCondLst>
                              <p:cond delay="3000"/>
                            </p:stCondLst>
                            <p:childTnLst>
                              <p:par>
                                <p:cTn fill="hold" grpId="0" id="22" nodeType="afterEffect" presetClass="entr" presetID="2" presetSubtype="2">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1500" fill="hold" id="24"/>
                                        <p:tgtEl>
                                          <p:spTgt spid="30"/>
                                        </p:tgtEl>
                                        <p:attrNameLst>
                                          <p:attrName>ppt_x</p:attrName>
                                        </p:attrNameLst>
                                      </p:cBhvr>
                                      <p:tavLst>
                                        <p:tav tm="0">
                                          <p:val>
                                            <p:strVal val="1+#ppt_w/2"/>
                                          </p:val>
                                        </p:tav>
                                        <p:tav tm="100000">
                                          <p:val>
                                            <p:strVal val="#ppt_x"/>
                                          </p:val>
                                        </p:tav>
                                      </p:tavLst>
                                    </p:anim>
                                    <p:anim calcmode="lin" valueType="num">
                                      <p:cBhvr additive="base">
                                        <p:cTn dur="1500" fill="hold" id="25"/>
                                        <p:tgtEl>
                                          <p:spTgt spid="30"/>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4500"/>
                            </p:stCondLst>
                            <p:childTnLst>
                              <p:par>
                                <p:cTn fill="hold" id="27" nodeType="afterEffect" presetClass="entr" presetID="10" presetSubtype="0">
                                  <p:stCondLst>
                                    <p:cond delay="0"/>
                                  </p:stCondLst>
                                  <p:childTnLst>
                                    <p:set>
                                      <p:cBhvr>
                                        <p:cTn dur="1" fill="hold" id="28">
                                          <p:stCondLst>
                                            <p:cond delay="0"/>
                                          </p:stCondLst>
                                        </p:cTn>
                                        <p:tgtEl>
                                          <p:spTgt spid="40"/>
                                        </p:tgtEl>
                                        <p:attrNameLst>
                                          <p:attrName>style.visibility</p:attrName>
                                        </p:attrNameLst>
                                      </p:cBhvr>
                                      <p:to>
                                        <p:strVal val="visible"/>
                                      </p:to>
                                    </p:set>
                                    <p:animEffect filter="fade" transition="in">
                                      <p:cBhvr>
                                        <p:cTn dur="500" id="29"/>
                                        <p:tgtEl>
                                          <p:spTgt spid="40"/>
                                        </p:tgtEl>
                                      </p:cBhvr>
                                    </p:animEffect>
                                  </p:childTnLst>
                                </p:cTn>
                              </p:par>
                            </p:childTnLst>
                          </p:cTn>
                        </p:par>
                        <p:par>
                          <p:cTn fill="hold" id="30" nodeType="afterGroup">
                            <p:stCondLst>
                              <p:cond delay="5000"/>
                            </p:stCondLst>
                            <p:childTnLst>
                              <p:par>
                                <p:cTn fill="hold" grpId="0" id="31" nodeType="afterEffect" presetClass="entr" presetID="2" presetSubtype="2">
                                  <p:stCondLst>
                                    <p:cond delay="0"/>
                                  </p:stCondLst>
                                  <p:childTnLst>
                                    <p:set>
                                      <p:cBhvr>
                                        <p:cTn dur="1" fill="hold" id="32">
                                          <p:stCondLst>
                                            <p:cond delay="0"/>
                                          </p:stCondLst>
                                        </p:cTn>
                                        <p:tgtEl>
                                          <p:spTgt spid="31"/>
                                        </p:tgtEl>
                                        <p:attrNameLst>
                                          <p:attrName>style.visibility</p:attrName>
                                        </p:attrNameLst>
                                      </p:cBhvr>
                                      <p:to>
                                        <p:strVal val="visible"/>
                                      </p:to>
                                    </p:set>
                                    <p:anim calcmode="lin" valueType="num">
                                      <p:cBhvr additive="base">
                                        <p:cTn dur="1500" fill="hold" id="33"/>
                                        <p:tgtEl>
                                          <p:spTgt spid="31"/>
                                        </p:tgtEl>
                                        <p:attrNameLst>
                                          <p:attrName>ppt_x</p:attrName>
                                        </p:attrNameLst>
                                      </p:cBhvr>
                                      <p:tavLst>
                                        <p:tav tm="0">
                                          <p:val>
                                            <p:strVal val="1+#ppt_w/2"/>
                                          </p:val>
                                        </p:tav>
                                        <p:tav tm="100000">
                                          <p:val>
                                            <p:strVal val="#ppt_x"/>
                                          </p:val>
                                        </p:tav>
                                      </p:tavLst>
                                    </p:anim>
                                    <p:anim calcmode="lin" valueType="num">
                                      <p:cBhvr additive="base">
                                        <p:cTn dur="1500" fill="hold" id="34"/>
                                        <p:tgtEl>
                                          <p:spTgt spid="31"/>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6500"/>
                            </p:stCondLst>
                            <p:childTnLst>
                              <p:par>
                                <p:cTn fill="hold" id="36" nodeType="afterEffect" presetClass="entr" presetID="10" presetSubtype="0">
                                  <p:stCondLst>
                                    <p:cond delay="0"/>
                                  </p:stCondLst>
                                  <p:childTnLst>
                                    <p:set>
                                      <p:cBhvr>
                                        <p:cTn dur="1" fill="hold" id="37">
                                          <p:stCondLst>
                                            <p:cond delay="0"/>
                                          </p:stCondLst>
                                        </p:cTn>
                                        <p:tgtEl>
                                          <p:spTgt spid="20"/>
                                        </p:tgtEl>
                                        <p:attrNameLst>
                                          <p:attrName>style.visibility</p:attrName>
                                        </p:attrNameLst>
                                      </p:cBhvr>
                                      <p:to>
                                        <p:strVal val="visible"/>
                                      </p:to>
                                    </p:set>
                                    <p:animEffect filter="fade" transition="in">
                                      <p:cBhvr>
                                        <p:cTn dur="500" id="38"/>
                                        <p:tgtEl>
                                          <p:spTgt spid="20"/>
                                        </p:tgtEl>
                                      </p:cBhvr>
                                    </p:animEffect>
                                  </p:childTnLst>
                                </p:cTn>
                              </p:par>
                            </p:childTnLst>
                          </p:cTn>
                        </p:par>
                        <p:par>
                          <p:cTn fill="hold" id="39" nodeType="afterGroup">
                            <p:stCondLst>
                              <p:cond delay="7000"/>
                            </p:stCondLst>
                            <p:childTnLst>
                              <p:par>
                                <p:cTn fill="hold" grpId="0" id="40" nodeType="afterEffect" presetClass="entr" presetID="2" presetSubtype="2">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additive="base">
                                        <p:cTn dur="1500" fill="hold" id="42"/>
                                        <p:tgtEl>
                                          <p:spTgt spid="19"/>
                                        </p:tgtEl>
                                        <p:attrNameLst>
                                          <p:attrName>ppt_x</p:attrName>
                                        </p:attrNameLst>
                                      </p:cBhvr>
                                      <p:tavLst>
                                        <p:tav tm="0">
                                          <p:val>
                                            <p:strVal val="1+#ppt_w/2"/>
                                          </p:val>
                                        </p:tav>
                                        <p:tav tm="100000">
                                          <p:val>
                                            <p:strVal val="#ppt_x"/>
                                          </p:val>
                                        </p:tav>
                                      </p:tavLst>
                                    </p:anim>
                                    <p:anim calcmode="lin" valueType="num">
                                      <p:cBhvr additive="base">
                                        <p:cTn dur="1500" fill="hold" id="43"/>
                                        <p:tgtEl>
                                          <p:spTgt spid="19"/>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8500"/>
                            </p:stCondLst>
                            <p:childTnLst>
                              <p:par>
                                <p:cTn fill="hold" id="45" nodeType="afterEffect" presetClass="entr" presetID="10" presetSubtype="0">
                                  <p:stCondLst>
                                    <p:cond delay="0"/>
                                  </p:stCondLst>
                                  <p:childTnLst>
                                    <p:set>
                                      <p:cBhvr>
                                        <p:cTn dur="1" fill="hold" id="46">
                                          <p:stCondLst>
                                            <p:cond delay="0"/>
                                          </p:stCondLst>
                                        </p:cTn>
                                        <p:tgtEl>
                                          <p:spTgt spid="25"/>
                                        </p:tgtEl>
                                        <p:attrNameLst>
                                          <p:attrName>style.visibility</p:attrName>
                                        </p:attrNameLst>
                                      </p:cBhvr>
                                      <p:to>
                                        <p:strVal val="visible"/>
                                      </p:to>
                                    </p:set>
                                    <p:animEffect filter="fade" transition="in">
                                      <p:cBhvr>
                                        <p:cTn dur="500" id="47"/>
                                        <p:tgtEl>
                                          <p:spTgt spid="25"/>
                                        </p:tgtEl>
                                      </p:cBhvr>
                                    </p:animEffect>
                                  </p:childTnLst>
                                </p:cTn>
                              </p:par>
                            </p:childTnLst>
                          </p:cTn>
                        </p:par>
                        <p:par>
                          <p:cTn fill="hold" id="48" nodeType="afterGroup">
                            <p:stCondLst>
                              <p:cond delay="9000"/>
                            </p:stCondLst>
                            <p:childTnLst>
                              <p:par>
                                <p:cTn fill="hold" grpId="0" id="49" nodeType="afterEffect" presetClass="entr" presetID="2" presetSubtype="2">
                                  <p:stCondLst>
                                    <p:cond delay="0"/>
                                  </p:stCondLst>
                                  <p:childTnLst>
                                    <p:set>
                                      <p:cBhvr>
                                        <p:cTn dur="1" fill="hold" id="50">
                                          <p:stCondLst>
                                            <p:cond delay="0"/>
                                          </p:stCondLst>
                                        </p:cTn>
                                        <p:tgtEl>
                                          <p:spTgt spid="24"/>
                                        </p:tgtEl>
                                        <p:attrNameLst>
                                          <p:attrName>style.visibility</p:attrName>
                                        </p:attrNameLst>
                                      </p:cBhvr>
                                      <p:to>
                                        <p:strVal val="visible"/>
                                      </p:to>
                                    </p:set>
                                    <p:anim calcmode="lin" valueType="num">
                                      <p:cBhvr additive="base">
                                        <p:cTn dur="1500" fill="hold" id="51"/>
                                        <p:tgtEl>
                                          <p:spTgt spid="24"/>
                                        </p:tgtEl>
                                        <p:attrNameLst>
                                          <p:attrName>ppt_x</p:attrName>
                                        </p:attrNameLst>
                                      </p:cBhvr>
                                      <p:tavLst>
                                        <p:tav tm="0">
                                          <p:val>
                                            <p:strVal val="1+#ppt_w/2"/>
                                          </p:val>
                                        </p:tav>
                                        <p:tav tm="100000">
                                          <p:val>
                                            <p:strVal val="#ppt_x"/>
                                          </p:val>
                                        </p:tav>
                                      </p:tavLst>
                                    </p:anim>
                                    <p:anim calcmode="lin" valueType="num">
                                      <p:cBhvr additive="base">
                                        <p:cTn dur="1500" fill="hold" id="52"/>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19"/>
      <p:bldP grpId="0" spid="2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圆角矩形 56"/>
          <p:cNvSpPr/>
          <p:nvPr/>
        </p:nvSpPr>
        <p:spPr>
          <a:xfrm>
            <a:off x="1303435" y="2786849"/>
            <a:ext cx="9721080" cy="3168352"/>
          </a:xfrm>
          <a:prstGeom prst="roundRect">
            <a:avLst>
              <a:gd fmla="val 0" name="adj"/>
            </a:avLst>
          </a:prstGeom>
          <a:solidFill>
            <a:sysClr lastClr="FFFFFF" val="window"/>
          </a:solidFill>
          <a:ln algn="ctr" cap="flat" cmpd="sng" w="12700">
            <a:solidFill>
              <a:srgbClr val="C00000"/>
            </a:solidFill>
            <a:prstDash val="solid"/>
          </a:ln>
          <a:effectLst/>
          <a:sp3d prstMaterial="metal">
            <a:bevelT h="57150" prst="angle" w="38100"/>
          </a:sp3d>
        </p:spPr>
        <p:txBody>
          <a:bodyPr anchor="ctr" bIns="45713" lIns="91426" rIns="91426" tIns="45713" wrap="square">
            <a:normAutofit/>
          </a:bodyPr>
          <a:lstStyle/>
          <a:p>
            <a:pPr defTabSz="914263" indent="457132"/>
            <a:endParaRPr altLang="en-US" b="1" kern="0" lang="zh-CN" sz="180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charset="-122" pitchFamily="34" typeface="微软雅黑"/>
              <a:ea charset="-122" pitchFamily="34" typeface="微软雅黑"/>
            </a:endParaRPr>
          </a:p>
        </p:txBody>
      </p:sp>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48" name="矩形 47"/>
          <p:cNvSpPr/>
          <p:nvPr/>
        </p:nvSpPr>
        <p:spPr>
          <a:xfrm>
            <a:off x="4687811" y="5086123"/>
            <a:ext cx="5172905" cy="548336"/>
          </a:xfrm>
          <a:prstGeom prst="rect">
            <a:avLst/>
          </a:prstGeom>
          <a:solidFill>
            <a:srgbClr val="C00000"/>
          </a:solidFill>
          <a:ln algn="ctr" cap="flat" cmpd="sng" w="12700">
            <a:noFill/>
            <a:prstDash val="solid"/>
            <a:miter lim="800000"/>
          </a:ln>
          <a:effectLst/>
        </p:spPr>
        <p:txBody>
          <a:bodyPr anchor="ctr" rtlCol="0"/>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FFFFFF" val="window"/>
                </a:solidFill>
                <a:effectLst/>
                <a:uLnTx/>
                <a:uFillTx/>
                <a:latin charset="2" panose="020b0503020204020204" pitchFamily="82" typeface="微软雅黑"/>
                <a:ea charset="2" panose="020b0503020204020204" pitchFamily="82" typeface="微软雅黑"/>
                <a:cs typeface="+mn-cs"/>
              </a:rPr>
              <a:t>做到于公对得起党、于人对得起良心</a:t>
            </a:r>
          </a:p>
        </p:txBody>
      </p:sp>
      <p:sp>
        <p:nvSpPr>
          <p:cNvPr id="49" name="矩形 48"/>
          <p:cNvSpPr/>
          <p:nvPr/>
        </p:nvSpPr>
        <p:spPr>
          <a:xfrm>
            <a:off x="4687811" y="3048559"/>
            <a:ext cx="4792538" cy="764564"/>
          </a:xfrm>
          <a:prstGeom prst="rect">
            <a:avLst/>
          </a:prstGeom>
          <a:noFill/>
          <a:ln algn="ctr" cap="flat" cmpd="sng" w="12700">
            <a:noFill/>
            <a:prstDash val="solid"/>
            <a:miter lim="800000"/>
          </a:ln>
          <a:effectLst/>
        </p:spPr>
        <p:txBody>
          <a:bodyPr anchor="ctr" rtlCol="0"/>
          <a:lstStyle/>
          <a:p>
            <a:r>
              <a:rPr altLang="en-US" b="1" lang="zh-CN" sz="3200">
                <a:solidFill>
                  <a:srgbClr val="C00000"/>
                </a:solidFill>
                <a:latin charset="2" panose="020b0503020204020204" pitchFamily="82" typeface="微软雅黑"/>
                <a:ea charset="2" panose="020b0503020204020204" pitchFamily="82" typeface="微软雅黑"/>
              </a:rPr>
              <a:t>坐得直、行得端、挺得住</a:t>
            </a:r>
          </a:p>
        </p:txBody>
      </p:sp>
      <p:grpSp>
        <p:nvGrpSpPr>
          <p:cNvPr id="58" name="组合 57"/>
          <p:cNvGrpSpPr/>
          <p:nvPr/>
        </p:nvGrpSpPr>
        <p:grpSpPr>
          <a:xfrm>
            <a:off x="1895173" y="3315995"/>
            <a:ext cx="2622371" cy="2110059"/>
            <a:chOff x="717476" y="1291448"/>
            <a:chExt cx="3084336" cy="2555438"/>
          </a:xfrm>
        </p:grpSpPr>
        <p:sp>
          <p:nvSpPr>
            <p:cNvPr id="59" name="圆角矩形 58"/>
            <p:cNvSpPr/>
            <p:nvPr/>
          </p:nvSpPr>
          <p:spPr>
            <a:xfrm>
              <a:off x="717476" y="1291448"/>
              <a:ext cx="2691746" cy="2555438"/>
            </a:xfrm>
            <a:prstGeom prst="roundRect">
              <a:avLst>
                <a:gd fmla="val 10880" name="adj"/>
              </a:avLst>
            </a:prstGeom>
            <a:solidFill>
              <a:srgbClr val="C00000"/>
            </a:solidFill>
            <a:ln algn="ctr" cap="flat" cmpd="sng" w="12700">
              <a:noFill/>
              <a:prstDash val="solid"/>
              <a:miter lim="800000"/>
            </a:ln>
            <a:effectLst/>
          </p:spPr>
          <p:txBody>
            <a:bodyPr anchor="ctr" rtlCol="0"/>
            <a:lstStyle/>
            <a:p>
              <a:pPr defTabSz="914400"/>
              <a:endParaRPr altLang="en-US" kern="0" lang="zh-CN">
                <a:solidFill>
                  <a:sysClr lastClr="FFFFFF" val="window"/>
                </a:solidFill>
                <a:latin charset="2" panose="020b0503020204020204" pitchFamily="82" typeface="微软雅黑"/>
                <a:ea charset="2" panose="020b0503020204020204" pitchFamily="82" typeface="微软雅黑"/>
              </a:endParaRPr>
            </a:p>
          </p:txBody>
        </p:sp>
        <p:sp>
          <p:nvSpPr>
            <p:cNvPr id="61" name="TextBox 60"/>
            <p:cNvSpPr txBox="1"/>
            <p:nvPr/>
          </p:nvSpPr>
          <p:spPr>
            <a:xfrm>
              <a:off x="1029773" y="1418978"/>
              <a:ext cx="2772039" cy="2325553"/>
            </a:xfrm>
            <a:prstGeom prst="rect">
              <a:avLst/>
            </a:prstGeom>
            <a:noFill/>
          </p:spPr>
          <p:txBody>
            <a:bodyPr rtlCol="0" wrap="square">
              <a:spAutoFit/>
            </a:bodyPr>
            <a:lstStyle/>
            <a:p>
              <a:pPr defTabSz="914400" lvl="0">
                <a:defRPr/>
              </a:pPr>
              <a:r>
                <a:rPr altLang="en-US" b="1" kern="0" lang="zh-CN" smtClean="0" sz="6000">
                  <a:solidFill>
                    <a:schemeClr val="bg1"/>
                  </a:solidFill>
                  <a:latin charset="2" panose="020b0503020204020204" pitchFamily="82" typeface="微软雅黑"/>
                  <a:ea charset="2" panose="020b0503020204020204" pitchFamily="82" typeface="微软雅黑"/>
                </a:rPr>
                <a:t>正直</a:t>
              </a:r>
            </a:p>
            <a:p>
              <a:pPr defTabSz="914400" lvl="0">
                <a:defRPr/>
              </a:pPr>
              <a:r>
                <a:rPr altLang="en-US" b="1" kern="0" lang="zh-CN" smtClean="0" sz="6000">
                  <a:solidFill>
                    <a:schemeClr val="bg1"/>
                  </a:solidFill>
                  <a:latin charset="2" panose="020b0503020204020204" pitchFamily="82" typeface="微软雅黑"/>
                  <a:ea charset="2" panose="020b0503020204020204" pitchFamily="82" typeface="微软雅黑"/>
                </a:rPr>
                <a:t>正派</a:t>
              </a:r>
            </a:p>
          </p:txBody>
        </p:sp>
      </p:grpSp>
      <p:sp>
        <p:nvSpPr>
          <p:cNvPr id="62" name="文本框 58"/>
          <p:cNvSpPr txBox="1"/>
          <p:nvPr/>
        </p:nvSpPr>
        <p:spPr>
          <a:xfrm>
            <a:off x="4678966" y="3813123"/>
            <a:ext cx="5954667" cy="947172"/>
          </a:xfrm>
          <a:prstGeom prst="rect">
            <a:avLst/>
          </a:prstGeom>
          <a:noFill/>
        </p:spPr>
        <p:txBody>
          <a:bodyPr bIns="46866" lIns="93731" rIns="93731" rtlCol="0" tIns="46866" wrap="square">
            <a:spAutoFit/>
          </a:bodyPr>
          <a:lstStyle/>
          <a:p>
            <a:r>
              <a:rPr altLang="en-US" lang="zh-CN" sz="1400">
                <a:solidFill>
                  <a:schemeClr val="accent1"/>
                </a:solidFill>
                <a:latin charset="2" panose="020b0503020204020204" pitchFamily="82" typeface="微软雅黑"/>
                <a:ea charset="2" panose="020b0503020204020204" pitchFamily="82" typeface="微软雅黑"/>
              </a:rPr>
              <a:t>正直正派，就要求党员坐得直、行得端、挺得住，想问题、办事情敢于坚持原则，公道正派，秉公用权，阳光用权，解决问题不带私心，协调矛盾不偏不倚，凡事能从党和国家利益出发，更多地维护他人利益，不做亏心事，不做有损公充的事，不要反对一片、打倒一片，</a:t>
            </a:r>
          </a:p>
        </p:txBody>
      </p:sp>
      <p:pic>
        <p:nvPicPr>
          <p:cNvPr descr="\\Sy\E\我图PPT\00001PNG素材\01党委政府\94411.png" id="63" name="Picture 2"/>
          <p:cNvPicPr>
            <a:picLocks noChangeArrowheads="1" noChangeAspect="1"/>
          </p:cNvPicPr>
          <p:nvPr/>
        </p:nvPicPr>
        <p:blipFill>
          <a:blip r:embed="rId3">
            <a:extLst>
              <a:ext uri="{28A0092B-C50C-407E-A947-70E740481C1C}">
                <a14:useLocalDpi val="0"/>
              </a:ext>
            </a:extLst>
          </a:blip>
          <a:stretch>
            <a:fillRect/>
          </a:stretch>
        </p:blipFill>
        <p:spPr bwMode="auto">
          <a:xfrm>
            <a:off x="962725" y="1874818"/>
            <a:ext cx="6671076" cy="1043521"/>
          </a:xfrm>
          <a:prstGeom prst="rect">
            <a:avLst/>
          </a:prstGeom>
          <a:extLst>
            <a:ext uri="{909E8E84-426E-40DD-AFC4-6F175D3DCCD1}">
              <a14:hiddenFill>
                <a:solidFill>
                  <a:srgbClr val="FFFFFF"/>
                </a:solidFill>
              </a14:hiddenFill>
            </a:ext>
          </a:extLst>
        </p:spPr>
      </p:pic>
    </p:spTree>
    <p:extLst>
      <p:ext uri="{BB962C8B-B14F-4D97-AF65-F5344CB8AC3E}">
        <p14:creationId val="359392726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3"/>
                                        </p:tgtEl>
                                        <p:attrNameLst>
                                          <p:attrName>style.visibility</p:attrName>
                                        </p:attrNameLst>
                                      </p:cBhvr>
                                      <p:to>
                                        <p:strVal val="visible"/>
                                      </p:to>
                                    </p:set>
                                    <p:animEffect filter="fade" transition="in">
                                      <p:cBhvr>
                                        <p:cTn dur="1000" id="7"/>
                                        <p:tgtEl>
                                          <p:spTgt spid="63"/>
                                        </p:tgtEl>
                                      </p:cBhvr>
                                    </p:animEffect>
                                    <p:anim calcmode="lin" valueType="num">
                                      <p:cBhvr>
                                        <p:cTn dur="1000" fill="hold" id="8"/>
                                        <p:tgtEl>
                                          <p:spTgt spid="63"/>
                                        </p:tgtEl>
                                        <p:attrNameLst>
                                          <p:attrName>ppt_x</p:attrName>
                                        </p:attrNameLst>
                                      </p:cBhvr>
                                      <p:tavLst>
                                        <p:tav tm="0">
                                          <p:val>
                                            <p:strVal val="#ppt_x"/>
                                          </p:val>
                                        </p:tav>
                                        <p:tav tm="100000">
                                          <p:val>
                                            <p:strVal val="#ppt_x"/>
                                          </p:val>
                                        </p:tav>
                                      </p:tavLst>
                                    </p:anim>
                                    <p:anim calcmode="lin" valueType="num">
                                      <p:cBhvr>
                                        <p:cTn dur="1000" fill="hold" id="9"/>
                                        <p:tgtEl>
                                          <p:spTgt spid="63"/>
                                        </p:tgtEl>
                                        <p:attrNameLst>
                                          <p:attrName>ppt_y</p:attrName>
                                        </p:attrNameLst>
                                      </p:cBhvr>
                                      <p:tavLst>
                                        <p:tav tm="0">
                                          <p:val>
                                            <p:strVal val="#ppt_y+.1"/>
                                          </p:val>
                                        </p:tav>
                                        <p:tav tm="100000">
                                          <p:val>
                                            <p:strVal val="#ppt_y"/>
                                          </p:val>
                                        </p:tav>
                                      </p:tavLst>
                                    </p:anim>
                                  </p:childTnLst>
                                </p:cTn>
                              </p:par>
                              <p:par>
                                <p:cTn fill="hold" grpId="0" id="10" nodeType="withEffect" presetClass="entr" presetID="2" presetSubtype="8">
                                  <p:stCondLst>
                                    <p:cond delay="0"/>
                                  </p:stCondLst>
                                  <p:childTnLst>
                                    <p:set>
                                      <p:cBhvr>
                                        <p:cTn dur="1" fill="hold" id="11">
                                          <p:stCondLst>
                                            <p:cond delay="0"/>
                                          </p:stCondLst>
                                        </p:cTn>
                                        <p:tgtEl>
                                          <p:spTgt spid="57"/>
                                        </p:tgtEl>
                                        <p:attrNameLst>
                                          <p:attrName>style.visibility</p:attrName>
                                        </p:attrNameLst>
                                      </p:cBhvr>
                                      <p:to>
                                        <p:strVal val="visible"/>
                                      </p:to>
                                    </p:set>
                                    <p:anim calcmode="lin" valueType="num">
                                      <p:cBhvr additive="base">
                                        <p:cTn dur="1000" fill="hold" id="12"/>
                                        <p:tgtEl>
                                          <p:spTgt spid="57"/>
                                        </p:tgtEl>
                                        <p:attrNameLst>
                                          <p:attrName>ppt_x</p:attrName>
                                        </p:attrNameLst>
                                      </p:cBhvr>
                                      <p:tavLst>
                                        <p:tav tm="0">
                                          <p:val>
                                            <p:strVal val="0-#ppt_w/2"/>
                                          </p:val>
                                        </p:tav>
                                        <p:tav tm="100000">
                                          <p:val>
                                            <p:strVal val="#ppt_x"/>
                                          </p:val>
                                        </p:tav>
                                      </p:tavLst>
                                    </p:anim>
                                    <p:anim calcmode="lin" valueType="num">
                                      <p:cBhvr additive="base">
                                        <p:cTn dur="1000" fill="hold" id="13"/>
                                        <p:tgtEl>
                                          <p:spTgt spid="5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58"/>
                                        </p:tgtEl>
                                        <p:attrNameLst>
                                          <p:attrName>style.visibility</p:attrName>
                                        </p:attrNameLst>
                                      </p:cBhvr>
                                      <p:to>
                                        <p:strVal val="visible"/>
                                      </p:to>
                                    </p:set>
                                    <p:animEffect filter="fade" transition="in">
                                      <p:cBhvr>
                                        <p:cTn dur="1000" id="17"/>
                                        <p:tgtEl>
                                          <p:spTgt spid="58"/>
                                        </p:tgtEl>
                                      </p:cBhvr>
                                    </p:animEffect>
                                  </p:childTnLst>
                                </p:cTn>
                              </p:par>
                            </p:childTnLst>
                          </p:cTn>
                        </p:par>
                        <p:par>
                          <p:cTn fill="hold" id="18" nodeType="afterGroup">
                            <p:stCondLst>
                              <p:cond delay="2000"/>
                            </p:stCondLst>
                            <p:childTnLst>
                              <p:par>
                                <p:cTn fill="hold" grpId="0" id="19" nodeType="afterEffect" presetClass="entr" presetID="1" presetSubtype="0">
                                  <p:stCondLst>
                                    <p:cond delay="0"/>
                                  </p:stCondLst>
                                  <p:iterate type="lt">
                                    <p:tmAbs val="200"/>
                                  </p:iterate>
                                  <p:childTnLst>
                                    <p:set>
                                      <p:cBhvr>
                                        <p:cTn dur="1" fill="hold" id="20">
                                          <p:stCondLst>
                                            <p:cond delay="0"/>
                                          </p:stCondLst>
                                        </p:cTn>
                                        <p:tgtEl>
                                          <p:spTgt spid="49"/>
                                        </p:tgtEl>
                                        <p:attrNameLst>
                                          <p:attrName>style.visibility</p:attrName>
                                        </p:attrNameLst>
                                      </p:cBhvr>
                                      <p:to>
                                        <p:strVal val="visible"/>
                                      </p:to>
                                    </p:set>
                                  </p:childTnLst>
                                </p:cTn>
                              </p:par>
                            </p:childTnLst>
                          </p:cTn>
                        </p:par>
                        <p:par>
                          <p:cTn fill="hold" id="21" nodeType="afterGroup">
                            <p:stCondLst>
                              <p:cond delay="2001"/>
                            </p:stCondLst>
                            <p:childTnLst>
                              <p:par>
                                <p:cTn fill="hold" grpId="0" id="22" nodeType="afterEffect" presetClass="entr" presetID="22" presetSubtype="8">
                                  <p:stCondLst>
                                    <p:cond delay="0"/>
                                  </p:stCondLst>
                                  <p:childTnLst>
                                    <p:set>
                                      <p:cBhvr>
                                        <p:cTn dur="1" fill="hold" id="23">
                                          <p:stCondLst>
                                            <p:cond delay="0"/>
                                          </p:stCondLst>
                                        </p:cTn>
                                        <p:tgtEl>
                                          <p:spTgt spid="62"/>
                                        </p:tgtEl>
                                        <p:attrNameLst>
                                          <p:attrName>style.visibility</p:attrName>
                                        </p:attrNameLst>
                                      </p:cBhvr>
                                      <p:to>
                                        <p:strVal val="visible"/>
                                      </p:to>
                                    </p:set>
                                    <p:animEffect filter="wipe(left)" transition="in">
                                      <p:cBhvr>
                                        <p:cTn dur="1000" id="24"/>
                                        <p:tgtEl>
                                          <p:spTgt spid="62"/>
                                        </p:tgtEl>
                                      </p:cBhvr>
                                    </p:animEffect>
                                  </p:childTnLst>
                                </p:cTn>
                              </p:par>
                            </p:childTnLst>
                          </p:cTn>
                        </p:par>
                        <p:par>
                          <p:cTn fill="hold" id="25" nodeType="afterGroup">
                            <p:stCondLst>
                              <p:cond delay="3001"/>
                            </p:stCondLst>
                            <p:childTnLst>
                              <p:par>
                                <p:cTn fill="hold" grpId="0" id="26" nodeType="afterEffect" presetClass="entr" presetID="16" presetSubtype="21">
                                  <p:stCondLst>
                                    <p:cond delay="0"/>
                                  </p:stCondLst>
                                  <p:childTnLst>
                                    <p:set>
                                      <p:cBhvr>
                                        <p:cTn dur="1" fill="hold" id="27">
                                          <p:stCondLst>
                                            <p:cond delay="0"/>
                                          </p:stCondLst>
                                        </p:cTn>
                                        <p:tgtEl>
                                          <p:spTgt spid="48"/>
                                        </p:tgtEl>
                                        <p:attrNameLst>
                                          <p:attrName>style.visibility</p:attrName>
                                        </p:attrNameLst>
                                      </p:cBhvr>
                                      <p:to>
                                        <p:strVal val="visible"/>
                                      </p:to>
                                    </p:set>
                                    <p:animEffect filter="barn(inVertical)" transition="in">
                                      <p:cBhvr>
                                        <p:cTn dur="500" id="28"/>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48"/>
      <p:bldP grpId="0" spid="49"/>
      <p:bldP grpId="0" spid="6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705677" y="2762000"/>
            <a:ext cx="8963254" cy="2977955"/>
            <a:chOff x="1705677" y="2761999"/>
            <a:chExt cx="8963254" cy="2977955"/>
          </a:xfrm>
        </p:grpSpPr>
        <p:sp>
          <p:nvSpPr>
            <p:cNvPr id="46" name="矩形 45"/>
            <p:cNvSpPr/>
            <p:nvPr/>
          </p:nvSpPr>
          <p:spPr>
            <a:xfrm>
              <a:off x="1705677" y="2762000"/>
              <a:ext cx="8963254" cy="297795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flipV="1">
              <a:off x="1705677" y="2761999"/>
              <a:ext cx="8963254" cy="1637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TextBox 22"/>
          <p:cNvSpPr txBox="1"/>
          <p:nvPr/>
        </p:nvSpPr>
        <p:spPr>
          <a:xfrm>
            <a:off x="2139976" y="3239380"/>
            <a:ext cx="8203702" cy="2255443"/>
          </a:xfrm>
          <a:prstGeom prst="rect">
            <a:avLst/>
          </a:prstGeom>
          <a:noFill/>
        </p:spPr>
        <p:txBody>
          <a:bodyPr bIns="60921" lIns="121843" rIns="121843" tIns="60921" wrap="square">
            <a:spAutoFit/>
          </a:bodyPr>
          <a:lstStyle/>
          <a:p>
            <a:pPr defTabSz="1218570" fontAlgn="base" indent="457132">
              <a:lnSpc>
                <a:spcPct val="200000"/>
              </a:lnSpc>
              <a:spcBef>
                <a:spcPct val="0"/>
              </a:spcBef>
              <a:spcAft>
                <a:spcPct val="0"/>
              </a:spcAft>
              <a:defRPr/>
            </a:pPr>
            <a:r>
              <a:rPr altLang="en-US" lang="zh-CN" sz="1400">
                <a:solidFill>
                  <a:srgbClr val="C00000"/>
                </a:solidFill>
                <a:latin charset="-122" pitchFamily="34" typeface="微软雅黑"/>
                <a:ea charset="-122" pitchFamily="34" typeface="微软雅黑"/>
              </a:rPr>
              <a:t>今年以来，党中央在巩固群众路线教育实践活动和“三严三实”专题教育活动成果的基础上，着眼于新常态下对党员提出新要求，号召在全体党员中开展“学党章党规，学系列讲话，做合格党员”学习教育，倡导所有党员要做“讲政治、有信念，讲规矩、有纪律，讲奉献、有作为”的合格党员。“四讲四有”是一名合格党员的核心要素，是新时代党员党性的客观要求，是在党爱党、在党护党、在党兴党、在党为党的现实体现，为如何做一名合格党员指明了方向。</a:t>
            </a:r>
          </a:p>
        </p:txBody>
      </p:sp>
      <p:pic>
        <p:nvPicPr>
          <p:cNvPr descr="F:\桌面\党政机关\素材\党徽\Nipic_20180988_201509091138025270001.png" id="11" name="Picture 11"/>
          <p:cNvPicPr>
            <a:picLocks noChangeArrowheads="1" noChangeAspect="1"/>
          </p:cNvPicPr>
          <p:nvPr/>
        </p:nvPicPr>
        <p:blipFill>
          <a:blip r:embed="rId3">
            <a:extLst>
              <a:ext uri="{28A0092B-C50C-407E-A947-70E740481C1C}">
                <a14:useLocalDpi val="0"/>
              </a:ext>
            </a:extLst>
          </a:blip>
          <a:stretch>
            <a:fillRect/>
          </a:stretch>
        </p:blipFill>
        <p:spPr bwMode="auto">
          <a:xfrm>
            <a:off x="9251882" y="1502783"/>
            <a:ext cx="1497620" cy="1226348"/>
          </a:xfrm>
          <a:prstGeom prst="rect">
            <a:avLst/>
          </a:prstGeom>
          <a:noFill/>
          <a:extLst>
            <a:ext uri="{909E8E84-426E-40DD-AFC4-6F175D3DCCD1}">
              <a14:hiddenFill>
                <a:solidFill>
                  <a:srgbClr val="FFFFFF"/>
                </a:solidFill>
              </a14:hiddenFill>
            </a:ext>
          </a:extLst>
        </p:spPr>
      </p:pic>
      <p:sp>
        <p:nvSpPr>
          <p:cNvPr id="32" name="矩形 31"/>
          <p:cNvSpPr/>
          <p:nvPr/>
        </p:nvSpPr>
        <p:spPr>
          <a:xfrm>
            <a:off x="253481" y="1590032"/>
            <a:ext cx="8923782" cy="970630"/>
          </a:xfrm>
          <a:prstGeom prst="rect">
            <a:avLst/>
          </a:prstGeom>
        </p:spPr>
        <p:txBody>
          <a:bodyPr bIns="58595" lIns="117191" rIns="117191" tIns="58595" wrap="square">
            <a:spAutoFit/>
          </a:bodyPr>
          <a:lstStyle/>
          <a:p>
            <a:pPr algn="r" fontAlgn="base">
              <a:spcBef>
                <a:spcPct val="0"/>
              </a:spcBef>
              <a:spcAft>
                <a:spcPct val="0"/>
              </a:spcAft>
            </a:pPr>
            <a:r>
              <a:rPr altLang="en-US" b="1" kern="300" lang="zh-CN" sz="2800">
                <a:solidFill>
                  <a:srgbClr val="C00000"/>
                </a:solidFill>
                <a:latin charset="-122" pitchFamily="34" typeface="微软雅黑"/>
                <a:ea charset="-122" pitchFamily="34" typeface="微软雅黑"/>
                <a:cs charset="-122" pitchFamily="2" typeface="明兰_UI_TC"/>
              </a:rPr>
              <a:t>前   言</a:t>
            </a:r>
          </a:p>
          <a:p>
            <a:pPr algn="r" fontAlgn="base">
              <a:spcBef>
                <a:spcPct val="0"/>
              </a:spcBef>
              <a:spcAft>
                <a:spcPct val="0"/>
              </a:spcAft>
            </a:pPr>
            <a:r>
              <a:rPr altLang="en-US" b="1" kern="300" lang="zh-CN" sz="2800">
                <a:solidFill>
                  <a:srgbClr val="C00000"/>
                </a:solidFill>
                <a:latin charset="-122" pitchFamily="34" typeface="微软雅黑"/>
                <a:ea charset="-122" pitchFamily="34" typeface="微软雅黑"/>
                <a:cs charset="-122" pitchFamily="2" typeface="明兰_UI_TC"/>
              </a:rPr>
              <a:t>/PREFACE</a:t>
            </a:r>
          </a:p>
        </p:txBody>
      </p:sp>
      <p:pic>
        <p:nvPicPr>
          <p:cNvPr descr="F:\桌面\党政机关\素材\长城\矢量长城\线稿长城31.png" id="2050" name="Picture 2"/>
          <p:cNvPicPr>
            <a:picLocks noChangeArrowheads="1" noChangeAspect="1"/>
          </p:cNvPicPr>
          <p:nvPr/>
        </p:nvPicPr>
        <p:blipFill>
          <a:blip r:embed="rId4">
            <a:extLst>
              <a:ext uri="{28A0092B-C50C-407E-A947-70E740481C1C}">
                <a14:useLocalDpi val="0"/>
              </a:ext>
            </a:extLst>
          </a:blip>
          <a:stretch>
            <a:fillRect/>
          </a:stretch>
        </p:blipFill>
        <p:spPr bwMode="auto">
          <a:xfrm>
            <a:off x="1491726" y="1372070"/>
            <a:ext cx="5903912" cy="1304925"/>
          </a:xfrm>
          <a:prstGeom prst="rect">
            <a:avLst/>
          </a:prstGeom>
          <a:noFill/>
          <a:extLst>
            <a:ext uri="{909E8E84-426E-40DD-AFC4-6F175D3DCCD1}">
              <a14:hiddenFill>
                <a:solidFill>
                  <a:srgbClr val="FFFFFF"/>
                </a:solidFill>
              </a14:hiddenFill>
            </a:ext>
          </a:extLst>
        </p:spPr>
      </p:pic>
    </p:spTree>
    <p:extLst>
      <p:ext uri="{BB962C8B-B14F-4D97-AF65-F5344CB8AC3E}">
        <p14:creationId val="1552276804"/>
      </p:ext>
    </p:extLst>
  </p:cSld>
  <p:clrMapOvr>
    <a:masterClrMapping/>
  </p:clrMapOvr>
  <mc:AlternateContent>
    <mc:Choice Requires="p14">
      <p:transition p14:dur="4400" spd="slow">
        <p14:honeycomb/>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800" fill="hold" id="7"/>
                                        <p:tgtEl>
                                          <p:spTgt spid="11"/>
                                        </p:tgtEl>
                                        <p:attrNameLst>
                                          <p:attrName>ppt_w</p:attrName>
                                        </p:attrNameLst>
                                      </p:cBhvr>
                                      <p:tavLst>
                                        <p:tav tm="0">
                                          <p:val>
                                            <p:fltVal val="0"/>
                                          </p:val>
                                        </p:tav>
                                        <p:tav tm="100000">
                                          <p:val>
                                            <p:strVal val="#ppt_w"/>
                                          </p:val>
                                        </p:tav>
                                      </p:tavLst>
                                    </p:anim>
                                    <p:anim calcmode="lin" valueType="num">
                                      <p:cBhvr>
                                        <p:cTn dur="800" fill="hold" id="8"/>
                                        <p:tgtEl>
                                          <p:spTgt spid="11"/>
                                        </p:tgtEl>
                                        <p:attrNameLst>
                                          <p:attrName>ppt_h</p:attrName>
                                        </p:attrNameLst>
                                      </p:cBhvr>
                                      <p:tavLst>
                                        <p:tav tm="0">
                                          <p:val>
                                            <p:fltVal val="0"/>
                                          </p:val>
                                        </p:tav>
                                        <p:tav tm="100000">
                                          <p:val>
                                            <p:strVal val="#ppt_h"/>
                                          </p:val>
                                        </p:tav>
                                      </p:tavLst>
                                    </p:anim>
                                    <p:animEffect filter="fade" transition="in">
                                      <p:cBhvr>
                                        <p:cTn dur="800" id="9"/>
                                        <p:tgtEl>
                                          <p:spTgt spid="11"/>
                                        </p:tgtEl>
                                      </p:cBhvr>
                                    </p:animEffect>
                                  </p:childTnLst>
                                </p:cTn>
                              </p:par>
                            </p:childTnLst>
                          </p:cTn>
                        </p:par>
                        <p:par>
                          <p:cTn fill="hold" id="10" nodeType="afterGroup">
                            <p:stCondLst>
                              <p:cond delay="800"/>
                            </p:stCondLst>
                            <p:childTnLst>
                              <p:par>
                                <p:cTn fill="hold" grpId="0" id="11" nodeType="afterEffect" presetClass="entr" presetID="14" presetSubtype="10">
                                  <p:stCondLst>
                                    <p:cond delay="0"/>
                                  </p:stCondLst>
                                  <p:childTnLst>
                                    <p:set>
                                      <p:cBhvr>
                                        <p:cTn dur="1" fill="hold" id="12">
                                          <p:stCondLst>
                                            <p:cond delay="0"/>
                                          </p:stCondLst>
                                        </p:cTn>
                                        <p:tgtEl>
                                          <p:spTgt spid="32"/>
                                        </p:tgtEl>
                                        <p:attrNameLst>
                                          <p:attrName>style.visibility</p:attrName>
                                        </p:attrNameLst>
                                      </p:cBhvr>
                                      <p:to>
                                        <p:strVal val="visible"/>
                                      </p:to>
                                    </p:set>
                                    <p:animEffect filter="randombar(horizontal)" transition="in">
                                      <p:cBhvr>
                                        <p:cTn dur="500" id="13"/>
                                        <p:tgtEl>
                                          <p:spTgt spid="32"/>
                                        </p:tgtEl>
                                      </p:cBhvr>
                                    </p:animEffect>
                                  </p:childTnLst>
                                </p:cTn>
                              </p:par>
                            </p:childTnLst>
                          </p:cTn>
                        </p:par>
                        <p:par>
                          <p:cTn fill="hold" id="14" nodeType="afterGroup">
                            <p:stCondLst>
                              <p:cond delay="1300"/>
                            </p:stCondLst>
                            <p:childTnLst>
                              <p:par>
                                <p:cTn fill="hold" id="15" nodeType="afterEffect" presetClass="entr" presetID="42" presetSubtype="0">
                                  <p:stCondLst>
                                    <p:cond delay="0"/>
                                  </p:stCondLst>
                                  <p:childTnLst>
                                    <p:set>
                                      <p:cBhvr>
                                        <p:cTn dur="1" fill="hold" id="16">
                                          <p:stCondLst>
                                            <p:cond delay="0"/>
                                          </p:stCondLst>
                                        </p:cTn>
                                        <p:tgtEl>
                                          <p:spTgt spid="2050"/>
                                        </p:tgtEl>
                                        <p:attrNameLst>
                                          <p:attrName>style.visibility</p:attrName>
                                        </p:attrNameLst>
                                      </p:cBhvr>
                                      <p:to>
                                        <p:strVal val="visible"/>
                                      </p:to>
                                    </p:set>
                                    <p:animEffect filter="fade" transition="in">
                                      <p:cBhvr>
                                        <p:cTn dur="1000" id="17"/>
                                        <p:tgtEl>
                                          <p:spTgt spid="2050"/>
                                        </p:tgtEl>
                                      </p:cBhvr>
                                    </p:animEffect>
                                    <p:anim calcmode="lin" valueType="num">
                                      <p:cBhvr>
                                        <p:cTn dur="1000" fill="hold" id="18"/>
                                        <p:tgtEl>
                                          <p:spTgt spid="2050"/>
                                        </p:tgtEl>
                                        <p:attrNameLst>
                                          <p:attrName>ppt_x</p:attrName>
                                        </p:attrNameLst>
                                      </p:cBhvr>
                                      <p:tavLst>
                                        <p:tav tm="0">
                                          <p:val>
                                            <p:strVal val="#ppt_x"/>
                                          </p:val>
                                        </p:tav>
                                        <p:tav tm="100000">
                                          <p:val>
                                            <p:strVal val="#ppt_x"/>
                                          </p:val>
                                        </p:tav>
                                      </p:tavLst>
                                    </p:anim>
                                    <p:anim calcmode="lin" valueType="num">
                                      <p:cBhvr>
                                        <p:cTn dur="1000" fill="hold" id="19"/>
                                        <p:tgtEl>
                                          <p:spTgt spid="205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300"/>
                            </p:stCondLst>
                            <p:childTnLst>
                              <p:par>
                                <p:cTn fill="hold" id="21" nodeType="afterEffect" presetClass="entr" presetID="22" presetSubtype="1">
                                  <p:stCondLst>
                                    <p:cond delay="0"/>
                                  </p:stCondLst>
                                  <p:childTnLst>
                                    <p:set>
                                      <p:cBhvr>
                                        <p:cTn dur="1" fill="hold" id="22">
                                          <p:stCondLst>
                                            <p:cond delay="0"/>
                                          </p:stCondLst>
                                        </p:cTn>
                                        <p:tgtEl>
                                          <p:spTgt spid="7"/>
                                        </p:tgtEl>
                                        <p:attrNameLst>
                                          <p:attrName>style.visibility</p:attrName>
                                        </p:attrNameLst>
                                      </p:cBhvr>
                                      <p:to>
                                        <p:strVal val="visible"/>
                                      </p:to>
                                    </p:set>
                                    <p:animEffect filter="wipe(up)" transition="in">
                                      <p:cBhvr>
                                        <p:cTn dur="500" id="23"/>
                                        <p:tgtEl>
                                          <p:spTgt spid="7"/>
                                        </p:tgtEl>
                                      </p:cBhvr>
                                    </p:animEffect>
                                  </p:childTnLst>
                                </p:cTn>
                              </p:par>
                            </p:childTnLst>
                          </p:cTn>
                        </p:par>
                        <p:par>
                          <p:cTn fill="hold" id="24" nodeType="afterGroup">
                            <p:stCondLst>
                              <p:cond delay="2800"/>
                            </p:stCondLst>
                            <p:childTnLst>
                              <p:par>
                                <p:cTn fill="hold" grpId="0" id="25" nodeType="afterEffect" presetClass="entr" presetID="10" presetSubtype="0">
                                  <p:stCondLst>
                                    <p:cond delay="0"/>
                                  </p:stCondLst>
                                  <p:iterate type="lt">
                                    <p:tmPct val="10000"/>
                                  </p:iterate>
                                  <p:childTnLst>
                                    <p:set>
                                      <p:cBhvr>
                                        <p:cTn dur="1" fill="hold" id="26">
                                          <p:stCondLst>
                                            <p:cond delay="0"/>
                                          </p:stCondLst>
                                        </p:cTn>
                                        <p:tgtEl>
                                          <p:spTgt spid="23"/>
                                        </p:tgtEl>
                                        <p:attrNameLst>
                                          <p:attrName>style.visibility</p:attrName>
                                        </p:attrNameLst>
                                      </p:cBhvr>
                                      <p:to>
                                        <p:strVal val="visible"/>
                                      </p:to>
                                    </p:set>
                                    <p:animEffect filter="fade" transition="in">
                                      <p:cBhvr>
                                        <p:cTn dur="500" id="2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圆角矩形 56"/>
          <p:cNvSpPr/>
          <p:nvPr/>
        </p:nvSpPr>
        <p:spPr>
          <a:xfrm>
            <a:off x="1303435" y="2786849"/>
            <a:ext cx="9721080" cy="3168352"/>
          </a:xfrm>
          <a:prstGeom prst="roundRect">
            <a:avLst>
              <a:gd fmla="val 0" name="adj"/>
            </a:avLst>
          </a:prstGeom>
          <a:solidFill>
            <a:sysClr lastClr="FFFFFF" val="window"/>
          </a:solidFill>
          <a:ln algn="ctr" cap="flat" cmpd="sng" w="12700">
            <a:solidFill>
              <a:srgbClr val="C00000"/>
            </a:solidFill>
            <a:prstDash val="solid"/>
          </a:ln>
          <a:effectLst/>
          <a:sp3d prstMaterial="metal">
            <a:bevelT h="57150" prst="angle" w="38100"/>
          </a:sp3d>
        </p:spPr>
        <p:txBody>
          <a:bodyPr anchor="ctr" bIns="45713" lIns="91426" rIns="91426" tIns="45713" wrap="square">
            <a:normAutofit/>
          </a:bodyPr>
          <a:lstStyle/>
          <a:p>
            <a:pPr defTabSz="914263" indent="457132"/>
            <a:endParaRPr altLang="en-US" b="1" kern="0" lang="zh-CN" sz="180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charset="-122" pitchFamily="34" typeface="微软雅黑"/>
              <a:ea charset="-122" pitchFamily="34" typeface="微软雅黑"/>
            </a:endParaRPr>
          </a:p>
        </p:txBody>
      </p:sp>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49" name="矩形 48"/>
          <p:cNvSpPr/>
          <p:nvPr/>
        </p:nvSpPr>
        <p:spPr>
          <a:xfrm>
            <a:off x="4687811" y="3139449"/>
            <a:ext cx="4792538" cy="764564"/>
          </a:xfrm>
          <a:prstGeom prst="rect">
            <a:avLst/>
          </a:prstGeom>
          <a:noFill/>
          <a:ln algn="ctr" cap="flat" cmpd="sng" w="12700">
            <a:noFill/>
            <a:prstDash val="solid"/>
            <a:miter lim="800000"/>
          </a:ln>
          <a:effectLst/>
        </p:spPr>
        <p:txBody>
          <a:bodyPr anchor="ctr" rtlCol="0"/>
          <a:lstStyle/>
          <a:p>
            <a:r>
              <a:rPr altLang="en-US" b="1" lang="zh-CN" sz="3200">
                <a:solidFill>
                  <a:srgbClr val="C00000"/>
                </a:solidFill>
                <a:latin charset="2" panose="020b0503020204020204" pitchFamily="82" typeface="微软雅黑"/>
                <a:ea charset="2" panose="020b0503020204020204" pitchFamily="82" typeface="微软雅黑"/>
              </a:rPr>
              <a:t>尽到党员责任</a:t>
            </a:r>
          </a:p>
        </p:txBody>
      </p:sp>
      <p:grpSp>
        <p:nvGrpSpPr>
          <p:cNvPr id="58" name="组合 57"/>
          <p:cNvGrpSpPr/>
          <p:nvPr/>
        </p:nvGrpSpPr>
        <p:grpSpPr>
          <a:xfrm>
            <a:off x="1895173" y="3315995"/>
            <a:ext cx="2622371" cy="2110059"/>
            <a:chOff x="717476" y="1291448"/>
            <a:chExt cx="3084336" cy="2555438"/>
          </a:xfrm>
        </p:grpSpPr>
        <p:sp>
          <p:nvSpPr>
            <p:cNvPr id="59" name="圆角矩形 58"/>
            <p:cNvSpPr/>
            <p:nvPr/>
          </p:nvSpPr>
          <p:spPr>
            <a:xfrm>
              <a:off x="717476" y="1291448"/>
              <a:ext cx="2691746" cy="2555438"/>
            </a:xfrm>
            <a:prstGeom prst="roundRect">
              <a:avLst>
                <a:gd fmla="val 10880" name="adj"/>
              </a:avLst>
            </a:prstGeom>
            <a:solidFill>
              <a:srgbClr val="C00000"/>
            </a:solidFill>
            <a:ln algn="ctr" cap="flat" cmpd="sng" w="12700">
              <a:noFill/>
              <a:prstDash val="solid"/>
              <a:miter lim="800000"/>
            </a:ln>
            <a:effectLst/>
          </p:spPr>
          <p:txBody>
            <a:bodyPr anchor="ctr" rtlCol="0"/>
            <a:lstStyle/>
            <a:p>
              <a:pPr defTabSz="914400"/>
              <a:endParaRPr altLang="en-US" kern="0" lang="zh-CN">
                <a:solidFill>
                  <a:sysClr lastClr="FFFFFF" val="window"/>
                </a:solidFill>
                <a:latin charset="2" panose="020b0503020204020204" pitchFamily="82" typeface="微软雅黑"/>
                <a:ea charset="2" panose="020b0503020204020204" pitchFamily="82" typeface="微软雅黑"/>
              </a:endParaRPr>
            </a:p>
          </p:txBody>
        </p:sp>
        <p:sp>
          <p:nvSpPr>
            <p:cNvPr id="61" name="TextBox 60"/>
            <p:cNvSpPr txBox="1"/>
            <p:nvPr/>
          </p:nvSpPr>
          <p:spPr>
            <a:xfrm>
              <a:off x="1029773" y="1418978"/>
              <a:ext cx="2772039" cy="2325553"/>
            </a:xfrm>
            <a:prstGeom prst="rect">
              <a:avLst/>
            </a:prstGeom>
            <a:noFill/>
          </p:spPr>
          <p:txBody>
            <a:bodyPr rtlCol="0" wrap="square">
              <a:spAutoFit/>
            </a:bodyPr>
            <a:lstStyle/>
            <a:p>
              <a:r>
                <a:rPr altLang="en-US" b="1" lang="zh-CN" sz="6000">
                  <a:solidFill>
                    <a:schemeClr val="bg1"/>
                  </a:solidFill>
                  <a:latin charset="2" panose="020b0503020204020204" pitchFamily="82" typeface="微软雅黑"/>
                  <a:ea charset="2" panose="020b0503020204020204" pitchFamily="82" typeface="微软雅黑"/>
                </a:rPr>
                <a:t>诚实守信</a:t>
              </a:r>
            </a:p>
          </p:txBody>
        </p:sp>
      </p:grpSp>
      <p:sp>
        <p:nvSpPr>
          <p:cNvPr id="62" name="文本框 58"/>
          <p:cNvSpPr txBox="1"/>
          <p:nvPr/>
        </p:nvSpPr>
        <p:spPr>
          <a:xfrm>
            <a:off x="4678966" y="3736708"/>
            <a:ext cx="5954667" cy="642372"/>
          </a:xfrm>
          <a:prstGeom prst="rect">
            <a:avLst/>
          </a:prstGeom>
          <a:noFill/>
        </p:spPr>
        <p:txBody>
          <a:bodyPr bIns="46866" lIns="93731" rIns="93731" rtlCol="0" tIns="46866" wrap="square">
            <a:spAutoFit/>
          </a:bodyPr>
          <a:lstStyle/>
          <a:p>
            <a:r>
              <a:rPr altLang="en-US" lang="zh-CN" sz="1200">
                <a:solidFill>
                  <a:schemeClr val="accent1"/>
                </a:solidFill>
                <a:latin charset="2" panose="020b0503020204020204" pitchFamily="82" typeface="微软雅黑"/>
                <a:ea charset="2" panose="020b0503020204020204" pitchFamily="82" typeface="微软雅黑"/>
              </a:rPr>
              <a:t>要求党员尊崇党章、遵守党章，切实履行党员义务，尽到党员责任，以党章的要求为最高行为准绳，切实兑现入党誓言，在日常工作生活中，敢于承诺践诺，“言必行，行必果”，</a:t>
            </a:r>
          </a:p>
        </p:txBody>
      </p:sp>
      <p:pic>
        <p:nvPicPr>
          <p:cNvPr descr="\\Sy\E\我图PPT\00001PNG素材\01党委政府\94411.png" id="63" name="Picture 2"/>
          <p:cNvPicPr>
            <a:picLocks noChangeArrowheads="1" noChangeAspect="1"/>
          </p:cNvPicPr>
          <p:nvPr/>
        </p:nvPicPr>
        <p:blipFill>
          <a:blip r:embed="rId3">
            <a:extLst>
              <a:ext uri="{28A0092B-C50C-407E-A947-70E740481C1C}">
                <a14:useLocalDpi val="0"/>
              </a:ext>
            </a:extLst>
          </a:blip>
          <a:stretch>
            <a:fillRect/>
          </a:stretch>
        </p:blipFill>
        <p:spPr bwMode="auto">
          <a:xfrm>
            <a:off x="962725" y="1874818"/>
            <a:ext cx="6671076" cy="1043521"/>
          </a:xfrm>
          <a:prstGeom prst="rect">
            <a:avLst/>
          </a:prstGeom>
          <a:extLst>
            <a:ext uri="{909E8E84-426E-40DD-AFC4-6F175D3DCCD1}">
              <a14:hiddenFill>
                <a:solidFill>
                  <a:srgbClr val="FFFFFF"/>
                </a:solidFill>
              </a14:hiddenFill>
            </a:ext>
          </a:extLst>
        </p:spPr>
      </p:pic>
      <p:sp>
        <p:nvSpPr>
          <p:cNvPr id="15" name="矩形 14"/>
          <p:cNvSpPr/>
          <p:nvPr/>
        </p:nvSpPr>
        <p:spPr>
          <a:xfrm>
            <a:off x="4687811" y="4384780"/>
            <a:ext cx="4792538" cy="764564"/>
          </a:xfrm>
          <a:prstGeom prst="rect">
            <a:avLst/>
          </a:prstGeom>
          <a:noFill/>
          <a:ln algn="ctr" cap="flat" cmpd="sng" w="12700">
            <a:noFill/>
            <a:prstDash val="solid"/>
            <a:miter lim="800000"/>
          </a:ln>
          <a:effectLst/>
        </p:spPr>
        <p:txBody>
          <a:bodyPr anchor="ctr" rtlCol="0"/>
          <a:lstStyle/>
          <a:p>
            <a:r>
              <a:rPr altLang="en-US" b="1" lang="zh-CN" sz="3200">
                <a:solidFill>
                  <a:srgbClr val="C00000"/>
                </a:solidFill>
                <a:latin charset="2" panose="020b0503020204020204" pitchFamily="82" typeface="微软雅黑"/>
                <a:ea charset="2" panose="020b0503020204020204" pitchFamily="82" typeface="微软雅黑"/>
              </a:rPr>
              <a:t>说到做到</a:t>
            </a:r>
          </a:p>
        </p:txBody>
      </p:sp>
      <p:sp>
        <p:nvSpPr>
          <p:cNvPr id="16" name="文本框 58"/>
          <p:cNvSpPr txBox="1"/>
          <p:nvPr/>
        </p:nvSpPr>
        <p:spPr>
          <a:xfrm>
            <a:off x="4678966" y="4982039"/>
            <a:ext cx="5954667" cy="459492"/>
          </a:xfrm>
          <a:prstGeom prst="rect">
            <a:avLst/>
          </a:prstGeom>
          <a:noFill/>
        </p:spPr>
        <p:txBody>
          <a:bodyPr bIns="46866" lIns="93731" rIns="93731" rtlCol="0" tIns="46866" wrap="square">
            <a:spAutoFit/>
          </a:bodyPr>
          <a:lstStyle/>
          <a:p>
            <a:r>
              <a:rPr altLang="en-US" lang="zh-CN" sz="1200">
                <a:solidFill>
                  <a:schemeClr val="accent1"/>
                </a:solidFill>
                <a:latin charset="2" panose="020b0503020204020204" pitchFamily="82" typeface="微软雅黑"/>
                <a:ea charset="2" panose="020b0503020204020204" pitchFamily="82" typeface="微软雅黑"/>
              </a:rPr>
              <a:t>说到做到，要求别人做到的，自己首先做到，要求别人的不做的，自己首先不做，不失信于人，不出尔反尔，不阳俸阴违。</a:t>
            </a:r>
          </a:p>
        </p:txBody>
      </p:sp>
    </p:spTree>
    <p:extLst>
      <p:ext uri="{BB962C8B-B14F-4D97-AF65-F5344CB8AC3E}">
        <p14:creationId val="423026640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3"/>
                                        </p:tgtEl>
                                        <p:attrNameLst>
                                          <p:attrName>style.visibility</p:attrName>
                                        </p:attrNameLst>
                                      </p:cBhvr>
                                      <p:to>
                                        <p:strVal val="visible"/>
                                      </p:to>
                                    </p:set>
                                    <p:animEffect filter="fade" transition="in">
                                      <p:cBhvr>
                                        <p:cTn dur="1000" id="7"/>
                                        <p:tgtEl>
                                          <p:spTgt spid="63"/>
                                        </p:tgtEl>
                                      </p:cBhvr>
                                    </p:animEffect>
                                    <p:anim calcmode="lin" valueType="num">
                                      <p:cBhvr>
                                        <p:cTn dur="1000" fill="hold" id="8"/>
                                        <p:tgtEl>
                                          <p:spTgt spid="63"/>
                                        </p:tgtEl>
                                        <p:attrNameLst>
                                          <p:attrName>ppt_x</p:attrName>
                                        </p:attrNameLst>
                                      </p:cBhvr>
                                      <p:tavLst>
                                        <p:tav tm="0">
                                          <p:val>
                                            <p:strVal val="#ppt_x"/>
                                          </p:val>
                                        </p:tav>
                                        <p:tav tm="100000">
                                          <p:val>
                                            <p:strVal val="#ppt_x"/>
                                          </p:val>
                                        </p:tav>
                                      </p:tavLst>
                                    </p:anim>
                                    <p:anim calcmode="lin" valueType="num">
                                      <p:cBhvr>
                                        <p:cTn dur="1000" fill="hold" id="9"/>
                                        <p:tgtEl>
                                          <p:spTgt spid="63"/>
                                        </p:tgtEl>
                                        <p:attrNameLst>
                                          <p:attrName>ppt_y</p:attrName>
                                        </p:attrNameLst>
                                      </p:cBhvr>
                                      <p:tavLst>
                                        <p:tav tm="0">
                                          <p:val>
                                            <p:strVal val="#ppt_y+.1"/>
                                          </p:val>
                                        </p:tav>
                                        <p:tav tm="100000">
                                          <p:val>
                                            <p:strVal val="#ppt_y"/>
                                          </p:val>
                                        </p:tav>
                                      </p:tavLst>
                                    </p:anim>
                                  </p:childTnLst>
                                </p:cTn>
                              </p:par>
                              <p:par>
                                <p:cTn fill="hold" grpId="0" id="10" nodeType="withEffect" presetClass="entr" presetID="2" presetSubtype="8">
                                  <p:stCondLst>
                                    <p:cond delay="0"/>
                                  </p:stCondLst>
                                  <p:childTnLst>
                                    <p:set>
                                      <p:cBhvr>
                                        <p:cTn dur="1" fill="hold" id="11">
                                          <p:stCondLst>
                                            <p:cond delay="0"/>
                                          </p:stCondLst>
                                        </p:cTn>
                                        <p:tgtEl>
                                          <p:spTgt spid="57"/>
                                        </p:tgtEl>
                                        <p:attrNameLst>
                                          <p:attrName>style.visibility</p:attrName>
                                        </p:attrNameLst>
                                      </p:cBhvr>
                                      <p:to>
                                        <p:strVal val="visible"/>
                                      </p:to>
                                    </p:set>
                                    <p:anim calcmode="lin" valueType="num">
                                      <p:cBhvr additive="base">
                                        <p:cTn dur="1000" fill="hold" id="12"/>
                                        <p:tgtEl>
                                          <p:spTgt spid="57"/>
                                        </p:tgtEl>
                                        <p:attrNameLst>
                                          <p:attrName>ppt_x</p:attrName>
                                        </p:attrNameLst>
                                      </p:cBhvr>
                                      <p:tavLst>
                                        <p:tav tm="0">
                                          <p:val>
                                            <p:strVal val="0-#ppt_w/2"/>
                                          </p:val>
                                        </p:tav>
                                        <p:tav tm="100000">
                                          <p:val>
                                            <p:strVal val="#ppt_x"/>
                                          </p:val>
                                        </p:tav>
                                      </p:tavLst>
                                    </p:anim>
                                    <p:anim calcmode="lin" valueType="num">
                                      <p:cBhvr additive="base">
                                        <p:cTn dur="1000" fill="hold" id="13"/>
                                        <p:tgtEl>
                                          <p:spTgt spid="5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58"/>
                                        </p:tgtEl>
                                        <p:attrNameLst>
                                          <p:attrName>style.visibility</p:attrName>
                                        </p:attrNameLst>
                                      </p:cBhvr>
                                      <p:to>
                                        <p:strVal val="visible"/>
                                      </p:to>
                                    </p:set>
                                    <p:animEffect filter="fade" transition="in">
                                      <p:cBhvr>
                                        <p:cTn dur="1000" id="17"/>
                                        <p:tgtEl>
                                          <p:spTgt spid="58"/>
                                        </p:tgtEl>
                                      </p:cBhvr>
                                    </p:animEffect>
                                  </p:childTnLst>
                                </p:cTn>
                              </p:par>
                            </p:childTnLst>
                          </p:cTn>
                        </p:par>
                        <p:par>
                          <p:cTn fill="hold" id="18" nodeType="afterGroup">
                            <p:stCondLst>
                              <p:cond delay="2000"/>
                            </p:stCondLst>
                            <p:childTnLst>
                              <p:par>
                                <p:cTn fill="hold" grpId="0" id="19" nodeType="afterEffect" presetClass="entr" presetID="1" presetSubtype="0">
                                  <p:stCondLst>
                                    <p:cond delay="0"/>
                                  </p:stCondLst>
                                  <p:iterate type="lt">
                                    <p:tmAbs val="200"/>
                                  </p:iterate>
                                  <p:childTnLst>
                                    <p:set>
                                      <p:cBhvr>
                                        <p:cTn dur="1" fill="hold" id="20">
                                          <p:stCondLst>
                                            <p:cond delay="0"/>
                                          </p:stCondLst>
                                        </p:cTn>
                                        <p:tgtEl>
                                          <p:spTgt spid="49"/>
                                        </p:tgtEl>
                                        <p:attrNameLst>
                                          <p:attrName>style.visibility</p:attrName>
                                        </p:attrNameLst>
                                      </p:cBhvr>
                                      <p:to>
                                        <p:strVal val="visible"/>
                                      </p:to>
                                    </p:set>
                                  </p:childTnLst>
                                </p:cTn>
                              </p:par>
                            </p:childTnLst>
                          </p:cTn>
                        </p:par>
                        <p:par>
                          <p:cTn fill="hold" id="21" nodeType="afterGroup">
                            <p:stCondLst>
                              <p:cond delay="2001"/>
                            </p:stCondLst>
                            <p:childTnLst>
                              <p:par>
                                <p:cTn fill="hold" grpId="0" id="22" nodeType="afterEffect" presetClass="entr" presetID="22" presetSubtype="8">
                                  <p:stCondLst>
                                    <p:cond delay="0"/>
                                  </p:stCondLst>
                                  <p:childTnLst>
                                    <p:set>
                                      <p:cBhvr>
                                        <p:cTn dur="1" fill="hold" id="23">
                                          <p:stCondLst>
                                            <p:cond delay="0"/>
                                          </p:stCondLst>
                                        </p:cTn>
                                        <p:tgtEl>
                                          <p:spTgt spid="62"/>
                                        </p:tgtEl>
                                        <p:attrNameLst>
                                          <p:attrName>style.visibility</p:attrName>
                                        </p:attrNameLst>
                                      </p:cBhvr>
                                      <p:to>
                                        <p:strVal val="visible"/>
                                      </p:to>
                                    </p:set>
                                    <p:animEffect filter="wipe(left)" transition="in">
                                      <p:cBhvr>
                                        <p:cTn dur="1000" id="24"/>
                                        <p:tgtEl>
                                          <p:spTgt spid="62"/>
                                        </p:tgtEl>
                                      </p:cBhvr>
                                    </p:animEffect>
                                  </p:childTnLst>
                                </p:cTn>
                              </p:par>
                            </p:childTnLst>
                          </p:cTn>
                        </p:par>
                        <p:par>
                          <p:cTn fill="hold" id="25" nodeType="afterGroup">
                            <p:stCondLst>
                              <p:cond delay="3001"/>
                            </p:stCondLst>
                            <p:childTnLst>
                              <p:par>
                                <p:cTn fill="hold" grpId="0" id="26" nodeType="afterEffect" presetClass="entr" presetID="1" presetSubtype="0">
                                  <p:stCondLst>
                                    <p:cond delay="0"/>
                                  </p:stCondLst>
                                  <p:iterate type="lt">
                                    <p:tmAbs val="200"/>
                                  </p:iterate>
                                  <p:childTnLst>
                                    <p:set>
                                      <p:cBhvr>
                                        <p:cTn dur="1" fill="hold" id="27">
                                          <p:stCondLst>
                                            <p:cond delay="0"/>
                                          </p:stCondLst>
                                        </p:cTn>
                                        <p:tgtEl>
                                          <p:spTgt spid="15"/>
                                        </p:tgtEl>
                                        <p:attrNameLst>
                                          <p:attrName>style.visibility</p:attrName>
                                        </p:attrNameLst>
                                      </p:cBhvr>
                                      <p:to>
                                        <p:strVal val="visible"/>
                                      </p:to>
                                    </p:set>
                                  </p:childTnLst>
                                </p:cTn>
                              </p:par>
                            </p:childTnLst>
                          </p:cTn>
                        </p:par>
                        <p:par>
                          <p:cTn fill="hold" id="28" nodeType="afterGroup">
                            <p:stCondLst>
                              <p:cond delay="3002"/>
                            </p:stCondLst>
                            <p:childTnLst>
                              <p:par>
                                <p:cTn fill="hold" grpId="0" id="29" nodeType="afterEffect" presetClass="entr" presetID="22" presetSubtype="8">
                                  <p:stCondLst>
                                    <p:cond delay="0"/>
                                  </p:stCondLst>
                                  <p:childTnLst>
                                    <p:set>
                                      <p:cBhvr>
                                        <p:cTn dur="1" fill="hold" id="30">
                                          <p:stCondLst>
                                            <p:cond delay="0"/>
                                          </p:stCondLst>
                                        </p:cTn>
                                        <p:tgtEl>
                                          <p:spTgt spid="16"/>
                                        </p:tgtEl>
                                        <p:attrNameLst>
                                          <p:attrName>style.visibility</p:attrName>
                                        </p:attrNameLst>
                                      </p:cBhvr>
                                      <p:to>
                                        <p:strVal val="visible"/>
                                      </p:to>
                                    </p:set>
                                    <p:animEffect filter="wipe(left)" transition="in">
                                      <p:cBhvr>
                                        <p:cTn dur="1000" id="3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49"/>
      <p:bldP grpId="0" spid="62"/>
      <p:bldP grpId="0" spid="15"/>
      <p:bldP grpId="0" spid="1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圆角矩形 56"/>
          <p:cNvSpPr/>
          <p:nvPr/>
        </p:nvSpPr>
        <p:spPr>
          <a:xfrm>
            <a:off x="1303435" y="2786849"/>
            <a:ext cx="9721080" cy="3168352"/>
          </a:xfrm>
          <a:prstGeom prst="roundRect">
            <a:avLst>
              <a:gd fmla="val 0" name="adj"/>
            </a:avLst>
          </a:prstGeom>
          <a:solidFill>
            <a:sysClr lastClr="FFFFFF" val="window"/>
          </a:solidFill>
          <a:ln algn="ctr" cap="flat" cmpd="sng" w="12700">
            <a:solidFill>
              <a:srgbClr val="C00000"/>
            </a:solidFill>
            <a:prstDash val="solid"/>
          </a:ln>
          <a:effectLst/>
          <a:sp3d prstMaterial="metal">
            <a:bevelT h="57150" prst="angle" w="38100"/>
          </a:sp3d>
        </p:spPr>
        <p:txBody>
          <a:bodyPr anchor="ctr" bIns="45713" lIns="91426" rIns="91426" tIns="45713" wrap="square">
            <a:normAutofit/>
          </a:bodyPr>
          <a:lstStyle/>
          <a:p>
            <a:pPr defTabSz="914263" indent="457132"/>
            <a:endParaRPr altLang="en-US" b="1" kern="0" lang="zh-CN" sz="180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charset="-122" pitchFamily="34" typeface="微软雅黑"/>
              <a:ea charset="-122" pitchFamily="34" typeface="微软雅黑"/>
            </a:endParaRPr>
          </a:p>
        </p:txBody>
      </p:sp>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grpSp>
        <p:nvGrpSpPr>
          <p:cNvPr id="58" name="组合 57"/>
          <p:cNvGrpSpPr/>
          <p:nvPr/>
        </p:nvGrpSpPr>
        <p:grpSpPr>
          <a:xfrm>
            <a:off x="1895173" y="3315995"/>
            <a:ext cx="2622371" cy="2110059"/>
            <a:chOff x="717476" y="1291448"/>
            <a:chExt cx="3084336" cy="2555438"/>
          </a:xfrm>
        </p:grpSpPr>
        <p:sp>
          <p:nvSpPr>
            <p:cNvPr id="59" name="圆角矩形 58"/>
            <p:cNvSpPr/>
            <p:nvPr/>
          </p:nvSpPr>
          <p:spPr>
            <a:xfrm>
              <a:off x="717476" y="1291448"/>
              <a:ext cx="2691746" cy="2555438"/>
            </a:xfrm>
            <a:prstGeom prst="roundRect">
              <a:avLst>
                <a:gd fmla="val 10880" name="adj"/>
              </a:avLst>
            </a:prstGeom>
            <a:solidFill>
              <a:srgbClr val="C00000"/>
            </a:solidFill>
            <a:ln algn="ctr" cap="flat" cmpd="sng" w="12700">
              <a:noFill/>
              <a:prstDash val="solid"/>
              <a:miter lim="800000"/>
            </a:ln>
            <a:effectLst/>
          </p:spPr>
          <p:txBody>
            <a:bodyPr anchor="ctr" rtlCol="0"/>
            <a:lstStyle/>
            <a:p>
              <a:pPr defTabSz="914400"/>
              <a:endParaRPr altLang="en-US" kern="0" lang="zh-CN">
                <a:solidFill>
                  <a:sysClr lastClr="FFFFFF" val="window"/>
                </a:solidFill>
                <a:latin charset="2" panose="020b0503020204020204" pitchFamily="82" typeface="微软雅黑"/>
                <a:ea charset="2" panose="020b0503020204020204" pitchFamily="82" typeface="微软雅黑"/>
              </a:endParaRPr>
            </a:p>
          </p:txBody>
        </p:sp>
        <p:sp>
          <p:nvSpPr>
            <p:cNvPr id="61" name="TextBox 60"/>
            <p:cNvSpPr txBox="1"/>
            <p:nvPr/>
          </p:nvSpPr>
          <p:spPr>
            <a:xfrm>
              <a:off x="1029773" y="1418978"/>
              <a:ext cx="2772039" cy="2325553"/>
            </a:xfrm>
            <a:prstGeom prst="rect">
              <a:avLst/>
            </a:prstGeom>
            <a:noFill/>
          </p:spPr>
          <p:txBody>
            <a:bodyPr rtlCol="0" wrap="square">
              <a:spAutoFit/>
            </a:bodyPr>
            <a:lstStyle/>
            <a:p>
              <a:r>
                <a:rPr altLang="en-US" b="1" lang="zh-CN" sz="6000">
                  <a:solidFill>
                    <a:schemeClr val="bg1"/>
                  </a:solidFill>
                  <a:latin charset="2" panose="020b0503020204020204" pitchFamily="82" typeface="微软雅黑"/>
                  <a:ea charset="2" panose="020b0503020204020204" pitchFamily="82" typeface="微软雅黑"/>
                </a:rPr>
                <a:t>忠诚担当</a:t>
              </a:r>
            </a:p>
          </p:txBody>
        </p:sp>
      </p:grpSp>
      <p:sp>
        <p:nvSpPr>
          <p:cNvPr id="62" name="文本框 58"/>
          <p:cNvSpPr txBox="1"/>
          <p:nvPr/>
        </p:nvSpPr>
        <p:spPr>
          <a:xfrm>
            <a:off x="4517544" y="3421299"/>
            <a:ext cx="5954667" cy="1739652"/>
          </a:xfrm>
          <a:prstGeom prst="rect">
            <a:avLst/>
          </a:prstGeom>
          <a:noFill/>
        </p:spPr>
        <p:txBody>
          <a:bodyPr bIns="46866" lIns="93731" rIns="93731" rtlCol="0" tIns="46866" wrap="square">
            <a:spAutoFit/>
          </a:bodyPr>
          <a:lstStyle/>
          <a:p>
            <a:r>
              <a:rPr altLang="en-US" lang="zh-CN" sz="1800">
                <a:solidFill>
                  <a:schemeClr val="accent1"/>
                </a:solidFill>
                <a:latin charset="2" panose="020b0503020204020204" pitchFamily="82" typeface="微软雅黑"/>
                <a:ea charset="2" panose="020b0503020204020204" pitchFamily="82" typeface="微软雅黑"/>
              </a:rPr>
              <a:t>忠诚担当，就要求党员认真落实兴党之责，增强工作的事业心和责任感，把工作当作事业来追求，兢兢业业，一丝不苟。党组织分派的工作无论多么困难，多么险重，敢于迎难而上，勇闯新路，不讲价钱，不打折扣，以夙夜在公的勤奋，以殚精歇虑的豪情，千方百计完成任务，用实际行动表达忠诚于党，忠诚于祖国，忠诚于人民。</a:t>
            </a:r>
          </a:p>
        </p:txBody>
      </p:sp>
      <p:pic>
        <p:nvPicPr>
          <p:cNvPr descr="\\Sy\E\我图PPT\00001PNG素材\01党委政府\94411.png" id="63" name="Picture 2"/>
          <p:cNvPicPr>
            <a:picLocks noChangeArrowheads="1" noChangeAspect="1"/>
          </p:cNvPicPr>
          <p:nvPr/>
        </p:nvPicPr>
        <p:blipFill>
          <a:blip r:embed="rId3">
            <a:extLst>
              <a:ext uri="{28A0092B-C50C-407E-A947-70E740481C1C}">
                <a14:useLocalDpi val="0"/>
              </a:ext>
            </a:extLst>
          </a:blip>
          <a:stretch>
            <a:fillRect/>
          </a:stretch>
        </p:blipFill>
        <p:spPr bwMode="auto">
          <a:xfrm>
            <a:off x="962725" y="1874818"/>
            <a:ext cx="6671076" cy="1043521"/>
          </a:xfrm>
          <a:prstGeom prst="rect">
            <a:avLst/>
          </a:prstGeom>
          <a:extLst>
            <a:ext uri="{909E8E84-426E-40DD-AFC4-6F175D3DCCD1}">
              <a14:hiddenFill>
                <a:solidFill>
                  <a:srgbClr val="FFFFFF"/>
                </a:solidFill>
              </a14:hiddenFill>
            </a:ext>
          </a:extLst>
        </p:spPr>
      </p:pic>
    </p:spTree>
    <p:extLst>
      <p:ext uri="{BB962C8B-B14F-4D97-AF65-F5344CB8AC3E}">
        <p14:creationId val="358260004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3"/>
                                        </p:tgtEl>
                                        <p:attrNameLst>
                                          <p:attrName>style.visibility</p:attrName>
                                        </p:attrNameLst>
                                      </p:cBhvr>
                                      <p:to>
                                        <p:strVal val="visible"/>
                                      </p:to>
                                    </p:set>
                                    <p:animEffect filter="fade" transition="in">
                                      <p:cBhvr>
                                        <p:cTn dur="1000" id="7"/>
                                        <p:tgtEl>
                                          <p:spTgt spid="63"/>
                                        </p:tgtEl>
                                      </p:cBhvr>
                                    </p:animEffect>
                                    <p:anim calcmode="lin" valueType="num">
                                      <p:cBhvr>
                                        <p:cTn dur="1000" fill="hold" id="8"/>
                                        <p:tgtEl>
                                          <p:spTgt spid="63"/>
                                        </p:tgtEl>
                                        <p:attrNameLst>
                                          <p:attrName>ppt_x</p:attrName>
                                        </p:attrNameLst>
                                      </p:cBhvr>
                                      <p:tavLst>
                                        <p:tav tm="0">
                                          <p:val>
                                            <p:strVal val="#ppt_x"/>
                                          </p:val>
                                        </p:tav>
                                        <p:tav tm="100000">
                                          <p:val>
                                            <p:strVal val="#ppt_x"/>
                                          </p:val>
                                        </p:tav>
                                      </p:tavLst>
                                    </p:anim>
                                    <p:anim calcmode="lin" valueType="num">
                                      <p:cBhvr>
                                        <p:cTn dur="1000" fill="hold" id="9"/>
                                        <p:tgtEl>
                                          <p:spTgt spid="63"/>
                                        </p:tgtEl>
                                        <p:attrNameLst>
                                          <p:attrName>ppt_y</p:attrName>
                                        </p:attrNameLst>
                                      </p:cBhvr>
                                      <p:tavLst>
                                        <p:tav tm="0">
                                          <p:val>
                                            <p:strVal val="#ppt_y+.1"/>
                                          </p:val>
                                        </p:tav>
                                        <p:tav tm="100000">
                                          <p:val>
                                            <p:strVal val="#ppt_y"/>
                                          </p:val>
                                        </p:tav>
                                      </p:tavLst>
                                    </p:anim>
                                  </p:childTnLst>
                                </p:cTn>
                              </p:par>
                              <p:par>
                                <p:cTn fill="hold" grpId="0" id="10" nodeType="withEffect" presetClass="entr" presetID="2" presetSubtype="8">
                                  <p:stCondLst>
                                    <p:cond delay="0"/>
                                  </p:stCondLst>
                                  <p:childTnLst>
                                    <p:set>
                                      <p:cBhvr>
                                        <p:cTn dur="1" fill="hold" id="11">
                                          <p:stCondLst>
                                            <p:cond delay="0"/>
                                          </p:stCondLst>
                                        </p:cTn>
                                        <p:tgtEl>
                                          <p:spTgt spid="57"/>
                                        </p:tgtEl>
                                        <p:attrNameLst>
                                          <p:attrName>style.visibility</p:attrName>
                                        </p:attrNameLst>
                                      </p:cBhvr>
                                      <p:to>
                                        <p:strVal val="visible"/>
                                      </p:to>
                                    </p:set>
                                    <p:anim calcmode="lin" valueType="num">
                                      <p:cBhvr additive="base">
                                        <p:cTn dur="1000" fill="hold" id="12"/>
                                        <p:tgtEl>
                                          <p:spTgt spid="57"/>
                                        </p:tgtEl>
                                        <p:attrNameLst>
                                          <p:attrName>ppt_x</p:attrName>
                                        </p:attrNameLst>
                                      </p:cBhvr>
                                      <p:tavLst>
                                        <p:tav tm="0">
                                          <p:val>
                                            <p:strVal val="0-#ppt_w/2"/>
                                          </p:val>
                                        </p:tav>
                                        <p:tav tm="100000">
                                          <p:val>
                                            <p:strVal val="#ppt_x"/>
                                          </p:val>
                                        </p:tav>
                                      </p:tavLst>
                                    </p:anim>
                                    <p:anim calcmode="lin" valueType="num">
                                      <p:cBhvr additive="base">
                                        <p:cTn dur="1000" fill="hold" id="13"/>
                                        <p:tgtEl>
                                          <p:spTgt spid="5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58"/>
                                        </p:tgtEl>
                                        <p:attrNameLst>
                                          <p:attrName>style.visibility</p:attrName>
                                        </p:attrNameLst>
                                      </p:cBhvr>
                                      <p:to>
                                        <p:strVal val="visible"/>
                                      </p:to>
                                    </p:set>
                                    <p:animEffect filter="fade" transition="in">
                                      <p:cBhvr>
                                        <p:cTn dur="1000" id="17"/>
                                        <p:tgtEl>
                                          <p:spTgt spid="58"/>
                                        </p:tgtEl>
                                      </p:cBhvr>
                                    </p:animEffect>
                                  </p:childTnLst>
                                </p:cTn>
                              </p:par>
                            </p:childTnLst>
                          </p:cTn>
                        </p:par>
                        <p:par>
                          <p:cTn fill="hold" id="18" nodeType="afterGroup">
                            <p:stCondLst>
                              <p:cond delay="2000"/>
                            </p:stCondLst>
                            <p:childTnLst>
                              <p:par>
                                <p:cTn fill="hold" grpId="0" id="19" nodeType="afterEffect" presetClass="entr" presetID="22" presetSubtype="8">
                                  <p:stCondLst>
                                    <p:cond delay="0"/>
                                  </p:stCondLst>
                                  <p:childTnLst>
                                    <p:set>
                                      <p:cBhvr>
                                        <p:cTn dur="1" fill="hold" id="20">
                                          <p:stCondLst>
                                            <p:cond delay="0"/>
                                          </p:stCondLst>
                                        </p:cTn>
                                        <p:tgtEl>
                                          <p:spTgt spid="62"/>
                                        </p:tgtEl>
                                        <p:attrNameLst>
                                          <p:attrName>style.visibility</p:attrName>
                                        </p:attrNameLst>
                                      </p:cBhvr>
                                      <p:to>
                                        <p:strVal val="visible"/>
                                      </p:to>
                                    </p:set>
                                    <p:animEffect filter="wipe(left)" transition="in">
                                      <p:cBhvr>
                                        <p:cTn dur="1000" id="21"/>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6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41" name="矩形 40"/>
          <p:cNvSpPr/>
          <p:nvPr/>
        </p:nvSpPr>
        <p:spPr>
          <a:xfrm>
            <a:off x="1500559" y="3861842"/>
            <a:ext cx="9275167" cy="1524029"/>
          </a:xfrm>
          <a:prstGeom prst="rect">
            <a:avLst/>
          </a:prstGeom>
          <a:noFill/>
          <a:ln algn="ctr" cap="flat" cmpd="sng" w="12700">
            <a:noFill/>
            <a:prstDash val="solid"/>
            <a:miter lim="800000"/>
          </a:ln>
          <a:effectLst/>
        </p:spPr>
        <p:txBody>
          <a:bodyPr anchor="ctr" rtlCol="0"/>
          <a:lstStyle/>
          <a:p>
            <a:pPr defTabSz="914400" lvl="0">
              <a:lnSpc>
                <a:spcPct val="150000"/>
              </a:lnSpc>
            </a:pPr>
            <a:r>
              <a:rPr altLang="en-US" kern="0" lang="zh-CN" sz="1800">
                <a:solidFill>
                  <a:srgbClr val="C00000"/>
                </a:solidFill>
                <a:latin charset="2" panose="020b0503020204020204" pitchFamily="82" typeface="微软雅黑"/>
                <a:ea charset="2" panose="020b0503020204020204" pitchFamily="82" typeface="微软雅黑"/>
              </a:rPr>
              <a:t>在现在的中国，成为一名党员是光荣的，其荣光之处不在于党员政治身份如何显耀，而在于党员应有舍己为公的奉献精神，在于党员应有令人称赞的骄人业绩。如果所有党员都有这种光荣感和使命感，一心为党，一心为公，一心为民，致力于为党的事业大厦添砖加瓦，那么，党的执政根基将坚如磐石，固如金汤。</a:t>
            </a:r>
          </a:p>
        </p:txBody>
      </p:sp>
      <p:sp>
        <p:nvSpPr>
          <p:cNvPr id="61" name="矩形 60"/>
          <p:cNvSpPr/>
          <p:nvPr/>
        </p:nvSpPr>
        <p:spPr>
          <a:xfrm>
            <a:off x="7247334" y="2861246"/>
            <a:ext cx="2409371" cy="340663"/>
          </a:xfrm>
          <a:prstGeom prst="rect">
            <a:avLst/>
          </a:prstGeom>
          <a:noFill/>
          <a:ln algn="ctr" cap="flat" cmpd="sng" w="12700">
            <a:noFill/>
            <a:prstDash val="solid"/>
            <a:miter lim="800000"/>
          </a:ln>
          <a:effectLst/>
        </p:spPr>
        <p:txBody>
          <a:bodyPr anchor="ctr" rtlCol="0"/>
          <a:lstStyle/>
          <a:p>
            <a:r>
              <a:rPr altLang="en-US" b="1" lang="zh-CN" sz="3200">
                <a:solidFill>
                  <a:srgbClr val="C00000"/>
                </a:solidFill>
                <a:latin charset="2" panose="020b0503020204020204" pitchFamily="82" typeface="微软雅黑"/>
                <a:ea charset="2" panose="020b0503020204020204" pitchFamily="82" typeface="微软雅黑"/>
              </a:rPr>
              <a:t>是为党之基</a:t>
            </a: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79106"/>
            </a:xfrm>
            <a:prstGeom prst="rect">
              <a:avLst/>
            </a:prstGeom>
            <a:noFill/>
          </p:spPr>
          <p:txBody>
            <a:bodyPr bIns="45713" lIns="91426" rIns="91426" rtlCol="0" tIns="45713" wrap="square">
              <a:spAutoFit/>
            </a:bodyPr>
            <a:lstStyle/>
            <a:p>
              <a:r>
                <a:rPr altLang="en-US" b="1" kern="300" lang="zh-CN" sz="3200">
                  <a:solidFill>
                    <a:srgbClr val="C00000"/>
                  </a:solidFill>
                  <a:latin charset="-122" pitchFamily="34" typeface="微软雅黑"/>
                  <a:ea charset="-122" pitchFamily="34" typeface="微软雅黑"/>
                  <a:cs charset="-122" pitchFamily="2" typeface="明兰_UI_TC"/>
                </a:rPr>
                <a:t>奉献</a:t>
              </a: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90" name="直接连接符 89"/>
                <p:cNvCxnSpPr>
                  <a:stCxn id="89" idx="0"/>
                  <a:endCxn id="89"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讲</a:t>
                </a:r>
              </a:p>
            </p:txBody>
          </p:sp>
        </p:grpSp>
        <p:sp>
          <p:nvSpPr>
            <p:cNvPr id="92" name="TextBox 25"/>
            <p:cNvSpPr txBox="1"/>
            <p:nvPr/>
          </p:nvSpPr>
          <p:spPr>
            <a:xfrm>
              <a:off x="4290294" y="1904737"/>
              <a:ext cx="1450234" cy="579106"/>
            </a:xfrm>
            <a:prstGeom prst="rect">
              <a:avLst/>
            </a:prstGeom>
            <a:noFill/>
          </p:spPr>
          <p:txBody>
            <a:bodyPr bIns="45713" lIns="91426" rIns="91426" rtlCol="0" tIns="45713" wrap="square">
              <a:spAutoFit/>
            </a:bodyPr>
            <a:lstStyle/>
            <a:p>
              <a:r>
                <a:rPr altLang="en-US" b="1" kern="300" lang="zh-CN" smtClean="0" sz="3200">
                  <a:solidFill>
                    <a:srgbClr val="C00000"/>
                  </a:solidFill>
                  <a:latin charset="-122" pitchFamily="34" typeface="微软雅黑"/>
                  <a:ea charset="-122" pitchFamily="34" typeface="微软雅黑"/>
                  <a:cs charset="-122" pitchFamily="2" typeface="明兰_UI_TC"/>
                </a:rPr>
                <a:t>作为</a:t>
              </a: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97" name="直接连接符 96"/>
                <p:cNvCxnSpPr>
                  <a:stCxn id="96" idx="0"/>
                  <a:endCxn id="96"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mtClean="0"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有</a:t>
                </a:r>
              </a:p>
            </p:txBody>
          </p:sp>
        </p:grpSp>
      </p:grpSp>
      <p:pic>
        <p:nvPicPr>
          <p:cNvPr descr="F:\桌面\党政机关\素材\长城\矢量长城\Nipic_20180988_20150909113802527000.png" id="21" name="Picture 2"/>
          <p:cNvPicPr>
            <a:picLocks noChangeArrowheads="1" noChangeAspect="1"/>
          </p:cNvPicPr>
          <p:nvPr/>
        </p:nvPicPr>
        <p:blipFill>
          <a:blip r:embed="rId3">
            <a:extLst>
              <a:ext uri="{28A0092B-C50C-407E-A947-70E740481C1C}">
                <a14:useLocalDpi val="0"/>
              </a:ext>
            </a:extLst>
          </a:blip>
          <a:stretch>
            <a:fillRect/>
          </a:stretch>
        </p:blipFill>
        <p:spPr bwMode="auto">
          <a:xfrm>
            <a:off x="-786451" y="4725938"/>
            <a:ext cx="2388608" cy="2559870"/>
          </a:xfrm>
          <a:prstGeom prst="rect">
            <a:avLst/>
          </a:prstGeom>
          <a:noFill/>
          <a:extLst>
            <a:ext uri="{909E8E84-426E-40DD-AFC4-6F175D3DCCD1}">
              <a14:hiddenFill>
                <a:solidFill>
                  <a:srgbClr val="FFFFFF"/>
                </a:solidFill>
              </a14:hiddenFill>
            </a:ext>
          </a:extLst>
        </p:spPr>
      </p:pic>
      <p:pic>
        <p:nvPicPr>
          <p:cNvPr descr="F:\桌面\党政机关\素材\长城\矢量长城\Nipic_20180988_20150909113802527000.png" id="22" name="Picture 2"/>
          <p:cNvPicPr>
            <a:picLocks noChangeArrowheads="1" noChangeAspect="1"/>
          </p:cNvPicPr>
          <p:nvPr/>
        </p:nvPicPr>
        <p:blipFill>
          <a:blip r:embed="rId3">
            <a:extLst>
              <a:ext uri="{28A0092B-C50C-407E-A947-70E740481C1C}">
                <a14:useLocalDpi val="0"/>
              </a:ext>
            </a:extLst>
          </a:blip>
          <a:stretch>
            <a:fillRect/>
          </a:stretch>
        </p:blipFill>
        <p:spPr bwMode="auto">
          <a:xfrm flipH="1">
            <a:off x="10487694" y="4725938"/>
            <a:ext cx="2388608" cy="2559870"/>
          </a:xfrm>
          <a:prstGeom prst="rect">
            <a:avLst/>
          </a:prstGeom>
          <a:noFill/>
          <a:extLst>
            <a:ext uri="{909E8E84-426E-40DD-AFC4-6F175D3DCCD1}">
              <a14:hiddenFill>
                <a:solidFill>
                  <a:srgbClr val="FFFFFF"/>
                </a:solidFill>
              </a14:hiddenFill>
            </a:ext>
          </a:extLst>
        </p:spPr>
      </p:pic>
    </p:spTree>
    <p:extLst>
      <p:ext uri="{BB962C8B-B14F-4D97-AF65-F5344CB8AC3E}">
        <p14:creationId val="267619898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61"/>
                                        </p:tgtEl>
                                        <p:attrNameLst>
                                          <p:attrName>style.visibility</p:attrName>
                                        </p:attrNameLst>
                                      </p:cBhvr>
                                      <p:to>
                                        <p:strVal val="visible"/>
                                      </p:to>
                                    </p:set>
                                    <p:animEffect filter="fade" transition="in">
                                      <p:cBhvr>
                                        <p:cTn dur="1000" id="24"/>
                                        <p:tgtEl>
                                          <p:spTgt spid="61"/>
                                        </p:tgtEl>
                                      </p:cBhvr>
                                    </p:animEffect>
                                    <p:anim calcmode="lin" valueType="num">
                                      <p:cBhvr>
                                        <p:cTn dur="1000" fill="hold" id="25"/>
                                        <p:tgtEl>
                                          <p:spTgt spid="61"/>
                                        </p:tgtEl>
                                        <p:attrNameLst>
                                          <p:attrName>ppt_x</p:attrName>
                                        </p:attrNameLst>
                                      </p:cBhvr>
                                      <p:tavLst>
                                        <p:tav tm="0">
                                          <p:val>
                                            <p:strVal val="#ppt_x"/>
                                          </p:val>
                                        </p:tav>
                                        <p:tav tm="100000">
                                          <p:val>
                                            <p:strVal val="#ppt_x"/>
                                          </p:val>
                                        </p:tav>
                                      </p:tavLst>
                                    </p:anim>
                                    <p:anim calcmode="lin" valueType="num">
                                      <p:cBhvr>
                                        <p:cTn dur="1000" fill="hold" id="26"/>
                                        <p:tgtEl>
                                          <p:spTgt spid="61"/>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14" presetSubtype="10">
                                  <p:stCondLst>
                                    <p:cond delay="0"/>
                                  </p:stCondLst>
                                  <p:iterate type="lt">
                                    <p:tmPct val="10000"/>
                                  </p:iterate>
                                  <p:childTnLst>
                                    <p:set>
                                      <p:cBhvr>
                                        <p:cTn dur="1" fill="hold" id="29">
                                          <p:stCondLst>
                                            <p:cond delay="0"/>
                                          </p:stCondLst>
                                        </p:cTn>
                                        <p:tgtEl>
                                          <p:spTgt spid="41"/>
                                        </p:tgtEl>
                                        <p:attrNameLst>
                                          <p:attrName>style.visibility</p:attrName>
                                        </p:attrNameLst>
                                      </p:cBhvr>
                                      <p:to>
                                        <p:strVal val="visible"/>
                                      </p:to>
                                    </p:set>
                                    <p:animEffect filter="randombar(horizontal)" transition="in">
                                      <p:cBhvr>
                                        <p:cTn dur="650" id="3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6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5838618" y="267237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a:r>
              <a:rPr altLang="en-US" b="1" lang="zh-CN" sz="2800">
                <a:solidFill>
                  <a:schemeClr val="accent1"/>
                </a:solidFill>
                <a:latin charset="2" panose="020b0503020204020204" pitchFamily="82" typeface="微软雅黑"/>
                <a:ea charset="2" panose="020b0503020204020204" pitchFamily="82" typeface="微软雅黑"/>
              </a:rPr>
              <a:t>一心为党</a:t>
            </a:r>
          </a:p>
        </p:txBody>
      </p:sp>
      <p:sp>
        <p:nvSpPr>
          <p:cNvPr id="30" name="矩形 29"/>
          <p:cNvSpPr/>
          <p:nvPr/>
        </p:nvSpPr>
        <p:spPr>
          <a:xfrm>
            <a:off x="5838615" y="3516703"/>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a:r>
              <a:rPr altLang="en-US" b="1" lang="zh-CN" sz="2800">
                <a:solidFill>
                  <a:schemeClr val="accent1"/>
                </a:solidFill>
                <a:latin charset="2" panose="020b0503020204020204" pitchFamily="82" typeface="微软雅黑"/>
                <a:ea charset="2" panose="020b0503020204020204" pitchFamily="82" typeface="微软雅黑"/>
              </a:rPr>
              <a:t>一心为公</a:t>
            </a:r>
          </a:p>
        </p:txBody>
      </p:sp>
      <p:sp>
        <p:nvSpPr>
          <p:cNvPr id="31" name="矩形 30"/>
          <p:cNvSpPr/>
          <p:nvPr/>
        </p:nvSpPr>
        <p:spPr>
          <a:xfrm>
            <a:off x="5838617" y="436581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a:r>
              <a:rPr altLang="en-US" b="1" lang="zh-CN" sz="2800">
                <a:solidFill>
                  <a:schemeClr val="accent1"/>
                </a:solidFill>
                <a:latin charset="2" panose="020b0503020204020204" pitchFamily="82" typeface="微软雅黑"/>
                <a:ea charset="2" panose="020b0503020204020204" pitchFamily="82" typeface="微软雅黑"/>
              </a:rPr>
              <a:t>一心为民</a:t>
            </a:r>
          </a:p>
        </p:txBody>
      </p:sp>
      <p:grpSp>
        <p:nvGrpSpPr>
          <p:cNvPr id="34" name="组合 33"/>
          <p:cNvGrpSpPr/>
          <p:nvPr/>
        </p:nvGrpSpPr>
        <p:grpSpPr>
          <a:xfrm>
            <a:off x="4961375" y="2652694"/>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7"/>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a:t>01</a:t>
              </a:r>
            </a:p>
          </p:txBody>
        </p:sp>
      </p:grpSp>
      <p:grpSp>
        <p:nvGrpSpPr>
          <p:cNvPr id="37" name="组合 36"/>
          <p:cNvGrpSpPr/>
          <p:nvPr/>
        </p:nvGrpSpPr>
        <p:grpSpPr>
          <a:xfrm>
            <a:off x="4961375" y="3487032"/>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9" name="TextBox 45"/>
            <p:cNvSpPr txBox="1"/>
            <p:nvPr/>
          </p:nvSpPr>
          <p:spPr>
            <a:xfrm>
              <a:off x="3635896" y="2124945"/>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a:t>02</a:t>
              </a:r>
            </a:p>
          </p:txBody>
        </p:sp>
      </p:grpSp>
      <p:grpSp>
        <p:nvGrpSpPr>
          <p:cNvPr id="40" name="组合 39"/>
          <p:cNvGrpSpPr/>
          <p:nvPr/>
        </p:nvGrpSpPr>
        <p:grpSpPr>
          <a:xfrm>
            <a:off x="4961375" y="4317007"/>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43" name="TextBox 45"/>
            <p:cNvSpPr txBox="1"/>
            <p:nvPr/>
          </p:nvSpPr>
          <p:spPr>
            <a:xfrm>
              <a:off x="3635896" y="2734982"/>
              <a:ext cx="540000" cy="365675"/>
            </a:xfrm>
            <a:prstGeom prst="rect">
              <a:avLst/>
            </a:prstGeom>
            <a:noFill/>
          </p:spPr>
          <p:txBody>
            <a:bodyPr anchor="ctr" anchorCtr="0" rtlCol="0" wrap="square">
              <a:spAutoFit/>
            </a:bodyPr>
            <a:lstStyle/>
            <a:p>
              <a:pPr algn="ctr"/>
              <a:r>
                <a:rPr altLang="zh-CN" lang="en-US" sz="2600">
                  <a:solidFill>
                    <a:schemeClr val="bg1"/>
                  </a:solidFill>
                  <a:latin charset="0" panose="020b0806030902050204" pitchFamily="34" typeface="Impact"/>
                </a:rPr>
                <a:t>03</a:t>
              </a:r>
            </a:p>
          </p:txBody>
        </p:sp>
      </p:grpSp>
      <p:grpSp>
        <p:nvGrpSpPr>
          <p:cNvPr id="45" name="组合 44"/>
          <p:cNvGrpSpPr/>
          <p:nvPr/>
        </p:nvGrpSpPr>
        <p:grpSpPr>
          <a:xfrm>
            <a:off x="2429572" y="2993013"/>
            <a:ext cx="1879885" cy="1711754"/>
            <a:chOff x="4172571" y="4348847"/>
            <a:chExt cx="1879885" cy="1711754"/>
          </a:xfrm>
        </p:grpSpPr>
        <p:sp>
          <p:nvSpPr>
            <p:cNvPr id="46" name="矩形 45"/>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4309736" y="4543944"/>
              <a:ext cx="1605553"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5400">
                  <a:solidFill>
                    <a:schemeClr val="bg1"/>
                  </a:solidFill>
                  <a:latin charset="2" panose="020b0503020204020204" pitchFamily="82" typeface="微软雅黑"/>
                  <a:ea charset="2" panose="020b0503020204020204" pitchFamily="82" typeface="微软雅黑"/>
                </a:rPr>
                <a:t>做到</a:t>
              </a:r>
            </a:p>
            <a:p>
              <a:r>
                <a:rPr altLang="en-US" b="1" lang="zh-CN" sz="5400">
                  <a:solidFill>
                    <a:schemeClr val="bg1"/>
                  </a:solidFill>
                  <a:latin charset="2" panose="020b0503020204020204" pitchFamily="82" typeface="微软雅黑"/>
                  <a:ea charset="2" panose="020b0503020204020204" pitchFamily="82" typeface="微软雅黑"/>
                </a:rPr>
                <a:t>三个一心</a:t>
              </a:r>
            </a:p>
          </p:txBody>
        </p:sp>
      </p:grpSp>
    </p:spTree>
    <p:extLst>
      <p:ext uri="{BB962C8B-B14F-4D97-AF65-F5344CB8AC3E}">
        <p14:creationId val="71369999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5"/>
                                        </p:tgtEl>
                                        <p:attrNameLst>
                                          <p:attrName>style.visibility</p:attrName>
                                        </p:attrNameLst>
                                      </p:cBhvr>
                                      <p:to>
                                        <p:strVal val="visible"/>
                                      </p:to>
                                    </p:set>
                                    <p:animEffect filter="wipe(left)" transition="in">
                                      <p:cBhvr>
                                        <p:cTn dur="500" id="7"/>
                                        <p:tgtEl>
                                          <p:spTgt spid="4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4"/>
                                        </p:tgtEl>
                                        <p:attrNameLst>
                                          <p:attrName>style.visibility</p:attrName>
                                        </p:attrNameLst>
                                      </p:cBhvr>
                                      <p:to>
                                        <p:strVal val="visible"/>
                                      </p:to>
                                    </p:set>
                                    <p:animEffect filter="fade" transition="in">
                                      <p:cBhvr>
                                        <p:cTn dur="500" id="11"/>
                                        <p:tgtEl>
                                          <p:spTgt spid="34"/>
                                        </p:tgtEl>
                                      </p:cBhvr>
                                    </p:animEffect>
                                  </p:childTnLst>
                                </p:cTn>
                              </p:par>
                            </p:childTnLst>
                          </p:cTn>
                        </p:par>
                        <p:par>
                          <p:cTn fill="hold" id="12" nodeType="afterGroup">
                            <p:stCondLst>
                              <p:cond delay="1000"/>
                            </p:stCondLst>
                            <p:childTnLst>
                              <p:par>
                                <p:cTn fill="hold" grpId="0" id="13" nodeType="afterEffect" presetClass="entr" presetID="2" presetSubtype="2">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1500" fill="hold" id="15"/>
                                        <p:tgtEl>
                                          <p:spTgt spid="29"/>
                                        </p:tgtEl>
                                        <p:attrNameLst>
                                          <p:attrName>ppt_x</p:attrName>
                                        </p:attrNameLst>
                                      </p:cBhvr>
                                      <p:tavLst>
                                        <p:tav tm="0">
                                          <p:val>
                                            <p:strVal val="1+#ppt_w/2"/>
                                          </p:val>
                                        </p:tav>
                                        <p:tav tm="100000">
                                          <p:val>
                                            <p:strVal val="#ppt_x"/>
                                          </p:val>
                                        </p:tav>
                                      </p:tavLst>
                                    </p:anim>
                                    <p:anim calcmode="lin" valueType="num">
                                      <p:cBhvr additive="base">
                                        <p:cTn dur="1500" fill="hold" id="16"/>
                                        <p:tgtEl>
                                          <p:spTgt spid="29"/>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500"/>
                            </p:stCondLst>
                            <p:childTnLst>
                              <p:par>
                                <p:cTn fill="hold" id="18" nodeType="afterEffect" presetClass="entr" presetID="10" presetSubtype="0">
                                  <p:stCondLst>
                                    <p:cond delay="0"/>
                                  </p:stCondLst>
                                  <p:childTnLst>
                                    <p:set>
                                      <p:cBhvr>
                                        <p:cTn dur="1" fill="hold" id="19">
                                          <p:stCondLst>
                                            <p:cond delay="0"/>
                                          </p:stCondLst>
                                        </p:cTn>
                                        <p:tgtEl>
                                          <p:spTgt spid="37"/>
                                        </p:tgtEl>
                                        <p:attrNameLst>
                                          <p:attrName>style.visibility</p:attrName>
                                        </p:attrNameLst>
                                      </p:cBhvr>
                                      <p:to>
                                        <p:strVal val="visible"/>
                                      </p:to>
                                    </p:set>
                                    <p:animEffect filter="fade" transition="in">
                                      <p:cBhvr>
                                        <p:cTn dur="500" id="20"/>
                                        <p:tgtEl>
                                          <p:spTgt spid="37"/>
                                        </p:tgtEl>
                                      </p:cBhvr>
                                    </p:animEffect>
                                  </p:childTnLst>
                                </p:cTn>
                              </p:par>
                            </p:childTnLst>
                          </p:cTn>
                        </p:par>
                        <p:par>
                          <p:cTn fill="hold" id="21" nodeType="afterGroup">
                            <p:stCondLst>
                              <p:cond delay="3000"/>
                            </p:stCondLst>
                            <p:childTnLst>
                              <p:par>
                                <p:cTn fill="hold" grpId="0" id="22" nodeType="afterEffect" presetClass="entr" presetID="2" presetSubtype="2">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1500" fill="hold" id="24"/>
                                        <p:tgtEl>
                                          <p:spTgt spid="30"/>
                                        </p:tgtEl>
                                        <p:attrNameLst>
                                          <p:attrName>ppt_x</p:attrName>
                                        </p:attrNameLst>
                                      </p:cBhvr>
                                      <p:tavLst>
                                        <p:tav tm="0">
                                          <p:val>
                                            <p:strVal val="1+#ppt_w/2"/>
                                          </p:val>
                                        </p:tav>
                                        <p:tav tm="100000">
                                          <p:val>
                                            <p:strVal val="#ppt_x"/>
                                          </p:val>
                                        </p:tav>
                                      </p:tavLst>
                                    </p:anim>
                                    <p:anim calcmode="lin" valueType="num">
                                      <p:cBhvr additive="base">
                                        <p:cTn dur="1500" fill="hold" id="25"/>
                                        <p:tgtEl>
                                          <p:spTgt spid="30"/>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4500"/>
                            </p:stCondLst>
                            <p:childTnLst>
                              <p:par>
                                <p:cTn fill="hold" id="27" nodeType="afterEffect" presetClass="entr" presetID="10" presetSubtype="0">
                                  <p:stCondLst>
                                    <p:cond delay="0"/>
                                  </p:stCondLst>
                                  <p:childTnLst>
                                    <p:set>
                                      <p:cBhvr>
                                        <p:cTn dur="1" fill="hold" id="28">
                                          <p:stCondLst>
                                            <p:cond delay="0"/>
                                          </p:stCondLst>
                                        </p:cTn>
                                        <p:tgtEl>
                                          <p:spTgt spid="40"/>
                                        </p:tgtEl>
                                        <p:attrNameLst>
                                          <p:attrName>style.visibility</p:attrName>
                                        </p:attrNameLst>
                                      </p:cBhvr>
                                      <p:to>
                                        <p:strVal val="visible"/>
                                      </p:to>
                                    </p:set>
                                    <p:animEffect filter="fade" transition="in">
                                      <p:cBhvr>
                                        <p:cTn dur="500" id="29"/>
                                        <p:tgtEl>
                                          <p:spTgt spid="40"/>
                                        </p:tgtEl>
                                      </p:cBhvr>
                                    </p:animEffect>
                                  </p:childTnLst>
                                </p:cTn>
                              </p:par>
                            </p:childTnLst>
                          </p:cTn>
                        </p:par>
                        <p:par>
                          <p:cTn fill="hold" id="30" nodeType="afterGroup">
                            <p:stCondLst>
                              <p:cond delay="5000"/>
                            </p:stCondLst>
                            <p:childTnLst>
                              <p:par>
                                <p:cTn fill="hold" grpId="0" id="31" nodeType="afterEffect" presetClass="entr" presetID="2" presetSubtype="2">
                                  <p:stCondLst>
                                    <p:cond delay="0"/>
                                  </p:stCondLst>
                                  <p:childTnLst>
                                    <p:set>
                                      <p:cBhvr>
                                        <p:cTn dur="1" fill="hold" id="32">
                                          <p:stCondLst>
                                            <p:cond delay="0"/>
                                          </p:stCondLst>
                                        </p:cTn>
                                        <p:tgtEl>
                                          <p:spTgt spid="31"/>
                                        </p:tgtEl>
                                        <p:attrNameLst>
                                          <p:attrName>style.visibility</p:attrName>
                                        </p:attrNameLst>
                                      </p:cBhvr>
                                      <p:to>
                                        <p:strVal val="visible"/>
                                      </p:to>
                                    </p:set>
                                    <p:anim calcmode="lin" valueType="num">
                                      <p:cBhvr additive="base">
                                        <p:cTn dur="1500" fill="hold" id="33"/>
                                        <p:tgtEl>
                                          <p:spTgt spid="31"/>
                                        </p:tgtEl>
                                        <p:attrNameLst>
                                          <p:attrName>ppt_x</p:attrName>
                                        </p:attrNameLst>
                                      </p:cBhvr>
                                      <p:tavLst>
                                        <p:tav tm="0">
                                          <p:val>
                                            <p:strVal val="1+#ppt_w/2"/>
                                          </p:val>
                                        </p:tav>
                                        <p:tav tm="100000">
                                          <p:val>
                                            <p:strVal val="#ppt_x"/>
                                          </p:val>
                                        </p:tav>
                                      </p:tavLst>
                                    </p:anim>
                                    <p:anim calcmode="lin" valueType="num">
                                      <p:cBhvr additive="base">
                                        <p:cTn dur="1500" fill="hold" id="34"/>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a:r>
              <a:rPr altLang="en-US" b="1" lang="zh-CN" sz="3200">
                <a:solidFill>
                  <a:schemeClr val="accent1"/>
                </a:solidFill>
                <a:latin charset="2" panose="020b0503020204020204" pitchFamily="82" typeface="微软雅黑"/>
                <a:ea charset="2" panose="020b0503020204020204" pitchFamily="82" typeface="微软雅黑"/>
              </a:rPr>
              <a:t>一心为党</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smtClean="0"/>
                <a:t>01</a:t>
              </a:r>
            </a:p>
          </p:txBody>
        </p:sp>
      </p:grpSp>
      <p:sp>
        <p:nvSpPr>
          <p:cNvPr id="23" name="矩形 22"/>
          <p:cNvSpPr/>
          <p:nvPr/>
        </p:nvSpPr>
        <p:spPr>
          <a:xfrm>
            <a:off x="1500559" y="3141762"/>
            <a:ext cx="905914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2" panose="020b0503020204020204" pitchFamily="82" typeface="微软雅黑"/>
                <a:ea charset="2" panose="020b0503020204020204" pitchFamily="82" typeface="微软雅黑"/>
              </a:rPr>
              <a:t>党员要牢固树立在党为党意识，将自己所有的言行举止以是否符乎党员条件、是否符乎党员标准为参照</a:t>
            </a:r>
          </a:p>
        </p:txBody>
      </p:sp>
      <p:sp>
        <p:nvSpPr>
          <p:cNvPr id="27" name="矩形 26"/>
          <p:cNvSpPr/>
          <p:nvPr/>
        </p:nvSpPr>
        <p:spPr>
          <a:xfrm>
            <a:off x="1500560" y="4149874"/>
            <a:ext cx="9059142" cy="904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2" panose="020b0503020204020204" pitchFamily="82" typeface="微软雅黑"/>
                <a:ea charset="2" panose="020b0503020204020204" pitchFamily="82" typeface="微软雅黑"/>
              </a:rPr>
              <a:t>凡不符合党员身份的话不说，凡影响党的形象的事不做，</a:t>
            </a:r>
          </a:p>
        </p:txBody>
      </p:sp>
      <p:sp>
        <p:nvSpPr>
          <p:cNvPr id="28" name="矩形 27"/>
          <p:cNvSpPr/>
          <p:nvPr/>
        </p:nvSpPr>
        <p:spPr>
          <a:xfrm>
            <a:off x="1500560" y="5159205"/>
            <a:ext cx="9059142" cy="9348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2" panose="020b0503020204020204" pitchFamily="82" typeface="微软雅黑"/>
                <a:ea charset="2" panose="020b0503020204020204" pitchFamily="82" typeface="微软雅黑"/>
              </a:rPr>
              <a:t>立足岗位，扎根基层，一心一意为党工作，聚精会神为党发展，把自己毕生的精力和生命都奉献给党，鞠躬尽瘁，死而后已。</a:t>
            </a:r>
          </a:p>
        </p:txBody>
      </p:sp>
    </p:spTree>
    <p:extLst>
      <p:ext uri="{BB962C8B-B14F-4D97-AF65-F5344CB8AC3E}">
        <p14:creationId val="396200964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47"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3"/>
      <p:bldP grpId="0" spid="27"/>
      <p:bldP grpId="0" spid="2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a:r>
              <a:rPr altLang="en-US" b="1" lang="zh-CN" sz="3200">
                <a:solidFill>
                  <a:schemeClr val="accent1"/>
                </a:solidFill>
                <a:latin charset="2" panose="020b0503020204020204" pitchFamily="82" typeface="微软雅黑"/>
                <a:ea charset="2" panose="020b0503020204020204" pitchFamily="82" typeface="微软雅黑"/>
              </a:rPr>
              <a:t>一心为公</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smtClean="0"/>
                <a:t>02</a:t>
              </a:r>
            </a:p>
          </p:txBody>
        </p:sp>
      </p:grpSp>
      <p:sp>
        <p:nvSpPr>
          <p:cNvPr id="23" name="矩形 22"/>
          <p:cNvSpPr/>
          <p:nvPr/>
        </p:nvSpPr>
        <p:spPr>
          <a:xfrm>
            <a:off x="1500559" y="3141762"/>
            <a:ext cx="9059143" cy="6647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2" panose="020b0503020204020204" pitchFamily="82" typeface="微软雅黑"/>
                <a:ea charset="2" panose="020b0503020204020204" pitchFamily="82" typeface="微软雅黑"/>
              </a:rPr>
              <a:t>党员要满怀天下为公的思想，培育公而忘私的牺牲精神</a:t>
            </a:r>
          </a:p>
        </p:txBody>
      </p:sp>
      <p:sp>
        <p:nvSpPr>
          <p:cNvPr id="27" name="矩形 26"/>
          <p:cNvSpPr/>
          <p:nvPr/>
        </p:nvSpPr>
        <p:spPr>
          <a:xfrm>
            <a:off x="1500560" y="3888432"/>
            <a:ext cx="9059142" cy="765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2" panose="020b0503020204020204" pitchFamily="82" typeface="微软雅黑"/>
                <a:ea charset="2" panose="020b0503020204020204" pitchFamily="82" typeface="微软雅黑"/>
              </a:rPr>
              <a:t>始终保持干事创业、开拓进取的精气神，平常时候看得出来，关键时刻冲得上去</a:t>
            </a:r>
          </a:p>
        </p:txBody>
      </p:sp>
      <p:sp>
        <p:nvSpPr>
          <p:cNvPr id="28" name="矩形 27"/>
          <p:cNvSpPr/>
          <p:nvPr/>
        </p:nvSpPr>
        <p:spPr>
          <a:xfrm>
            <a:off x="1500560" y="4725938"/>
            <a:ext cx="9059142" cy="6912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2" panose="020b0503020204020204" pitchFamily="82" typeface="微软雅黑"/>
                <a:ea charset="2" panose="020b0503020204020204" pitchFamily="82" typeface="微软雅黑"/>
              </a:rPr>
              <a:t>要舍得牺牲自己的业余时间，舍得牺牲自己的爱好兴趣，静得下心，俯得下身，无私无畏、默默无闻地勤奋工作</a:t>
            </a:r>
          </a:p>
        </p:txBody>
      </p:sp>
      <p:sp>
        <p:nvSpPr>
          <p:cNvPr id="12" name="矩形 11"/>
          <p:cNvSpPr/>
          <p:nvPr/>
        </p:nvSpPr>
        <p:spPr>
          <a:xfrm>
            <a:off x="1500560" y="5546898"/>
            <a:ext cx="9059142" cy="6912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charset="2" panose="020b0503020204020204" pitchFamily="82" typeface="微软雅黑"/>
                <a:ea charset="2" panose="020b0503020204020204" pitchFamily="82" typeface="微软雅黑"/>
              </a:rPr>
              <a:t>发扬不干好、不干出成绩就誓不罢休的韧劲，将事业进行到底</a:t>
            </a:r>
          </a:p>
        </p:txBody>
      </p:sp>
    </p:spTree>
    <p:extLst>
      <p:ext uri="{BB962C8B-B14F-4D97-AF65-F5344CB8AC3E}">
        <p14:creationId val="296806955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47"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grpId="0" id="34" nodeType="afterEffect" presetClass="entr" presetID="47"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3"/>
      <p:bldP grpId="0" spid="27"/>
      <p:bldP grpId="0" spid="28"/>
      <p:bldP grpId="0" spid="1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a:r>
              <a:rPr altLang="en-US" b="1" lang="zh-CN" sz="3200">
                <a:solidFill>
                  <a:schemeClr val="accent1"/>
                </a:solidFill>
                <a:latin charset="2" panose="020b0503020204020204" pitchFamily="82" typeface="微软雅黑"/>
                <a:ea charset="2" panose="020b0503020204020204" pitchFamily="82" typeface="微软雅黑"/>
              </a:rPr>
              <a:t>一心为民</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smtClean="0"/>
                <a:t>03</a:t>
              </a:r>
            </a:p>
          </p:txBody>
        </p:sp>
      </p:grpSp>
      <p:sp>
        <p:nvSpPr>
          <p:cNvPr id="23" name="矩形 22"/>
          <p:cNvSpPr/>
          <p:nvPr/>
        </p:nvSpPr>
        <p:spPr>
          <a:xfrm>
            <a:off x="1500559" y="3141762"/>
            <a:ext cx="9059143" cy="28083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lang="zh-CN" sz="2000">
                <a:solidFill>
                  <a:schemeClr val="bg1"/>
                </a:solidFill>
                <a:latin charset="2" panose="020b0503020204020204" pitchFamily="82" typeface="微软雅黑"/>
                <a:ea charset="2" panose="020b0503020204020204" pitchFamily="82" typeface="微软雅黑"/>
              </a:rPr>
              <a:t>要求党员树牢民本观念，忠实践行全心全意为人民服务宗旨，始终坚持群众路线，密切联系群众，摒弃“官本位”陈腐思想，舍得放下架子，把百姓当衣食父母，自觉到群众中去，与群众打成一片，把群众所盼的事一件件抓好落实，把群众所想的事一桩桩变为现实，让群众真切地感受党的阳光雨露，增强党在群众中的威信。</a:t>
            </a:r>
          </a:p>
        </p:txBody>
      </p:sp>
    </p:spTree>
    <p:extLst>
      <p:ext uri="{BB962C8B-B14F-4D97-AF65-F5344CB8AC3E}">
        <p14:creationId val="86820215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1" y="4174434"/>
            <a:ext cx="12190414" cy="2685154"/>
            <a:chOff x="-1" y="4174434"/>
            <a:chExt cx="12190414" cy="2685154"/>
          </a:xfrm>
        </p:grpSpPr>
        <p:sp>
          <p:nvSpPr>
            <p:cNvPr id="17" name="矩形 16"/>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F:\桌面\党政机关\素材\长城\矢量长城\线稿长城61.png" id="18" name="Picture 2"/>
            <p:cNvPicPr>
              <a:picLocks noChangeArrowheads="1" noChangeAspect="1"/>
            </p:cNvPicPr>
            <p:nvPr/>
          </p:nvPicPr>
          <p:blipFill>
            <a:blip r:embed="rId3">
              <a:extLst>
                <a:ext uri="{28A0092B-C50C-407E-A947-70E740481C1C}">
                  <a14:useLocalDpi val="0"/>
                </a:ext>
              </a:extLst>
            </a:blip>
            <a:stretch>
              <a:fillRect/>
            </a:stretch>
          </p:blipFill>
          <p:spPr bwMode="auto">
            <a:xfrm>
              <a:off x="-1" y="4174434"/>
              <a:ext cx="12190414" cy="2543298"/>
            </a:xfrm>
            <a:prstGeom prst="rect">
              <a:avLst/>
            </a:prstGeom>
            <a:noFill/>
            <a:extLst>
              <a:ext uri="{909E8E84-426E-40DD-AFC4-6F175D3DCCD1}">
                <a14:hiddenFill>
                  <a:solidFill>
                    <a:srgbClr val="FFFFFF"/>
                  </a:solidFill>
                </a14:hiddenFill>
              </a:ext>
            </a:extLst>
          </p:spPr>
        </p:pic>
      </p:grpSp>
      <p:pic>
        <p:nvPicPr>
          <p:cNvPr descr="F:\桌面\党政机关\素材\党徽\Nipic_20180988_201509091138025270001.png" id="28" name="Picture 11"/>
          <p:cNvPicPr>
            <a:picLocks noChangeArrowheads="1" noChangeAspect="1"/>
          </p:cNvPicPr>
          <p:nvPr/>
        </p:nvPicPr>
        <p:blipFill>
          <a:blip r:embed="rId4">
            <a:extLst>
              <a:ext uri="{28A0092B-C50C-407E-A947-70E740481C1C}">
                <a14:useLocalDpi val="0"/>
              </a:ext>
            </a:extLst>
          </a:blip>
          <a:stretch>
            <a:fillRect/>
          </a:stretch>
        </p:blipFill>
        <p:spPr bwMode="auto">
          <a:xfrm>
            <a:off x="5713786" y="555668"/>
            <a:ext cx="909028" cy="744371"/>
          </a:xfrm>
          <a:prstGeom prst="rect">
            <a:avLst/>
          </a:prstGeom>
          <a:noFill/>
          <a:extLst>
            <a:ext uri="{909E8E84-426E-40DD-AFC4-6F175D3DCCD1}">
              <a14:hiddenFill>
                <a:solidFill>
                  <a:srgbClr val="FFFFFF"/>
                </a:solidFill>
              </a14:hiddenFill>
            </a:ext>
          </a:extLst>
        </p:spPr>
      </p:pic>
      <p:sp>
        <p:nvSpPr>
          <p:cNvPr id="31" name="Round Same Side Corner Rectangle 21"/>
          <p:cNvSpPr/>
          <p:nvPr/>
        </p:nvSpPr>
        <p:spPr>
          <a:xfrm flipH="1" rot="16200000">
            <a:off x="5087242" y="-1321792"/>
            <a:ext cx="2305049" cy="8351841"/>
          </a:xfrm>
          <a:prstGeom prst="round2SameRect">
            <a:avLst>
              <a:gd fmla="val 50000" name="adj1"/>
              <a:gd fmla="val 50000" name="adj2"/>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36" compatLnSpc="1" forceAA="0" fromWordArt="0" horzOverflow="overflow" lIns="121873" numCol="1" rIns="121873" rot="0" rtlCol="0" spcCol="0" spcFirstLastPara="0" tIns="60936" vert="horz" vertOverflow="overflow" wrap="square">
            <a:prstTxWarp prst="textNoShape">
              <a:avLst/>
            </a:prstTxWarp>
            <a:noAutofit/>
          </a:bodyPr>
          <a:lstStyle/>
          <a:p>
            <a:pPr algn="ctr"/>
            <a:endParaRPr lang="bg-BG"/>
          </a:p>
        </p:txBody>
      </p:sp>
      <p:sp>
        <p:nvSpPr>
          <p:cNvPr id="32" name="Round Same Side Corner Rectangle 7"/>
          <p:cNvSpPr/>
          <p:nvPr/>
        </p:nvSpPr>
        <p:spPr>
          <a:xfrm flipH="1" rot="16200000">
            <a:off x="5208081" y="-1180749"/>
            <a:ext cx="2068624" cy="8069756"/>
          </a:xfrm>
          <a:prstGeom prst="round2SameRect">
            <a:avLst>
              <a:gd fmla="val 50000" name="adj1"/>
              <a:gd fmla="val 50000" name="adj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36" lIns="121873" rIns="121873" tIns="60936"/>
          <a:lstStyle/>
          <a:p>
            <a:pPr algn="ctr" defTabSz="950609">
              <a:defRPr/>
            </a:pPr>
            <a:endParaRPr lang="bg-BG" sz="1900"/>
          </a:p>
        </p:txBody>
      </p:sp>
      <p:sp>
        <p:nvSpPr>
          <p:cNvPr id="33" name="标题 4"/>
          <p:cNvSpPr txBox="1"/>
          <p:nvPr/>
        </p:nvSpPr>
        <p:spPr>
          <a:xfrm>
            <a:off x="3786838" y="2337468"/>
            <a:ext cx="5476720" cy="1139274"/>
          </a:xfrm>
          <a:prstGeom prst="rect">
            <a:avLst/>
          </a:prstGeom>
        </p:spPr>
        <p:txBody>
          <a:bodyPr anchor="ctr" bIns="60936" lIns="121873" rIns="121873" rtlCol="0" tIns="60936"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defTabSz="1218753" fontAlgn="base">
              <a:lnSpc>
                <a:spcPct val="150000"/>
              </a:lnSpc>
              <a:spcAft>
                <a:spcPct val="0"/>
              </a:spcAft>
              <a:defRPr/>
            </a:pPr>
            <a:r>
              <a:rPr altLang="en-US" b="1" kern="300" lang="zh-CN" sz="4000">
                <a:gradFill>
                  <a:gsLst>
                    <a:gs pos="0">
                      <a:srgbClr val="FF0000"/>
                    </a:gs>
                    <a:gs pos="31000">
                      <a:srgbClr val="C00000"/>
                    </a:gs>
                    <a:gs pos="60000">
                      <a:srgbClr val="EA0102"/>
                    </a:gs>
                    <a:gs pos="100000">
                      <a:srgbClr val="FF0000"/>
                    </a:gs>
                  </a:gsLst>
                  <a:lin ang="16200000" scaled="0"/>
                </a:gradFill>
                <a:effectLst>
                  <a:reflection algn="bl" blurRad="6350" dir="5400000" endA="300" endPos="45500" rotWithShape="0" stA="55000" sy="-100000"/>
                </a:effectLst>
                <a:latin charset="-122" pitchFamily="34" typeface="微软雅黑"/>
                <a:ea charset="-122" pitchFamily="34" typeface="微软雅黑"/>
                <a:cs charset="-122" pitchFamily="2" typeface="明兰_UI_TC"/>
              </a:rPr>
              <a:t>怎样做到四讲四有</a:t>
            </a:r>
          </a:p>
        </p:txBody>
      </p:sp>
      <p:sp>
        <p:nvSpPr>
          <p:cNvPr id="34" name="文本框 8"/>
          <p:cNvSpPr txBox="1"/>
          <p:nvPr/>
        </p:nvSpPr>
        <p:spPr>
          <a:xfrm>
            <a:off x="5405415" y="2064084"/>
            <a:ext cx="1906917" cy="365712"/>
          </a:xfrm>
          <a:prstGeom prst="rect">
            <a:avLst/>
          </a:prstGeom>
          <a:noFill/>
        </p:spPr>
        <p:txBody>
          <a:bodyPr bIns="60936" lIns="121873" rIns="121873" rtlCol="0" tIns="60936" wrap="square">
            <a:spAutoFit/>
          </a:bodyPr>
          <a:lstStyle/>
          <a:p>
            <a:pPr algn="ctr"/>
            <a:r>
              <a:rPr altLang="en-US" b="1" lang="zh-CN" smtClean="0" spc="800" sz="1600">
                <a:solidFill>
                  <a:schemeClr val="accent1"/>
                </a:solidFill>
                <a:latin charset="-122" pitchFamily="34" typeface="微软雅黑"/>
                <a:ea charset="-122" pitchFamily="34" typeface="微软雅黑"/>
              </a:rPr>
              <a:t>四讲四有</a:t>
            </a:r>
          </a:p>
        </p:txBody>
      </p:sp>
      <p:cxnSp>
        <p:nvCxnSpPr>
          <p:cNvPr id="35" name="直接连接符 34"/>
          <p:cNvCxnSpPr/>
          <p:nvPr/>
        </p:nvCxnSpPr>
        <p:spPr>
          <a:xfrm>
            <a:off x="3389454" y="2248791"/>
            <a:ext cx="1977112" cy="0"/>
          </a:xfrm>
          <a:prstGeom prst="line">
            <a:avLst/>
          </a:prstGeom>
          <a:ln w="6350">
            <a:solidFill>
              <a:schemeClr val="accent1"/>
            </a:solidFill>
            <a:prstDash val="dash"/>
            <a:tailEnd len="sm" type="none" w="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231" y="2248791"/>
            <a:ext cx="1977112" cy="0"/>
          </a:xfrm>
          <a:prstGeom prst="line">
            <a:avLst/>
          </a:prstGeom>
          <a:ln w="6350">
            <a:solidFill>
              <a:schemeClr val="accent1"/>
            </a:solidFill>
            <a:prstDash val="dash"/>
            <a:tailEnd len="sm" type="none" w="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144670" y="2391789"/>
            <a:ext cx="1294352" cy="103641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600">
                <a:solidFill>
                  <a:schemeClr val="bg1"/>
                </a:solidFill>
                <a:latin charset="-122" pitchFamily="34" typeface="微软雅黑"/>
                <a:ea charset="-122" pitchFamily="34" typeface="微软雅黑"/>
              </a:endParaRPr>
            </a:p>
          </p:txBody>
        </p:sp>
        <p:sp>
          <p:nvSpPr>
            <p:cNvPr id="39" name="标题 4"/>
            <p:cNvSpPr txBox="1"/>
            <p:nvPr/>
          </p:nvSpPr>
          <p:spPr>
            <a:xfrm>
              <a:off x="2502405" y="2108424"/>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spcBef>
                  <a:spcPct val="20000"/>
                </a:spcBef>
              </a:pPr>
              <a:r>
                <a:rPr altLang="zh-CN" lang="en-US" sz="4800">
                  <a:solidFill>
                    <a:schemeClr val="bg1"/>
                  </a:solidFill>
                  <a:latin charset="0" panose="020b0806030902050204" pitchFamily="34" typeface="Impact"/>
                  <a:ea charset="-122" pitchFamily="34" typeface="微软雅黑"/>
                  <a:cs typeface="+mn-cs"/>
                </a:rPr>
                <a:t>  02</a:t>
              </a:r>
            </a:p>
          </p:txBody>
        </p:sp>
      </p:grpSp>
      <p:pic>
        <p:nvPicPr>
          <p:cNvPr descr="红鸟" id="42" name="Picture 72"/>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15000"/>
                    </a14:imgEffect>
                  </a14:imgLayer>
                </a14:imgProps>
              </a:ext>
              <a:ext uri="{28A0092B-C50C-407E-A947-70E740481C1C}">
                <a14:useLocalDpi val="0"/>
              </a:ext>
            </a:extLst>
          </a:blip>
          <a:srcRect r="83168" t="58022"/>
          <a:stretch>
            <a:fillRect/>
          </a:stretch>
        </p:blipFill>
        <p:spPr bwMode="auto">
          <a:xfrm>
            <a:off x="8717899" y="4618771"/>
            <a:ext cx="1111617" cy="70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红鸟" id="43" name="Picture 73"/>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bright="-15000"/>
                    </a14:imgEffect>
                  </a14:imgLayer>
                </a14:imgProps>
              </a:ext>
              <a:ext uri="{28A0092B-C50C-407E-A947-70E740481C1C}">
                <a14:useLocalDpi val="0"/>
              </a:ext>
            </a:extLst>
          </a:blip>
          <a:srcRect b="-8168" l="53873"/>
          <a:stretch>
            <a:fillRect/>
          </a:stretch>
        </p:blipFill>
        <p:spPr bwMode="auto">
          <a:xfrm>
            <a:off x="9584359" y="4324786"/>
            <a:ext cx="1046738" cy="628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94021398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3"/>
                                        </p:tgtEl>
                                        <p:attrNameLst>
                                          <p:attrName>style.visibility</p:attrName>
                                        </p:attrNameLst>
                                      </p:cBhvr>
                                      <p:to>
                                        <p:strVal val="visible"/>
                                      </p:to>
                                    </p:set>
                                    <p:animEffect filter="fade" transition="in">
                                      <p:cBhvr>
                                        <p:cTn dur="1000" id="13"/>
                                        <p:tgtEl>
                                          <p:spTgt spid="43"/>
                                        </p:tgtEl>
                                      </p:cBhvr>
                                    </p:animEffect>
                                    <p:anim calcmode="lin" valueType="num">
                                      <p:cBhvr>
                                        <p:cTn dur="1000" fill="hold" id="14"/>
                                        <p:tgtEl>
                                          <p:spTgt spid="43"/>
                                        </p:tgtEl>
                                        <p:attrNameLst>
                                          <p:attrName>ppt_x</p:attrName>
                                        </p:attrNameLst>
                                      </p:cBhvr>
                                      <p:tavLst>
                                        <p:tav tm="0">
                                          <p:val>
                                            <p:strVal val="#ppt_x"/>
                                          </p:val>
                                        </p:tav>
                                        <p:tav tm="100000">
                                          <p:val>
                                            <p:strVal val="#ppt_x"/>
                                          </p:val>
                                        </p:tav>
                                      </p:tavLst>
                                    </p:anim>
                                    <p:anim calcmode="lin" valueType="num">
                                      <p:cBhvr>
                                        <p:cTn dur="1000" fill="hold" id="15"/>
                                        <p:tgtEl>
                                          <p:spTgt spid="43"/>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150"/>
                                  </p:stCondLst>
                                  <p:childTnLst>
                                    <p:set>
                                      <p:cBhvr>
                                        <p:cTn dur="1" fill="hold" id="17">
                                          <p:stCondLst>
                                            <p:cond delay="0"/>
                                          </p:stCondLst>
                                        </p:cTn>
                                        <p:tgtEl>
                                          <p:spTgt spid="42"/>
                                        </p:tgtEl>
                                        <p:attrNameLst>
                                          <p:attrName>style.visibility</p:attrName>
                                        </p:attrNameLst>
                                      </p:cBhvr>
                                      <p:to>
                                        <p:strVal val="visible"/>
                                      </p:to>
                                    </p:set>
                                    <p:animEffect filter="fade" transition="in">
                                      <p:cBhvr>
                                        <p:cTn dur="1000" id="18"/>
                                        <p:tgtEl>
                                          <p:spTgt spid="42"/>
                                        </p:tgtEl>
                                      </p:cBhvr>
                                    </p:animEffect>
                                    <p:anim calcmode="lin" valueType="num">
                                      <p:cBhvr>
                                        <p:cTn dur="1000" fill="hold" id="19"/>
                                        <p:tgtEl>
                                          <p:spTgt spid="42"/>
                                        </p:tgtEl>
                                        <p:attrNameLst>
                                          <p:attrName>ppt_x</p:attrName>
                                        </p:attrNameLst>
                                      </p:cBhvr>
                                      <p:tavLst>
                                        <p:tav tm="0">
                                          <p:val>
                                            <p:strVal val="#ppt_x"/>
                                          </p:val>
                                        </p:tav>
                                        <p:tav tm="100000">
                                          <p:val>
                                            <p:strVal val="#ppt_x"/>
                                          </p:val>
                                        </p:tav>
                                      </p:tavLst>
                                    </p:anim>
                                    <p:anim calcmode="lin" valueType="num">
                                      <p:cBhvr>
                                        <p:cTn dur="1000" fill="hold" id="20"/>
                                        <p:tgtEl>
                                          <p:spTgt spid="4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150"/>
                            </p:stCondLst>
                            <p:childTnLst>
                              <p:par>
                                <p:cTn fill="hold" id="22" nodeType="afterEffect" presetClass="entr" presetID="53" presetSubtype="0">
                                  <p:stCondLst>
                                    <p:cond delay="0"/>
                                  </p:stCondLst>
                                  <p:childTnLst>
                                    <p:set>
                                      <p:cBhvr>
                                        <p:cTn dur="1" fill="hold" id="23">
                                          <p:stCondLst>
                                            <p:cond delay="0"/>
                                          </p:stCondLst>
                                        </p:cTn>
                                        <p:tgtEl>
                                          <p:spTgt spid="28"/>
                                        </p:tgtEl>
                                        <p:attrNameLst>
                                          <p:attrName>style.visibility</p:attrName>
                                        </p:attrNameLst>
                                      </p:cBhvr>
                                      <p:to>
                                        <p:strVal val="visible"/>
                                      </p:to>
                                    </p:set>
                                    <p:anim calcmode="lin" valueType="num">
                                      <p:cBhvr>
                                        <p:cTn dur="800" fill="hold" id="24"/>
                                        <p:tgtEl>
                                          <p:spTgt spid="28"/>
                                        </p:tgtEl>
                                        <p:attrNameLst>
                                          <p:attrName>ppt_w</p:attrName>
                                        </p:attrNameLst>
                                      </p:cBhvr>
                                      <p:tavLst>
                                        <p:tav tm="0">
                                          <p:val>
                                            <p:fltVal val="0"/>
                                          </p:val>
                                        </p:tav>
                                        <p:tav tm="100000">
                                          <p:val>
                                            <p:strVal val="#ppt_w"/>
                                          </p:val>
                                        </p:tav>
                                      </p:tavLst>
                                    </p:anim>
                                    <p:anim calcmode="lin" valueType="num">
                                      <p:cBhvr>
                                        <p:cTn dur="800" fill="hold" id="25"/>
                                        <p:tgtEl>
                                          <p:spTgt spid="28"/>
                                        </p:tgtEl>
                                        <p:attrNameLst>
                                          <p:attrName>ppt_h</p:attrName>
                                        </p:attrNameLst>
                                      </p:cBhvr>
                                      <p:tavLst>
                                        <p:tav tm="0">
                                          <p:val>
                                            <p:fltVal val="0"/>
                                          </p:val>
                                        </p:tav>
                                        <p:tav tm="100000">
                                          <p:val>
                                            <p:strVal val="#ppt_h"/>
                                          </p:val>
                                        </p:tav>
                                      </p:tavLst>
                                    </p:anim>
                                    <p:animEffect filter="fade" transition="in">
                                      <p:cBhvr>
                                        <p:cTn dur="800" id="26"/>
                                        <p:tgtEl>
                                          <p:spTgt spid="28"/>
                                        </p:tgtEl>
                                      </p:cBhvr>
                                    </p:animEffect>
                                  </p:childTnLst>
                                </p:cTn>
                              </p:par>
                            </p:childTnLst>
                          </p:cTn>
                        </p:par>
                        <p:par>
                          <p:cTn fill="hold" id="27" nodeType="afterGroup">
                            <p:stCondLst>
                              <p:cond delay="2950"/>
                            </p:stCondLst>
                            <p:childTnLst>
                              <p:par>
                                <p:cTn fill="hold" id="28" nodeType="afterEffect" presetClass="entr" presetID="53" presetSubtype="0">
                                  <p:stCondLst>
                                    <p:cond delay="0"/>
                                  </p:stCondLst>
                                  <p:childTnLst>
                                    <p:set>
                                      <p:cBhvr>
                                        <p:cTn dur="1" fill="hold" id="29">
                                          <p:stCondLst>
                                            <p:cond delay="0"/>
                                          </p:stCondLst>
                                        </p:cTn>
                                        <p:tgtEl>
                                          <p:spTgt spid="32"/>
                                        </p:tgtEl>
                                        <p:attrNameLst>
                                          <p:attrName>style.visibility</p:attrName>
                                        </p:attrNameLst>
                                      </p:cBhvr>
                                      <p:to>
                                        <p:strVal val="visible"/>
                                      </p:to>
                                    </p:set>
                                    <p:anim calcmode="lin" valueType="num">
                                      <p:cBhvr>
                                        <p:cTn dur="900" fill="hold" id="30"/>
                                        <p:tgtEl>
                                          <p:spTgt spid="32"/>
                                        </p:tgtEl>
                                        <p:attrNameLst>
                                          <p:attrName>ppt_w</p:attrName>
                                        </p:attrNameLst>
                                      </p:cBhvr>
                                      <p:tavLst>
                                        <p:tav tm="0">
                                          <p:val>
                                            <p:fltVal val="0"/>
                                          </p:val>
                                        </p:tav>
                                        <p:tav tm="100000">
                                          <p:val>
                                            <p:strVal val="#ppt_w"/>
                                          </p:val>
                                        </p:tav>
                                      </p:tavLst>
                                    </p:anim>
                                    <p:anim calcmode="lin" valueType="num">
                                      <p:cBhvr>
                                        <p:cTn dur="900" fill="hold" id="31"/>
                                        <p:tgtEl>
                                          <p:spTgt spid="32"/>
                                        </p:tgtEl>
                                        <p:attrNameLst>
                                          <p:attrName>ppt_h</p:attrName>
                                        </p:attrNameLst>
                                      </p:cBhvr>
                                      <p:tavLst>
                                        <p:tav tm="0">
                                          <p:val>
                                            <p:fltVal val="0"/>
                                          </p:val>
                                        </p:tav>
                                        <p:tav tm="100000">
                                          <p:val>
                                            <p:strVal val="#ppt_h"/>
                                          </p:val>
                                        </p:tav>
                                      </p:tavLst>
                                    </p:anim>
                                    <p:animEffect filter="fade" transition="in">
                                      <p:cBhvr>
                                        <p:cTn dur="900" id="32"/>
                                        <p:tgtEl>
                                          <p:spTgt spid="32"/>
                                        </p:tgtEl>
                                      </p:cBhvr>
                                    </p:animEffect>
                                  </p:childTnLst>
                                </p:cTn>
                              </p:par>
                              <p:par>
                                <p:cTn fill="hold" id="33" nodeType="withEffect" presetClass="entr" presetID="53" presetSubtype="0">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p:cTn dur="900" fill="hold" id="35"/>
                                        <p:tgtEl>
                                          <p:spTgt spid="31"/>
                                        </p:tgtEl>
                                        <p:attrNameLst>
                                          <p:attrName>ppt_w</p:attrName>
                                        </p:attrNameLst>
                                      </p:cBhvr>
                                      <p:tavLst>
                                        <p:tav tm="0">
                                          <p:val>
                                            <p:fltVal val="0"/>
                                          </p:val>
                                        </p:tav>
                                        <p:tav tm="100000">
                                          <p:val>
                                            <p:strVal val="#ppt_w"/>
                                          </p:val>
                                        </p:tav>
                                      </p:tavLst>
                                    </p:anim>
                                    <p:anim calcmode="lin" valueType="num">
                                      <p:cBhvr>
                                        <p:cTn dur="900" fill="hold" id="36"/>
                                        <p:tgtEl>
                                          <p:spTgt spid="31"/>
                                        </p:tgtEl>
                                        <p:attrNameLst>
                                          <p:attrName>ppt_h</p:attrName>
                                        </p:attrNameLst>
                                      </p:cBhvr>
                                      <p:tavLst>
                                        <p:tav tm="0">
                                          <p:val>
                                            <p:fltVal val="0"/>
                                          </p:val>
                                        </p:tav>
                                        <p:tav tm="100000">
                                          <p:val>
                                            <p:strVal val="#ppt_h"/>
                                          </p:val>
                                        </p:tav>
                                      </p:tavLst>
                                    </p:anim>
                                    <p:animEffect filter="fade" transition="in">
                                      <p:cBhvr>
                                        <p:cTn dur="900" id="37"/>
                                        <p:tgtEl>
                                          <p:spTgt spid="31"/>
                                        </p:tgtEl>
                                      </p:cBhvr>
                                    </p:animEffect>
                                  </p:childTnLst>
                                </p:cTn>
                              </p:par>
                            </p:childTnLst>
                          </p:cTn>
                        </p:par>
                        <p:par>
                          <p:cTn fill="hold" id="38" nodeType="afterGroup">
                            <p:stCondLst>
                              <p:cond delay="3850"/>
                            </p:stCondLst>
                            <p:childTnLst>
                              <p:par>
                                <p:cTn fill="hold" id="39" nodeType="afterEffect" presetClass="entr" presetID="22" presetSubtype="8">
                                  <p:stCondLst>
                                    <p:cond delay="0"/>
                                  </p:stCondLst>
                                  <p:childTnLst>
                                    <p:set>
                                      <p:cBhvr>
                                        <p:cTn dur="1" fill="hold" id="40">
                                          <p:stCondLst>
                                            <p:cond delay="0"/>
                                          </p:stCondLst>
                                        </p:cTn>
                                        <p:tgtEl>
                                          <p:spTgt spid="35"/>
                                        </p:tgtEl>
                                        <p:attrNameLst>
                                          <p:attrName>style.visibility</p:attrName>
                                        </p:attrNameLst>
                                      </p:cBhvr>
                                      <p:to>
                                        <p:strVal val="visible"/>
                                      </p:to>
                                    </p:set>
                                    <p:animEffect filter="wipe(left)" transition="in">
                                      <p:cBhvr>
                                        <p:cTn dur="500" id="41"/>
                                        <p:tgtEl>
                                          <p:spTgt spid="35"/>
                                        </p:tgtEl>
                                      </p:cBhvr>
                                    </p:animEffect>
                                  </p:childTnLst>
                                </p:cTn>
                              </p:par>
                            </p:childTnLst>
                          </p:cTn>
                        </p:par>
                        <p:par>
                          <p:cTn fill="hold" id="42" nodeType="afterGroup">
                            <p:stCondLst>
                              <p:cond delay="4350"/>
                            </p:stCondLst>
                            <p:childTnLst>
                              <p:par>
                                <p:cTn fill="hold" grpId="0" id="43" nodeType="afterEffect" presetClass="entr" presetID="22" presetSubtype="8">
                                  <p:stCondLst>
                                    <p:cond delay="0"/>
                                  </p:stCondLst>
                                  <p:childTnLst>
                                    <p:set>
                                      <p:cBhvr>
                                        <p:cTn dur="1" fill="hold" id="44">
                                          <p:stCondLst>
                                            <p:cond delay="0"/>
                                          </p:stCondLst>
                                        </p:cTn>
                                        <p:tgtEl>
                                          <p:spTgt spid="34"/>
                                        </p:tgtEl>
                                        <p:attrNameLst>
                                          <p:attrName>style.visibility</p:attrName>
                                        </p:attrNameLst>
                                      </p:cBhvr>
                                      <p:to>
                                        <p:strVal val="visible"/>
                                      </p:to>
                                    </p:set>
                                    <p:animEffect filter="wipe(left)" transition="in">
                                      <p:cBhvr>
                                        <p:cTn dur="1550" id="45"/>
                                        <p:tgtEl>
                                          <p:spTgt spid="34"/>
                                        </p:tgtEl>
                                      </p:cBhvr>
                                    </p:animEffect>
                                  </p:childTnLst>
                                </p:cTn>
                              </p:par>
                            </p:childTnLst>
                          </p:cTn>
                        </p:par>
                        <p:par>
                          <p:cTn fill="hold" id="46" nodeType="afterGroup">
                            <p:stCondLst>
                              <p:cond delay="5900"/>
                            </p:stCondLst>
                            <p:childTnLst>
                              <p:par>
                                <p:cTn fill="hold" id="47" nodeType="afterEffect" presetClass="entr" presetID="22" presetSubtype="8">
                                  <p:stCondLst>
                                    <p:cond delay="0"/>
                                  </p:stCondLst>
                                  <p:childTnLst>
                                    <p:set>
                                      <p:cBhvr>
                                        <p:cTn dur="1" fill="hold" id="48">
                                          <p:stCondLst>
                                            <p:cond delay="0"/>
                                          </p:stCondLst>
                                        </p:cTn>
                                        <p:tgtEl>
                                          <p:spTgt spid="36"/>
                                        </p:tgtEl>
                                        <p:attrNameLst>
                                          <p:attrName>style.visibility</p:attrName>
                                        </p:attrNameLst>
                                      </p:cBhvr>
                                      <p:to>
                                        <p:strVal val="visible"/>
                                      </p:to>
                                    </p:set>
                                    <p:animEffect filter="wipe(left)" transition="in">
                                      <p:cBhvr>
                                        <p:cTn dur="500" id="49"/>
                                        <p:tgtEl>
                                          <p:spTgt spid="36"/>
                                        </p:tgtEl>
                                      </p:cBhvr>
                                    </p:animEffect>
                                  </p:childTnLst>
                                </p:cTn>
                              </p:par>
                            </p:childTnLst>
                          </p:cTn>
                        </p:par>
                        <p:par>
                          <p:cTn fill="hold" id="50" nodeType="afterGroup">
                            <p:stCondLst>
                              <p:cond delay="6400"/>
                            </p:stCondLst>
                            <p:childTnLst>
                              <p:par>
                                <p:cTn fill="hold" id="51" nodeType="afterEffect" presetClass="entr" presetID="2" presetSubtype="4">
                                  <p:stCondLst>
                                    <p:cond delay="0"/>
                                  </p:stCondLst>
                                  <p:childTnLst>
                                    <p:set>
                                      <p:cBhvr>
                                        <p:cTn dur="1" fill="hold" id="52">
                                          <p:stCondLst>
                                            <p:cond delay="0"/>
                                          </p:stCondLst>
                                        </p:cTn>
                                        <p:tgtEl>
                                          <p:spTgt spid="37"/>
                                        </p:tgtEl>
                                        <p:attrNameLst>
                                          <p:attrName>style.visibility</p:attrName>
                                        </p:attrNameLst>
                                      </p:cBhvr>
                                      <p:to>
                                        <p:strVal val="visible"/>
                                      </p:to>
                                    </p:set>
                                    <p:anim calcmode="lin" valueType="num">
                                      <p:cBhvr additive="base">
                                        <p:cTn dur="500" fill="hold" id="53"/>
                                        <p:tgtEl>
                                          <p:spTgt spid="37"/>
                                        </p:tgtEl>
                                        <p:attrNameLst>
                                          <p:attrName>ppt_x</p:attrName>
                                        </p:attrNameLst>
                                      </p:cBhvr>
                                      <p:tavLst>
                                        <p:tav tm="0">
                                          <p:val>
                                            <p:strVal val="#ppt_x"/>
                                          </p:val>
                                        </p:tav>
                                        <p:tav tm="100000">
                                          <p:val>
                                            <p:strVal val="#ppt_x"/>
                                          </p:val>
                                        </p:tav>
                                      </p:tavLst>
                                    </p:anim>
                                    <p:anim calcmode="lin" valueType="num">
                                      <p:cBhvr additive="base">
                                        <p:cTn dur="500" fill="hold" id="54"/>
                                        <p:tgtEl>
                                          <p:spTgt spid="37"/>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6900"/>
                            </p:stCondLst>
                            <p:childTnLst>
                              <p:par>
                                <p:cTn fill="hold" grpId="0" id="56" nodeType="afterEffect" presetClass="entr" presetID="42" presetSubtype="0">
                                  <p:stCondLst>
                                    <p:cond delay="0"/>
                                  </p:stCondLst>
                                  <p:childTnLst>
                                    <p:set>
                                      <p:cBhvr>
                                        <p:cTn dur="1" fill="hold" id="57">
                                          <p:stCondLst>
                                            <p:cond delay="0"/>
                                          </p:stCondLst>
                                        </p:cTn>
                                        <p:tgtEl>
                                          <p:spTgt spid="33"/>
                                        </p:tgtEl>
                                        <p:attrNameLst>
                                          <p:attrName>style.visibility</p:attrName>
                                        </p:attrNameLst>
                                      </p:cBhvr>
                                      <p:to>
                                        <p:strVal val="visible"/>
                                      </p:to>
                                    </p:set>
                                    <p:animEffect filter="fade" transition="in">
                                      <p:cBhvr>
                                        <p:cTn dur="1000" id="58"/>
                                        <p:tgtEl>
                                          <p:spTgt spid="33"/>
                                        </p:tgtEl>
                                      </p:cBhvr>
                                    </p:animEffect>
                                    <p:anim calcmode="lin" valueType="num">
                                      <p:cBhvr>
                                        <p:cTn dur="1000" fill="hold" id="59"/>
                                        <p:tgtEl>
                                          <p:spTgt spid="33"/>
                                        </p:tgtEl>
                                        <p:attrNameLst>
                                          <p:attrName>ppt_x</p:attrName>
                                        </p:attrNameLst>
                                      </p:cBhvr>
                                      <p:tavLst>
                                        <p:tav tm="0">
                                          <p:val>
                                            <p:strVal val="#ppt_x"/>
                                          </p:val>
                                        </p:tav>
                                        <p:tav tm="100000">
                                          <p:val>
                                            <p:strVal val="#ppt_x"/>
                                          </p:val>
                                        </p:tav>
                                      </p:tavLst>
                                    </p:anim>
                                    <p:anim calcmode="lin" valueType="num">
                                      <p:cBhvr>
                                        <p:cTn dur="1000" fill="hold" id="60"/>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圆角矩形 32"/>
          <p:cNvSpPr/>
          <p:nvPr/>
        </p:nvSpPr>
        <p:spPr>
          <a:xfrm>
            <a:off x="1303435" y="3478978"/>
            <a:ext cx="9721080" cy="2615112"/>
          </a:xfrm>
          <a:prstGeom prst="roundRect">
            <a:avLst>
              <a:gd fmla="val 0" name="adj"/>
            </a:avLst>
          </a:prstGeom>
          <a:solidFill>
            <a:sysClr lastClr="FFFFFF" val="window"/>
          </a:solidFill>
          <a:ln algn="ctr" cap="flat" cmpd="sng" w="12700">
            <a:solidFill>
              <a:srgbClr val="C00000"/>
            </a:solidFill>
            <a:prstDash val="solid"/>
          </a:ln>
          <a:effectLst/>
          <a:sp3d prstMaterial="metal">
            <a:bevelT h="57150" prst="angle" w="38100"/>
          </a:sp3d>
        </p:spPr>
        <p:txBody>
          <a:bodyPr anchor="ctr" bIns="45713" lIns="91426" rIns="91426" tIns="45713" wrap="square">
            <a:normAutofit/>
          </a:bodyPr>
          <a:lstStyle/>
          <a:p>
            <a:pPr defTabSz="914263" indent="457132"/>
            <a:endParaRPr altLang="en-US" b="1" kern="0" lang="zh-CN" sz="180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charset="-122" pitchFamily="34" typeface="微软雅黑"/>
              <a:ea charset="-122" pitchFamily="34" typeface="微软雅黑"/>
            </a:endParaRPr>
          </a:p>
        </p:txBody>
      </p:sp>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30" name="矩形 29"/>
          <p:cNvSpPr/>
          <p:nvPr/>
        </p:nvSpPr>
        <p:spPr>
          <a:xfrm>
            <a:off x="2420368" y="4074581"/>
            <a:ext cx="7280694" cy="1708030"/>
          </a:xfrm>
          <a:prstGeom prst="rect">
            <a:avLst/>
          </a:prstGeom>
          <a:noFill/>
          <a:ln algn="ctr" cap="flat" cmpd="sng" w="12700">
            <a:noFill/>
            <a:prstDash val="solid"/>
            <a:miter lim="800000"/>
          </a:ln>
          <a:effectLst/>
        </p:spPr>
        <p:txBody>
          <a:bodyPr anchor="ctr" rtlCol="0"/>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800" u="none">
                <a:ln>
                  <a:noFill/>
                </a:ln>
                <a:solidFill>
                  <a:schemeClr val="accent1"/>
                </a:solidFill>
                <a:effectLst/>
                <a:uLnTx/>
                <a:uFillTx/>
                <a:latin charset="2" panose="020b0503020204020204" pitchFamily="82" typeface="微软雅黑"/>
                <a:ea charset="2" panose="020b0503020204020204" pitchFamily="82" typeface="微软雅黑"/>
                <a:cs typeface="+mn-cs"/>
              </a:rPr>
              <a:t>“两学一做”学习教育，基础在学、关键在做。共产党员，是无上荣光的称号，是先锋模范的标志，是高尚品德的体现，是催人奋进的旗帜。做合格党员，必须对标“四讲四有”，在“做”上狠下功夫，踏踏实实、孜孜不倦，一步一脚印、一步一升华，把合格党员标准体现在方方面面。</a:t>
            </a:r>
          </a:p>
        </p:txBody>
      </p:sp>
      <p:sp>
        <p:nvSpPr>
          <p:cNvPr id="31" name="矩形 30"/>
          <p:cNvSpPr/>
          <p:nvPr/>
        </p:nvSpPr>
        <p:spPr>
          <a:xfrm>
            <a:off x="3233713" y="2299259"/>
            <a:ext cx="5885829" cy="355044"/>
          </a:xfrm>
          <a:prstGeom prst="rect">
            <a:avLst/>
          </a:prstGeom>
          <a:noFill/>
          <a:ln algn="ctr" cap="flat" cmpd="sng" w="12700">
            <a:noFill/>
            <a:prstDash val="solid"/>
            <a:miter lim="800000"/>
          </a:ln>
          <a:effectLst/>
        </p:spPr>
        <p:txBody>
          <a:bodyPr anchor="ctr" rtlCol="0"/>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800" u="none">
                <a:ln>
                  <a:noFill/>
                </a:ln>
                <a:solidFill>
                  <a:schemeClr val="accent1"/>
                </a:solidFill>
                <a:effectLst/>
                <a:uLnTx/>
                <a:uFillTx/>
                <a:latin charset="2" panose="020b0503020204020204" pitchFamily="82" typeface="微软雅黑"/>
                <a:ea charset="2" panose="020b0503020204020204" pitchFamily="82" typeface="微软雅黑"/>
                <a:cs typeface="+mn-cs"/>
              </a:rPr>
              <a:t>怎样践行四讲四有 做一名合格党员</a:t>
            </a:r>
          </a:p>
        </p:txBody>
      </p:sp>
      <p:grpSp>
        <p:nvGrpSpPr>
          <p:cNvPr id="4" name="组合 3"/>
          <p:cNvGrpSpPr/>
          <p:nvPr/>
        </p:nvGrpSpPr>
        <p:grpSpPr>
          <a:xfrm>
            <a:off x="3358902" y="3016075"/>
            <a:ext cx="5675890" cy="925806"/>
            <a:chOff x="3358902" y="3016075"/>
            <a:chExt cx="5675890" cy="925806"/>
          </a:xfrm>
        </p:grpSpPr>
        <p:sp>
          <p:nvSpPr>
            <p:cNvPr id="29" name="矩形 28"/>
            <p:cNvSpPr/>
            <p:nvPr/>
          </p:nvSpPr>
          <p:spPr>
            <a:xfrm>
              <a:off x="3658004" y="3162341"/>
              <a:ext cx="4949682" cy="6332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800">
                <a:solidFill>
                  <a:schemeClr val="bg1"/>
                </a:solidFill>
                <a:latin charset="2" panose="020b0503020204020204" pitchFamily="82" typeface="微软雅黑"/>
                <a:ea charset="2" panose="020b0503020204020204" pitchFamily="82" typeface="微软雅黑"/>
              </a:endParaRPr>
            </a:p>
          </p:txBody>
        </p:sp>
        <p:sp>
          <p:nvSpPr>
            <p:cNvPr id="32" name="矩形 31"/>
            <p:cNvSpPr/>
            <p:nvPr/>
          </p:nvSpPr>
          <p:spPr>
            <a:xfrm>
              <a:off x="3358902" y="3016075"/>
              <a:ext cx="5675890" cy="925806"/>
            </a:xfrm>
            <a:prstGeom prst="rect">
              <a:avLst/>
            </a:prstGeom>
            <a:no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600" u="none">
                  <a:ln>
                    <a:noFill/>
                  </a:ln>
                  <a:solidFill>
                    <a:schemeClr val="bg1"/>
                  </a:solidFill>
                  <a:effectLst/>
                  <a:uLnTx/>
                  <a:uFillTx/>
                  <a:latin charset="2" panose="020b0503020204020204" pitchFamily="82" typeface="微软雅黑"/>
                  <a:ea charset="2" panose="020b0503020204020204" pitchFamily="82" typeface="微软雅黑"/>
                  <a:cs typeface="+mn-cs"/>
                </a:rPr>
                <a:t>【基础在学 关键在做】</a:t>
              </a:r>
            </a:p>
          </p:txBody>
        </p:sp>
      </p:grpSp>
    </p:spTree>
    <p:extLst>
      <p:ext uri="{BB962C8B-B14F-4D97-AF65-F5344CB8AC3E}">
        <p14:creationId val="290794786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31"/>
                                        </p:tgtEl>
                                        <p:attrNameLst>
                                          <p:attrName>style.visibility</p:attrName>
                                        </p:attrNameLst>
                                      </p:cBhvr>
                                      <p:to>
                                        <p:strVal val="visible"/>
                                      </p:to>
                                    </p:set>
                                    <p:animEffect filter="barn(inVertical)" transition="in">
                                      <p:cBhvr>
                                        <p:cTn dur="500" id="7"/>
                                        <p:tgtEl>
                                          <p:spTgt spid="31"/>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4"/>
                                        </p:tgtEl>
                                        <p:attrNameLst>
                                          <p:attrName>style.visibility</p:attrName>
                                        </p:attrNameLst>
                                      </p:cBhvr>
                                      <p:to>
                                        <p:strVal val="visible"/>
                                      </p:to>
                                    </p:set>
                                    <p:animEffect filter="barn(inVertical)"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33"/>
                                        </p:tgtEl>
                                        <p:attrNameLst>
                                          <p:attrName>style.visibility</p:attrName>
                                        </p:attrNameLst>
                                      </p:cBhvr>
                                      <p:to>
                                        <p:strVal val="visible"/>
                                      </p:to>
                                    </p:set>
                                    <p:animEffect filter="barn(inVertical)" transition="in">
                                      <p:cBhvr>
                                        <p:cTn dur="500" id="15"/>
                                        <p:tgtEl>
                                          <p:spTgt spid="33"/>
                                        </p:tgtEl>
                                      </p:cBhvr>
                                    </p:animEffect>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30"/>
                                        </p:tgtEl>
                                        <p:attrNameLst>
                                          <p:attrName>style.visibility</p:attrName>
                                        </p:attrNameLst>
                                      </p:cBhvr>
                                      <p:to>
                                        <p:strVal val="visible"/>
                                      </p:to>
                                    </p:set>
                                    <p:animEffect filter="randombar(horizontal)" transition="in">
                                      <p:cBhvr>
                                        <p:cTn dur="500" id="1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0"/>
      <p:bldP grpId="0" spid="31"/>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圆角矩形 32"/>
          <p:cNvSpPr/>
          <p:nvPr/>
        </p:nvSpPr>
        <p:spPr>
          <a:xfrm>
            <a:off x="1303435" y="2997746"/>
            <a:ext cx="9721080" cy="3456384"/>
          </a:xfrm>
          <a:prstGeom prst="roundRect">
            <a:avLst>
              <a:gd fmla="val 0" name="adj"/>
            </a:avLst>
          </a:prstGeom>
          <a:solidFill>
            <a:sysClr lastClr="FFFFFF" val="window"/>
          </a:solidFill>
          <a:ln algn="ctr" cap="flat" cmpd="sng" w="12700">
            <a:solidFill>
              <a:srgbClr val="C00000"/>
            </a:solidFill>
            <a:prstDash val="solid"/>
          </a:ln>
          <a:effectLst/>
          <a:sp3d prstMaterial="metal">
            <a:bevelT h="57150" prst="angle" w="38100"/>
          </a:sp3d>
        </p:spPr>
        <p:txBody>
          <a:bodyPr anchor="ctr" bIns="45713" lIns="91426" rIns="91426" tIns="45713" wrap="square">
            <a:normAutofit/>
          </a:bodyPr>
          <a:lstStyle/>
          <a:p>
            <a:pPr defTabSz="914263" indent="457132"/>
            <a:endParaRPr altLang="en-US" b="1" kern="0" lang="zh-CN" sz="180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charset="-122" pitchFamily="34" typeface="微软雅黑"/>
              <a:ea charset="-122" pitchFamily="34" typeface="微软雅黑"/>
            </a:endParaRPr>
          </a:p>
        </p:txBody>
      </p:sp>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31" name="矩形 30"/>
          <p:cNvSpPr/>
          <p:nvPr/>
        </p:nvSpPr>
        <p:spPr>
          <a:xfrm>
            <a:off x="3233713" y="2299259"/>
            <a:ext cx="5885829" cy="355044"/>
          </a:xfrm>
          <a:prstGeom prst="rect">
            <a:avLst/>
          </a:prstGeom>
          <a:noFill/>
          <a:ln algn="ctr" cap="flat" cmpd="sng" w="12700">
            <a:noFill/>
            <a:prstDash val="solid"/>
            <a:miter lim="800000"/>
          </a:ln>
          <a:effectLst/>
        </p:spPr>
        <p:txBody>
          <a:bodyPr anchor="ctr" rtlCol="0"/>
          <a:lstStyle/>
          <a:p>
            <a:pPr algn="ctr"/>
            <a:r>
              <a:rPr altLang="en-US" b="1" lang="zh-CN" sz="2800">
                <a:solidFill>
                  <a:schemeClr val="accent1"/>
                </a:solidFill>
                <a:latin charset="2" panose="020b0503020204020204" pitchFamily="82" typeface="微软雅黑"/>
                <a:ea charset="2" panose="020b0503020204020204" pitchFamily="82" typeface="微软雅黑"/>
              </a:rPr>
              <a:t>进一步坚定“三个自信”，做到</a:t>
            </a:r>
          </a:p>
        </p:txBody>
      </p:sp>
      <p:sp>
        <p:nvSpPr>
          <p:cNvPr id="18" name="矩形 17"/>
          <p:cNvSpPr/>
          <p:nvPr/>
        </p:nvSpPr>
        <p:spPr>
          <a:xfrm>
            <a:off x="1918742" y="4928203"/>
            <a:ext cx="8524631" cy="965686"/>
          </a:xfrm>
          <a:prstGeom prst="rect">
            <a:avLst/>
          </a:prstGeom>
          <a:noFill/>
          <a:ln algn="ctr" cap="flat" cmpd="sng" w="12700">
            <a:noFill/>
            <a:prstDash val="solid"/>
            <a:miter lim="800000"/>
          </a:ln>
          <a:effectLst/>
        </p:spPr>
        <p:txBody>
          <a:bodyPr anchor="ctr" rtlCol="0"/>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800" u="none">
                <a:ln>
                  <a:noFill/>
                </a:ln>
                <a:solidFill>
                  <a:schemeClr val="accent1"/>
                </a:solidFill>
                <a:effectLst/>
                <a:uLnTx/>
                <a:uFillTx/>
                <a:latin charset="2" panose="020b0503020204020204" pitchFamily="82" typeface="微软雅黑"/>
                <a:ea charset="2" panose="020b0503020204020204" pitchFamily="82" typeface="微软雅黑"/>
                <a:cs typeface="+mn-cs"/>
              </a:rPr>
              <a:t>以实际行动维护党中央的权威。要牢固树立“四个看齐”意识，在思想上政治上行动上同党中央和省、市委保持高度一致，以“马上就办、办就办好”的态度抓好贯彻落实，确保令行禁止、政令畅通。</a:t>
            </a:r>
          </a:p>
        </p:txBody>
      </p:sp>
      <p:sp>
        <p:nvSpPr>
          <p:cNvPr id="19" name="流程图: 可选过程 18"/>
          <p:cNvSpPr/>
          <p:nvPr/>
        </p:nvSpPr>
        <p:spPr>
          <a:xfrm>
            <a:off x="3358902" y="3285778"/>
            <a:ext cx="1343948" cy="1297655"/>
          </a:xfrm>
          <a:prstGeom prst="flowChartAlternateProcess">
            <a:avLst/>
          </a:prstGeom>
          <a:solidFill>
            <a:srgbClr val="C00000"/>
          </a:solidFill>
          <a:ln algn="ctr" cap="flat" cmpd="thinThick"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4000" u="none">
                <a:ln>
                  <a:noFill/>
                </a:ln>
                <a:solidFill>
                  <a:sysClr lastClr="FFFFFF" val="window"/>
                </a:solidFill>
                <a:effectLst/>
                <a:uLnTx/>
                <a:uFillTx/>
                <a:latin charset="2" panose="020b0503020204020204" pitchFamily="82" typeface="微软雅黑"/>
                <a:ea charset="2" panose="020b0503020204020204" pitchFamily="82" typeface="微软雅黑"/>
                <a:cs typeface="+mn-cs"/>
              </a:rPr>
              <a:t>在党爱党</a:t>
            </a:r>
          </a:p>
        </p:txBody>
      </p:sp>
      <p:sp>
        <p:nvSpPr>
          <p:cNvPr id="20" name="流程图: 可选过程 19"/>
          <p:cNvSpPr/>
          <p:nvPr/>
        </p:nvSpPr>
        <p:spPr>
          <a:xfrm>
            <a:off x="5711692" y="3285778"/>
            <a:ext cx="1343948" cy="1297655"/>
          </a:xfrm>
          <a:prstGeom prst="flowChartAlternateProcess">
            <a:avLst/>
          </a:prstGeom>
          <a:solidFill>
            <a:srgbClr val="C00000"/>
          </a:solidFill>
          <a:ln algn="ctr" cap="flat" cmpd="thinThick" w="12700">
            <a:noFill/>
            <a:prstDash val="solid"/>
            <a:miter lim="800000"/>
          </a:ln>
          <a:effectLst/>
        </p:spPr>
        <p:txBody>
          <a:bodyPr anchor="ctr" rtlCol="0"/>
          <a:lstStyle/>
          <a:p>
            <a:pPr algn="ctr" defTabSz="914400"/>
            <a:r>
              <a:rPr altLang="en-US" b="1" kern="0" lang="zh-CN" sz="4000">
                <a:solidFill>
                  <a:sysClr lastClr="FFFFFF" val="window"/>
                </a:solidFill>
                <a:latin charset="2" panose="020b0503020204020204" pitchFamily="82" typeface="微软雅黑"/>
                <a:ea charset="2" panose="020b0503020204020204" pitchFamily="82" typeface="微软雅黑"/>
              </a:rPr>
              <a:t>在党为党</a:t>
            </a:r>
          </a:p>
        </p:txBody>
      </p:sp>
      <p:sp>
        <p:nvSpPr>
          <p:cNvPr id="21" name="流程图: 可选过程 20"/>
          <p:cNvSpPr/>
          <p:nvPr/>
        </p:nvSpPr>
        <p:spPr>
          <a:xfrm>
            <a:off x="8051469" y="3285778"/>
            <a:ext cx="1343948" cy="1297655"/>
          </a:xfrm>
          <a:prstGeom prst="flowChartAlternateProcess">
            <a:avLst/>
          </a:prstGeom>
          <a:solidFill>
            <a:srgbClr val="C00000"/>
          </a:solidFill>
          <a:ln algn="ctr" cap="flat" cmpd="thinThick"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4000" u="none">
                <a:ln>
                  <a:noFill/>
                </a:ln>
                <a:solidFill>
                  <a:sysClr lastClr="FFFFFF" val="window"/>
                </a:solidFill>
                <a:effectLst/>
                <a:uLnTx/>
                <a:uFillTx/>
                <a:latin charset="2" panose="020b0503020204020204" pitchFamily="82" typeface="微软雅黑"/>
                <a:ea charset="2" panose="020b0503020204020204" pitchFamily="82" typeface="微软雅黑"/>
                <a:cs typeface="+mn-cs"/>
              </a:rPr>
              <a:t>在党护党</a:t>
            </a:r>
          </a:p>
        </p:txBody>
      </p:sp>
      <p:sp>
        <p:nvSpPr>
          <p:cNvPr id="22" name="五边形 21"/>
          <p:cNvSpPr/>
          <p:nvPr/>
        </p:nvSpPr>
        <p:spPr>
          <a:xfrm>
            <a:off x="5013833" y="3633433"/>
            <a:ext cx="386875" cy="602343"/>
          </a:xfrm>
          <a:prstGeom prst="homePlate">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panose="020f0502020204030204" typeface="等线"/>
              <a:cs typeface="+mn-cs"/>
            </a:endParaRPr>
          </a:p>
        </p:txBody>
      </p:sp>
      <p:sp>
        <p:nvSpPr>
          <p:cNvPr id="23" name="五边形 22"/>
          <p:cNvSpPr/>
          <p:nvPr/>
        </p:nvSpPr>
        <p:spPr>
          <a:xfrm>
            <a:off x="7338579" y="3633433"/>
            <a:ext cx="386875" cy="602343"/>
          </a:xfrm>
          <a:prstGeom prst="homePlate">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panose="020f0502020204030204" typeface="等线"/>
              <a:cs typeface="+mn-cs"/>
            </a:endParaRPr>
          </a:p>
        </p:txBody>
      </p:sp>
    </p:spTree>
    <p:extLst>
      <p:ext uri="{BB962C8B-B14F-4D97-AF65-F5344CB8AC3E}">
        <p14:creationId val="101157131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31"/>
                                        </p:tgtEl>
                                        <p:attrNameLst>
                                          <p:attrName>style.visibility</p:attrName>
                                        </p:attrNameLst>
                                      </p:cBhvr>
                                      <p:to>
                                        <p:strVal val="visible"/>
                                      </p:to>
                                    </p:set>
                                    <p:animEffect filter="barn(inVertical)"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33"/>
                                        </p:tgtEl>
                                        <p:attrNameLst>
                                          <p:attrName>style.visibility</p:attrName>
                                        </p:attrNameLst>
                                      </p:cBhvr>
                                      <p:to>
                                        <p:strVal val="visible"/>
                                      </p:to>
                                    </p:set>
                                    <p:animEffect filter="barn(inVertical)" transition="in">
                                      <p:cBhvr>
                                        <p:cTn dur="500" id="11"/>
                                        <p:tgtEl>
                                          <p:spTgt spid="33"/>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9"/>
                                        </p:tgtEl>
                                        <p:attrNameLst>
                                          <p:attrName>style.visibility</p:attrName>
                                        </p:attrNameLst>
                                      </p:cBhvr>
                                      <p:to>
                                        <p:strVal val="visible"/>
                                      </p:to>
                                    </p:set>
                                    <p:animEffect filter="wipe(left)" transition="in">
                                      <p:cBhvr>
                                        <p:cTn dur="500" id="15"/>
                                        <p:tgtEl>
                                          <p:spTgt spid="19"/>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22"/>
                                        </p:tgtEl>
                                        <p:attrNameLst>
                                          <p:attrName>style.visibility</p:attrName>
                                        </p:attrNameLst>
                                      </p:cBhvr>
                                      <p:to>
                                        <p:strVal val="visible"/>
                                      </p:to>
                                    </p:set>
                                    <p:animEffect filter="wipe(left)" transition="in">
                                      <p:cBhvr>
                                        <p:cTn dur="500" id="19"/>
                                        <p:tgtEl>
                                          <p:spTgt spid="22"/>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20"/>
                                        </p:tgtEl>
                                        <p:attrNameLst>
                                          <p:attrName>style.visibility</p:attrName>
                                        </p:attrNameLst>
                                      </p:cBhvr>
                                      <p:to>
                                        <p:strVal val="visible"/>
                                      </p:to>
                                    </p:set>
                                    <p:animEffect filter="wipe(left)" transition="in">
                                      <p:cBhvr>
                                        <p:cTn dur="500" id="23"/>
                                        <p:tgtEl>
                                          <p:spTgt spid="20"/>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23"/>
                                        </p:tgtEl>
                                        <p:attrNameLst>
                                          <p:attrName>style.visibility</p:attrName>
                                        </p:attrNameLst>
                                      </p:cBhvr>
                                      <p:to>
                                        <p:strVal val="visible"/>
                                      </p:to>
                                    </p:set>
                                    <p:animEffect filter="wipe(left)" transition="in">
                                      <p:cBhvr>
                                        <p:cTn dur="500" id="27"/>
                                        <p:tgtEl>
                                          <p:spTgt spid="23"/>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21"/>
                                        </p:tgtEl>
                                        <p:attrNameLst>
                                          <p:attrName>style.visibility</p:attrName>
                                        </p:attrNameLst>
                                      </p:cBhvr>
                                      <p:to>
                                        <p:strVal val="visible"/>
                                      </p:to>
                                    </p:set>
                                    <p:animEffect filter="wipe(left)" transition="in">
                                      <p:cBhvr>
                                        <p:cTn dur="500" id="31"/>
                                        <p:tgtEl>
                                          <p:spTgt spid="21"/>
                                        </p:tgtEl>
                                      </p:cBhvr>
                                    </p:animEffect>
                                  </p:childTnLst>
                                </p:cTn>
                              </p:par>
                            </p:childTnLst>
                          </p:cTn>
                        </p:par>
                        <p:par>
                          <p:cTn fill="hold" id="32" nodeType="afterGroup">
                            <p:stCondLst>
                              <p:cond delay="3500"/>
                            </p:stCondLst>
                            <p:childTnLst>
                              <p:par>
                                <p:cTn fill="hold" grpId="0" id="33" nodeType="afterEffect" presetClass="entr" presetID="47" presetSubtype="0">
                                  <p:stCondLst>
                                    <p:cond delay="0"/>
                                  </p:stCondLst>
                                  <p:childTnLst>
                                    <p:set>
                                      <p:cBhvr>
                                        <p:cTn dur="1" fill="hold" id="34">
                                          <p:stCondLst>
                                            <p:cond delay="0"/>
                                          </p:stCondLst>
                                        </p:cTn>
                                        <p:tgtEl>
                                          <p:spTgt spid="18"/>
                                        </p:tgtEl>
                                        <p:attrNameLst>
                                          <p:attrName>style.visibility</p:attrName>
                                        </p:attrNameLst>
                                      </p:cBhvr>
                                      <p:to>
                                        <p:strVal val="visible"/>
                                      </p:to>
                                    </p:set>
                                    <p:animEffect filter="fade" transition="in">
                                      <p:cBhvr>
                                        <p:cTn dur="1000" id="35"/>
                                        <p:tgtEl>
                                          <p:spTgt spid="18"/>
                                        </p:tgtEl>
                                      </p:cBhvr>
                                    </p:animEffect>
                                    <p:anim calcmode="lin" valueType="num">
                                      <p:cBhvr>
                                        <p:cTn dur="1000" fill="hold" id="36"/>
                                        <p:tgtEl>
                                          <p:spTgt spid="18"/>
                                        </p:tgtEl>
                                        <p:attrNameLst>
                                          <p:attrName>ppt_x</p:attrName>
                                        </p:attrNameLst>
                                      </p:cBhvr>
                                      <p:tavLst>
                                        <p:tav tm="0">
                                          <p:val>
                                            <p:strVal val="#ppt_x"/>
                                          </p:val>
                                        </p:tav>
                                        <p:tav tm="100000">
                                          <p:val>
                                            <p:strVal val="#ppt_x"/>
                                          </p:val>
                                        </p:tav>
                                      </p:tavLst>
                                    </p:anim>
                                    <p:anim calcmode="lin" valueType="num">
                                      <p:cBhvr>
                                        <p:cTn dur="1000" fill="hold" id="37"/>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1"/>
      <p:bldP grpId="0" spid="18"/>
      <p:bldP grpId="0" spid="19"/>
      <p:bldP grpId="0" spid="20"/>
      <p:bldP grpId="0" spid="21"/>
      <p:bldP grpId="0" spid="22"/>
      <p:bldP grpId="0" spid="2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TextBox 34"/>
          <p:cNvSpPr txBox="1"/>
          <p:nvPr/>
        </p:nvSpPr>
        <p:spPr>
          <a:xfrm>
            <a:off x="3020564" y="1179334"/>
            <a:ext cx="2233902" cy="701026"/>
          </a:xfrm>
          <a:prstGeom prst="rect">
            <a:avLst/>
          </a:prstGeom>
          <a:noFill/>
        </p:spPr>
        <p:txBody>
          <a:bodyPr bIns="45713" lIns="91426" rIns="91426" rtlCol="0" tIns="45713" wrap="none">
            <a:spAutoFit/>
          </a:bodyPr>
          <a:lstStyle/>
          <a:p>
            <a:r>
              <a:rPr altLang="zh-CN" lang="en-US" sz="4000">
                <a:solidFill>
                  <a:schemeClr val="accent1">
                    <a:alpha val="20000"/>
                  </a:schemeClr>
                </a:solidFill>
                <a:latin charset="0" panose="020b0806030902050204" pitchFamily="34" typeface="Impact"/>
                <a:ea charset="-122" pitchFamily="34" typeface="微软雅黑"/>
              </a:rPr>
              <a:t>CONTENTS</a:t>
            </a:r>
          </a:p>
        </p:txBody>
      </p:sp>
      <p:sp>
        <p:nvSpPr>
          <p:cNvPr id="36" name="圆角矩形 35"/>
          <p:cNvSpPr/>
          <p:nvPr/>
        </p:nvSpPr>
        <p:spPr>
          <a:xfrm>
            <a:off x="3825987" y="1894388"/>
            <a:ext cx="1298822" cy="397398"/>
          </a:xfrm>
          <a:prstGeom prst="roundRect">
            <a:avLst>
              <a:gd fmla="val 50000" name="adj"/>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anchor="ctr" anchorCtr="0" bIns="45713" compatLnSpc="1" forceAA="0" fromWordArt="0" horzOverflow="overflow" lIns="91426" numCol="1" rIns="91426" rot="0" rtlCol="0" spcCol="0" spcFirstLastPara="0" tIns="45713" vert="horz" vertOverflow="overflow" wrap="square">
            <a:prstTxWarp prst="textNoShape">
              <a:avLst/>
            </a:prstTxWarp>
            <a:noAutofit/>
          </a:bodyPr>
          <a:lstStyle/>
          <a:p>
            <a:pPr algn="ctr"/>
            <a:r>
              <a:rPr altLang="en-US" b="1" lang="zh-CN" sz="2000"/>
              <a:t>目  录</a:t>
            </a:r>
          </a:p>
        </p:txBody>
      </p:sp>
      <p:pic>
        <p:nvPicPr>
          <p:cNvPr descr="F:\桌面\党政机关\素材\长城\矢量长城\线稿长14.png" id="37" name="Picture 3"/>
          <p:cNvPicPr>
            <a:picLocks noChangeArrowheads="1" noChangeAspect="1"/>
          </p:cNvPicPr>
          <p:nvPr/>
        </p:nvPicPr>
        <p:blipFill>
          <a:blip r:embed="rId3">
            <a:extLst>
              <a:ext uri="{28A0092B-C50C-407E-A947-70E740481C1C}">
                <a14:useLocalDpi val="0"/>
              </a:ext>
            </a:extLst>
          </a:blip>
          <a:stretch>
            <a:fillRect/>
          </a:stretch>
        </p:blipFill>
        <p:spPr bwMode="auto">
          <a:xfrm>
            <a:off x="-529530" y="50370"/>
            <a:ext cx="4237686" cy="8207090"/>
          </a:xfrm>
          <a:prstGeom prst="rect">
            <a:avLst/>
          </a:prstGeom>
          <a:noFill/>
          <a:extLst>
            <a:ext uri="{909E8E84-426E-40DD-AFC4-6F175D3DCCD1}">
              <a14:hiddenFill>
                <a:solidFill>
                  <a:srgbClr val="FFFFFF"/>
                </a:solidFill>
              </a14:hiddenFill>
            </a:ext>
          </a:extLst>
        </p:spPr>
      </p:pic>
      <p:sp>
        <p:nvSpPr>
          <p:cNvPr id="38" name="圆角矩形 37"/>
          <p:cNvSpPr/>
          <p:nvPr/>
        </p:nvSpPr>
        <p:spPr>
          <a:xfrm>
            <a:off x="6091255" y="1489181"/>
            <a:ext cx="723319" cy="498425"/>
          </a:xfrm>
          <a:prstGeom prst="roundRect">
            <a:avLst>
              <a:gd fmla="val 50000" name="adj"/>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anchor="ctr" anchorCtr="0" bIns="45713" compatLnSpc="1" forceAA="0" fromWordArt="0" horzOverflow="overflow" lIns="91426" numCol="1" rIns="91426" rot="0" rtlCol="0" spcCol="0" spcFirstLastPara="0" tIns="45713" vert="horz" vertOverflow="overflow" wrap="square">
            <a:prstTxWarp prst="textNoShape">
              <a:avLst/>
            </a:prstTxWarp>
            <a:noAutofit/>
          </a:bodyPr>
          <a:lstStyle/>
          <a:p>
            <a:pPr algn="ctr"/>
            <a:r>
              <a:rPr altLang="zh-CN" lang="en-US" sz="2000"/>
              <a:t>0 1</a:t>
            </a:r>
          </a:p>
        </p:txBody>
      </p:sp>
      <p:grpSp>
        <p:nvGrpSpPr>
          <p:cNvPr id="39" name="组合 38"/>
          <p:cNvGrpSpPr/>
          <p:nvPr/>
        </p:nvGrpSpPr>
        <p:grpSpPr>
          <a:xfrm>
            <a:off x="6967329" y="1488773"/>
            <a:ext cx="3592373" cy="500637"/>
            <a:chOff x="6959302" y="1819501"/>
            <a:chExt cx="3960440" cy="337063"/>
          </a:xfrm>
        </p:grpSpPr>
        <p:sp>
          <p:nvSpPr>
            <p:cNvPr id="45" name="圆角矩形 44"/>
            <p:cNvSpPr/>
            <p:nvPr/>
          </p:nvSpPr>
          <p:spPr>
            <a:xfrm>
              <a:off x="6959302" y="1819501"/>
              <a:ext cx="3960440" cy="337063"/>
            </a:xfrm>
            <a:prstGeom prst="roundRect">
              <a:avLst>
                <a:gd fmla="val 50000" name="adj"/>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600">
                <a:solidFill>
                  <a:schemeClr val="bg1"/>
                </a:solidFill>
                <a:latin charset="-122" pitchFamily="34" typeface="微软雅黑"/>
                <a:ea charset="-122" pitchFamily="34" typeface="微软雅黑"/>
              </a:endParaRPr>
            </a:p>
          </p:txBody>
        </p:sp>
        <p:sp>
          <p:nvSpPr>
            <p:cNvPr id="46" name="TextBox 45"/>
            <p:cNvSpPr txBox="1"/>
            <p:nvPr/>
          </p:nvSpPr>
          <p:spPr>
            <a:xfrm>
              <a:off x="7245476" y="1854173"/>
              <a:ext cx="1993773" cy="225733"/>
            </a:xfrm>
            <a:prstGeom prst="rect">
              <a:avLst/>
            </a:prstGeom>
            <a:noFill/>
          </p:spPr>
          <p:txBody>
            <a:bodyPr rtlCol="0" wrap="none">
              <a:spAutoFit/>
            </a:bodyPr>
            <a:lstStyle/>
            <a:p>
              <a:r>
                <a:rPr altLang="en-US" b="1" lang="zh-CN" sz="1600">
                  <a:solidFill>
                    <a:schemeClr val="bg1"/>
                  </a:solidFill>
                </a:rPr>
                <a:t>四讲四有详细阐述</a:t>
              </a:r>
            </a:p>
          </p:txBody>
        </p:sp>
      </p:grpSp>
      <p:sp>
        <p:nvSpPr>
          <p:cNvPr id="47" name="圆角矩形 46"/>
          <p:cNvSpPr/>
          <p:nvPr/>
        </p:nvSpPr>
        <p:spPr>
          <a:xfrm>
            <a:off x="6091255" y="2644965"/>
            <a:ext cx="723319" cy="498425"/>
          </a:xfrm>
          <a:prstGeom prst="roundRect">
            <a:avLst>
              <a:gd fmla="val 50000" name="adj"/>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anchor="ctr" anchorCtr="0" bIns="45713" compatLnSpc="1" forceAA="0" fromWordArt="0" horzOverflow="overflow" lIns="91426" numCol="1" rIns="91426" rot="0" rtlCol="0" spcCol="0" spcFirstLastPara="0" tIns="45713" vert="horz" vertOverflow="overflow" wrap="square">
            <a:prstTxWarp prst="textNoShape">
              <a:avLst/>
            </a:prstTxWarp>
            <a:noAutofit/>
          </a:bodyPr>
          <a:lstStyle/>
          <a:p>
            <a:pPr algn="ctr"/>
            <a:r>
              <a:rPr altLang="zh-CN" lang="en-US" sz="2000"/>
              <a:t>0 2</a:t>
            </a:r>
          </a:p>
        </p:txBody>
      </p:sp>
      <p:grpSp>
        <p:nvGrpSpPr>
          <p:cNvPr id="48" name="组合 47"/>
          <p:cNvGrpSpPr/>
          <p:nvPr/>
        </p:nvGrpSpPr>
        <p:grpSpPr>
          <a:xfrm>
            <a:off x="6967329" y="2644559"/>
            <a:ext cx="3592373" cy="500636"/>
            <a:chOff x="6959302" y="2495180"/>
            <a:chExt cx="3960440" cy="337063"/>
          </a:xfrm>
        </p:grpSpPr>
        <p:sp>
          <p:nvSpPr>
            <p:cNvPr id="49" name="圆角矩形 48"/>
            <p:cNvSpPr/>
            <p:nvPr/>
          </p:nvSpPr>
          <p:spPr>
            <a:xfrm>
              <a:off x="6959302" y="2495180"/>
              <a:ext cx="3960440" cy="337063"/>
            </a:xfrm>
            <a:prstGeom prst="roundRect">
              <a:avLst>
                <a:gd fmla="val 50000" name="adj"/>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600">
                <a:solidFill>
                  <a:schemeClr val="bg1"/>
                </a:solidFill>
                <a:latin charset="-122" pitchFamily="34" typeface="微软雅黑"/>
                <a:ea charset="-122" pitchFamily="34" typeface="微软雅黑"/>
              </a:endParaRPr>
            </a:p>
          </p:txBody>
        </p:sp>
        <p:sp>
          <p:nvSpPr>
            <p:cNvPr id="74" name="TextBox 73"/>
            <p:cNvSpPr txBox="1"/>
            <p:nvPr/>
          </p:nvSpPr>
          <p:spPr>
            <a:xfrm>
              <a:off x="7253914" y="2529801"/>
              <a:ext cx="1993773" cy="225734"/>
            </a:xfrm>
            <a:prstGeom prst="rect">
              <a:avLst/>
            </a:prstGeom>
            <a:noFill/>
          </p:spPr>
          <p:txBody>
            <a:bodyPr rtlCol="0" wrap="none">
              <a:spAutoFit/>
            </a:bodyPr>
            <a:lstStyle/>
            <a:p>
              <a:r>
                <a:rPr altLang="en-US" b="1" lang="zh-CN" sz="1600">
                  <a:solidFill>
                    <a:schemeClr val="bg1"/>
                  </a:solidFill>
                </a:rPr>
                <a:t>怎样做到四讲四有</a:t>
              </a:r>
            </a:p>
          </p:txBody>
        </p:sp>
      </p:grpSp>
      <p:sp>
        <p:nvSpPr>
          <p:cNvPr id="75" name="圆角矩形 74"/>
          <p:cNvSpPr/>
          <p:nvPr/>
        </p:nvSpPr>
        <p:spPr>
          <a:xfrm>
            <a:off x="6091255" y="3865669"/>
            <a:ext cx="723319" cy="498425"/>
          </a:xfrm>
          <a:prstGeom prst="roundRect">
            <a:avLst>
              <a:gd fmla="val 50000" name="adj"/>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anchor="ctr" anchorCtr="0" bIns="45713" compatLnSpc="1" forceAA="0" fromWordArt="0" horzOverflow="overflow" lIns="91426" numCol="1" rIns="91426" rot="0" rtlCol="0" spcCol="0" spcFirstLastPara="0" tIns="45713" vert="horz" vertOverflow="overflow" wrap="square">
            <a:prstTxWarp prst="textNoShape">
              <a:avLst/>
            </a:prstTxWarp>
            <a:noAutofit/>
          </a:bodyPr>
          <a:lstStyle/>
          <a:p>
            <a:pPr algn="ctr"/>
            <a:r>
              <a:rPr altLang="zh-CN" lang="en-US" sz="2000"/>
              <a:t>0 3</a:t>
            </a:r>
          </a:p>
        </p:txBody>
      </p:sp>
      <p:grpSp>
        <p:nvGrpSpPr>
          <p:cNvPr id="76" name="组合 75"/>
          <p:cNvGrpSpPr/>
          <p:nvPr/>
        </p:nvGrpSpPr>
        <p:grpSpPr>
          <a:xfrm>
            <a:off x="6967329" y="3865262"/>
            <a:ext cx="3592373" cy="500636"/>
            <a:chOff x="6959302" y="3139819"/>
            <a:chExt cx="3960440" cy="337063"/>
          </a:xfrm>
        </p:grpSpPr>
        <p:sp>
          <p:nvSpPr>
            <p:cNvPr id="77" name="圆角矩形 76"/>
            <p:cNvSpPr/>
            <p:nvPr/>
          </p:nvSpPr>
          <p:spPr>
            <a:xfrm>
              <a:off x="6959302" y="3139819"/>
              <a:ext cx="3960440" cy="337063"/>
            </a:xfrm>
            <a:prstGeom prst="roundRect">
              <a:avLst>
                <a:gd fmla="val 50000" name="adj"/>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600">
                <a:solidFill>
                  <a:schemeClr val="bg1"/>
                </a:solidFill>
                <a:latin charset="-122" pitchFamily="34" typeface="微软雅黑"/>
                <a:ea charset="-122" pitchFamily="34" typeface="微软雅黑"/>
              </a:endParaRPr>
            </a:p>
          </p:txBody>
        </p:sp>
        <p:sp>
          <p:nvSpPr>
            <p:cNvPr id="78" name="TextBox 77"/>
            <p:cNvSpPr txBox="1"/>
            <p:nvPr/>
          </p:nvSpPr>
          <p:spPr>
            <a:xfrm>
              <a:off x="7245479" y="3177142"/>
              <a:ext cx="3113870" cy="225734"/>
            </a:xfrm>
            <a:prstGeom prst="rect">
              <a:avLst/>
            </a:prstGeom>
            <a:noFill/>
          </p:spPr>
          <p:txBody>
            <a:bodyPr rtlCol="0" wrap="none">
              <a:spAutoFit/>
            </a:bodyPr>
            <a:lstStyle/>
            <a:p>
              <a:r>
                <a:rPr altLang="en-US" b="1" lang="zh-CN" sz="1600">
                  <a:solidFill>
                    <a:schemeClr val="bg1"/>
                  </a:solidFill>
                </a:rPr>
                <a:t>总书记论如何做一个合格党员</a:t>
              </a:r>
            </a:p>
          </p:txBody>
        </p:sp>
      </p:grpSp>
    </p:spTree>
    <p:extLst>
      <p:ext uri="{BB962C8B-B14F-4D97-AF65-F5344CB8AC3E}">
        <p14:creationId val="318924163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1000" id="7"/>
                                        <p:tgtEl>
                                          <p:spTgt spid="37"/>
                                        </p:tgtEl>
                                      </p:cBhvr>
                                    </p:animEffect>
                                    <p:anim calcmode="lin" valueType="num">
                                      <p:cBhvr>
                                        <p:cTn dur="1000" fill="hold" id="8"/>
                                        <p:tgtEl>
                                          <p:spTgt spid="37"/>
                                        </p:tgtEl>
                                        <p:attrNameLst>
                                          <p:attrName>ppt_x</p:attrName>
                                        </p:attrNameLst>
                                      </p:cBhvr>
                                      <p:tavLst>
                                        <p:tav tm="0">
                                          <p:val>
                                            <p:strVal val="#ppt_x"/>
                                          </p:val>
                                        </p:tav>
                                        <p:tav tm="100000">
                                          <p:val>
                                            <p:strVal val="#ppt_x"/>
                                          </p:val>
                                        </p:tav>
                                      </p:tavLst>
                                    </p:anim>
                                    <p:anim calcmode="lin" valueType="num">
                                      <p:cBhvr>
                                        <p:cTn dur="1000" fill="hold" id="9"/>
                                        <p:tgtEl>
                                          <p:spTgt spid="3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1">
                                  <p:stCondLst>
                                    <p:cond delay="0"/>
                                  </p:stCondLst>
                                  <p:childTnLst>
                                    <p:set>
                                      <p:cBhvr>
                                        <p:cTn dur="1" fill="hold" id="12">
                                          <p:stCondLst>
                                            <p:cond delay="0"/>
                                          </p:stCondLst>
                                        </p:cTn>
                                        <p:tgtEl>
                                          <p:spTgt spid="35"/>
                                        </p:tgtEl>
                                        <p:attrNameLst>
                                          <p:attrName>style.visibility</p:attrName>
                                        </p:attrNameLst>
                                      </p:cBhvr>
                                      <p:to>
                                        <p:strVal val="visible"/>
                                      </p:to>
                                    </p:set>
                                    <p:anim calcmode="lin" valueType="num">
                                      <p:cBhvr additive="base">
                                        <p:cTn dur="500" fill="hold" id="13"/>
                                        <p:tgtEl>
                                          <p:spTgt spid="35"/>
                                        </p:tgtEl>
                                        <p:attrNameLst>
                                          <p:attrName>ppt_x</p:attrName>
                                        </p:attrNameLst>
                                      </p:cBhvr>
                                      <p:tavLst>
                                        <p:tav tm="0">
                                          <p:val>
                                            <p:strVal val="#ppt_x"/>
                                          </p:val>
                                        </p:tav>
                                        <p:tav tm="100000">
                                          <p:val>
                                            <p:strVal val="#ppt_x"/>
                                          </p:val>
                                        </p:tav>
                                      </p:tavLst>
                                    </p:anim>
                                    <p:anim calcmode="lin" valueType="num">
                                      <p:cBhvr additive="base">
                                        <p:cTn dur="500" fill="hold" id="14"/>
                                        <p:tgtEl>
                                          <p:spTgt spid="35"/>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42" presetSubtype="0">
                                  <p:stCondLst>
                                    <p:cond delay="0"/>
                                  </p:stCondLst>
                                  <p:childTnLst>
                                    <p:set>
                                      <p:cBhvr>
                                        <p:cTn dur="1" fill="hold" id="17">
                                          <p:stCondLst>
                                            <p:cond delay="0"/>
                                          </p:stCondLst>
                                        </p:cTn>
                                        <p:tgtEl>
                                          <p:spTgt spid="36"/>
                                        </p:tgtEl>
                                        <p:attrNameLst>
                                          <p:attrName>style.visibility</p:attrName>
                                        </p:attrNameLst>
                                      </p:cBhvr>
                                      <p:to>
                                        <p:strVal val="visible"/>
                                      </p:to>
                                    </p:set>
                                    <p:animEffect filter="fade" transition="in">
                                      <p:cBhvr>
                                        <p:cTn dur="1000" id="18"/>
                                        <p:tgtEl>
                                          <p:spTgt spid="36"/>
                                        </p:tgtEl>
                                      </p:cBhvr>
                                    </p:animEffect>
                                    <p:anim calcmode="lin" valueType="num">
                                      <p:cBhvr>
                                        <p:cTn dur="1000" fill="hold" id="19"/>
                                        <p:tgtEl>
                                          <p:spTgt spid="36"/>
                                        </p:tgtEl>
                                        <p:attrNameLst>
                                          <p:attrName>ppt_x</p:attrName>
                                        </p:attrNameLst>
                                      </p:cBhvr>
                                      <p:tavLst>
                                        <p:tav tm="0">
                                          <p:val>
                                            <p:strVal val="#ppt_x"/>
                                          </p:val>
                                        </p:tav>
                                        <p:tav tm="100000">
                                          <p:val>
                                            <p:strVal val="#ppt_x"/>
                                          </p:val>
                                        </p:tav>
                                      </p:tavLst>
                                    </p:anim>
                                    <p:anim calcmode="lin" valueType="num">
                                      <p:cBhvr>
                                        <p:cTn dur="1000" fill="hold" id="20"/>
                                        <p:tgtEl>
                                          <p:spTgt spid="36"/>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10" presetSubtype="0">
                                  <p:stCondLst>
                                    <p:cond delay="0"/>
                                  </p:stCondLst>
                                  <p:childTnLst>
                                    <p:set>
                                      <p:cBhvr>
                                        <p:cTn dur="1" fill="hold" id="23">
                                          <p:stCondLst>
                                            <p:cond delay="0"/>
                                          </p:stCondLst>
                                        </p:cTn>
                                        <p:tgtEl>
                                          <p:spTgt spid="38"/>
                                        </p:tgtEl>
                                        <p:attrNameLst>
                                          <p:attrName>style.visibility</p:attrName>
                                        </p:attrNameLst>
                                      </p:cBhvr>
                                      <p:to>
                                        <p:strVal val="visible"/>
                                      </p:to>
                                    </p:set>
                                    <p:animEffect filter="fade" transition="in">
                                      <p:cBhvr>
                                        <p:cTn dur="500" id="24"/>
                                        <p:tgtEl>
                                          <p:spTgt spid="38"/>
                                        </p:tgtEl>
                                      </p:cBhvr>
                                    </p:animEffect>
                                  </p:childTnLst>
                                </p:cTn>
                              </p:par>
                            </p:childTnLst>
                          </p:cTn>
                        </p:par>
                        <p:par>
                          <p:cTn fill="hold" id="25" nodeType="afterGroup">
                            <p:stCondLst>
                              <p:cond delay="3000"/>
                            </p:stCondLst>
                            <p:childTnLst>
                              <p:par>
                                <p:cTn fill="hold" id="26" nodeType="afterEffect" presetClass="entr" presetID="22" presetSubtype="8">
                                  <p:stCondLst>
                                    <p:cond delay="0"/>
                                  </p:stCondLst>
                                  <p:childTnLst>
                                    <p:set>
                                      <p:cBhvr>
                                        <p:cTn dur="1" fill="hold" id="27">
                                          <p:stCondLst>
                                            <p:cond delay="0"/>
                                          </p:stCondLst>
                                        </p:cTn>
                                        <p:tgtEl>
                                          <p:spTgt spid="39"/>
                                        </p:tgtEl>
                                        <p:attrNameLst>
                                          <p:attrName>style.visibility</p:attrName>
                                        </p:attrNameLst>
                                      </p:cBhvr>
                                      <p:to>
                                        <p:strVal val="visible"/>
                                      </p:to>
                                    </p:set>
                                    <p:animEffect filter="wipe(left)" transition="in">
                                      <p:cBhvr>
                                        <p:cTn dur="500" id="28"/>
                                        <p:tgtEl>
                                          <p:spTgt spid="39"/>
                                        </p:tgtEl>
                                      </p:cBhvr>
                                    </p:animEffect>
                                  </p:childTnLst>
                                </p:cTn>
                              </p:par>
                            </p:childTnLst>
                          </p:cTn>
                        </p:par>
                        <p:par>
                          <p:cTn fill="hold" id="29" nodeType="afterGroup">
                            <p:stCondLst>
                              <p:cond delay="3500"/>
                            </p:stCondLst>
                            <p:childTnLst>
                              <p:par>
                                <p:cTn fill="hold" grpId="0" id="30" nodeType="afterEffect" presetClass="entr" presetID="10" presetSubtype="0">
                                  <p:stCondLst>
                                    <p:cond delay="0"/>
                                  </p:stCondLst>
                                  <p:childTnLst>
                                    <p:set>
                                      <p:cBhvr>
                                        <p:cTn dur="1" fill="hold" id="31">
                                          <p:stCondLst>
                                            <p:cond delay="0"/>
                                          </p:stCondLst>
                                        </p:cTn>
                                        <p:tgtEl>
                                          <p:spTgt spid="47"/>
                                        </p:tgtEl>
                                        <p:attrNameLst>
                                          <p:attrName>style.visibility</p:attrName>
                                        </p:attrNameLst>
                                      </p:cBhvr>
                                      <p:to>
                                        <p:strVal val="visible"/>
                                      </p:to>
                                    </p:set>
                                    <p:animEffect filter="fade" transition="in">
                                      <p:cBhvr>
                                        <p:cTn dur="500" id="32"/>
                                        <p:tgtEl>
                                          <p:spTgt spid="47"/>
                                        </p:tgtEl>
                                      </p:cBhvr>
                                    </p:animEffect>
                                  </p:childTnLst>
                                </p:cTn>
                              </p:par>
                            </p:childTnLst>
                          </p:cTn>
                        </p:par>
                        <p:par>
                          <p:cTn fill="hold" id="33" nodeType="afterGroup">
                            <p:stCondLst>
                              <p:cond delay="4000"/>
                            </p:stCondLst>
                            <p:childTnLst>
                              <p:par>
                                <p:cTn fill="hold" id="34" nodeType="afterEffect" presetClass="entr" presetID="22" presetSubtype="8">
                                  <p:stCondLst>
                                    <p:cond delay="0"/>
                                  </p:stCondLst>
                                  <p:childTnLst>
                                    <p:set>
                                      <p:cBhvr>
                                        <p:cTn dur="1" fill="hold" id="35">
                                          <p:stCondLst>
                                            <p:cond delay="0"/>
                                          </p:stCondLst>
                                        </p:cTn>
                                        <p:tgtEl>
                                          <p:spTgt spid="48"/>
                                        </p:tgtEl>
                                        <p:attrNameLst>
                                          <p:attrName>style.visibility</p:attrName>
                                        </p:attrNameLst>
                                      </p:cBhvr>
                                      <p:to>
                                        <p:strVal val="visible"/>
                                      </p:to>
                                    </p:set>
                                    <p:animEffect filter="wipe(left)" transition="in">
                                      <p:cBhvr>
                                        <p:cTn dur="500" id="36"/>
                                        <p:tgtEl>
                                          <p:spTgt spid="48"/>
                                        </p:tgtEl>
                                      </p:cBhvr>
                                    </p:animEffect>
                                  </p:childTnLst>
                                </p:cTn>
                              </p:par>
                            </p:childTnLst>
                          </p:cTn>
                        </p:par>
                        <p:par>
                          <p:cTn fill="hold" id="37" nodeType="afterGroup">
                            <p:stCondLst>
                              <p:cond delay="4500"/>
                            </p:stCondLst>
                            <p:childTnLst>
                              <p:par>
                                <p:cTn fill="hold" grpId="0" id="38" nodeType="afterEffect" presetClass="entr" presetID="10" presetSubtype="0">
                                  <p:stCondLst>
                                    <p:cond delay="0"/>
                                  </p:stCondLst>
                                  <p:childTnLst>
                                    <p:set>
                                      <p:cBhvr>
                                        <p:cTn dur="1" fill="hold" id="39">
                                          <p:stCondLst>
                                            <p:cond delay="0"/>
                                          </p:stCondLst>
                                        </p:cTn>
                                        <p:tgtEl>
                                          <p:spTgt spid="75"/>
                                        </p:tgtEl>
                                        <p:attrNameLst>
                                          <p:attrName>style.visibility</p:attrName>
                                        </p:attrNameLst>
                                      </p:cBhvr>
                                      <p:to>
                                        <p:strVal val="visible"/>
                                      </p:to>
                                    </p:set>
                                    <p:animEffect filter="fade" transition="in">
                                      <p:cBhvr>
                                        <p:cTn dur="500" id="40"/>
                                        <p:tgtEl>
                                          <p:spTgt spid="75"/>
                                        </p:tgtEl>
                                      </p:cBhvr>
                                    </p:animEffect>
                                  </p:childTnLst>
                                </p:cTn>
                              </p:par>
                            </p:childTnLst>
                          </p:cTn>
                        </p:par>
                        <p:par>
                          <p:cTn fill="hold" id="41" nodeType="afterGroup">
                            <p:stCondLst>
                              <p:cond delay="5000"/>
                            </p:stCondLst>
                            <p:childTnLst>
                              <p:par>
                                <p:cTn fill="hold" id="42" nodeType="afterEffect" presetClass="entr" presetID="22" presetSubtype="8">
                                  <p:stCondLst>
                                    <p:cond delay="0"/>
                                  </p:stCondLst>
                                  <p:childTnLst>
                                    <p:set>
                                      <p:cBhvr>
                                        <p:cTn dur="1" fill="hold" id="43">
                                          <p:stCondLst>
                                            <p:cond delay="0"/>
                                          </p:stCondLst>
                                        </p:cTn>
                                        <p:tgtEl>
                                          <p:spTgt spid="76"/>
                                        </p:tgtEl>
                                        <p:attrNameLst>
                                          <p:attrName>style.visibility</p:attrName>
                                        </p:attrNameLst>
                                      </p:cBhvr>
                                      <p:to>
                                        <p:strVal val="visible"/>
                                      </p:to>
                                    </p:set>
                                    <p:animEffect filter="wipe(left)" transition="in">
                                      <p:cBhvr>
                                        <p:cTn dur="500" id="44"/>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8"/>
      <p:bldP grpId="0" spid="47"/>
      <p:bldP grpId="0" spid="7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圆角矩形 32"/>
          <p:cNvSpPr/>
          <p:nvPr/>
        </p:nvSpPr>
        <p:spPr>
          <a:xfrm>
            <a:off x="1303435" y="2997746"/>
            <a:ext cx="9721080" cy="3456384"/>
          </a:xfrm>
          <a:prstGeom prst="roundRect">
            <a:avLst>
              <a:gd fmla="val 0" name="adj"/>
            </a:avLst>
          </a:prstGeom>
          <a:solidFill>
            <a:sysClr lastClr="FFFFFF" val="window"/>
          </a:solidFill>
          <a:ln algn="ctr" cap="flat" cmpd="sng" w="12700">
            <a:solidFill>
              <a:srgbClr val="C00000"/>
            </a:solidFill>
            <a:prstDash val="solid"/>
          </a:ln>
          <a:effectLst/>
          <a:sp3d prstMaterial="metal">
            <a:bevelT h="57150" prst="angle" w="38100"/>
          </a:sp3d>
        </p:spPr>
        <p:txBody>
          <a:bodyPr anchor="ctr" bIns="45713" lIns="91426" rIns="91426" tIns="45713" wrap="square">
            <a:normAutofit/>
          </a:bodyPr>
          <a:lstStyle/>
          <a:p>
            <a:pPr defTabSz="914263" indent="457132"/>
            <a:endParaRPr altLang="en-US" b="1" kern="0" lang="zh-CN" sz="180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charset="-122" pitchFamily="34" typeface="微软雅黑"/>
              <a:ea charset="-122" pitchFamily="34" typeface="微软雅黑"/>
            </a:endParaRPr>
          </a:p>
        </p:txBody>
      </p:sp>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31" name="矩形 30"/>
          <p:cNvSpPr/>
          <p:nvPr/>
        </p:nvSpPr>
        <p:spPr>
          <a:xfrm>
            <a:off x="3233713" y="2299259"/>
            <a:ext cx="5885829" cy="355044"/>
          </a:xfrm>
          <a:prstGeom prst="rect">
            <a:avLst/>
          </a:prstGeom>
          <a:noFill/>
          <a:ln algn="ctr" cap="flat" cmpd="sng" w="12700">
            <a:noFill/>
            <a:prstDash val="solid"/>
            <a:miter lim="800000"/>
          </a:ln>
          <a:effectLst/>
        </p:spPr>
        <p:txBody>
          <a:bodyPr anchor="ctr" rtlCol="0"/>
          <a:lstStyle/>
          <a:p>
            <a:pPr algn="ctr"/>
            <a:r>
              <a:rPr altLang="en-US" b="1" lang="zh-CN" sz="2800">
                <a:solidFill>
                  <a:schemeClr val="accent1"/>
                </a:solidFill>
                <a:latin charset="2" panose="020b0503020204020204" pitchFamily="82" typeface="微软雅黑"/>
                <a:ea charset="2" panose="020b0503020204020204" pitchFamily="82" typeface="微软雅黑"/>
              </a:rPr>
              <a:t>不越雷池一步，不碰红线一下</a:t>
            </a:r>
          </a:p>
        </p:txBody>
      </p:sp>
      <p:sp>
        <p:nvSpPr>
          <p:cNvPr id="18" name="矩形 17"/>
          <p:cNvSpPr/>
          <p:nvPr/>
        </p:nvSpPr>
        <p:spPr>
          <a:xfrm>
            <a:off x="4771375" y="4077866"/>
            <a:ext cx="5788327" cy="965686"/>
          </a:xfrm>
          <a:prstGeom prst="rect">
            <a:avLst/>
          </a:prstGeom>
          <a:noFill/>
          <a:ln algn="ctr" cap="flat" cmpd="sng" w="12700">
            <a:noFill/>
            <a:prstDash val="solid"/>
            <a:miter lim="800000"/>
          </a:ln>
          <a:effectLst/>
        </p:spPr>
        <p:txBody>
          <a:bodyPr anchor="ctr" rtlCol="0"/>
          <a:lstStyle/>
          <a:p>
            <a:pPr>
              <a:lnSpc>
                <a:spcPct val="150000"/>
              </a:lnSpc>
            </a:pPr>
            <a:r>
              <a:rPr altLang="en-US" lang="zh-CN" sz="1800">
                <a:solidFill>
                  <a:schemeClr val="accent1"/>
                </a:solidFill>
                <a:latin charset="2" panose="020b0503020204020204" pitchFamily="82" typeface="微软雅黑"/>
                <a:ea charset="2" panose="020b0503020204020204" pitchFamily="82" typeface="微软雅黑"/>
              </a:rPr>
              <a:t>政治纪律和政治规矩，是党发展壮大的重要法宝，是全面从严治党的关键所在，也是新形势下治国理政的客观需要。要坚持把纪律和规矩挺在前面，自觉将党章党规和系列讲话作为必须遵守的行为准则和规范，知敬畏、明底线、守规矩，不越雷池一步，不碰红线一下。</a:t>
            </a:r>
          </a:p>
        </p:txBody>
      </p:sp>
      <p:pic>
        <p:nvPicPr>
          <p:cNvPr descr="http://upload.timedg.com/2016/0130/1454166013931.jpeg" id="1026" name="Picture 2"/>
          <p:cNvPicPr>
            <a:picLocks noChangeArrowheads="1" noChangeAspect="1"/>
          </p:cNvPicPr>
          <p:nvPr/>
        </p:nvPicPr>
        <p:blipFill>
          <a:blip r:embed="rId3">
            <a:extLst>
              <a:ext uri="{28A0092B-C50C-407E-A947-70E740481C1C}">
                <a14:useLocalDpi val="0"/>
              </a:ext>
            </a:extLst>
          </a:blip>
          <a:stretch>
            <a:fillRect/>
          </a:stretch>
        </p:blipFill>
        <p:spPr bwMode="auto">
          <a:xfrm>
            <a:off x="1735994" y="3645816"/>
            <a:ext cx="2888964" cy="2009403"/>
          </a:xfrm>
          <a:prstGeom prst="rect">
            <a:avLst/>
          </a:prstGeom>
          <a:noFill/>
          <a:extLst>
            <a:ext uri="{909E8E84-426E-40DD-AFC4-6F175D3DCCD1}">
              <a14:hiddenFill>
                <a:solidFill>
                  <a:srgbClr val="FFFFFF"/>
                </a:solidFill>
              </a14:hiddenFill>
            </a:ext>
          </a:extLst>
        </p:spPr>
      </p:pic>
    </p:spTree>
    <p:extLst>
      <p:ext uri="{BB962C8B-B14F-4D97-AF65-F5344CB8AC3E}">
        <p14:creationId val="42351742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31"/>
                                        </p:tgtEl>
                                        <p:attrNameLst>
                                          <p:attrName>style.visibility</p:attrName>
                                        </p:attrNameLst>
                                      </p:cBhvr>
                                      <p:to>
                                        <p:strVal val="visible"/>
                                      </p:to>
                                    </p:set>
                                    <p:animEffect filter="barn(inVertical)"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33"/>
                                        </p:tgtEl>
                                        <p:attrNameLst>
                                          <p:attrName>style.visibility</p:attrName>
                                        </p:attrNameLst>
                                      </p:cBhvr>
                                      <p:to>
                                        <p:strVal val="visible"/>
                                      </p:to>
                                    </p:set>
                                    <p:animEffect filter="barn(inVertical)" transition="in">
                                      <p:cBhvr>
                                        <p:cTn dur="500" id="11"/>
                                        <p:tgtEl>
                                          <p:spTgt spid="3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026"/>
                                        </p:tgtEl>
                                        <p:attrNameLst>
                                          <p:attrName>style.visibility</p:attrName>
                                        </p:attrNameLst>
                                      </p:cBhvr>
                                      <p:to>
                                        <p:strVal val="visible"/>
                                      </p:to>
                                    </p:set>
                                    <p:animEffect filter="wipe(down)" transition="in">
                                      <p:cBhvr>
                                        <p:cTn dur="500" id="15"/>
                                        <p:tgtEl>
                                          <p:spTgt spid="1026"/>
                                        </p:tgtEl>
                                      </p:cBhvr>
                                    </p:animEffect>
                                  </p:childTnLst>
                                </p:cTn>
                              </p:par>
                            </p:childTnLst>
                          </p:cTn>
                        </p:par>
                        <p:par>
                          <p:cTn fill="hold" id="16" nodeType="afterGroup">
                            <p:stCondLst>
                              <p:cond delay="1500"/>
                            </p:stCondLst>
                            <p:childTnLst>
                              <p:par>
                                <p:cTn fill="hold" grpId="0" id="17" nodeType="afterEffect" presetClass="entr" presetID="47" presetSubtype="0">
                                  <p:stCondLst>
                                    <p:cond delay="0"/>
                                  </p:stCondLst>
                                  <p:childTnLst>
                                    <p:set>
                                      <p:cBhvr>
                                        <p:cTn dur="1" fill="hold" id="18">
                                          <p:stCondLst>
                                            <p:cond delay="0"/>
                                          </p:stCondLst>
                                        </p:cTn>
                                        <p:tgtEl>
                                          <p:spTgt spid="18"/>
                                        </p:tgtEl>
                                        <p:attrNameLst>
                                          <p:attrName>style.visibility</p:attrName>
                                        </p:attrNameLst>
                                      </p:cBhvr>
                                      <p:to>
                                        <p:strVal val="visible"/>
                                      </p:to>
                                    </p:set>
                                    <p:animEffect filter="fade" transition="in">
                                      <p:cBhvr>
                                        <p:cTn dur="1000" id="19"/>
                                        <p:tgtEl>
                                          <p:spTgt spid="18"/>
                                        </p:tgtEl>
                                      </p:cBhvr>
                                    </p:animEffect>
                                    <p:anim calcmode="lin" valueType="num">
                                      <p:cBhvr>
                                        <p:cTn dur="1000" fill="hold" id="20"/>
                                        <p:tgtEl>
                                          <p:spTgt spid="18"/>
                                        </p:tgtEl>
                                        <p:attrNameLst>
                                          <p:attrName>ppt_x</p:attrName>
                                        </p:attrNameLst>
                                      </p:cBhvr>
                                      <p:tavLst>
                                        <p:tav tm="0">
                                          <p:val>
                                            <p:strVal val="#ppt_x"/>
                                          </p:val>
                                        </p:tav>
                                        <p:tav tm="100000">
                                          <p:val>
                                            <p:strVal val="#ppt_x"/>
                                          </p:val>
                                        </p:tav>
                                      </p:tavLst>
                                    </p:anim>
                                    <p:anim calcmode="lin" valueType="num">
                                      <p:cBhvr>
                                        <p:cTn dur="1000" fill="hold" id="21"/>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1"/>
      <p:bldP grpId="0" spid="1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圆角矩形 32"/>
          <p:cNvSpPr/>
          <p:nvPr/>
        </p:nvSpPr>
        <p:spPr>
          <a:xfrm>
            <a:off x="1303435" y="3481970"/>
            <a:ext cx="9721080" cy="2808312"/>
          </a:xfrm>
          <a:prstGeom prst="roundRect">
            <a:avLst>
              <a:gd fmla="val 0" name="adj"/>
            </a:avLst>
          </a:prstGeom>
          <a:solidFill>
            <a:sysClr lastClr="FFFFFF" val="window"/>
          </a:solidFill>
          <a:ln algn="ctr" cap="flat" cmpd="sng" w="12700">
            <a:solidFill>
              <a:srgbClr val="C00000"/>
            </a:solidFill>
            <a:prstDash val="solid"/>
          </a:ln>
          <a:effectLst/>
          <a:sp3d prstMaterial="metal">
            <a:bevelT h="57150" prst="angle" w="38100"/>
          </a:sp3d>
        </p:spPr>
        <p:txBody>
          <a:bodyPr anchor="ctr" bIns="45713" lIns="91426" rIns="91426" tIns="45713" wrap="square">
            <a:normAutofit/>
          </a:bodyPr>
          <a:lstStyle/>
          <a:p>
            <a:pPr defTabSz="914263" indent="457132"/>
            <a:endParaRPr altLang="en-US" b="1" kern="0" lang="zh-CN" sz="180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charset="-122" pitchFamily="34" typeface="微软雅黑"/>
              <a:ea charset="-122" pitchFamily="34" typeface="微软雅黑"/>
            </a:endParaRPr>
          </a:p>
        </p:txBody>
      </p:sp>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31" name="矩形 30"/>
          <p:cNvSpPr/>
          <p:nvPr/>
        </p:nvSpPr>
        <p:spPr>
          <a:xfrm>
            <a:off x="3233713" y="2299259"/>
            <a:ext cx="5885829" cy="355044"/>
          </a:xfrm>
          <a:prstGeom prst="rect">
            <a:avLst/>
          </a:prstGeom>
          <a:noFill/>
          <a:ln algn="ctr" cap="flat" cmpd="sng" w="12700">
            <a:noFill/>
            <a:prstDash val="solid"/>
            <a:miter lim="800000"/>
          </a:ln>
          <a:effectLst/>
        </p:spPr>
        <p:txBody>
          <a:bodyPr anchor="ctr" rtlCol="0"/>
          <a:lstStyle/>
          <a:p>
            <a:pPr algn="ctr"/>
            <a:r>
              <a:rPr altLang="en-US" b="1" lang="zh-CN" sz="2800">
                <a:solidFill>
                  <a:schemeClr val="accent1"/>
                </a:solidFill>
                <a:latin charset="2" panose="020b0503020204020204" pitchFamily="82" typeface="微软雅黑"/>
                <a:ea charset="2" panose="020b0503020204020204" pitchFamily="82" typeface="微软雅黑"/>
              </a:rPr>
              <a:t>自觉践行社会主义核心价值观</a:t>
            </a:r>
          </a:p>
        </p:txBody>
      </p:sp>
      <p:sp>
        <p:nvSpPr>
          <p:cNvPr id="18" name="矩形 17"/>
          <p:cNvSpPr/>
          <p:nvPr/>
        </p:nvSpPr>
        <p:spPr>
          <a:xfrm>
            <a:off x="2134767" y="4244476"/>
            <a:ext cx="8424936" cy="965686"/>
          </a:xfrm>
          <a:prstGeom prst="rect">
            <a:avLst/>
          </a:prstGeom>
          <a:noFill/>
          <a:ln algn="ctr" cap="flat" cmpd="sng" w="12700">
            <a:noFill/>
            <a:prstDash val="solid"/>
            <a:miter lim="800000"/>
          </a:ln>
          <a:effectLst/>
        </p:spPr>
        <p:txBody>
          <a:bodyPr anchor="ctr" rtlCol="0"/>
          <a:lstStyle/>
          <a:p>
            <a:pPr>
              <a:lnSpc>
                <a:spcPct val="150000"/>
              </a:lnSpc>
            </a:pPr>
            <a:r>
              <a:rPr altLang="en-US" lang="zh-CN" sz="1800">
                <a:solidFill>
                  <a:schemeClr val="accent1"/>
                </a:solidFill>
                <a:latin charset="2" panose="020b0503020204020204" pitchFamily="82" typeface="微软雅黑"/>
                <a:ea charset="2" panose="020b0503020204020204" pitchFamily="82" typeface="微软雅黑"/>
              </a:rPr>
              <a:t>党的光荣传统和优良作风，是党成就过去、把握现在、赢得未来的独特政治优势和巨大精神动力。要坚守共产党人精神追求，弘扬中华民族传统美德，自觉践行社会主义核心价值观，带头加强道德修养，带头树立良好家风，自觉投身文明创建、走访入户等工作一线，用日常言行带动全民行动，为打造“山水诗乡、多彩某某”凝聚强大合力。</a:t>
            </a:r>
          </a:p>
        </p:txBody>
      </p:sp>
      <p:sp>
        <p:nvSpPr>
          <p:cNvPr id="8" name="矩形 7"/>
          <p:cNvSpPr/>
          <p:nvPr/>
        </p:nvSpPr>
        <p:spPr>
          <a:xfrm>
            <a:off x="3233713" y="2838894"/>
            <a:ext cx="5885829" cy="355044"/>
          </a:xfrm>
          <a:prstGeom prst="rect">
            <a:avLst/>
          </a:prstGeom>
          <a:noFill/>
          <a:ln algn="ctr" cap="flat" cmpd="sng" w="12700">
            <a:noFill/>
            <a:prstDash val="solid"/>
            <a:miter lim="800000"/>
          </a:ln>
          <a:effectLst/>
        </p:spPr>
        <p:txBody>
          <a:bodyPr anchor="ctr" rtlCol="0"/>
          <a:lstStyle/>
          <a:p>
            <a:pPr algn="ctr"/>
            <a:r>
              <a:rPr altLang="en-US" b="1" lang="zh-CN" sz="2800">
                <a:solidFill>
                  <a:schemeClr val="accent1"/>
                </a:solidFill>
                <a:latin charset="2" panose="020b0503020204020204" pitchFamily="82" typeface="微软雅黑"/>
                <a:ea charset="2" panose="020b0503020204020204" pitchFamily="82" typeface="微软雅黑"/>
              </a:rPr>
              <a:t>自觉投身工作一线</a:t>
            </a:r>
          </a:p>
        </p:txBody>
      </p:sp>
    </p:spTree>
    <p:extLst>
      <p:ext uri="{BB962C8B-B14F-4D97-AF65-F5344CB8AC3E}">
        <p14:creationId val="148471532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31"/>
                                        </p:tgtEl>
                                        <p:attrNameLst>
                                          <p:attrName>style.visibility</p:attrName>
                                        </p:attrNameLst>
                                      </p:cBhvr>
                                      <p:to>
                                        <p:strVal val="visible"/>
                                      </p:to>
                                    </p:set>
                                    <p:animEffect filter="barn(inVertical)"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8"/>
                                        </p:tgtEl>
                                        <p:attrNameLst>
                                          <p:attrName>style.visibility</p:attrName>
                                        </p:attrNameLst>
                                      </p:cBhvr>
                                      <p:to>
                                        <p:strVal val="visible"/>
                                      </p:to>
                                    </p:set>
                                    <p:animEffect filter="barn(inVertical)"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33"/>
                                        </p:tgtEl>
                                        <p:attrNameLst>
                                          <p:attrName>style.visibility</p:attrName>
                                        </p:attrNameLst>
                                      </p:cBhvr>
                                      <p:to>
                                        <p:strVal val="visible"/>
                                      </p:to>
                                    </p:set>
                                    <p:animEffect filter="barn(inVertical)" transition="in">
                                      <p:cBhvr>
                                        <p:cTn dur="500" id="15"/>
                                        <p:tgtEl>
                                          <p:spTgt spid="33"/>
                                        </p:tgtEl>
                                      </p:cBhvr>
                                    </p:animEffect>
                                  </p:childTnLst>
                                </p:cTn>
                              </p:par>
                            </p:childTnLst>
                          </p:cTn>
                        </p:par>
                        <p:par>
                          <p:cTn fill="hold" id="16" nodeType="afterGroup">
                            <p:stCondLst>
                              <p:cond delay="1500"/>
                            </p:stCondLst>
                            <p:childTnLst>
                              <p:par>
                                <p:cTn fill="hold" grpId="0" id="17" nodeType="afterEffect" presetClass="entr" presetID="47" presetSubtype="0">
                                  <p:stCondLst>
                                    <p:cond delay="0"/>
                                  </p:stCondLst>
                                  <p:childTnLst>
                                    <p:set>
                                      <p:cBhvr>
                                        <p:cTn dur="1" fill="hold" id="18">
                                          <p:stCondLst>
                                            <p:cond delay="0"/>
                                          </p:stCondLst>
                                        </p:cTn>
                                        <p:tgtEl>
                                          <p:spTgt spid="18"/>
                                        </p:tgtEl>
                                        <p:attrNameLst>
                                          <p:attrName>style.visibility</p:attrName>
                                        </p:attrNameLst>
                                      </p:cBhvr>
                                      <p:to>
                                        <p:strVal val="visible"/>
                                      </p:to>
                                    </p:set>
                                    <p:animEffect filter="fade" transition="in">
                                      <p:cBhvr>
                                        <p:cTn dur="1000" id="19"/>
                                        <p:tgtEl>
                                          <p:spTgt spid="18"/>
                                        </p:tgtEl>
                                      </p:cBhvr>
                                    </p:animEffect>
                                    <p:anim calcmode="lin" valueType="num">
                                      <p:cBhvr>
                                        <p:cTn dur="1000" fill="hold" id="20"/>
                                        <p:tgtEl>
                                          <p:spTgt spid="18"/>
                                        </p:tgtEl>
                                        <p:attrNameLst>
                                          <p:attrName>ppt_x</p:attrName>
                                        </p:attrNameLst>
                                      </p:cBhvr>
                                      <p:tavLst>
                                        <p:tav tm="0">
                                          <p:val>
                                            <p:strVal val="#ppt_x"/>
                                          </p:val>
                                        </p:tav>
                                        <p:tav tm="100000">
                                          <p:val>
                                            <p:strVal val="#ppt_x"/>
                                          </p:val>
                                        </p:tav>
                                      </p:tavLst>
                                    </p:anim>
                                    <p:anim calcmode="lin" valueType="num">
                                      <p:cBhvr>
                                        <p:cTn dur="1000" fill="hold" id="21"/>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1"/>
      <p:bldP grpId="0" spid="18"/>
      <p:bldP grpId="0" spid="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圆角矩形 32"/>
          <p:cNvSpPr/>
          <p:nvPr/>
        </p:nvSpPr>
        <p:spPr>
          <a:xfrm>
            <a:off x="1303435" y="2997746"/>
            <a:ext cx="9721080" cy="3240360"/>
          </a:xfrm>
          <a:prstGeom prst="roundRect">
            <a:avLst>
              <a:gd fmla="val 0" name="adj"/>
            </a:avLst>
          </a:prstGeom>
          <a:solidFill>
            <a:sysClr lastClr="FFFFFF" val="window"/>
          </a:solidFill>
          <a:ln algn="ctr" cap="flat" cmpd="sng" w="12700">
            <a:solidFill>
              <a:srgbClr val="C00000"/>
            </a:solidFill>
            <a:prstDash val="solid"/>
          </a:ln>
          <a:effectLst/>
          <a:sp3d prstMaterial="metal">
            <a:bevelT h="57150" prst="angle" w="38100"/>
          </a:sp3d>
        </p:spPr>
        <p:txBody>
          <a:bodyPr anchor="ctr" bIns="45713" lIns="91426" rIns="91426" tIns="45713" wrap="square">
            <a:normAutofit/>
          </a:bodyPr>
          <a:lstStyle/>
          <a:p>
            <a:pPr defTabSz="914263" indent="457132"/>
            <a:endParaRPr altLang="en-US" b="1" kern="0" lang="zh-CN" sz="180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charset="-122" pitchFamily="34" typeface="微软雅黑"/>
              <a:ea charset="-122" pitchFamily="34" typeface="微软雅黑"/>
            </a:endParaRPr>
          </a:p>
        </p:txBody>
      </p:sp>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31" name="矩形 30"/>
          <p:cNvSpPr/>
          <p:nvPr/>
        </p:nvSpPr>
        <p:spPr>
          <a:xfrm>
            <a:off x="3233713" y="2299259"/>
            <a:ext cx="5885829" cy="355044"/>
          </a:xfrm>
          <a:prstGeom prst="rect">
            <a:avLst/>
          </a:prstGeom>
          <a:noFill/>
          <a:ln algn="ctr" cap="flat" cmpd="sng" w="12700">
            <a:noFill/>
            <a:prstDash val="solid"/>
            <a:miter lim="800000"/>
          </a:ln>
          <a:effectLst/>
        </p:spPr>
        <p:txBody>
          <a:bodyPr anchor="ctr" rtlCol="0"/>
          <a:lstStyle/>
          <a:p>
            <a:pPr algn="ctr"/>
            <a:r>
              <a:rPr altLang="en-US" b="1" lang="zh-CN" sz="2800">
                <a:solidFill>
                  <a:schemeClr val="accent1"/>
                </a:solidFill>
                <a:latin charset="2" panose="020b0503020204020204" pitchFamily="82" typeface="微软雅黑"/>
                <a:ea charset="2" panose="020b0503020204020204" pitchFamily="82" typeface="微软雅黑"/>
              </a:rPr>
              <a:t>始终坚持立足岗位、履职尽责</a:t>
            </a:r>
          </a:p>
        </p:txBody>
      </p:sp>
      <p:sp>
        <p:nvSpPr>
          <p:cNvPr id="18" name="矩形 17"/>
          <p:cNvSpPr/>
          <p:nvPr/>
        </p:nvSpPr>
        <p:spPr>
          <a:xfrm>
            <a:off x="5519142" y="4542825"/>
            <a:ext cx="5212263" cy="965686"/>
          </a:xfrm>
          <a:prstGeom prst="rect">
            <a:avLst/>
          </a:prstGeom>
          <a:noFill/>
          <a:ln algn="ctr" cap="flat" cmpd="sng" w="12700">
            <a:noFill/>
            <a:prstDash val="solid"/>
            <a:miter lim="800000"/>
          </a:ln>
          <a:effectLst/>
        </p:spPr>
        <p:txBody>
          <a:bodyPr anchor="ctr" rtlCol="0"/>
          <a:lstStyle/>
          <a:p>
            <a:pPr>
              <a:lnSpc>
                <a:spcPct val="150000"/>
              </a:lnSpc>
            </a:pPr>
            <a:r>
              <a:rPr altLang="en-US" lang="zh-CN" sz="1800">
                <a:solidFill>
                  <a:schemeClr val="accent1"/>
                </a:solidFill>
                <a:latin charset="2" panose="020b0503020204020204" pitchFamily="82" typeface="微软雅黑"/>
                <a:ea charset="2" panose="020b0503020204020204" pitchFamily="82" typeface="微软雅黑"/>
              </a:rPr>
              <a:t>扎实做好本地区本部门本单位重点工作与改革发展稳定各项工作，真正做到平常时候看得出来，关键时刻站得出来、危难关头豁得出来。要充分展示各级党组织和党员的力量，引导广大干部群众见贤思齐、干事创业，为全市经济社会持续健康发展和“十三五”良好开局作出应有的贡献。</a:t>
            </a:r>
          </a:p>
          <a:p>
            <a:pPr>
              <a:lnSpc>
                <a:spcPct val="150000"/>
              </a:lnSpc>
            </a:pPr>
            <a:br>
              <a:rPr altLang="en-US" lang="zh-CN" sz="1800">
                <a:solidFill>
                  <a:schemeClr val="accent1"/>
                </a:solidFill>
                <a:latin charset="2" panose="020b0503020204020204" pitchFamily="82" typeface="微软雅黑"/>
                <a:ea charset="2" panose="020b0503020204020204" pitchFamily="82" typeface="微软雅黑"/>
              </a:rPr>
            </a:br>
          </a:p>
        </p:txBody>
      </p:sp>
      <p:pic>
        <p:nvPicPr>
          <p:cNvPr descr="http://www.hbnews.net/epaper/hbrb/html/2012/11/09/01/images/0.jpg" id="8" name="Picture 2"/>
          <p:cNvPicPr>
            <a:picLocks noChangeArrowheads="1" noChangeAspect="1"/>
          </p:cNvPicPr>
          <p:nvPr/>
        </p:nvPicPr>
        <p:blipFill>
          <a:blip r:embed="rId3">
            <a:extLst>
              <a:ext uri="{28A0092B-C50C-407E-A947-70E740481C1C}">
                <a14:useLocalDpi val="0"/>
              </a:ext>
            </a:extLst>
          </a:blip>
          <a:stretch>
            <a:fillRect/>
          </a:stretch>
        </p:blipFill>
        <p:spPr bwMode="auto">
          <a:xfrm>
            <a:off x="1630710" y="3483924"/>
            <a:ext cx="3538726" cy="2171181"/>
          </a:xfrm>
          <a:prstGeom prst="rect">
            <a:avLst/>
          </a:prstGeom>
          <a:noFill/>
          <a:extLst>
            <a:ext uri="{909E8E84-426E-40DD-AFC4-6F175D3DCCD1}">
              <a14:hiddenFill>
                <a:solidFill>
                  <a:srgbClr val="FFFFFF"/>
                </a:solidFill>
              </a14:hiddenFill>
            </a:ext>
          </a:extLst>
        </p:spPr>
      </p:pic>
    </p:spTree>
    <p:extLst>
      <p:ext uri="{BB962C8B-B14F-4D97-AF65-F5344CB8AC3E}">
        <p14:creationId val="96442525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31"/>
                                        </p:tgtEl>
                                        <p:attrNameLst>
                                          <p:attrName>style.visibility</p:attrName>
                                        </p:attrNameLst>
                                      </p:cBhvr>
                                      <p:to>
                                        <p:strVal val="visible"/>
                                      </p:to>
                                    </p:set>
                                    <p:animEffect filter="barn(inVertical)"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33"/>
                                        </p:tgtEl>
                                        <p:attrNameLst>
                                          <p:attrName>style.visibility</p:attrName>
                                        </p:attrNameLst>
                                      </p:cBhvr>
                                      <p:to>
                                        <p:strVal val="visible"/>
                                      </p:to>
                                    </p:set>
                                    <p:animEffect filter="barn(inVertical)" transition="in">
                                      <p:cBhvr>
                                        <p:cTn dur="500" id="11"/>
                                        <p:tgtEl>
                                          <p:spTgt spid="33"/>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1000" id="15"/>
                                        <p:tgtEl>
                                          <p:spTgt spid="8"/>
                                        </p:tgtEl>
                                      </p:cBhvr>
                                    </p:animEffect>
                                    <p:anim calcmode="lin" valueType="num">
                                      <p:cBhvr>
                                        <p:cTn dur="1000" fill="hold" id="16"/>
                                        <p:tgtEl>
                                          <p:spTgt spid="8"/>
                                        </p:tgtEl>
                                        <p:attrNameLst>
                                          <p:attrName>ppt_x</p:attrName>
                                        </p:attrNameLst>
                                      </p:cBhvr>
                                      <p:tavLst>
                                        <p:tav tm="0">
                                          <p:val>
                                            <p:strVal val="#ppt_x"/>
                                          </p:val>
                                        </p:tav>
                                        <p:tav tm="100000">
                                          <p:val>
                                            <p:strVal val="#ppt_x"/>
                                          </p:val>
                                        </p:tav>
                                      </p:tavLst>
                                    </p:anim>
                                    <p:anim calcmode="lin" valueType="num">
                                      <p:cBhvr>
                                        <p:cTn dur="1000" fill="hold" id="17"/>
                                        <p:tgtEl>
                                          <p:spTgt spid="8"/>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7"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1000" id="21"/>
                                        <p:tgtEl>
                                          <p:spTgt spid="18"/>
                                        </p:tgtEl>
                                      </p:cBhvr>
                                    </p:animEffect>
                                    <p:anim calcmode="lin" valueType="num">
                                      <p:cBhvr>
                                        <p:cTn dur="1000" fill="hold" id="22"/>
                                        <p:tgtEl>
                                          <p:spTgt spid="18"/>
                                        </p:tgtEl>
                                        <p:attrNameLst>
                                          <p:attrName>ppt_x</p:attrName>
                                        </p:attrNameLst>
                                      </p:cBhvr>
                                      <p:tavLst>
                                        <p:tav tm="0">
                                          <p:val>
                                            <p:strVal val="#ppt_x"/>
                                          </p:val>
                                        </p:tav>
                                        <p:tav tm="100000">
                                          <p:val>
                                            <p:strVal val="#ppt_x"/>
                                          </p:val>
                                        </p:tav>
                                      </p:tavLst>
                                    </p:anim>
                                    <p:anim calcmode="lin" valueType="num">
                                      <p:cBhvr>
                                        <p:cTn dur="1000" fill="hold" id="23"/>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1"/>
      <p:bldP grpId="0" spid="1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1" y="4174434"/>
            <a:ext cx="12190414" cy="2685154"/>
            <a:chOff x="-1" y="4174434"/>
            <a:chExt cx="12190414" cy="2685154"/>
          </a:xfrm>
        </p:grpSpPr>
        <p:sp>
          <p:nvSpPr>
            <p:cNvPr id="17" name="矩形 16"/>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F:\桌面\党政机关\素材\长城\矢量长城\线稿长城61.png" id="18" name="Picture 2"/>
            <p:cNvPicPr>
              <a:picLocks noChangeArrowheads="1" noChangeAspect="1"/>
            </p:cNvPicPr>
            <p:nvPr/>
          </p:nvPicPr>
          <p:blipFill>
            <a:blip r:embed="rId3">
              <a:extLst>
                <a:ext uri="{28A0092B-C50C-407E-A947-70E740481C1C}">
                  <a14:useLocalDpi val="0"/>
                </a:ext>
              </a:extLst>
            </a:blip>
            <a:stretch>
              <a:fillRect/>
            </a:stretch>
          </p:blipFill>
          <p:spPr bwMode="auto">
            <a:xfrm>
              <a:off x="-1" y="4174434"/>
              <a:ext cx="12190414" cy="2543298"/>
            </a:xfrm>
            <a:prstGeom prst="rect">
              <a:avLst/>
            </a:prstGeom>
            <a:noFill/>
            <a:extLst>
              <a:ext uri="{909E8E84-426E-40DD-AFC4-6F175D3DCCD1}">
                <a14:hiddenFill>
                  <a:solidFill>
                    <a:srgbClr val="FFFFFF"/>
                  </a:solidFill>
                </a14:hiddenFill>
              </a:ext>
            </a:extLst>
          </p:spPr>
        </p:pic>
      </p:grpSp>
      <p:pic>
        <p:nvPicPr>
          <p:cNvPr descr="F:\桌面\党政机关\素材\党徽\Nipic_20180988_201509091138025270001.png" id="28" name="Picture 11"/>
          <p:cNvPicPr>
            <a:picLocks noChangeArrowheads="1" noChangeAspect="1"/>
          </p:cNvPicPr>
          <p:nvPr/>
        </p:nvPicPr>
        <p:blipFill>
          <a:blip r:embed="rId4">
            <a:extLst>
              <a:ext uri="{28A0092B-C50C-407E-A947-70E740481C1C}">
                <a14:useLocalDpi val="0"/>
              </a:ext>
            </a:extLst>
          </a:blip>
          <a:stretch>
            <a:fillRect/>
          </a:stretch>
        </p:blipFill>
        <p:spPr bwMode="auto">
          <a:xfrm>
            <a:off x="5713786" y="555668"/>
            <a:ext cx="909028" cy="744371"/>
          </a:xfrm>
          <a:prstGeom prst="rect">
            <a:avLst/>
          </a:prstGeom>
          <a:noFill/>
          <a:extLst>
            <a:ext uri="{909E8E84-426E-40DD-AFC4-6F175D3DCCD1}">
              <a14:hiddenFill>
                <a:solidFill>
                  <a:srgbClr val="FFFFFF"/>
                </a:solidFill>
              </a14:hiddenFill>
            </a:ext>
          </a:extLst>
        </p:spPr>
      </p:pic>
      <p:sp>
        <p:nvSpPr>
          <p:cNvPr id="31" name="Round Same Side Corner Rectangle 21"/>
          <p:cNvSpPr/>
          <p:nvPr/>
        </p:nvSpPr>
        <p:spPr>
          <a:xfrm flipH="1" rot="16200000">
            <a:off x="5087242" y="-1321792"/>
            <a:ext cx="2305049" cy="8351841"/>
          </a:xfrm>
          <a:prstGeom prst="round2SameRect">
            <a:avLst>
              <a:gd fmla="val 50000" name="adj1"/>
              <a:gd fmla="val 50000" name="adj2"/>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36" compatLnSpc="1" forceAA="0" fromWordArt="0" horzOverflow="overflow" lIns="121873" numCol="1" rIns="121873" rot="0" rtlCol="0" spcCol="0" spcFirstLastPara="0" tIns="60936" vert="horz" vertOverflow="overflow" wrap="square">
            <a:prstTxWarp prst="textNoShape">
              <a:avLst/>
            </a:prstTxWarp>
            <a:noAutofit/>
          </a:bodyPr>
          <a:lstStyle/>
          <a:p>
            <a:pPr algn="ctr"/>
            <a:endParaRPr lang="bg-BG"/>
          </a:p>
        </p:txBody>
      </p:sp>
      <p:sp>
        <p:nvSpPr>
          <p:cNvPr id="32" name="Round Same Side Corner Rectangle 7"/>
          <p:cNvSpPr/>
          <p:nvPr/>
        </p:nvSpPr>
        <p:spPr>
          <a:xfrm flipH="1" rot="16200000">
            <a:off x="5208081" y="-1180749"/>
            <a:ext cx="2068624" cy="8069756"/>
          </a:xfrm>
          <a:prstGeom prst="round2SameRect">
            <a:avLst>
              <a:gd fmla="val 50000" name="adj1"/>
              <a:gd fmla="val 50000" name="adj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36" lIns="121873" rIns="121873" tIns="60936"/>
          <a:lstStyle/>
          <a:p>
            <a:pPr algn="ctr" defTabSz="950609">
              <a:defRPr/>
            </a:pPr>
            <a:endParaRPr lang="bg-BG" sz="1900"/>
          </a:p>
        </p:txBody>
      </p:sp>
      <p:sp>
        <p:nvSpPr>
          <p:cNvPr id="33" name="标题 4"/>
          <p:cNvSpPr txBox="1"/>
          <p:nvPr/>
        </p:nvSpPr>
        <p:spPr>
          <a:xfrm>
            <a:off x="4218886" y="2337468"/>
            <a:ext cx="7204912" cy="1139274"/>
          </a:xfrm>
          <a:prstGeom prst="rect">
            <a:avLst/>
          </a:prstGeom>
        </p:spPr>
        <p:txBody>
          <a:bodyPr anchor="ctr" bIns="60936" lIns="121873" rIns="121873" rtlCol="0" tIns="60936"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1218753" fontAlgn="base">
              <a:lnSpc>
                <a:spcPct val="150000"/>
              </a:lnSpc>
              <a:spcAft>
                <a:spcPct val="0"/>
              </a:spcAft>
              <a:defRPr/>
            </a:pPr>
            <a:r>
              <a:rPr altLang="en-US" b="1" kern="300" lang="zh-CN" sz="3200">
                <a:gradFill>
                  <a:gsLst>
                    <a:gs pos="0">
                      <a:srgbClr val="FF0000"/>
                    </a:gs>
                    <a:gs pos="31000">
                      <a:srgbClr val="C00000"/>
                    </a:gs>
                    <a:gs pos="60000">
                      <a:srgbClr val="EA0102"/>
                    </a:gs>
                    <a:gs pos="100000">
                      <a:srgbClr val="FF0000"/>
                    </a:gs>
                  </a:gsLst>
                  <a:lin ang="16200000" scaled="0"/>
                </a:gradFill>
                <a:effectLst>
                  <a:reflection algn="bl" blurRad="6350" dir="5400000" endA="300" endPos="45500" rotWithShape="0" stA="55000" sy="-100000"/>
                </a:effectLst>
                <a:latin charset="-122" pitchFamily="34" typeface="微软雅黑"/>
                <a:ea charset="-122" pitchFamily="34" typeface="微软雅黑"/>
                <a:cs charset="-122" pitchFamily="2" typeface="明兰_UI_TC"/>
              </a:rPr>
              <a:t>总书记论如何做一个合格党员</a:t>
            </a:r>
          </a:p>
        </p:txBody>
      </p:sp>
      <p:sp>
        <p:nvSpPr>
          <p:cNvPr id="34" name="文本框 8"/>
          <p:cNvSpPr txBox="1"/>
          <p:nvPr/>
        </p:nvSpPr>
        <p:spPr>
          <a:xfrm>
            <a:off x="5405415" y="2064084"/>
            <a:ext cx="1906917" cy="365712"/>
          </a:xfrm>
          <a:prstGeom prst="rect">
            <a:avLst/>
          </a:prstGeom>
          <a:noFill/>
        </p:spPr>
        <p:txBody>
          <a:bodyPr bIns="60936" lIns="121873" rIns="121873" rtlCol="0" tIns="60936" wrap="square">
            <a:spAutoFit/>
          </a:bodyPr>
          <a:lstStyle/>
          <a:p>
            <a:pPr algn="ctr"/>
            <a:r>
              <a:rPr altLang="en-US" b="1" lang="zh-CN" smtClean="0" spc="800" sz="1600">
                <a:solidFill>
                  <a:schemeClr val="accent1"/>
                </a:solidFill>
                <a:latin charset="-122" pitchFamily="34" typeface="微软雅黑"/>
                <a:ea charset="-122" pitchFamily="34" typeface="微软雅黑"/>
              </a:rPr>
              <a:t>四讲四有</a:t>
            </a:r>
          </a:p>
        </p:txBody>
      </p:sp>
      <p:cxnSp>
        <p:nvCxnSpPr>
          <p:cNvPr id="35" name="直接连接符 34"/>
          <p:cNvCxnSpPr/>
          <p:nvPr/>
        </p:nvCxnSpPr>
        <p:spPr>
          <a:xfrm>
            <a:off x="3389454" y="2248791"/>
            <a:ext cx="1977112" cy="0"/>
          </a:xfrm>
          <a:prstGeom prst="line">
            <a:avLst/>
          </a:prstGeom>
          <a:ln w="6350">
            <a:solidFill>
              <a:schemeClr val="accent1"/>
            </a:solidFill>
            <a:prstDash val="dash"/>
            <a:tailEnd len="sm" type="none" w="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231" y="2248791"/>
            <a:ext cx="1977112" cy="0"/>
          </a:xfrm>
          <a:prstGeom prst="line">
            <a:avLst/>
          </a:prstGeom>
          <a:ln w="6350">
            <a:solidFill>
              <a:schemeClr val="accent1"/>
            </a:solidFill>
            <a:prstDash val="dash"/>
            <a:tailEnd len="sm" type="none" w="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144670" y="2391789"/>
            <a:ext cx="1294352" cy="103641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600">
                <a:solidFill>
                  <a:schemeClr val="bg1"/>
                </a:solidFill>
                <a:latin charset="-122" pitchFamily="34" typeface="微软雅黑"/>
                <a:ea charset="-122" pitchFamily="34" typeface="微软雅黑"/>
              </a:endParaRPr>
            </a:p>
          </p:txBody>
        </p:sp>
        <p:sp>
          <p:nvSpPr>
            <p:cNvPr id="39" name="标题 4"/>
            <p:cNvSpPr txBox="1"/>
            <p:nvPr/>
          </p:nvSpPr>
          <p:spPr>
            <a:xfrm>
              <a:off x="2502405" y="2108424"/>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spcBef>
                  <a:spcPct val="20000"/>
                </a:spcBef>
              </a:pPr>
              <a:r>
                <a:rPr altLang="zh-CN" lang="en-US">
                  <a:solidFill>
                    <a:schemeClr val="bg1"/>
                  </a:solidFill>
                  <a:latin charset="0" panose="020b0806030902050204" pitchFamily="34" typeface="Impact"/>
                  <a:ea charset="-122" pitchFamily="34" typeface="微软雅黑"/>
                  <a:cs typeface="+mn-cs"/>
                </a:rPr>
                <a:t>  03</a:t>
              </a:r>
            </a:p>
          </p:txBody>
        </p:sp>
      </p:grpSp>
      <p:pic>
        <p:nvPicPr>
          <p:cNvPr descr="红鸟" id="42" name="Picture 72"/>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15000"/>
                    </a14:imgEffect>
                  </a14:imgLayer>
                </a14:imgProps>
              </a:ext>
              <a:ext uri="{28A0092B-C50C-407E-A947-70E740481C1C}">
                <a14:useLocalDpi val="0"/>
              </a:ext>
            </a:extLst>
          </a:blip>
          <a:srcRect r="83168" t="58022"/>
          <a:stretch>
            <a:fillRect/>
          </a:stretch>
        </p:blipFill>
        <p:spPr bwMode="auto">
          <a:xfrm>
            <a:off x="8717899" y="4618771"/>
            <a:ext cx="1111617" cy="70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红鸟" id="43" name="Picture 73"/>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bright="-15000"/>
                    </a14:imgEffect>
                  </a14:imgLayer>
                </a14:imgProps>
              </a:ext>
              <a:ext uri="{28A0092B-C50C-407E-A947-70E740481C1C}">
                <a14:useLocalDpi val="0"/>
              </a:ext>
            </a:extLst>
          </a:blip>
          <a:srcRect b="-8168" l="53873"/>
          <a:stretch>
            <a:fillRect/>
          </a:stretch>
        </p:blipFill>
        <p:spPr bwMode="auto">
          <a:xfrm>
            <a:off x="9584359" y="4324786"/>
            <a:ext cx="1046738" cy="628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33262666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3"/>
                                        </p:tgtEl>
                                        <p:attrNameLst>
                                          <p:attrName>style.visibility</p:attrName>
                                        </p:attrNameLst>
                                      </p:cBhvr>
                                      <p:to>
                                        <p:strVal val="visible"/>
                                      </p:to>
                                    </p:set>
                                    <p:animEffect filter="fade" transition="in">
                                      <p:cBhvr>
                                        <p:cTn dur="1000" id="13"/>
                                        <p:tgtEl>
                                          <p:spTgt spid="43"/>
                                        </p:tgtEl>
                                      </p:cBhvr>
                                    </p:animEffect>
                                    <p:anim calcmode="lin" valueType="num">
                                      <p:cBhvr>
                                        <p:cTn dur="1000" fill="hold" id="14"/>
                                        <p:tgtEl>
                                          <p:spTgt spid="43"/>
                                        </p:tgtEl>
                                        <p:attrNameLst>
                                          <p:attrName>ppt_x</p:attrName>
                                        </p:attrNameLst>
                                      </p:cBhvr>
                                      <p:tavLst>
                                        <p:tav tm="0">
                                          <p:val>
                                            <p:strVal val="#ppt_x"/>
                                          </p:val>
                                        </p:tav>
                                        <p:tav tm="100000">
                                          <p:val>
                                            <p:strVal val="#ppt_x"/>
                                          </p:val>
                                        </p:tav>
                                      </p:tavLst>
                                    </p:anim>
                                    <p:anim calcmode="lin" valueType="num">
                                      <p:cBhvr>
                                        <p:cTn dur="1000" fill="hold" id="15"/>
                                        <p:tgtEl>
                                          <p:spTgt spid="43"/>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150"/>
                                  </p:stCondLst>
                                  <p:childTnLst>
                                    <p:set>
                                      <p:cBhvr>
                                        <p:cTn dur="1" fill="hold" id="17">
                                          <p:stCondLst>
                                            <p:cond delay="0"/>
                                          </p:stCondLst>
                                        </p:cTn>
                                        <p:tgtEl>
                                          <p:spTgt spid="42"/>
                                        </p:tgtEl>
                                        <p:attrNameLst>
                                          <p:attrName>style.visibility</p:attrName>
                                        </p:attrNameLst>
                                      </p:cBhvr>
                                      <p:to>
                                        <p:strVal val="visible"/>
                                      </p:to>
                                    </p:set>
                                    <p:animEffect filter="fade" transition="in">
                                      <p:cBhvr>
                                        <p:cTn dur="1000" id="18"/>
                                        <p:tgtEl>
                                          <p:spTgt spid="42"/>
                                        </p:tgtEl>
                                      </p:cBhvr>
                                    </p:animEffect>
                                    <p:anim calcmode="lin" valueType="num">
                                      <p:cBhvr>
                                        <p:cTn dur="1000" fill="hold" id="19"/>
                                        <p:tgtEl>
                                          <p:spTgt spid="42"/>
                                        </p:tgtEl>
                                        <p:attrNameLst>
                                          <p:attrName>ppt_x</p:attrName>
                                        </p:attrNameLst>
                                      </p:cBhvr>
                                      <p:tavLst>
                                        <p:tav tm="0">
                                          <p:val>
                                            <p:strVal val="#ppt_x"/>
                                          </p:val>
                                        </p:tav>
                                        <p:tav tm="100000">
                                          <p:val>
                                            <p:strVal val="#ppt_x"/>
                                          </p:val>
                                        </p:tav>
                                      </p:tavLst>
                                    </p:anim>
                                    <p:anim calcmode="lin" valueType="num">
                                      <p:cBhvr>
                                        <p:cTn dur="1000" fill="hold" id="20"/>
                                        <p:tgtEl>
                                          <p:spTgt spid="4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150"/>
                            </p:stCondLst>
                            <p:childTnLst>
                              <p:par>
                                <p:cTn fill="hold" id="22" nodeType="afterEffect" presetClass="entr" presetID="53" presetSubtype="0">
                                  <p:stCondLst>
                                    <p:cond delay="0"/>
                                  </p:stCondLst>
                                  <p:childTnLst>
                                    <p:set>
                                      <p:cBhvr>
                                        <p:cTn dur="1" fill="hold" id="23">
                                          <p:stCondLst>
                                            <p:cond delay="0"/>
                                          </p:stCondLst>
                                        </p:cTn>
                                        <p:tgtEl>
                                          <p:spTgt spid="28"/>
                                        </p:tgtEl>
                                        <p:attrNameLst>
                                          <p:attrName>style.visibility</p:attrName>
                                        </p:attrNameLst>
                                      </p:cBhvr>
                                      <p:to>
                                        <p:strVal val="visible"/>
                                      </p:to>
                                    </p:set>
                                    <p:anim calcmode="lin" valueType="num">
                                      <p:cBhvr>
                                        <p:cTn dur="800" fill="hold" id="24"/>
                                        <p:tgtEl>
                                          <p:spTgt spid="28"/>
                                        </p:tgtEl>
                                        <p:attrNameLst>
                                          <p:attrName>ppt_w</p:attrName>
                                        </p:attrNameLst>
                                      </p:cBhvr>
                                      <p:tavLst>
                                        <p:tav tm="0">
                                          <p:val>
                                            <p:fltVal val="0"/>
                                          </p:val>
                                        </p:tav>
                                        <p:tav tm="100000">
                                          <p:val>
                                            <p:strVal val="#ppt_w"/>
                                          </p:val>
                                        </p:tav>
                                      </p:tavLst>
                                    </p:anim>
                                    <p:anim calcmode="lin" valueType="num">
                                      <p:cBhvr>
                                        <p:cTn dur="800" fill="hold" id="25"/>
                                        <p:tgtEl>
                                          <p:spTgt spid="28"/>
                                        </p:tgtEl>
                                        <p:attrNameLst>
                                          <p:attrName>ppt_h</p:attrName>
                                        </p:attrNameLst>
                                      </p:cBhvr>
                                      <p:tavLst>
                                        <p:tav tm="0">
                                          <p:val>
                                            <p:fltVal val="0"/>
                                          </p:val>
                                        </p:tav>
                                        <p:tav tm="100000">
                                          <p:val>
                                            <p:strVal val="#ppt_h"/>
                                          </p:val>
                                        </p:tav>
                                      </p:tavLst>
                                    </p:anim>
                                    <p:animEffect filter="fade" transition="in">
                                      <p:cBhvr>
                                        <p:cTn dur="800" id="26"/>
                                        <p:tgtEl>
                                          <p:spTgt spid="28"/>
                                        </p:tgtEl>
                                      </p:cBhvr>
                                    </p:animEffect>
                                  </p:childTnLst>
                                </p:cTn>
                              </p:par>
                            </p:childTnLst>
                          </p:cTn>
                        </p:par>
                        <p:par>
                          <p:cTn fill="hold" id="27" nodeType="afterGroup">
                            <p:stCondLst>
                              <p:cond delay="2950"/>
                            </p:stCondLst>
                            <p:childTnLst>
                              <p:par>
                                <p:cTn fill="hold" id="28" nodeType="afterEffect" presetClass="entr" presetID="53" presetSubtype="0">
                                  <p:stCondLst>
                                    <p:cond delay="0"/>
                                  </p:stCondLst>
                                  <p:childTnLst>
                                    <p:set>
                                      <p:cBhvr>
                                        <p:cTn dur="1" fill="hold" id="29">
                                          <p:stCondLst>
                                            <p:cond delay="0"/>
                                          </p:stCondLst>
                                        </p:cTn>
                                        <p:tgtEl>
                                          <p:spTgt spid="32"/>
                                        </p:tgtEl>
                                        <p:attrNameLst>
                                          <p:attrName>style.visibility</p:attrName>
                                        </p:attrNameLst>
                                      </p:cBhvr>
                                      <p:to>
                                        <p:strVal val="visible"/>
                                      </p:to>
                                    </p:set>
                                    <p:anim calcmode="lin" valueType="num">
                                      <p:cBhvr>
                                        <p:cTn dur="900" fill="hold" id="30"/>
                                        <p:tgtEl>
                                          <p:spTgt spid="32"/>
                                        </p:tgtEl>
                                        <p:attrNameLst>
                                          <p:attrName>ppt_w</p:attrName>
                                        </p:attrNameLst>
                                      </p:cBhvr>
                                      <p:tavLst>
                                        <p:tav tm="0">
                                          <p:val>
                                            <p:fltVal val="0"/>
                                          </p:val>
                                        </p:tav>
                                        <p:tav tm="100000">
                                          <p:val>
                                            <p:strVal val="#ppt_w"/>
                                          </p:val>
                                        </p:tav>
                                      </p:tavLst>
                                    </p:anim>
                                    <p:anim calcmode="lin" valueType="num">
                                      <p:cBhvr>
                                        <p:cTn dur="900" fill="hold" id="31"/>
                                        <p:tgtEl>
                                          <p:spTgt spid="32"/>
                                        </p:tgtEl>
                                        <p:attrNameLst>
                                          <p:attrName>ppt_h</p:attrName>
                                        </p:attrNameLst>
                                      </p:cBhvr>
                                      <p:tavLst>
                                        <p:tav tm="0">
                                          <p:val>
                                            <p:fltVal val="0"/>
                                          </p:val>
                                        </p:tav>
                                        <p:tav tm="100000">
                                          <p:val>
                                            <p:strVal val="#ppt_h"/>
                                          </p:val>
                                        </p:tav>
                                      </p:tavLst>
                                    </p:anim>
                                    <p:animEffect filter="fade" transition="in">
                                      <p:cBhvr>
                                        <p:cTn dur="900" id="32"/>
                                        <p:tgtEl>
                                          <p:spTgt spid="32"/>
                                        </p:tgtEl>
                                      </p:cBhvr>
                                    </p:animEffect>
                                  </p:childTnLst>
                                </p:cTn>
                              </p:par>
                              <p:par>
                                <p:cTn fill="hold" id="33" nodeType="withEffect" presetClass="entr" presetID="53" presetSubtype="0">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p:cTn dur="900" fill="hold" id="35"/>
                                        <p:tgtEl>
                                          <p:spTgt spid="31"/>
                                        </p:tgtEl>
                                        <p:attrNameLst>
                                          <p:attrName>ppt_w</p:attrName>
                                        </p:attrNameLst>
                                      </p:cBhvr>
                                      <p:tavLst>
                                        <p:tav tm="0">
                                          <p:val>
                                            <p:fltVal val="0"/>
                                          </p:val>
                                        </p:tav>
                                        <p:tav tm="100000">
                                          <p:val>
                                            <p:strVal val="#ppt_w"/>
                                          </p:val>
                                        </p:tav>
                                      </p:tavLst>
                                    </p:anim>
                                    <p:anim calcmode="lin" valueType="num">
                                      <p:cBhvr>
                                        <p:cTn dur="900" fill="hold" id="36"/>
                                        <p:tgtEl>
                                          <p:spTgt spid="31"/>
                                        </p:tgtEl>
                                        <p:attrNameLst>
                                          <p:attrName>ppt_h</p:attrName>
                                        </p:attrNameLst>
                                      </p:cBhvr>
                                      <p:tavLst>
                                        <p:tav tm="0">
                                          <p:val>
                                            <p:fltVal val="0"/>
                                          </p:val>
                                        </p:tav>
                                        <p:tav tm="100000">
                                          <p:val>
                                            <p:strVal val="#ppt_h"/>
                                          </p:val>
                                        </p:tav>
                                      </p:tavLst>
                                    </p:anim>
                                    <p:animEffect filter="fade" transition="in">
                                      <p:cBhvr>
                                        <p:cTn dur="900" id="37"/>
                                        <p:tgtEl>
                                          <p:spTgt spid="31"/>
                                        </p:tgtEl>
                                      </p:cBhvr>
                                    </p:animEffect>
                                  </p:childTnLst>
                                </p:cTn>
                              </p:par>
                            </p:childTnLst>
                          </p:cTn>
                        </p:par>
                        <p:par>
                          <p:cTn fill="hold" id="38" nodeType="afterGroup">
                            <p:stCondLst>
                              <p:cond delay="3850"/>
                            </p:stCondLst>
                            <p:childTnLst>
                              <p:par>
                                <p:cTn fill="hold" id="39" nodeType="afterEffect" presetClass="entr" presetID="22" presetSubtype="8">
                                  <p:stCondLst>
                                    <p:cond delay="0"/>
                                  </p:stCondLst>
                                  <p:childTnLst>
                                    <p:set>
                                      <p:cBhvr>
                                        <p:cTn dur="1" fill="hold" id="40">
                                          <p:stCondLst>
                                            <p:cond delay="0"/>
                                          </p:stCondLst>
                                        </p:cTn>
                                        <p:tgtEl>
                                          <p:spTgt spid="35"/>
                                        </p:tgtEl>
                                        <p:attrNameLst>
                                          <p:attrName>style.visibility</p:attrName>
                                        </p:attrNameLst>
                                      </p:cBhvr>
                                      <p:to>
                                        <p:strVal val="visible"/>
                                      </p:to>
                                    </p:set>
                                    <p:animEffect filter="wipe(left)" transition="in">
                                      <p:cBhvr>
                                        <p:cTn dur="500" id="41"/>
                                        <p:tgtEl>
                                          <p:spTgt spid="35"/>
                                        </p:tgtEl>
                                      </p:cBhvr>
                                    </p:animEffect>
                                  </p:childTnLst>
                                </p:cTn>
                              </p:par>
                            </p:childTnLst>
                          </p:cTn>
                        </p:par>
                        <p:par>
                          <p:cTn fill="hold" id="42" nodeType="afterGroup">
                            <p:stCondLst>
                              <p:cond delay="4350"/>
                            </p:stCondLst>
                            <p:childTnLst>
                              <p:par>
                                <p:cTn fill="hold" grpId="0" id="43" nodeType="afterEffect" presetClass="entr" presetID="22" presetSubtype="8">
                                  <p:stCondLst>
                                    <p:cond delay="0"/>
                                  </p:stCondLst>
                                  <p:childTnLst>
                                    <p:set>
                                      <p:cBhvr>
                                        <p:cTn dur="1" fill="hold" id="44">
                                          <p:stCondLst>
                                            <p:cond delay="0"/>
                                          </p:stCondLst>
                                        </p:cTn>
                                        <p:tgtEl>
                                          <p:spTgt spid="34"/>
                                        </p:tgtEl>
                                        <p:attrNameLst>
                                          <p:attrName>style.visibility</p:attrName>
                                        </p:attrNameLst>
                                      </p:cBhvr>
                                      <p:to>
                                        <p:strVal val="visible"/>
                                      </p:to>
                                    </p:set>
                                    <p:animEffect filter="wipe(left)" transition="in">
                                      <p:cBhvr>
                                        <p:cTn dur="1550" id="45"/>
                                        <p:tgtEl>
                                          <p:spTgt spid="34"/>
                                        </p:tgtEl>
                                      </p:cBhvr>
                                    </p:animEffect>
                                  </p:childTnLst>
                                </p:cTn>
                              </p:par>
                            </p:childTnLst>
                          </p:cTn>
                        </p:par>
                        <p:par>
                          <p:cTn fill="hold" id="46" nodeType="afterGroup">
                            <p:stCondLst>
                              <p:cond delay="5900"/>
                            </p:stCondLst>
                            <p:childTnLst>
                              <p:par>
                                <p:cTn fill="hold" id="47" nodeType="afterEffect" presetClass="entr" presetID="22" presetSubtype="8">
                                  <p:stCondLst>
                                    <p:cond delay="0"/>
                                  </p:stCondLst>
                                  <p:childTnLst>
                                    <p:set>
                                      <p:cBhvr>
                                        <p:cTn dur="1" fill="hold" id="48">
                                          <p:stCondLst>
                                            <p:cond delay="0"/>
                                          </p:stCondLst>
                                        </p:cTn>
                                        <p:tgtEl>
                                          <p:spTgt spid="36"/>
                                        </p:tgtEl>
                                        <p:attrNameLst>
                                          <p:attrName>style.visibility</p:attrName>
                                        </p:attrNameLst>
                                      </p:cBhvr>
                                      <p:to>
                                        <p:strVal val="visible"/>
                                      </p:to>
                                    </p:set>
                                    <p:animEffect filter="wipe(left)" transition="in">
                                      <p:cBhvr>
                                        <p:cTn dur="500" id="49"/>
                                        <p:tgtEl>
                                          <p:spTgt spid="36"/>
                                        </p:tgtEl>
                                      </p:cBhvr>
                                    </p:animEffect>
                                  </p:childTnLst>
                                </p:cTn>
                              </p:par>
                            </p:childTnLst>
                          </p:cTn>
                        </p:par>
                        <p:par>
                          <p:cTn fill="hold" id="50" nodeType="afterGroup">
                            <p:stCondLst>
                              <p:cond delay="6400"/>
                            </p:stCondLst>
                            <p:childTnLst>
                              <p:par>
                                <p:cTn fill="hold" id="51" nodeType="afterEffect" presetClass="entr" presetID="2" presetSubtype="4">
                                  <p:stCondLst>
                                    <p:cond delay="0"/>
                                  </p:stCondLst>
                                  <p:childTnLst>
                                    <p:set>
                                      <p:cBhvr>
                                        <p:cTn dur="1" fill="hold" id="52">
                                          <p:stCondLst>
                                            <p:cond delay="0"/>
                                          </p:stCondLst>
                                        </p:cTn>
                                        <p:tgtEl>
                                          <p:spTgt spid="37"/>
                                        </p:tgtEl>
                                        <p:attrNameLst>
                                          <p:attrName>style.visibility</p:attrName>
                                        </p:attrNameLst>
                                      </p:cBhvr>
                                      <p:to>
                                        <p:strVal val="visible"/>
                                      </p:to>
                                    </p:set>
                                    <p:anim calcmode="lin" valueType="num">
                                      <p:cBhvr additive="base">
                                        <p:cTn dur="500" fill="hold" id="53"/>
                                        <p:tgtEl>
                                          <p:spTgt spid="37"/>
                                        </p:tgtEl>
                                        <p:attrNameLst>
                                          <p:attrName>ppt_x</p:attrName>
                                        </p:attrNameLst>
                                      </p:cBhvr>
                                      <p:tavLst>
                                        <p:tav tm="0">
                                          <p:val>
                                            <p:strVal val="#ppt_x"/>
                                          </p:val>
                                        </p:tav>
                                        <p:tav tm="100000">
                                          <p:val>
                                            <p:strVal val="#ppt_x"/>
                                          </p:val>
                                        </p:tav>
                                      </p:tavLst>
                                    </p:anim>
                                    <p:anim calcmode="lin" valueType="num">
                                      <p:cBhvr additive="base">
                                        <p:cTn dur="500" fill="hold" id="54"/>
                                        <p:tgtEl>
                                          <p:spTgt spid="37"/>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6900"/>
                            </p:stCondLst>
                            <p:childTnLst>
                              <p:par>
                                <p:cTn fill="hold" grpId="0" id="56" nodeType="afterEffect" presetClass="entr" presetID="42" presetSubtype="0">
                                  <p:stCondLst>
                                    <p:cond delay="0"/>
                                  </p:stCondLst>
                                  <p:childTnLst>
                                    <p:set>
                                      <p:cBhvr>
                                        <p:cTn dur="1" fill="hold" id="57">
                                          <p:stCondLst>
                                            <p:cond delay="0"/>
                                          </p:stCondLst>
                                        </p:cTn>
                                        <p:tgtEl>
                                          <p:spTgt spid="33"/>
                                        </p:tgtEl>
                                        <p:attrNameLst>
                                          <p:attrName>style.visibility</p:attrName>
                                        </p:attrNameLst>
                                      </p:cBhvr>
                                      <p:to>
                                        <p:strVal val="visible"/>
                                      </p:to>
                                    </p:set>
                                    <p:animEffect filter="fade" transition="in">
                                      <p:cBhvr>
                                        <p:cTn dur="1000" id="58"/>
                                        <p:tgtEl>
                                          <p:spTgt spid="33"/>
                                        </p:tgtEl>
                                      </p:cBhvr>
                                    </p:animEffect>
                                    <p:anim calcmode="lin" valueType="num">
                                      <p:cBhvr>
                                        <p:cTn dur="1000" fill="hold" id="59"/>
                                        <p:tgtEl>
                                          <p:spTgt spid="33"/>
                                        </p:tgtEl>
                                        <p:attrNameLst>
                                          <p:attrName>ppt_x</p:attrName>
                                        </p:attrNameLst>
                                      </p:cBhvr>
                                      <p:tavLst>
                                        <p:tav tm="0">
                                          <p:val>
                                            <p:strVal val="#ppt_x"/>
                                          </p:val>
                                        </p:tav>
                                        <p:tav tm="100000">
                                          <p:val>
                                            <p:strVal val="#ppt_x"/>
                                          </p:val>
                                        </p:tav>
                                      </p:tavLst>
                                    </p:anim>
                                    <p:anim calcmode="lin" valueType="num">
                                      <p:cBhvr>
                                        <p:cTn dur="1000" fill="hold" id="60"/>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6" name="圆角矩形 85"/>
          <p:cNvSpPr/>
          <p:nvPr/>
        </p:nvSpPr>
        <p:spPr>
          <a:xfrm>
            <a:off x="1303434" y="2997746"/>
            <a:ext cx="10552411" cy="3600400"/>
          </a:xfrm>
          <a:prstGeom prst="roundRect">
            <a:avLst>
              <a:gd fmla="val 0" name="adj"/>
            </a:avLst>
          </a:prstGeom>
          <a:solidFill>
            <a:sysClr lastClr="FFFFFF" val="window"/>
          </a:solidFill>
          <a:ln algn="ctr" cap="flat" cmpd="sng" w="12700">
            <a:solidFill>
              <a:srgbClr val="C00000"/>
            </a:solidFill>
            <a:prstDash val="solid"/>
          </a:ln>
          <a:effectLst/>
          <a:sp3d prstMaterial="metal">
            <a:bevelT h="57150" prst="angle" w="38100"/>
          </a:sp3d>
        </p:spPr>
        <p:txBody>
          <a:bodyPr anchor="ctr" bIns="45713" lIns="91426" rIns="91426" tIns="45713" wrap="square">
            <a:normAutofit/>
          </a:bodyPr>
          <a:lstStyle/>
          <a:p>
            <a:pPr defTabSz="914263" indent="457132"/>
            <a:endParaRPr altLang="en-US" b="1" kern="0" lang="zh-CN" sz="180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charset="-122" pitchFamily="34" typeface="微软雅黑"/>
              <a:ea charset="-122" pitchFamily="34" typeface="微软雅黑"/>
            </a:endParaRPr>
          </a:p>
        </p:txBody>
      </p:sp>
      <p:sp>
        <p:nvSpPr>
          <p:cNvPr id="87" name="矩形 86"/>
          <p:cNvSpPr/>
          <p:nvPr/>
        </p:nvSpPr>
        <p:spPr>
          <a:xfrm>
            <a:off x="4451524" y="2334289"/>
            <a:ext cx="5885829" cy="355044"/>
          </a:xfrm>
          <a:prstGeom prst="rect">
            <a:avLst/>
          </a:prstGeom>
          <a:noFill/>
          <a:ln algn="ctr" cap="flat" cmpd="sng" w="12700">
            <a:noFill/>
            <a:prstDash val="solid"/>
            <a:miter lim="800000"/>
          </a:ln>
          <a:effectLst/>
        </p:spPr>
        <p:txBody>
          <a:bodyPr anchor="ctr" rtlCol="0"/>
          <a:lstStyle/>
          <a:p>
            <a:pPr algn="ctr"/>
            <a:r>
              <a:rPr altLang="en-US" b="1" lang="zh-CN" sz="2800">
                <a:solidFill>
                  <a:schemeClr val="accent1"/>
                </a:solidFill>
                <a:latin charset="2" panose="020b0503020204020204" pitchFamily="82" typeface="微软雅黑"/>
                <a:ea charset="2" panose="020b0503020204020204" pitchFamily="82" typeface="微软雅黑"/>
              </a:rPr>
              <a:t>总书记对一个合格党员的要求</a:t>
            </a:r>
          </a:p>
        </p:txBody>
      </p:sp>
      <p:sp>
        <p:nvSpPr>
          <p:cNvPr id="88" name="矩形 87"/>
          <p:cNvSpPr/>
          <p:nvPr/>
        </p:nvSpPr>
        <p:spPr>
          <a:xfrm>
            <a:off x="4344350" y="3099896"/>
            <a:ext cx="6863424" cy="1646669"/>
          </a:xfrm>
          <a:prstGeom prst="rect">
            <a:avLst/>
          </a:prstGeom>
          <a:noFill/>
          <a:ln algn="ctr" cap="flat" cmpd="sng" w="12700">
            <a:noFill/>
            <a:prstDash val="solid"/>
            <a:miter lim="800000"/>
          </a:ln>
          <a:effectLst/>
        </p:spPr>
        <p:txBody>
          <a:bodyPr anchor="ctr" rtlCol="0"/>
          <a:lstStyle/>
          <a:p>
            <a:pPr>
              <a:lnSpc>
                <a:spcPct val="150000"/>
              </a:lnSpc>
            </a:pPr>
            <a:r>
              <a:rPr altLang="en-US" lang="zh-CN" sz="1400">
                <a:solidFill>
                  <a:schemeClr val="accent1"/>
                </a:solidFill>
                <a:latin charset="2" panose="020b0503020204020204" pitchFamily="82" typeface="微软雅黑"/>
                <a:ea charset="2" panose="020b0503020204020204" pitchFamily="82" typeface="微软雅黑"/>
              </a:rPr>
              <a:t>十八大以来，习近平总书记在多次考察、讲话中，从树立党章意识、坚定理想信念等层面阐述了共产党员如何加强党性，始终心系党、心系人民、心系国家，体现先进性和纯洁性。 让我们从总书记的这些论述中来探究如何坚持以知促行，做一名合格的中共党员。</a:t>
            </a:r>
          </a:p>
        </p:txBody>
      </p:sp>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60" name="矩形 59"/>
          <p:cNvSpPr/>
          <p:nvPr/>
        </p:nvSpPr>
        <p:spPr>
          <a:xfrm>
            <a:off x="8208911" y="5872003"/>
            <a:ext cx="2998863" cy="398962"/>
          </a:xfrm>
          <a:prstGeom prst="rect">
            <a:avLst/>
          </a:prstGeom>
          <a:noFill/>
          <a:ln w="12700">
            <a:solidFill>
              <a:srgbClr val="C00000"/>
            </a:solidFill>
          </a:ln>
          <a:effectLst/>
        </p:spPr>
        <p:txBody>
          <a:bodyPr anchor="ctr" wrap="square">
            <a:noAutofit/>
          </a:bodyPr>
          <a:lstStyle/>
          <a:p>
            <a:pPr marL="719982"/>
            <a:r>
              <a:rPr altLang="en-US" b="1" lang="zh-CN" sz="1400">
                <a:solidFill>
                  <a:srgbClr val="C00000"/>
                </a:solidFill>
                <a:latin charset="2" panose="020b0503020204020204" pitchFamily="82" typeface="微软雅黑"/>
                <a:ea charset="2" panose="020b0503020204020204" pitchFamily="82" typeface="微软雅黑"/>
              </a:rPr>
              <a:t>向榜样学习、向群众学习</a:t>
            </a:r>
          </a:p>
        </p:txBody>
      </p:sp>
      <p:sp>
        <p:nvSpPr>
          <p:cNvPr id="61" name="矩形 60"/>
          <p:cNvSpPr/>
          <p:nvPr/>
        </p:nvSpPr>
        <p:spPr>
          <a:xfrm>
            <a:off x="4392487" y="5282112"/>
            <a:ext cx="2998863" cy="398962"/>
          </a:xfrm>
          <a:prstGeom prst="rect">
            <a:avLst/>
          </a:prstGeom>
          <a:noFill/>
          <a:ln w="12700">
            <a:solidFill>
              <a:srgbClr val="C00000"/>
            </a:solidFill>
          </a:ln>
          <a:effectLst/>
        </p:spPr>
        <p:txBody>
          <a:bodyPr anchor="ctr" wrap="square">
            <a:noAutofit/>
          </a:bodyPr>
          <a:lstStyle/>
          <a:p>
            <a:pPr algn="ctr" marL="479988"/>
            <a:r>
              <a:rPr altLang="en-US" b="1" lang="zh-CN" sz="1600">
                <a:solidFill>
                  <a:srgbClr val="C00000"/>
                </a:solidFill>
                <a:latin charset="2" panose="020b0503020204020204" pitchFamily="82" typeface="微软雅黑"/>
                <a:ea charset="2" panose="020b0503020204020204" pitchFamily="82" typeface="微软雅黑"/>
              </a:rPr>
              <a:t>遵守党章、加强党性</a:t>
            </a:r>
          </a:p>
        </p:txBody>
      </p:sp>
      <p:sp>
        <p:nvSpPr>
          <p:cNvPr id="62" name="矩形 61"/>
          <p:cNvSpPr/>
          <p:nvPr/>
        </p:nvSpPr>
        <p:spPr>
          <a:xfrm>
            <a:off x="4392487" y="5909714"/>
            <a:ext cx="2998863" cy="398962"/>
          </a:xfrm>
          <a:prstGeom prst="rect">
            <a:avLst/>
          </a:prstGeom>
          <a:noFill/>
          <a:ln w="12700">
            <a:solidFill>
              <a:srgbClr val="C00000"/>
            </a:solidFill>
          </a:ln>
          <a:effectLst/>
        </p:spPr>
        <p:txBody>
          <a:bodyPr anchor="ctr" wrap="square">
            <a:noAutofit/>
          </a:bodyPr>
          <a:lstStyle/>
          <a:p>
            <a:pPr algn="ctr" marL="479988"/>
            <a:r>
              <a:rPr altLang="en-US" b="1" lang="zh-CN" sz="1600">
                <a:solidFill>
                  <a:srgbClr val="C00000"/>
                </a:solidFill>
                <a:latin charset="2" panose="020b0503020204020204" pitchFamily="82" typeface="微软雅黑"/>
                <a:ea charset="2" panose="020b0503020204020204" pitchFamily="82" typeface="微软雅黑"/>
              </a:rPr>
              <a:t>坚定信念、加强学习</a:t>
            </a:r>
          </a:p>
        </p:txBody>
      </p:sp>
      <p:sp>
        <p:nvSpPr>
          <p:cNvPr id="63" name="矩形 62"/>
          <p:cNvSpPr/>
          <p:nvPr/>
        </p:nvSpPr>
        <p:spPr>
          <a:xfrm>
            <a:off x="8208911" y="5244399"/>
            <a:ext cx="2998863" cy="398962"/>
          </a:xfrm>
          <a:prstGeom prst="rect">
            <a:avLst/>
          </a:prstGeom>
          <a:noFill/>
          <a:ln w="12700">
            <a:solidFill>
              <a:srgbClr val="C00000"/>
            </a:solidFill>
          </a:ln>
          <a:effectLst/>
        </p:spPr>
        <p:txBody>
          <a:bodyPr anchor="ctr" wrap="square">
            <a:noAutofit/>
          </a:bodyPr>
          <a:lstStyle/>
          <a:p>
            <a:pPr algn="ctr" marL="479988"/>
            <a:r>
              <a:rPr altLang="en-US" b="1" lang="zh-CN" sz="1600">
                <a:solidFill>
                  <a:srgbClr val="C00000"/>
                </a:solidFill>
                <a:latin charset="2" panose="020b0503020204020204" pitchFamily="82" typeface="微软雅黑"/>
                <a:ea charset="2" panose="020b0503020204020204" pitchFamily="82" typeface="微软雅黑"/>
              </a:rPr>
              <a:t>遵纪守法、廉洁正派</a:t>
            </a:r>
          </a:p>
        </p:txBody>
      </p:sp>
      <p:sp>
        <p:nvSpPr>
          <p:cNvPr id="64" name="TextBox 11"/>
          <p:cNvSpPr txBox="1"/>
          <p:nvPr/>
        </p:nvSpPr>
        <p:spPr>
          <a:xfrm>
            <a:off x="4541109" y="5195698"/>
            <a:ext cx="435148" cy="530101"/>
          </a:xfrm>
          <a:prstGeom prst="roundRect">
            <a:avLst>
              <a:gd fmla="val 0" name="adj"/>
            </a:avLst>
          </a:prstGeom>
          <a:solidFill>
            <a:srgbClr val="C00000"/>
          </a:solidFill>
          <a:ln>
            <a:noFill/>
          </a:ln>
          <a:effectLst/>
        </p:spPr>
        <p:txBody>
          <a:bodyPr anchor="ctr" anchorCtr="0"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ysClr lastClr="FFFFFF" val="window"/>
                </a:solidFill>
                <a:effectLst/>
                <a:uLnTx/>
                <a:uFillTx/>
              </a:rPr>
              <a:t>要</a:t>
            </a:r>
          </a:p>
        </p:txBody>
      </p:sp>
      <p:sp>
        <p:nvSpPr>
          <p:cNvPr id="65" name="TextBox 11"/>
          <p:cNvSpPr txBox="1"/>
          <p:nvPr/>
        </p:nvSpPr>
        <p:spPr>
          <a:xfrm>
            <a:off x="4541109" y="5823301"/>
            <a:ext cx="435148" cy="530101"/>
          </a:xfrm>
          <a:prstGeom prst="roundRect">
            <a:avLst>
              <a:gd fmla="val 0" name="adj"/>
            </a:avLst>
          </a:prstGeom>
          <a:solidFill>
            <a:srgbClr val="C00000"/>
          </a:solidFill>
          <a:ln>
            <a:noFill/>
          </a:ln>
          <a:effectLst/>
        </p:spPr>
        <p:txBody>
          <a:bodyPr anchor="ctr" anchorCtr="0"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ysClr lastClr="FFFFFF" val="window"/>
                </a:solidFill>
                <a:effectLst/>
                <a:uLnTx/>
                <a:uFillTx/>
              </a:rPr>
              <a:t>要</a:t>
            </a:r>
          </a:p>
        </p:txBody>
      </p:sp>
      <p:sp>
        <p:nvSpPr>
          <p:cNvPr id="66" name="TextBox 11"/>
          <p:cNvSpPr txBox="1"/>
          <p:nvPr/>
        </p:nvSpPr>
        <p:spPr>
          <a:xfrm>
            <a:off x="8357533" y="5157986"/>
            <a:ext cx="435148" cy="530101"/>
          </a:xfrm>
          <a:prstGeom prst="roundRect">
            <a:avLst>
              <a:gd fmla="val 0" name="adj"/>
            </a:avLst>
          </a:prstGeom>
          <a:solidFill>
            <a:srgbClr val="C00000"/>
          </a:solidFill>
          <a:ln>
            <a:noFill/>
          </a:ln>
          <a:effectLst/>
        </p:spPr>
        <p:txBody>
          <a:bodyPr anchor="ctr" anchorCtr="0"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ysClr lastClr="FFFFFF" val="window"/>
                </a:solidFill>
                <a:effectLst/>
                <a:uLnTx/>
                <a:uFillTx/>
              </a:rPr>
              <a:t>要</a:t>
            </a:r>
          </a:p>
        </p:txBody>
      </p:sp>
      <p:sp>
        <p:nvSpPr>
          <p:cNvPr id="67" name="TextBox 11"/>
          <p:cNvSpPr txBox="1"/>
          <p:nvPr/>
        </p:nvSpPr>
        <p:spPr>
          <a:xfrm>
            <a:off x="8357533" y="5785590"/>
            <a:ext cx="435148" cy="530101"/>
          </a:xfrm>
          <a:prstGeom prst="roundRect">
            <a:avLst>
              <a:gd fmla="val 0" name="adj"/>
            </a:avLst>
          </a:prstGeom>
          <a:solidFill>
            <a:srgbClr val="C00000"/>
          </a:solidFill>
          <a:ln>
            <a:noFill/>
          </a:ln>
          <a:effectLst/>
        </p:spPr>
        <p:txBody>
          <a:bodyPr anchor="ctr" anchorCtr="0"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ysClr lastClr="FFFFFF" val="window"/>
                </a:solidFill>
                <a:effectLst/>
                <a:uLnTx/>
                <a:uFillTx/>
              </a:rPr>
              <a:t>要</a:t>
            </a:r>
          </a:p>
        </p:txBody>
      </p:sp>
      <p:sp>
        <p:nvSpPr>
          <p:cNvPr id="69" name="文本框 38"/>
          <p:cNvSpPr txBox="1"/>
          <p:nvPr/>
        </p:nvSpPr>
        <p:spPr>
          <a:xfrm>
            <a:off x="4374550" y="4653929"/>
            <a:ext cx="6833224" cy="396240"/>
          </a:xfrm>
          <a:prstGeom prst="rect">
            <a:avLst/>
          </a:prstGeom>
          <a:solidFill>
            <a:srgbClr val="C00000"/>
          </a:solidFill>
          <a:ln>
            <a:noFill/>
          </a:ln>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ysClr lastClr="FFFFFF" val="window"/>
                </a:solidFill>
                <a:effectLst/>
                <a:uLnTx/>
                <a:uFillTx/>
                <a:latin charset="2" panose="020b0503020204020204" pitchFamily="82" typeface="微软雅黑"/>
                <a:ea charset="2" panose="020b0503020204020204" pitchFamily="82" typeface="微软雅黑"/>
              </a:rPr>
              <a:t>要求一个合格党员做到四个方面</a:t>
            </a:r>
          </a:p>
        </p:txBody>
      </p:sp>
      <p:pic>
        <p:nvPicPr>
          <p:cNvPr descr="E:\0000000我图PPT\00001PNG素材\01党委政府\习近平2.png" id="81"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contrast="6000"/>
                    </a14:imgEffect>
                  </a14:imgLayer>
                </a14:imgProps>
              </a:ext>
              <a:ext uri="{28A0092B-C50C-407E-A947-70E740481C1C}">
                <a14:useLocalDpi val="0"/>
              </a:ext>
            </a:extLst>
          </a:blip>
          <a:stretch>
            <a:fillRect/>
          </a:stretch>
        </p:blipFill>
        <p:spPr bwMode="auto">
          <a:xfrm>
            <a:off x="-468664" y="1891296"/>
            <a:ext cx="5268232" cy="5265014"/>
          </a:xfrm>
          <a:prstGeom prst="rect">
            <a:avLst/>
          </a:prstGeom>
          <a:noFill/>
          <a:extLst>
            <a:ext uri="{909E8E84-426E-40DD-AFC4-6F175D3DCCD1}">
              <a14:hiddenFill>
                <a:solidFill>
                  <a:srgbClr val="FFFFFF"/>
                </a:solidFill>
              </a14:hiddenFill>
            </a:ext>
          </a:extLst>
        </p:spPr>
      </p:pic>
    </p:spTree>
    <p:extLst>
      <p:ext uri="{BB962C8B-B14F-4D97-AF65-F5344CB8AC3E}">
        <p14:creationId val="221582073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86"/>
                                        </p:tgtEl>
                                        <p:attrNameLst>
                                          <p:attrName>style.visibility</p:attrName>
                                        </p:attrNameLst>
                                      </p:cBhvr>
                                      <p:to>
                                        <p:strVal val="visible"/>
                                      </p:to>
                                    </p:set>
                                    <p:animEffect filter="barn(inVertical)" transition="in">
                                      <p:cBhvr>
                                        <p:cTn dur="500" id="7"/>
                                        <p:tgtEl>
                                          <p:spTgt spid="86"/>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1"/>
                                        </p:tgtEl>
                                        <p:attrNameLst>
                                          <p:attrName>style.visibility</p:attrName>
                                        </p:attrNameLst>
                                      </p:cBhvr>
                                      <p:to>
                                        <p:strVal val="visible"/>
                                      </p:to>
                                    </p:set>
                                    <p:animEffect filter="fade" transition="in">
                                      <p:cBhvr>
                                        <p:cTn dur="1000" id="11"/>
                                        <p:tgtEl>
                                          <p:spTgt spid="81"/>
                                        </p:tgtEl>
                                      </p:cBhvr>
                                    </p:animEffect>
                                    <p:anim calcmode="lin" valueType="num">
                                      <p:cBhvr>
                                        <p:cTn dur="1000" fill="hold" id="12"/>
                                        <p:tgtEl>
                                          <p:spTgt spid="81"/>
                                        </p:tgtEl>
                                        <p:attrNameLst>
                                          <p:attrName>ppt_x</p:attrName>
                                        </p:attrNameLst>
                                      </p:cBhvr>
                                      <p:tavLst>
                                        <p:tav tm="0">
                                          <p:val>
                                            <p:strVal val="#ppt_x"/>
                                          </p:val>
                                        </p:tav>
                                        <p:tav tm="100000">
                                          <p:val>
                                            <p:strVal val="#ppt_x"/>
                                          </p:val>
                                        </p:tav>
                                      </p:tavLst>
                                    </p:anim>
                                    <p:anim calcmode="lin" valueType="num">
                                      <p:cBhvr>
                                        <p:cTn dur="1000" fill="hold" id="13"/>
                                        <p:tgtEl>
                                          <p:spTgt spid="8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6" presetSubtype="21">
                                  <p:stCondLst>
                                    <p:cond delay="0"/>
                                  </p:stCondLst>
                                  <p:childTnLst>
                                    <p:set>
                                      <p:cBhvr>
                                        <p:cTn dur="1" fill="hold" id="16">
                                          <p:stCondLst>
                                            <p:cond delay="0"/>
                                          </p:stCondLst>
                                        </p:cTn>
                                        <p:tgtEl>
                                          <p:spTgt spid="87"/>
                                        </p:tgtEl>
                                        <p:attrNameLst>
                                          <p:attrName>style.visibility</p:attrName>
                                        </p:attrNameLst>
                                      </p:cBhvr>
                                      <p:to>
                                        <p:strVal val="visible"/>
                                      </p:to>
                                    </p:set>
                                    <p:animEffect filter="barn(inVertical)" transition="in">
                                      <p:cBhvr>
                                        <p:cTn dur="500" id="17"/>
                                        <p:tgtEl>
                                          <p:spTgt spid="87"/>
                                        </p:tgtEl>
                                      </p:cBhvr>
                                    </p:animEffect>
                                  </p:childTnLst>
                                </p:cTn>
                              </p:par>
                            </p:childTnLst>
                          </p:cTn>
                        </p:par>
                        <p:par>
                          <p:cTn fill="hold" id="18" nodeType="afterGroup">
                            <p:stCondLst>
                              <p:cond delay="2000"/>
                            </p:stCondLst>
                            <p:childTnLst>
                              <p:par>
                                <p:cTn fill="hold" grpId="0" id="19" nodeType="afterEffect" presetClass="entr" presetID="47" presetSubtype="0">
                                  <p:stCondLst>
                                    <p:cond delay="0"/>
                                  </p:stCondLst>
                                  <p:childTnLst>
                                    <p:set>
                                      <p:cBhvr>
                                        <p:cTn dur="1" fill="hold" id="20">
                                          <p:stCondLst>
                                            <p:cond delay="0"/>
                                          </p:stCondLst>
                                        </p:cTn>
                                        <p:tgtEl>
                                          <p:spTgt spid="88"/>
                                        </p:tgtEl>
                                        <p:attrNameLst>
                                          <p:attrName>style.visibility</p:attrName>
                                        </p:attrNameLst>
                                      </p:cBhvr>
                                      <p:to>
                                        <p:strVal val="visible"/>
                                      </p:to>
                                    </p:set>
                                    <p:animEffect filter="fade" transition="in">
                                      <p:cBhvr>
                                        <p:cTn dur="1000" id="21"/>
                                        <p:tgtEl>
                                          <p:spTgt spid="88"/>
                                        </p:tgtEl>
                                      </p:cBhvr>
                                    </p:animEffect>
                                    <p:anim calcmode="lin" valueType="num">
                                      <p:cBhvr>
                                        <p:cTn dur="1000" fill="hold" id="22"/>
                                        <p:tgtEl>
                                          <p:spTgt spid="88"/>
                                        </p:tgtEl>
                                        <p:attrNameLst>
                                          <p:attrName>ppt_x</p:attrName>
                                        </p:attrNameLst>
                                      </p:cBhvr>
                                      <p:tavLst>
                                        <p:tav tm="0">
                                          <p:val>
                                            <p:strVal val="#ppt_x"/>
                                          </p:val>
                                        </p:tav>
                                        <p:tav tm="100000">
                                          <p:val>
                                            <p:strVal val="#ppt_x"/>
                                          </p:val>
                                        </p:tav>
                                      </p:tavLst>
                                    </p:anim>
                                    <p:anim calcmode="lin" valueType="num">
                                      <p:cBhvr>
                                        <p:cTn dur="1000" fill="hold" id="23"/>
                                        <p:tgtEl>
                                          <p:spTgt spid="88"/>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16" presetSubtype="21">
                                  <p:stCondLst>
                                    <p:cond delay="0"/>
                                  </p:stCondLst>
                                  <p:childTnLst>
                                    <p:set>
                                      <p:cBhvr>
                                        <p:cTn dur="1" fill="hold" id="26">
                                          <p:stCondLst>
                                            <p:cond delay="0"/>
                                          </p:stCondLst>
                                        </p:cTn>
                                        <p:tgtEl>
                                          <p:spTgt spid="69"/>
                                        </p:tgtEl>
                                        <p:attrNameLst>
                                          <p:attrName>style.visibility</p:attrName>
                                        </p:attrNameLst>
                                      </p:cBhvr>
                                      <p:to>
                                        <p:strVal val="visible"/>
                                      </p:to>
                                    </p:set>
                                    <p:animEffect filter="barn(inVertical)" transition="in">
                                      <p:cBhvr>
                                        <p:cTn dur="500" id="27"/>
                                        <p:tgtEl>
                                          <p:spTgt spid="69"/>
                                        </p:tgtEl>
                                      </p:cBhvr>
                                    </p:animEffect>
                                  </p:childTnLst>
                                </p:cTn>
                              </p:par>
                            </p:childTnLst>
                          </p:cTn>
                        </p:par>
                        <p:par>
                          <p:cTn fill="hold" id="28" nodeType="afterGroup">
                            <p:stCondLst>
                              <p:cond delay="3500"/>
                            </p:stCondLst>
                            <p:childTnLst>
                              <p:par>
                                <p:cTn fill="hold" grpId="0" id="29" nodeType="afterEffect" presetClass="entr" presetID="53" presetSubtype="0">
                                  <p:stCondLst>
                                    <p:cond delay="0"/>
                                  </p:stCondLst>
                                  <p:childTnLst>
                                    <p:set>
                                      <p:cBhvr>
                                        <p:cTn dur="1" fill="hold" id="30">
                                          <p:stCondLst>
                                            <p:cond delay="0"/>
                                          </p:stCondLst>
                                        </p:cTn>
                                        <p:tgtEl>
                                          <p:spTgt spid="64"/>
                                        </p:tgtEl>
                                        <p:attrNameLst>
                                          <p:attrName>style.visibility</p:attrName>
                                        </p:attrNameLst>
                                      </p:cBhvr>
                                      <p:to>
                                        <p:strVal val="visible"/>
                                      </p:to>
                                    </p:set>
                                    <p:anim calcmode="lin" valueType="num">
                                      <p:cBhvr>
                                        <p:cTn dur="500" fill="hold" id="31"/>
                                        <p:tgtEl>
                                          <p:spTgt spid="64"/>
                                        </p:tgtEl>
                                        <p:attrNameLst>
                                          <p:attrName>ppt_w</p:attrName>
                                        </p:attrNameLst>
                                      </p:cBhvr>
                                      <p:tavLst>
                                        <p:tav tm="0">
                                          <p:val>
                                            <p:fltVal val="0"/>
                                          </p:val>
                                        </p:tav>
                                        <p:tav tm="100000">
                                          <p:val>
                                            <p:strVal val="#ppt_w"/>
                                          </p:val>
                                        </p:tav>
                                      </p:tavLst>
                                    </p:anim>
                                    <p:anim calcmode="lin" valueType="num">
                                      <p:cBhvr>
                                        <p:cTn dur="500" fill="hold" id="32"/>
                                        <p:tgtEl>
                                          <p:spTgt spid="64"/>
                                        </p:tgtEl>
                                        <p:attrNameLst>
                                          <p:attrName>ppt_h</p:attrName>
                                        </p:attrNameLst>
                                      </p:cBhvr>
                                      <p:tavLst>
                                        <p:tav tm="0">
                                          <p:val>
                                            <p:fltVal val="0"/>
                                          </p:val>
                                        </p:tav>
                                        <p:tav tm="100000">
                                          <p:val>
                                            <p:strVal val="#ppt_h"/>
                                          </p:val>
                                        </p:tav>
                                      </p:tavLst>
                                    </p:anim>
                                    <p:animEffect filter="fade" transition="in">
                                      <p:cBhvr>
                                        <p:cTn dur="500" id="33"/>
                                        <p:tgtEl>
                                          <p:spTgt spid="64"/>
                                        </p:tgtEl>
                                      </p:cBhvr>
                                    </p:animEffect>
                                  </p:childTnLst>
                                </p:cTn>
                              </p:par>
                            </p:childTnLst>
                          </p:cTn>
                        </p:par>
                        <p:par>
                          <p:cTn fill="hold" id="34" nodeType="afterGroup">
                            <p:stCondLst>
                              <p:cond delay="4000"/>
                            </p:stCondLst>
                            <p:childTnLst>
                              <p:par>
                                <p:cTn fill="hold" grpId="0" id="35" nodeType="afterEffect" presetClass="entr" presetID="2" presetSubtype="2">
                                  <p:stCondLst>
                                    <p:cond delay="0"/>
                                  </p:stCondLst>
                                  <p:childTnLst>
                                    <p:set>
                                      <p:cBhvr>
                                        <p:cTn dur="1" fill="hold" id="36">
                                          <p:stCondLst>
                                            <p:cond delay="0"/>
                                          </p:stCondLst>
                                        </p:cTn>
                                        <p:tgtEl>
                                          <p:spTgt spid="61"/>
                                        </p:tgtEl>
                                        <p:attrNameLst>
                                          <p:attrName>style.visibility</p:attrName>
                                        </p:attrNameLst>
                                      </p:cBhvr>
                                      <p:to>
                                        <p:strVal val="visible"/>
                                      </p:to>
                                    </p:set>
                                    <p:anim calcmode="lin" valueType="num">
                                      <p:cBhvr additive="base">
                                        <p:cTn dur="1000" fill="hold" id="37"/>
                                        <p:tgtEl>
                                          <p:spTgt spid="61"/>
                                        </p:tgtEl>
                                        <p:attrNameLst>
                                          <p:attrName>ppt_x</p:attrName>
                                        </p:attrNameLst>
                                      </p:cBhvr>
                                      <p:tavLst>
                                        <p:tav tm="0">
                                          <p:val>
                                            <p:strVal val="1+#ppt_w/2"/>
                                          </p:val>
                                        </p:tav>
                                        <p:tav tm="100000">
                                          <p:val>
                                            <p:strVal val="#ppt_x"/>
                                          </p:val>
                                        </p:tav>
                                      </p:tavLst>
                                    </p:anim>
                                    <p:anim calcmode="lin" valueType="num">
                                      <p:cBhvr additive="base">
                                        <p:cTn dur="1000" fill="hold" id="38"/>
                                        <p:tgtEl>
                                          <p:spTgt spid="61"/>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5000"/>
                            </p:stCondLst>
                            <p:childTnLst>
                              <p:par>
                                <p:cTn fill="hold" grpId="0" id="40" nodeType="afterEffect" presetClass="entr" presetID="53" presetSubtype="0">
                                  <p:stCondLst>
                                    <p:cond delay="0"/>
                                  </p:stCondLst>
                                  <p:childTnLst>
                                    <p:set>
                                      <p:cBhvr>
                                        <p:cTn dur="1" fill="hold" id="41">
                                          <p:stCondLst>
                                            <p:cond delay="0"/>
                                          </p:stCondLst>
                                        </p:cTn>
                                        <p:tgtEl>
                                          <p:spTgt spid="65"/>
                                        </p:tgtEl>
                                        <p:attrNameLst>
                                          <p:attrName>style.visibility</p:attrName>
                                        </p:attrNameLst>
                                      </p:cBhvr>
                                      <p:to>
                                        <p:strVal val="visible"/>
                                      </p:to>
                                    </p:set>
                                    <p:anim calcmode="lin" valueType="num">
                                      <p:cBhvr>
                                        <p:cTn dur="500" fill="hold" id="42"/>
                                        <p:tgtEl>
                                          <p:spTgt spid="65"/>
                                        </p:tgtEl>
                                        <p:attrNameLst>
                                          <p:attrName>ppt_w</p:attrName>
                                        </p:attrNameLst>
                                      </p:cBhvr>
                                      <p:tavLst>
                                        <p:tav tm="0">
                                          <p:val>
                                            <p:fltVal val="0"/>
                                          </p:val>
                                        </p:tav>
                                        <p:tav tm="100000">
                                          <p:val>
                                            <p:strVal val="#ppt_w"/>
                                          </p:val>
                                        </p:tav>
                                      </p:tavLst>
                                    </p:anim>
                                    <p:anim calcmode="lin" valueType="num">
                                      <p:cBhvr>
                                        <p:cTn dur="500" fill="hold" id="43"/>
                                        <p:tgtEl>
                                          <p:spTgt spid="65"/>
                                        </p:tgtEl>
                                        <p:attrNameLst>
                                          <p:attrName>ppt_h</p:attrName>
                                        </p:attrNameLst>
                                      </p:cBhvr>
                                      <p:tavLst>
                                        <p:tav tm="0">
                                          <p:val>
                                            <p:fltVal val="0"/>
                                          </p:val>
                                        </p:tav>
                                        <p:tav tm="100000">
                                          <p:val>
                                            <p:strVal val="#ppt_h"/>
                                          </p:val>
                                        </p:tav>
                                      </p:tavLst>
                                    </p:anim>
                                    <p:animEffect filter="fade" transition="in">
                                      <p:cBhvr>
                                        <p:cTn dur="500" id="44"/>
                                        <p:tgtEl>
                                          <p:spTgt spid="65"/>
                                        </p:tgtEl>
                                      </p:cBhvr>
                                    </p:animEffect>
                                  </p:childTnLst>
                                </p:cTn>
                              </p:par>
                            </p:childTnLst>
                          </p:cTn>
                        </p:par>
                        <p:par>
                          <p:cTn fill="hold" id="45" nodeType="afterGroup">
                            <p:stCondLst>
                              <p:cond delay="5500"/>
                            </p:stCondLst>
                            <p:childTnLst>
                              <p:par>
                                <p:cTn fill="hold" grpId="0" id="46" nodeType="afterEffect" presetClass="entr" presetID="2" presetSubtype="2">
                                  <p:stCondLst>
                                    <p:cond delay="0"/>
                                  </p:stCondLst>
                                  <p:childTnLst>
                                    <p:set>
                                      <p:cBhvr>
                                        <p:cTn dur="1" fill="hold" id="47">
                                          <p:stCondLst>
                                            <p:cond delay="0"/>
                                          </p:stCondLst>
                                        </p:cTn>
                                        <p:tgtEl>
                                          <p:spTgt spid="62"/>
                                        </p:tgtEl>
                                        <p:attrNameLst>
                                          <p:attrName>style.visibility</p:attrName>
                                        </p:attrNameLst>
                                      </p:cBhvr>
                                      <p:to>
                                        <p:strVal val="visible"/>
                                      </p:to>
                                    </p:set>
                                    <p:anim calcmode="lin" valueType="num">
                                      <p:cBhvr additive="base">
                                        <p:cTn dur="1000" fill="hold" id="48"/>
                                        <p:tgtEl>
                                          <p:spTgt spid="62"/>
                                        </p:tgtEl>
                                        <p:attrNameLst>
                                          <p:attrName>ppt_x</p:attrName>
                                        </p:attrNameLst>
                                      </p:cBhvr>
                                      <p:tavLst>
                                        <p:tav tm="0">
                                          <p:val>
                                            <p:strVal val="1+#ppt_w/2"/>
                                          </p:val>
                                        </p:tav>
                                        <p:tav tm="100000">
                                          <p:val>
                                            <p:strVal val="#ppt_x"/>
                                          </p:val>
                                        </p:tav>
                                      </p:tavLst>
                                    </p:anim>
                                    <p:anim calcmode="lin" valueType="num">
                                      <p:cBhvr additive="base">
                                        <p:cTn dur="1000" fill="hold" id="49"/>
                                        <p:tgtEl>
                                          <p:spTgt spid="62"/>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6500"/>
                            </p:stCondLst>
                            <p:childTnLst>
                              <p:par>
                                <p:cTn fill="hold" grpId="0" id="51" nodeType="afterEffect" presetClass="entr" presetID="53" presetSubtype="0">
                                  <p:stCondLst>
                                    <p:cond delay="0"/>
                                  </p:stCondLst>
                                  <p:childTnLst>
                                    <p:set>
                                      <p:cBhvr>
                                        <p:cTn dur="1" fill="hold" id="52">
                                          <p:stCondLst>
                                            <p:cond delay="0"/>
                                          </p:stCondLst>
                                        </p:cTn>
                                        <p:tgtEl>
                                          <p:spTgt spid="66"/>
                                        </p:tgtEl>
                                        <p:attrNameLst>
                                          <p:attrName>style.visibility</p:attrName>
                                        </p:attrNameLst>
                                      </p:cBhvr>
                                      <p:to>
                                        <p:strVal val="visible"/>
                                      </p:to>
                                    </p:set>
                                    <p:anim calcmode="lin" valueType="num">
                                      <p:cBhvr>
                                        <p:cTn dur="500" fill="hold" id="53"/>
                                        <p:tgtEl>
                                          <p:spTgt spid="66"/>
                                        </p:tgtEl>
                                        <p:attrNameLst>
                                          <p:attrName>ppt_w</p:attrName>
                                        </p:attrNameLst>
                                      </p:cBhvr>
                                      <p:tavLst>
                                        <p:tav tm="0">
                                          <p:val>
                                            <p:fltVal val="0"/>
                                          </p:val>
                                        </p:tav>
                                        <p:tav tm="100000">
                                          <p:val>
                                            <p:strVal val="#ppt_w"/>
                                          </p:val>
                                        </p:tav>
                                      </p:tavLst>
                                    </p:anim>
                                    <p:anim calcmode="lin" valueType="num">
                                      <p:cBhvr>
                                        <p:cTn dur="500" fill="hold" id="54"/>
                                        <p:tgtEl>
                                          <p:spTgt spid="66"/>
                                        </p:tgtEl>
                                        <p:attrNameLst>
                                          <p:attrName>ppt_h</p:attrName>
                                        </p:attrNameLst>
                                      </p:cBhvr>
                                      <p:tavLst>
                                        <p:tav tm="0">
                                          <p:val>
                                            <p:fltVal val="0"/>
                                          </p:val>
                                        </p:tav>
                                        <p:tav tm="100000">
                                          <p:val>
                                            <p:strVal val="#ppt_h"/>
                                          </p:val>
                                        </p:tav>
                                      </p:tavLst>
                                    </p:anim>
                                    <p:animEffect filter="fade" transition="in">
                                      <p:cBhvr>
                                        <p:cTn dur="500" id="55"/>
                                        <p:tgtEl>
                                          <p:spTgt spid="66"/>
                                        </p:tgtEl>
                                      </p:cBhvr>
                                    </p:animEffect>
                                  </p:childTnLst>
                                </p:cTn>
                              </p:par>
                            </p:childTnLst>
                          </p:cTn>
                        </p:par>
                        <p:par>
                          <p:cTn fill="hold" id="56" nodeType="afterGroup">
                            <p:stCondLst>
                              <p:cond delay="7000"/>
                            </p:stCondLst>
                            <p:childTnLst>
                              <p:par>
                                <p:cTn fill="hold" grpId="0" id="57" nodeType="afterEffect" presetClass="entr" presetID="2" presetSubtype="2">
                                  <p:stCondLst>
                                    <p:cond delay="0"/>
                                  </p:stCondLst>
                                  <p:childTnLst>
                                    <p:set>
                                      <p:cBhvr>
                                        <p:cTn dur="1" fill="hold" id="58">
                                          <p:stCondLst>
                                            <p:cond delay="0"/>
                                          </p:stCondLst>
                                        </p:cTn>
                                        <p:tgtEl>
                                          <p:spTgt spid="63"/>
                                        </p:tgtEl>
                                        <p:attrNameLst>
                                          <p:attrName>style.visibility</p:attrName>
                                        </p:attrNameLst>
                                      </p:cBhvr>
                                      <p:to>
                                        <p:strVal val="visible"/>
                                      </p:to>
                                    </p:set>
                                    <p:anim calcmode="lin" valueType="num">
                                      <p:cBhvr additive="base">
                                        <p:cTn dur="1000" fill="hold" id="59"/>
                                        <p:tgtEl>
                                          <p:spTgt spid="63"/>
                                        </p:tgtEl>
                                        <p:attrNameLst>
                                          <p:attrName>ppt_x</p:attrName>
                                        </p:attrNameLst>
                                      </p:cBhvr>
                                      <p:tavLst>
                                        <p:tav tm="0">
                                          <p:val>
                                            <p:strVal val="1+#ppt_w/2"/>
                                          </p:val>
                                        </p:tav>
                                        <p:tav tm="100000">
                                          <p:val>
                                            <p:strVal val="#ppt_x"/>
                                          </p:val>
                                        </p:tav>
                                      </p:tavLst>
                                    </p:anim>
                                    <p:anim calcmode="lin" valueType="num">
                                      <p:cBhvr additive="base">
                                        <p:cTn dur="1000" fill="hold" id="60"/>
                                        <p:tgtEl>
                                          <p:spTgt spid="63"/>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8000"/>
                            </p:stCondLst>
                            <p:childTnLst>
                              <p:par>
                                <p:cTn fill="hold" grpId="0" id="62" nodeType="afterEffect" presetClass="entr" presetID="53" presetSubtype="0">
                                  <p:stCondLst>
                                    <p:cond delay="0"/>
                                  </p:stCondLst>
                                  <p:childTnLst>
                                    <p:set>
                                      <p:cBhvr>
                                        <p:cTn dur="1" fill="hold" id="63">
                                          <p:stCondLst>
                                            <p:cond delay="0"/>
                                          </p:stCondLst>
                                        </p:cTn>
                                        <p:tgtEl>
                                          <p:spTgt spid="67"/>
                                        </p:tgtEl>
                                        <p:attrNameLst>
                                          <p:attrName>style.visibility</p:attrName>
                                        </p:attrNameLst>
                                      </p:cBhvr>
                                      <p:to>
                                        <p:strVal val="visible"/>
                                      </p:to>
                                    </p:set>
                                    <p:anim calcmode="lin" valueType="num">
                                      <p:cBhvr>
                                        <p:cTn dur="500" fill="hold" id="64"/>
                                        <p:tgtEl>
                                          <p:spTgt spid="67"/>
                                        </p:tgtEl>
                                        <p:attrNameLst>
                                          <p:attrName>ppt_w</p:attrName>
                                        </p:attrNameLst>
                                      </p:cBhvr>
                                      <p:tavLst>
                                        <p:tav tm="0">
                                          <p:val>
                                            <p:fltVal val="0"/>
                                          </p:val>
                                        </p:tav>
                                        <p:tav tm="100000">
                                          <p:val>
                                            <p:strVal val="#ppt_w"/>
                                          </p:val>
                                        </p:tav>
                                      </p:tavLst>
                                    </p:anim>
                                    <p:anim calcmode="lin" valueType="num">
                                      <p:cBhvr>
                                        <p:cTn dur="500" fill="hold" id="65"/>
                                        <p:tgtEl>
                                          <p:spTgt spid="67"/>
                                        </p:tgtEl>
                                        <p:attrNameLst>
                                          <p:attrName>ppt_h</p:attrName>
                                        </p:attrNameLst>
                                      </p:cBhvr>
                                      <p:tavLst>
                                        <p:tav tm="0">
                                          <p:val>
                                            <p:fltVal val="0"/>
                                          </p:val>
                                        </p:tav>
                                        <p:tav tm="100000">
                                          <p:val>
                                            <p:strVal val="#ppt_h"/>
                                          </p:val>
                                        </p:tav>
                                      </p:tavLst>
                                    </p:anim>
                                    <p:animEffect filter="fade" transition="in">
                                      <p:cBhvr>
                                        <p:cTn dur="500" id="66"/>
                                        <p:tgtEl>
                                          <p:spTgt spid="67"/>
                                        </p:tgtEl>
                                      </p:cBhvr>
                                    </p:animEffect>
                                  </p:childTnLst>
                                </p:cTn>
                              </p:par>
                            </p:childTnLst>
                          </p:cTn>
                        </p:par>
                        <p:par>
                          <p:cTn fill="hold" id="67" nodeType="afterGroup">
                            <p:stCondLst>
                              <p:cond delay="8500"/>
                            </p:stCondLst>
                            <p:childTnLst>
                              <p:par>
                                <p:cTn fill="hold" grpId="0" id="68" nodeType="afterEffect" presetClass="entr" presetID="2" presetSubtype="2">
                                  <p:stCondLst>
                                    <p:cond delay="0"/>
                                  </p:stCondLst>
                                  <p:childTnLst>
                                    <p:set>
                                      <p:cBhvr>
                                        <p:cTn dur="1" fill="hold" id="69">
                                          <p:stCondLst>
                                            <p:cond delay="0"/>
                                          </p:stCondLst>
                                        </p:cTn>
                                        <p:tgtEl>
                                          <p:spTgt spid="60"/>
                                        </p:tgtEl>
                                        <p:attrNameLst>
                                          <p:attrName>style.visibility</p:attrName>
                                        </p:attrNameLst>
                                      </p:cBhvr>
                                      <p:to>
                                        <p:strVal val="visible"/>
                                      </p:to>
                                    </p:set>
                                    <p:anim calcmode="lin" valueType="num">
                                      <p:cBhvr additive="base">
                                        <p:cTn dur="1000" fill="hold" id="70"/>
                                        <p:tgtEl>
                                          <p:spTgt spid="60"/>
                                        </p:tgtEl>
                                        <p:attrNameLst>
                                          <p:attrName>ppt_x</p:attrName>
                                        </p:attrNameLst>
                                      </p:cBhvr>
                                      <p:tavLst>
                                        <p:tav tm="0">
                                          <p:val>
                                            <p:strVal val="1+#ppt_w/2"/>
                                          </p:val>
                                        </p:tav>
                                        <p:tav tm="100000">
                                          <p:val>
                                            <p:strVal val="#ppt_x"/>
                                          </p:val>
                                        </p:tav>
                                      </p:tavLst>
                                    </p:anim>
                                    <p:anim calcmode="lin" valueType="num">
                                      <p:cBhvr additive="base">
                                        <p:cTn dur="1000" fill="hold" id="71"/>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6"/>
      <p:bldP grpId="0" spid="87"/>
      <p:bldP grpId="0" spid="88"/>
      <p:bldP grpId="0" spid="60"/>
      <p:bldP grpId="0" spid="61"/>
      <p:bldP grpId="0" spid="62"/>
      <p:bldP grpId="0" spid="63"/>
      <p:bldP grpId="0" spid="64"/>
      <p:bldP grpId="0" spid="65"/>
      <p:bldP grpId="0" spid="66"/>
      <p:bldP grpId="0" spid="67"/>
      <p:bldP grpId="0" spid="69"/>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16" name="矩形 15"/>
          <p:cNvSpPr/>
          <p:nvPr/>
        </p:nvSpPr>
        <p:spPr>
          <a:xfrm>
            <a:off x="7727180" y="2226751"/>
            <a:ext cx="3620951" cy="518076"/>
          </a:xfrm>
          <a:prstGeom prst="rect">
            <a:avLst/>
          </a:prstGeom>
          <a:noFill/>
          <a:ln>
            <a:noFill/>
          </a:ln>
          <a:effectLst/>
        </p:spPr>
        <p:txBody>
          <a:bodyPr bIns="60918" lIns="121837" rIns="121837" tIns="60918" wrap="square">
            <a:spAutoFit/>
          </a:bodyPr>
          <a:lstStyle/>
          <a:p>
            <a:pPr algn="ctr" defTabSz="914263">
              <a:defRPr/>
            </a:pPr>
            <a:r>
              <a:rPr altLang="en-US" b="1" kern="0" lang="zh-CN" sz="2600">
                <a:solidFill>
                  <a:srgbClr val="C00000"/>
                </a:solidFill>
              </a:rPr>
              <a:t>遵守党章    加强党性</a:t>
            </a:r>
          </a:p>
        </p:txBody>
      </p:sp>
      <p:sp>
        <p:nvSpPr>
          <p:cNvPr id="17" name="矩形 16"/>
          <p:cNvSpPr/>
          <p:nvPr/>
        </p:nvSpPr>
        <p:spPr>
          <a:xfrm>
            <a:off x="4437447" y="3591046"/>
            <a:ext cx="7417653" cy="1767756"/>
          </a:xfrm>
          <a:prstGeom prst="rect">
            <a:avLst/>
          </a:prstGeom>
        </p:spPr>
        <p:txBody>
          <a:bodyPr bIns="60918" lIns="121837" rIns="121837" tIns="60918" wrap="square">
            <a:spAutoFit/>
          </a:bodyPr>
          <a:lstStyle/>
          <a:p>
            <a:pPr algn="just" defTabSz="914263">
              <a:lnSpc>
                <a:spcPct val="150000"/>
              </a:lnSpc>
              <a:defRPr/>
            </a:pPr>
            <a:r>
              <a:rPr altLang="en-US" kern="0" lang="zh-CN" sz="1800">
                <a:solidFill>
                  <a:srgbClr val="C00000"/>
                </a:solidFill>
              </a:rPr>
              <a:t>党员领导干部要做学习党章、遵守党章的模范。各级领导干部要把学习党章作为必修课，走上新的领导岗位的同志要把学习党章作为第一课，带头遵守党章各项规定。凡是党章规定党员必须做到的，领导干部要首先做到；凡是党章规定党员不能做的，领导干部要带头。</a:t>
            </a:r>
          </a:p>
        </p:txBody>
      </p:sp>
      <p:sp>
        <p:nvSpPr>
          <p:cNvPr id="18" name="矩形 17"/>
          <p:cNvSpPr/>
          <p:nvPr/>
        </p:nvSpPr>
        <p:spPr>
          <a:xfrm>
            <a:off x="4416065" y="3118383"/>
            <a:ext cx="7439032" cy="96022"/>
          </a:xfrm>
          <a:prstGeom prst="rect">
            <a:avLst/>
          </a:prstGeom>
          <a:pattFill prst="dkUpDiag">
            <a:fgClr>
              <a:srgbClr val="C00000"/>
            </a:fgClr>
            <a:bgClr>
              <a:sysClr lastClr="FFFFFF" val="window"/>
            </a:bgClr>
          </a:pattFill>
          <a:ln algn="ctr" cap="flat" cmpd="sng" w="19050">
            <a:noFill/>
            <a:prstDash val="solid"/>
          </a:ln>
          <a:effectLst/>
        </p:spPr>
        <p:txBody>
          <a:bodyPr anchor="ctr" bIns="60918" lIns="121837" rIns="121837" rtlCol="0" tIns="60918"/>
          <a:lstStyle/>
          <a:p>
            <a:pPr algn="ctr" defTabSz="914263">
              <a:defRPr/>
            </a:pPr>
            <a:endParaRPr altLang="en-US" kern="0" lang="zh-CN" sz="1800">
              <a:solidFill>
                <a:sysClr lastClr="FFFFFF" val="window"/>
              </a:solidFill>
              <a:latin typeface="Impact"/>
              <a:ea typeface="微软雅黑"/>
            </a:endParaRPr>
          </a:p>
        </p:txBody>
      </p:sp>
      <p:sp>
        <p:nvSpPr>
          <p:cNvPr id="19" name="矩形 18"/>
          <p:cNvSpPr/>
          <p:nvPr/>
        </p:nvSpPr>
        <p:spPr>
          <a:xfrm>
            <a:off x="5039226" y="5545686"/>
            <a:ext cx="6787520" cy="396156"/>
          </a:xfrm>
          <a:prstGeom prst="rect">
            <a:avLst/>
          </a:prstGeom>
        </p:spPr>
        <p:txBody>
          <a:bodyPr bIns="60918" lIns="121837" rIns="121837" tIns="60918" wrap="square">
            <a:spAutoFit/>
          </a:bodyPr>
          <a:lstStyle/>
          <a:p>
            <a:pPr algn="ctr" defTabSz="1218570" fontAlgn="base">
              <a:spcBef>
                <a:spcPct val="0"/>
              </a:spcBef>
              <a:spcAft>
                <a:spcPct val="0"/>
              </a:spcAft>
              <a:defRPr/>
            </a:pPr>
            <a:r>
              <a:rPr altLang="zh-CN" b="1" kern="300" lang="en-US" sz="1800">
                <a:gradFill>
                  <a:gsLst>
                    <a:gs pos="0">
                      <a:srgbClr val="FF0000"/>
                    </a:gs>
                    <a:gs pos="31000">
                      <a:schemeClr val="accent1">
                        <a:lumMod val="75000"/>
                      </a:schemeClr>
                    </a:gs>
                    <a:gs pos="60000">
                      <a:srgbClr val="EA0102"/>
                    </a:gs>
                    <a:gs pos="100000">
                      <a:srgbClr val="FF0000"/>
                    </a:gs>
                  </a:gsLst>
                  <a:lin ang="16200000" scaled="0"/>
                </a:gradFill>
                <a:latin charset="-122" pitchFamily="34" typeface="微软雅黑"/>
                <a:ea charset="-122" pitchFamily="34" typeface="微软雅黑"/>
                <a:cs charset="-122" pitchFamily="2" typeface="明兰_UI_TC"/>
              </a:rPr>
              <a:t>——2012年11月16日《认真学习党章　严格遵守党章》</a:t>
            </a:r>
          </a:p>
        </p:txBody>
      </p:sp>
      <p:pic>
        <p:nvPicPr>
          <p:cNvPr descr="C:\Users\Administrator\Desktop\党政机关\素材\党徽\Nipic_5916570_20120618220329321399.png" id="20" name="Picture 3"/>
          <p:cNvPicPr>
            <a:picLocks noChangeArrowheads="1" noChangeAspect="1"/>
          </p:cNvPicPr>
          <p:nvPr/>
        </p:nvPicPr>
        <p:blipFill>
          <a:blip r:embed="rId3">
            <a:extLst>
              <a:ext uri="{28A0092B-C50C-407E-A947-70E740481C1C}">
                <a14:useLocalDpi val="0"/>
              </a:ext>
            </a:extLst>
          </a:blip>
          <a:stretch>
            <a:fillRect/>
          </a:stretch>
        </p:blipFill>
        <p:spPr bwMode="auto">
          <a:xfrm>
            <a:off x="1188550" y="2150530"/>
            <a:ext cx="2160240" cy="1960355"/>
          </a:xfrm>
          <a:prstGeom prst="rect">
            <a:avLst/>
          </a:prstGeom>
          <a:noFill/>
          <a:extLst>
            <a:ext uri="{909E8E84-426E-40DD-AFC4-6F175D3DCCD1}">
              <a14:hiddenFill>
                <a:solidFill>
                  <a:srgbClr val="FFFFFF"/>
                </a:solidFill>
              </a14:hiddenFill>
            </a:ext>
          </a:extLst>
        </p:spPr>
      </p:pic>
      <p:sp>
        <p:nvSpPr>
          <p:cNvPr id="21" name="TextBox 45"/>
          <p:cNvSpPr txBox="1"/>
          <p:nvPr/>
        </p:nvSpPr>
        <p:spPr>
          <a:xfrm>
            <a:off x="406574" y="4287624"/>
            <a:ext cx="3724193" cy="1219116"/>
          </a:xfrm>
          <a:prstGeom prst="rect">
            <a:avLst/>
          </a:prstGeom>
          <a:noFill/>
          <a:effectLst/>
        </p:spPr>
        <p:txBody>
          <a:bodyPr bIns="60918" lIns="121837" rIns="121837" rtlCol="0" tIns="60918" wrap="square">
            <a:spAutoFit/>
          </a:bodyPr>
          <a:lstStyle/>
          <a:p>
            <a:pPr algn="ctr" defTabSz="1218570" fontAlgn="base">
              <a:spcBef>
                <a:spcPct val="0"/>
              </a:spcBef>
              <a:spcAft>
                <a:spcPct val="0"/>
              </a:spcAft>
              <a:defRPr/>
            </a:pPr>
            <a:r>
              <a:rPr altLang="en-US" b="1" kern="300" lang="zh-CN" sz="3600">
                <a:gradFill>
                  <a:gsLst>
                    <a:gs pos="0">
                      <a:srgbClr val="FF0000"/>
                    </a:gs>
                    <a:gs pos="31000">
                      <a:schemeClr val="accent1">
                        <a:lumMod val="75000"/>
                      </a:schemeClr>
                    </a:gs>
                    <a:gs pos="60000">
                      <a:srgbClr val="EA0102"/>
                    </a:gs>
                    <a:gs pos="100000">
                      <a:srgbClr val="FF0000"/>
                    </a:gs>
                  </a:gsLst>
                  <a:lin ang="16200000" scaled="0"/>
                </a:gradFill>
                <a:latin charset="-122" pitchFamily="34" typeface="微软雅黑"/>
                <a:ea charset="-122" pitchFamily="34" typeface="微软雅黑"/>
                <a:cs charset="-122" pitchFamily="2" typeface="明兰_UI_TC"/>
              </a:rPr>
              <a:t>如何做一名</a:t>
            </a:r>
          </a:p>
          <a:p>
            <a:pPr algn="ctr" defTabSz="1218570" fontAlgn="base">
              <a:spcBef>
                <a:spcPct val="0"/>
              </a:spcBef>
              <a:spcAft>
                <a:spcPct val="0"/>
              </a:spcAft>
              <a:defRPr/>
            </a:pPr>
            <a:r>
              <a:rPr altLang="en-US" b="1" kern="300" lang="zh-CN" sz="3600">
                <a:gradFill>
                  <a:gsLst>
                    <a:gs pos="0">
                      <a:srgbClr val="FF0000"/>
                    </a:gs>
                    <a:gs pos="31000">
                      <a:schemeClr val="accent1">
                        <a:lumMod val="75000"/>
                      </a:schemeClr>
                    </a:gs>
                    <a:gs pos="60000">
                      <a:srgbClr val="EA0102"/>
                    </a:gs>
                    <a:gs pos="100000">
                      <a:srgbClr val="FF0000"/>
                    </a:gs>
                  </a:gsLst>
                  <a:lin ang="16200000" scaled="0"/>
                </a:gradFill>
                <a:latin charset="-122" pitchFamily="34" typeface="微软雅黑"/>
                <a:ea charset="-122" pitchFamily="34" typeface="微软雅黑"/>
                <a:cs charset="-122" pitchFamily="2" typeface="明兰_UI_TC"/>
              </a:rPr>
              <a:t>合格共产党员</a:t>
            </a:r>
          </a:p>
        </p:txBody>
      </p:sp>
      <p:grpSp>
        <p:nvGrpSpPr>
          <p:cNvPr id="22" name="组合 21"/>
          <p:cNvGrpSpPr/>
          <p:nvPr/>
        </p:nvGrpSpPr>
        <p:grpSpPr>
          <a:xfrm>
            <a:off x="6524005" y="2002793"/>
            <a:ext cx="845785" cy="846091"/>
            <a:chOff x="3756159" y="1561371"/>
            <a:chExt cx="1106141" cy="1106141"/>
          </a:xfrm>
        </p:grpSpPr>
        <p:sp>
          <p:nvSpPr>
            <p:cNvPr id="23" name="椭圆 22"/>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pPr>
              <a:endParaRPr altLang="en-US" b="1" kern="0" lang="zh-CN" sz="1800">
                <a:solidFill>
                  <a:sysClr lastClr="FFFFFF" val="window"/>
                </a:solidFill>
                <a:latin charset="-122" pitchFamily="34" typeface="微软雅黑"/>
                <a:ea charset="-122" pitchFamily="34" typeface="微软雅黑"/>
              </a:endParaRPr>
            </a:p>
          </p:txBody>
        </p:sp>
        <p:sp>
          <p:nvSpPr>
            <p:cNvPr id="24" name="标题 4"/>
            <p:cNvSpPr txBox="1"/>
            <p:nvPr/>
          </p:nvSpPr>
          <p:spPr>
            <a:xfrm>
              <a:off x="3854582" y="1708540"/>
              <a:ext cx="970889"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要</a:t>
              </a:r>
            </a:p>
          </p:txBody>
        </p:sp>
      </p:grpSp>
      <p:grpSp>
        <p:nvGrpSpPr>
          <p:cNvPr id="25" name="组合 24"/>
          <p:cNvGrpSpPr/>
          <p:nvPr/>
        </p:nvGrpSpPr>
        <p:grpSpPr>
          <a:xfrm>
            <a:off x="4522522" y="2002793"/>
            <a:ext cx="845785" cy="846091"/>
            <a:chOff x="3756159" y="1561371"/>
            <a:chExt cx="1106141" cy="1106141"/>
          </a:xfrm>
        </p:grpSpPr>
        <p:sp>
          <p:nvSpPr>
            <p:cNvPr id="26" name="椭圆 25"/>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defRPr/>
              </a:pPr>
              <a:endParaRPr altLang="en-US" b="1" kern="0" lang="zh-CN" sz="1800">
                <a:solidFill>
                  <a:sysClr lastClr="FFFFFF" val="window"/>
                </a:solidFill>
                <a:latin charset="-122" pitchFamily="34" typeface="微软雅黑"/>
                <a:ea charset="-122" pitchFamily="34" typeface="微软雅黑"/>
              </a:endParaRPr>
            </a:p>
          </p:txBody>
        </p:sp>
        <p:sp>
          <p:nvSpPr>
            <p:cNvPr id="27" name="标题 4"/>
            <p:cNvSpPr txBox="1"/>
            <p:nvPr/>
          </p:nvSpPr>
          <p:spPr>
            <a:xfrm>
              <a:off x="3867660" y="1708540"/>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党</a:t>
              </a:r>
            </a:p>
          </p:txBody>
        </p:sp>
      </p:grpSp>
      <p:grpSp>
        <p:nvGrpSpPr>
          <p:cNvPr id="28" name="组合 27"/>
          <p:cNvGrpSpPr/>
          <p:nvPr/>
        </p:nvGrpSpPr>
        <p:grpSpPr>
          <a:xfrm>
            <a:off x="5523002" y="2002793"/>
            <a:ext cx="845785" cy="846091"/>
            <a:chOff x="3756159" y="1561371"/>
            <a:chExt cx="1106141" cy="1106141"/>
          </a:xfrm>
        </p:grpSpPr>
        <p:sp>
          <p:nvSpPr>
            <p:cNvPr id="29" name="椭圆 28"/>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pPr>
              <a:endParaRPr altLang="en-US" b="1" kern="0" lang="zh-CN" sz="1800">
                <a:solidFill>
                  <a:sysClr lastClr="FFFFFF" val="window"/>
                </a:solidFill>
                <a:latin charset="-122" pitchFamily="34" typeface="微软雅黑"/>
                <a:ea charset="-122" pitchFamily="34" typeface="微软雅黑"/>
              </a:endParaRPr>
            </a:p>
          </p:txBody>
        </p:sp>
        <p:sp>
          <p:nvSpPr>
            <p:cNvPr id="30" name="标题 4"/>
            <p:cNvSpPr txBox="1"/>
            <p:nvPr/>
          </p:nvSpPr>
          <p:spPr>
            <a:xfrm>
              <a:off x="3863174" y="1708540"/>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员</a:t>
              </a:r>
            </a:p>
          </p:txBody>
        </p:sp>
      </p:grpSp>
    </p:spTree>
    <p:extLst>
      <p:ext uri="{BB962C8B-B14F-4D97-AF65-F5344CB8AC3E}">
        <p14:creationId val="376951290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par>
                                <p:cTn fill="hold" grpId="0" id="8" nodeType="withEffect" presetClass="entr" presetID="47" presetSubtype="0">
                                  <p:stCondLst>
                                    <p:cond delay="0"/>
                                  </p:stCondLst>
                                  <p:childTnLst>
                                    <p:set>
                                      <p:cBhvr>
                                        <p:cTn dur="1" fill="hold" id="9">
                                          <p:stCondLst>
                                            <p:cond delay="0"/>
                                          </p:stCondLst>
                                        </p:cTn>
                                        <p:tgtEl>
                                          <p:spTgt spid="21"/>
                                        </p:tgtEl>
                                        <p:attrNameLst>
                                          <p:attrName>style.visibility</p:attrName>
                                        </p:attrNameLst>
                                      </p:cBhvr>
                                      <p:to>
                                        <p:strVal val="visible"/>
                                      </p:to>
                                    </p:set>
                                    <p:animEffect filter="fade" transition="in">
                                      <p:cBhvr>
                                        <p:cTn dur="1500" id="10"/>
                                        <p:tgtEl>
                                          <p:spTgt spid="21"/>
                                        </p:tgtEl>
                                      </p:cBhvr>
                                    </p:animEffect>
                                    <p:anim calcmode="lin" valueType="num">
                                      <p:cBhvr>
                                        <p:cTn dur="1500" fill="hold" id="11"/>
                                        <p:tgtEl>
                                          <p:spTgt spid="21"/>
                                        </p:tgtEl>
                                        <p:attrNameLst>
                                          <p:attrName>ppt_x</p:attrName>
                                        </p:attrNameLst>
                                      </p:cBhvr>
                                      <p:tavLst>
                                        <p:tav tm="0">
                                          <p:val>
                                            <p:strVal val="#ppt_x"/>
                                          </p:val>
                                        </p:tav>
                                        <p:tav tm="100000">
                                          <p:val>
                                            <p:strVal val="#ppt_x"/>
                                          </p:val>
                                        </p:tav>
                                      </p:tavLst>
                                    </p:anim>
                                    <p:anim calcmode="lin" valueType="num">
                                      <p:cBhvr>
                                        <p:cTn dur="1500" fill="hold" id="12"/>
                                        <p:tgtEl>
                                          <p:spTgt spid="21"/>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22"/>
                                        </p:tgtEl>
                                        <p:attrNameLst>
                                          <p:attrName>style.visibility</p:attrName>
                                        </p:attrNameLst>
                                      </p:cBhvr>
                                      <p:to>
                                        <p:strVal val="visible"/>
                                      </p:to>
                                    </p:set>
                                    <p:animEffect filter="fade" transition="in">
                                      <p:cBhvr>
                                        <p:cTn dur="1000" id="16"/>
                                        <p:tgtEl>
                                          <p:spTgt spid="22"/>
                                        </p:tgtEl>
                                      </p:cBhvr>
                                    </p:animEffect>
                                    <p:anim calcmode="lin" valueType="num">
                                      <p:cBhvr>
                                        <p:cTn dur="1000" fill="hold" id="17"/>
                                        <p:tgtEl>
                                          <p:spTgt spid="22"/>
                                        </p:tgtEl>
                                        <p:attrNameLst>
                                          <p:attrName>ppt_x</p:attrName>
                                        </p:attrNameLst>
                                      </p:cBhvr>
                                      <p:tavLst>
                                        <p:tav tm="0">
                                          <p:val>
                                            <p:strVal val="#ppt_x"/>
                                          </p:val>
                                        </p:tav>
                                        <p:tav tm="100000">
                                          <p:val>
                                            <p:strVal val="#ppt_x"/>
                                          </p:val>
                                        </p:tav>
                                      </p:tavLst>
                                    </p:anim>
                                    <p:anim calcmode="lin" valueType="num">
                                      <p:cBhvr>
                                        <p:cTn dur="1000" fill="hold" id="18"/>
                                        <p:tgtEl>
                                          <p:spTgt spid="2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500"/>
                            </p:stCondLst>
                            <p:childTnLst>
                              <p:par>
                                <p:cTn fill="hold" id="20" nodeType="afterEffect" presetClass="entr" presetID="42" presetSubtype="0">
                                  <p:stCondLst>
                                    <p:cond delay="0"/>
                                  </p:stCondLst>
                                  <p:childTnLst>
                                    <p:set>
                                      <p:cBhvr>
                                        <p:cTn dur="1" fill="hold" id="21">
                                          <p:stCondLst>
                                            <p:cond delay="0"/>
                                          </p:stCondLst>
                                        </p:cTn>
                                        <p:tgtEl>
                                          <p:spTgt spid="25"/>
                                        </p:tgtEl>
                                        <p:attrNameLst>
                                          <p:attrName>style.visibility</p:attrName>
                                        </p:attrNameLst>
                                      </p:cBhvr>
                                      <p:to>
                                        <p:strVal val="visible"/>
                                      </p:to>
                                    </p:set>
                                    <p:animEffect filter="fade" transition="in">
                                      <p:cBhvr>
                                        <p:cTn dur="1000" id="22"/>
                                        <p:tgtEl>
                                          <p:spTgt spid="25"/>
                                        </p:tgtEl>
                                      </p:cBhvr>
                                    </p:animEffect>
                                    <p:anim calcmode="lin" valueType="num">
                                      <p:cBhvr>
                                        <p:cTn dur="1000" fill="hold" id="23"/>
                                        <p:tgtEl>
                                          <p:spTgt spid="25"/>
                                        </p:tgtEl>
                                        <p:attrNameLst>
                                          <p:attrName>ppt_x</p:attrName>
                                        </p:attrNameLst>
                                      </p:cBhvr>
                                      <p:tavLst>
                                        <p:tav tm="0">
                                          <p:val>
                                            <p:strVal val="#ppt_x"/>
                                          </p:val>
                                        </p:tav>
                                        <p:tav tm="100000">
                                          <p:val>
                                            <p:strVal val="#ppt_x"/>
                                          </p:val>
                                        </p:tav>
                                      </p:tavLst>
                                    </p:anim>
                                    <p:anim calcmode="lin" valueType="num">
                                      <p:cBhvr>
                                        <p:cTn dur="1000" fill="hold" id="24"/>
                                        <p:tgtEl>
                                          <p:spTgt spid="2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500"/>
                            </p:stCondLst>
                            <p:childTnLst>
                              <p:par>
                                <p:cTn fill="hold" id="26" nodeType="afterEffect" presetClass="entr" presetID="42" presetSubtype="0">
                                  <p:stCondLst>
                                    <p:cond delay="0"/>
                                  </p:stCondLst>
                                  <p:childTnLst>
                                    <p:set>
                                      <p:cBhvr>
                                        <p:cTn dur="1" fill="hold" id="27">
                                          <p:stCondLst>
                                            <p:cond delay="0"/>
                                          </p:stCondLst>
                                        </p:cTn>
                                        <p:tgtEl>
                                          <p:spTgt spid="28"/>
                                        </p:tgtEl>
                                        <p:attrNameLst>
                                          <p:attrName>style.visibility</p:attrName>
                                        </p:attrNameLst>
                                      </p:cBhvr>
                                      <p:to>
                                        <p:strVal val="visible"/>
                                      </p:to>
                                    </p:set>
                                    <p:animEffect filter="fade" transition="in">
                                      <p:cBhvr>
                                        <p:cTn dur="1000" id="28"/>
                                        <p:tgtEl>
                                          <p:spTgt spid="28"/>
                                        </p:tgtEl>
                                      </p:cBhvr>
                                    </p:animEffect>
                                    <p:anim calcmode="lin" valueType="num">
                                      <p:cBhvr>
                                        <p:cTn dur="1000" fill="hold" id="29"/>
                                        <p:tgtEl>
                                          <p:spTgt spid="28"/>
                                        </p:tgtEl>
                                        <p:attrNameLst>
                                          <p:attrName>ppt_x</p:attrName>
                                        </p:attrNameLst>
                                      </p:cBhvr>
                                      <p:tavLst>
                                        <p:tav tm="0">
                                          <p:val>
                                            <p:strVal val="#ppt_x"/>
                                          </p:val>
                                        </p:tav>
                                        <p:tav tm="100000">
                                          <p:val>
                                            <p:strVal val="#ppt_x"/>
                                          </p:val>
                                        </p:tav>
                                      </p:tavLst>
                                    </p:anim>
                                    <p:anim calcmode="lin" valueType="num">
                                      <p:cBhvr>
                                        <p:cTn dur="1000" fill="hold" id="30"/>
                                        <p:tgtEl>
                                          <p:spTgt spid="28"/>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500"/>
                            </p:stCondLst>
                            <p:childTnLst>
                              <p:par>
                                <p:cTn fill="hold" grpId="0" id="32" nodeType="afterEffect" presetClass="entr" presetID="53" presetSubtype="0">
                                  <p:stCondLst>
                                    <p:cond delay="0"/>
                                  </p:stCondLst>
                                  <p:childTnLst>
                                    <p:set>
                                      <p:cBhvr>
                                        <p:cTn dur="1" fill="hold" id="33">
                                          <p:stCondLst>
                                            <p:cond delay="0"/>
                                          </p:stCondLst>
                                        </p:cTn>
                                        <p:tgtEl>
                                          <p:spTgt spid="16"/>
                                        </p:tgtEl>
                                        <p:attrNameLst>
                                          <p:attrName>style.visibility</p:attrName>
                                        </p:attrNameLst>
                                      </p:cBhvr>
                                      <p:to>
                                        <p:strVal val="visible"/>
                                      </p:to>
                                    </p:set>
                                    <p:anim calcmode="lin" valueType="num">
                                      <p:cBhvr>
                                        <p:cTn dur="1500" fill="hold" id="34"/>
                                        <p:tgtEl>
                                          <p:spTgt spid="16"/>
                                        </p:tgtEl>
                                        <p:attrNameLst>
                                          <p:attrName>ppt_w</p:attrName>
                                        </p:attrNameLst>
                                      </p:cBhvr>
                                      <p:tavLst>
                                        <p:tav tm="0">
                                          <p:val>
                                            <p:fltVal val="0"/>
                                          </p:val>
                                        </p:tav>
                                        <p:tav tm="100000">
                                          <p:val>
                                            <p:strVal val="#ppt_w"/>
                                          </p:val>
                                        </p:tav>
                                      </p:tavLst>
                                    </p:anim>
                                    <p:anim calcmode="lin" valueType="num">
                                      <p:cBhvr>
                                        <p:cTn dur="1500" fill="hold" id="35"/>
                                        <p:tgtEl>
                                          <p:spTgt spid="16"/>
                                        </p:tgtEl>
                                        <p:attrNameLst>
                                          <p:attrName>ppt_h</p:attrName>
                                        </p:attrNameLst>
                                      </p:cBhvr>
                                      <p:tavLst>
                                        <p:tav tm="0">
                                          <p:val>
                                            <p:fltVal val="0"/>
                                          </p:val>
                                        </p:tav>
                                        <p:tav tm="100000">
                                          <p:val>
                                            <p:strVal val="#ppt_h"/>
                                          </p:val>
                                        </p:tav>
                                      </p:tavLst>
                                    </p:anim>
                                    <p:animEffect filter="fade" transition="in">
                                      <p:cBhvr>
                                        <p:cTn dur="1500" id="36"/>
                                        <p:tgtEl>
                                          <p:spTgt spid="16"/>
                                        </p:tgtEl>
                                      </p:cBhvr>
                                    </p:animEffect>
                                  </p:childTnLst>
                                </p:cTn>
                              </p:par>
                            </p:childTnLst>
                          </p:cTn>
                        </p:par>
                        <p:par>
                          <p:cTn fill="hold" id="37" nodeType="afterGroup">
                            <p:stCondLst>
                              <p:cond delay="6000"/>
                            </p:stCondLst>
                            <p:childTnLst>
                              <p:par>
                                <p:cTn fill="hold" grpId="0" id="38" nodeType="afterEffect" presetClass="entr" presetID="22" presetSubtype="8">
                                  <p:stCondLst>
                                    <p:cond delay="0"/>
                                  </p:stCondLst>
                                  <p:childTnLst>
                                    <p:set>
                                      <p:cBhvr>
                                        <p:cTn dur="1" fill="hold" id="39">
                                          <p:stCondLst>
                                            <p:cond delay="0"/>
                                          </p:stCondLst>
                                        </p:cTn>
                                        <p:tgtEl>
                                          <p:spTgt spid="18"/>
                                        </p:tgtEl>
                                        <p:attrNameLst>
                                          <p:attrName>style.visibility</p:attrName>
                                        </p:attrNameLst>
                                      </p:cBhvr>
                                      <p:to>
                                        <p:strVal val="visible"/>
                                      </p:to>
                                    </p:set>
                                    <p:animEffect filter="wipe(left)" transition="in">
                                      <p:cBhvr>
                                        <p:cTn dur="1500" id="40"/>
                                        <p:tgtEl>
                                          <p:spTgt spid="18"/>
                                        </p:tgtEl>
                                      </p:cBhvr>
                                    </p:animEffect>
                                  </p:childTnLst>
                                </p:cTn>
                              </p:par>
                            </p:childTnLst>
                          </p:cTn>
                        </p:par>
                        <p:par>
                          <p:cTn fill="hold" id="41" nodeType="afterGroup">
                            <p:stCondLst>
                              <p:cond delay="7500"/>
                            </p:stCondLst>
                            <p:childTnLst>
                              <p:par>
                                <p:cTn fill="hold" grpId="0" id="42" nodeType="afterEffect" presetClass="entr" presetID="14" presetSubtype="10">
                                  <p:stCondLst>
                                    <p:cond delay="0"/>
                                  </p:stCondLst>
                                  <p:childTnLst>
                                    <p:set>
                                      <p:cBhvr>
                                        <p:cTn dur="1" fill="hold" id="43">
                                          <p:stCondLst>
                                            <p:cond delay="0"/>
                                          </p:stCondLst>
                                        </p:cTn>
                                        <p:tgtEl>
                                          <p:spTgt spid="17"/>
                                        </p:tgtEl>
                                        <p:attrNameLst>
                                          <p:attrName>style.visibility</p:attrName>
                                        </p:attrNameLst>
                                      </p:cBhvr>
                                      <p:to>
                                        <p:strVal val="visible"/>
                                      </p:to>
                                    </p:set>
                                    <p:animEffect filter="randombar(horizontal)" transition="in">
                                      <p:cBhvr>
                                        <p:cTn dur="1500" id="44"/>
                                        <p:tgtEl>
                                          <p:spTgt spid="17"/>
                                        </p:tgtEl>
                                      </p:cBhvr>
                                    </p:animEffect>
                                  </p:childTnLst>
                                </p:cTn>
                              </p:par>
                            </p:childTnLst>
                          </p:cTn>
                        </p:par>
                        <p:par>
                          <p:cTn fill="hold" id="45" nodeType="afterGroup">
                            <p:stCondLst>
                              <p:cond delay="9000"/>
                            </p:stCondLst>
                            <p:childTnLst>
                              <p:par>
                                <p:cTn fill="hold" grpId="0" id="46" nodeType="afterEffect" presetClass="entr" presetID="42" presetSubtype="0">
                                  <p:stCondLst>
                                    <p:cond delay="0"/>
                                  </p:stCondLst>
                                  <p:childTnLst>
                                    <p:set>
                                      <p:cBhvr>
                                        <p:cTn dur="1" fill="hold" id="47">
                                          <p:stCondLst>
                                            <p:cond delay="0"/>
                                          </p:stCondLst>
                                        </p:cTn>
                                        <p:tgtEl>
                                          <p:spTgt spid="19"/>
                                        </p:tgtEl>
                                        <p:attrNameLst>
                                          <p:attrName>style.visibility</p:attrName>
                                        </p:attrNameLst>
                                      </p:cBhvr>
                                      <p:to>
                                        <p:strVal val="visible"/>
                                      </p:to>
                                    </p:set>
                                    <p:animEffect filter="fade" transition="in">
                                      <p:cBhvr>
                                        <p:cTn dur="1750" id="48"/>
                                        <p:tgtEl>
                                          <p:spTgt spid="19"/>
                                        </p:tgtEl>
                                      </p:cBhvr>
                                    </p:animEffect>
                                    <p:anim calcmode="lin" valueType="num">
                                      <p:cBhvr>
                                        <p:cTn dur="1750" fill="hold" id="49"/>
                                        <p:tgtEl>
                                          <p:spTgt spid="19"/>
                                        </p:tgtEl>
                                        <p:attrNameLst>
                                          <p:attrName>ppt_x</p:attrName>
                                        </p:attrNameLst>
                                      </p:cBhvr>
                                      <p:tavLst>
                                        <p:tav tm="0">
                                          <p:val>
                                            <p:strVal val="#ppt_x"/>
                                          </p:val>
                                        </p:tav>
                                        <p:tav tm="100000">
                                          <p:val>
                                            <p:strVal val="#ppt_x"/>
                                          </p:val>
                                        </p:tav>
                                      </p:tavLst>
                                    </p:anim>
                                    <p:anim calcmode="lin" valueType="num">
                                      <p:cBhvr>
                                        <p:cTn dur="1750" fill="hold" id="50"/>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1"/>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32" name="矩形 31"/>
          <p:cNvSpPr/>
          <p:nvPr/>
        </p:nvSpPr>
        <p:spPr>
          <a:xfrm>
            <a:off x="7727180" y="2031518"/>
            <a:ext cx="3620951" cy="518076"/>
          </a:xfrm>
          <a:prstGeom prst="rect">
            <a:avLst/>
          </a:prstGeom>
          <a:noFill/>
          <a:ln>
            <a:noFill/>
          </a:ln>
          <a:effectLst/>
        </p:spPr>
        <p:txBody>
          <a:bodyPr bIns="60918" lIns="121837" rIns="121837" tIns="60918" wrap="square">
            <a:spAutoFit/>
          </a:bodyPr>
          <a:lstStyle/>
          <a:p>
            <a:pPr algn="ctr" defTabSz="914263">
              <a:defRPr/>
            </a:pPr>
            <a:r>
              <a:rPr altLang="en-US" b="1" kern="0" lang="zh-CN" sz="2600">
                <a:solidFill>
                  <a:srgbClr val="C00000"/>
                </a:solidFill>
              </a:rPr>
              <a:t>坚定信念    加强学习</a:t>
            </a:r>
          </a:p>
        </p:txBody>
      </p:sp>
      <p:sp>
        <p:nvSpPr>
          <p:cNvPr id="33" name="矩形 32"/>
          <p:cNvSpPr/>
          <p:nvPr/>
        </p:nvSpPr>
        <p:spPr>
          <a:xfrm>
            <a:off x="4437447" y="3237728"/>
            <a:ext cx="7417653" cy="1722036"/>
          </a:xfrm>
          <a:prstGeom prst="rect">
            <a:avLst/>
          </a:prstGeom>
        </p:spPr>
        <p:txBody>
          <a:bodyPr bIns="60918" lIns="121837" rIns="121837" tIns="60918" wrap="square">
            <a:spAutoFit/>
          </a:bodyPr>
          <a:lstStyle/>
          <a:p>
            <a:pPr algn="just" defTabSz="914263">
              <a:lnSpc>
                <a:spcPct val="150000"/>
              </a:lnSpc>
              <a:defRPr/>
            </a:pPr>
            <a:r>
              <a:rPr altLang="en-US" kern="0" lang="zh-CN" sz="1400">
                <a:solidFill>
                  <a:srgbClr val="C00000"/>
                </a:solidFill>
              </a:rPr>
              <a:t>我们党在中国这样一个有着13亿人口的大国执政，面对着十分复杂的国内外环境，肩负着繁重的执政使命，如果缺乏理论思维的有力支撑，是难以战胜各种风险和困难的，也是难以不断前进的。党的各级领导干部特别是高级干部，要原原本本学习和研读经典著作，努力把马克思主义哲学作为自己的看家本领，坚定理想信念，坚持正确政治方向，提高战略思维能力、综合决策能力、驾驭全局能力，团结带领人民不断书写改革开放历史新篇章。</a:t>
            </a:r>
          </a:p>
        </p:txBody>
      </p:sp>
      <p:sp>
        <p:nvSpPr>
          <p:cNvPr id="34" name="矩形 33"/>
          <p:cNvSpPr/>
          <p:nvPr/>
        </p:nvSpPr>
        <p:spPr>
          <a:xfrm>
            <a:off x="4416065" y="2923150"/>
            <a:ext cx="7439032" cy="96022"/>
          </a:xfrm>
          <a:prstGeom prst="rect">
            <a:avLst/>
          </a:prstGeom>
          <a:pattFill prst="dkUpDiag">
            <a:fgClr>
              <a:srgbClr val="C00000"/>
            </a:fgClr>
            <a:bgClr>
              <a:sysClr lastClr="FFFFFF" val="window"/>
            </a:bgClr>
          </a:pattFill>
          <a:ln algn="ctr" cap="flat" cmpd="sng" w="19050">
            <a:noFill/>
            <a:prstDash val="solid"/>
          </a:ln>
          <a:effectLst/>
        </p:spPr>
        <p:txBody>
          <a:bodyPr anchor="ctr" bIns="60918" lIns="121837" rIns="121837" rtlCol="0" tIns="60918"/>
          <a:lstStyle/>
          <a:p>
            <a:pPr algn="ctr" defTabSz="914263">
              <a:defRPr/>
            </a:pPr>
            <a:endParaRPr altLang="en-US" kern="0" lang="zh-CN" sz="1800">
              <a:solidFill>
                <a:sysClr lastClr="FFFFFF" val="window"/>
              </a:solidFill>
              <a:latin typeface="Impact"/>
              <a:ea typeface="微软雅黑"/>
            </a:endParaRPr>
          </a:p>
        </p:txBody>
      </p:sp>
      <p:sp>
        <p:nvSpPr>
          <p:cNvPr id="35" name="矩形 34"/>
          <p:cNvSpPr/>
          <p:nvPr/>
        </p:nvSpPr>
        <p:spPr>
          <a:xfrm>
            <a:off x="5039226" y="5350452"/>
            <a:ext cx="6787520" cy="457116"/>
          </a:xfrm>
          <a:prstGeom prst="rect">
            <a:avLst/>
          </a:prstGeom>
        </p:spPr>
        <p:txBody>
          <a:bodyPr bIns="60918" lIns="121837" rIns="121837" tIns="60918" wrap="square">
            <a:spAutoFit/>
          </a:bodyPr>
          <a:lstStyle/>
          <a:p>
            <a:pPr defTabSz="914263">
              <a:defRPr/>
            </a:pPr>
            <a:r>
              <a:rPr altLang="en-US" b="1" kern="0" lang="zh-CN" sz="2200">
                <a:solidFill>
                  <a:srgbClr val="C00000"/>
                </a:solidFill>
              </a:rPr>
              <a:t> ——2013年12月3日在中央政治局集体学习时的讲话</a:t>
            </a:r>
          </a:p>
        </p:txBody>
      </p:sp>
      <p:grpSp>
        <p:nvGrpSpPr>
          <p:cNvPr id="37" name="组合 36"/>
          <p:cNvGrpSpPr/>
          <p:nvPr/>
        </p:nvGrpSpPr>
        <p:grpSpPr>
          <a:xfrm>
            <a:off x="6524005" y="1807559"/>
            <a:ext cx="845785" cy="846091"/>
            <a:chOff x="3756159" y="1561371"/>
            <a:chExt cx="1106141" cy="1106141"/>
          </a:xfrm>
        </p:grpSpPr>
        <p:sp>
          <p:nvSpPr>
            <p:cNvPr id="38" name="椭圆 37"/>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pPr>
              <a:endParaRPr altLang="en-US" b="1" kern="0" lang="zh-CN" sz="1800">
                <a:solidFill>
                  <a:sysClr lastClr="FFFFFF" val="window"/>
                </a:solidFill>
                <a:latin charset="-122" pitchFamily="34" typeface="微软雅黑"/>
                <a:ea charset="-122" pitchFamily="34" typeface="微软雅黑"/>
              </a:endParaRPr>
            </a:p>
          </p:txBody>
        </p:sp>
        <p:sp>
          <p:nvSpPr>
            <p:cNvPr id="39" name="标题 4"/>
            <p:cNvSpPr txBox="1"/>
            <p:nvPr/>
          </p:nvSpPr>
          <p:spPr>
            <a:xfrm>
              <a:off x="3891047" y="1708540"/>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要</a:t>
              </a:r>
            </a:p>
          </p:txBody>
        </p:sp>
      </p:grpSp>
      <p:grpSp>
        <p:nvGrpSpPr>
          <p:cNvPr id="40" name="组合 39"/>
          <p:cNvGrpSpPr/>
          <p:nvPr/>
        </p:nvGrpSpPr>
        <p:grpSpPr>
          <a:xfrm>
            <a:off x="4522522" y="1807559"/>
            <a:ext cx="845785" cy="846091"/>
            <a:chOff x="3756159" y="1561371"/>
            <a:chExt cx="1106141" cy="1106141"/>
          </a:xfrm>
        </p:grpSpPr>
        <p:sp>
          <p:nvSpPr>
            <p:cNvPr id="41" name="椭圆 40"/>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pPr>
              <a:endParaRPr altLang="en-US" b="1" kern="0" lang="zh-CN" sz="1800">
                <a:solidFill>
                  <a:sysClr lastClr="FFFFFF" val="window"/>
                </a:solidFill>
                <a:latin charset="-122" pitchFamily="34" typeface="微软雅黑"/>
                <a:ea charset="-122" pitchFamily="34" typeface="微软雅黑"/>
              </a:endParaRPr>
            </a:p>
          </p:txBody>
        </p:sp>
        <p:sp>
          <p:nvSpPr>
            <p:cNvPr id="42" name="标题 4"/>
            <p:cNvSpPr txBox="1"/>
            <p:nvPr/>
          </p:nvSpPr>
          <p:spPr>
            <a:xfrm>
              <a:off x="3867660" y="1708540"/>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党</a:t>
              </a:r>
            </a:p>
          </p:txBody>
        </p:sp>
      </p:grpSp>
      <p:grpSp>
        <p:nvGrpSpPr>
          <p:cNvPr id="43" name="组合 42"/>
          <p:cNvGrpSpPr/>
          <p:nvPr/>
        </p:nvGrpSpPr>
        <p:grpSpPr>
          <a:xfrm>
            <a:off x="5523002" y="1807559"/>
            <a:ext cx="845785" cy="846091"/>
            <a:chOff x="3756159" y="1561371"/>
            <a:chExt cx="1106141" cy="1106141"/>
          </a:xfrm>
        </p:grpSpPr>
        <p:sp>
          <p:nvSpPr>
            <p:cNvPr id="44" name="椭圆 43"/>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pPr>
              <a:endParaRPr altLang="en-US" b="1" kern="0" lang="zh-CN" sz="1800">
                <a:solidFill>
                  <a:sysClr lastClr="FFFFFF" val="window"/>
                </a:solidFill>
                <a:latin charset="-122" pitchFamily="34" typeface="微软雅黑"/>
                <a:ea charset="-122" pitchFamily="34" typeface="微软雅黑"/>
              </a:endParaRPr>
            </a:p>
          </p:txBody>
        </p:sp>
        <p:sp>
          <p:nvSpPr>
            <p:cNvPr id="45" name="标题 4"/>
            <p:cNvSpPr txBox="1"/>
            <p:nvPr/>
          </p:nvSpPr>
          <p:spPr>
            <a:xfrm>
              <a:off x="3863174" y="1708540"/>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员</a:t>
              </a:r>
            </a:p>
          </p:txBody>
        </p:sp>
      </p:grpSp>
      <p:pic>
        <p:nvPicPr>
          <p:cNvPr descr="C:\Users\Administrator\Desktop\党政机关\素材\党徽\Nipic_5916570_20120618220329321399.png" id="46" name="Picture 3"/>
          <p:cNvPicPr>
            <a:picLocks noChangeArrowheads="1" noChangeAspect="1"/>
          </p:cNvPicPr>
          <p:nvPr/>
        </p:nvPicPr>
        <p:blipFill>
          <a:blip r:embed="rId3">
            <a:extLst>
              <a:ext uri="{28A0092B-C50C-407E-A947-70E740481C1C}">
                <a14:useLocalDpi val="0"/>
              </a:ext>
            </a:extLst>
          </a:blip>
          <a:stretch>
            <a:fillRect/>
          </a:stretch>
        </p:blipFill>
        <p:spPr bwMode="auto">
          <a:xfrm>
            <a:off x="1188550" y="2150530"/>
            <a:ext cx="2160240" cy="1960355"/>
          </a:xfrm>
          <a:prstGeom prst="rect">
            <a:avLst/>
          </a:prstGeom>
          <a:noFill/>
          <a:extLst>
            <a:ext uri="{909E8E84-426E-40DD-AFC4-6F175D3DCCD1}">
              <a14:hiddenFill>
                <a:solidFill>
                  <a:srgbClr val="FFFFFF"/>
                </a:solidFill>
              </a14:hiddenFill>
            </a:ext>
          </a:extLst>
        </p:spPr>
      </p:pic>
      <p:sp>
        <p:nvSpPr>
          <p:cNvPr id="47" name="TextBox 45"/>
          <p:cNvSpPr txBox="1"/>
          <p:nvPr/>
        </p:nvSpPr>
        <p:spPr>
          <a:xfrm>
            <a:off x="406574" y="4287624"/>
            <a:ext cx="3724193" cy="1219116"/>
          </a:xfrm>
          <a:prstGeom prst="rect">
            <a:avLst/>
          </a:prstGeom>
          <a:noFill/>
          <a:effectLst/>
        </p:spPr>
        <p:txBody>
          <a:bodyPr bIns="60918" lIns="121837" rIns="121837" rtlCol="0" tIns="60918" wrap="square">
            <a:spAutoFit/>
          </a:bodyPr>
          <a:lstStyle/>
          <a:p>
            <a:pPr algn="ctr" defTabSz="1218570" fontAlgn="base">
              <a:spcBef>
                <a:spcPct val="0"/>
              </a:spcBef>
              <a:spcAft>
                <a:spcPct val="0"/>
              </a:spcAft>
              <a:defRPr/>
            </a:pPr>
            <a:r>
              <a:rPr altLang="en-US" b="1" kern="300" lang="zh-CN" sz="3600">
                <a:gradFill>
                  <a:gsLst>
                    <a:gs pos="0">
                      <a:srgbClr val="FF0000"/>
                    </a:gs>
                    <a:gs pos="31000">
                      <a:schemeClr val="accent1">
                        <a:lumMod val="75000"/>
                      </a:schemeClr>
                    </a:gs>
                    <a:gs pos="60000">
                      <a:srgbClr val="EA0102"/>
                    </a:gs>
                    <a:gs pos="100000">
                      <a:srgbClr val="FF0000"/>
                    </a:gs>
                  </a:gsLst>
                  <a:lin ang="16200000" scaled="0"/>
                </a:gradFill>
                <a:latin charset="-122" pitchFamily="34" typeface="微软雅黑"/>
                <a:ea charset="-122" pitchFamily="34" typeface="微软雅黑"/>
                <a:cs charset="-122" pitchFamily="2" typeface="明兰_UI_TC"/>
              </a:rPr>
              <a:t>如何做一名</a:t>
            </a:r>
          </a:p>
          <a:p>
            <a:pPr algn="ctr" defTabSz="1218570" fontAlgn="base">
              <a:spcBef>
                <a:spcPct val="0"/>
              </a:spcBef>
              <a:spcAft>
                <a:spcPct val="0"/>
              </a:spcAft>
              <a:defRPr/>
            </a:pPr>
            <a:r>
              <a:rPr altLang="en-US" b="1" kern="300" lang="zh-CN" sz="3600">
                <a:gradFill>
                  <a:gsLst>
                    <a:gs pos="0">
                      <a:srgbClr val="FF0000"/>
                    </a:gs>
                    <a:gs pos="31000">
                      <a:schemeClr val="accent1">
                        <a:lumMod val="75000"/>
                      </a:schemeClr>
                    </a:gs>
                    <a:gs pos="60000">
                      <a:srgbClr val="EA0102"/>
                    </a:gs>
                    <a:gs pos="100000">
                      <a:srgbClr val="FF0000"/>
                    </a:gs>
                  </a:gsLst>
                  <a:lin ang="16200000" scaled="0"/>
                </a:gradFill>
                <a:latin charset="-122" pitchFamily="34" typeface="微软雅黑"/>
                <a:ea charset="-122" pitchFamily="34" typeface="微软雅黑"/>
                <a:cs charset="-122" pitchFamily="2" typeface="明兰_UI_TC"/>
              </a:rPr>
              <a:t>合格共产党员</a:t>
            </a:r>
          </a:p>
        </p:txBody>
      </p:sp>
    </p:spTree>
    <p:extLst>
      <p:ext uri="{BB962C8B-B14F-4D97-AF65-F5344CB8AC3E}">
        <p14:creationId val="255712840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47" presetSubtype="0">
                                  <p:stCondLst>
                                    <p:cond delay="0"/>
                                  </p:stCondLst>
                                  <p:childTnLst>
                                    <p:set>
                                      <p:cBhvr>
                                        <p:cTn dur="1" fill="hold" id="9">
                                          <p:stCondLst>
                                            <p:cond delay="0"/>
                                          </p:stCondLst>
                                        </p:cTn>
                                        <p:tgtEl>
                                          <p:spTgt spid="47"/>
                                        </p:tgtEl>
                                        <p:attrNameLst>
                                          <p:attrName>style.visibility</p:attrName>
                                        </p:attrNameLst>
                                      </p:cBhvr>
                                      <p:to>
                                        <p:strVal val="visible"/>
                                      </p:to>
                                    </p:set>
                                    <p:animEffect filter="fade" transition="in">
                                      <p:cBhvr>
                                        <p:cTn dur="1500" id="10"/>
                                        <p:tgtEl>
                                          <p:spTgt spid="47"/>
                                        </p:tgtEl>
                                      </p:cBhvr>
                                    </p:animEffect>
                                    <p:anim calcmode="lin" valueType="num">
                                      <p:cBhvr>
                                        <p:cTn dur="1500" fill="hold" id="11"/>
                                        <p:tgtEl>
                                          <p:spTgt spid="47"/>
                                        </p:tgtEl>
                                        <p:attrNameLst>
                                          <p:attrName>ppt_x</p:attrName>
                                        </p:attrNameLst>
                                      </p:cBhvr>
                                      <p:tavLst>
                                        <p:tav tm="0">
                                          <p:val>
                                            <p:strVal val="#ppt_x"/>
                                          </p:val>
                                        </p:tav>
                                        <p:tav tm="100000">
                                          <p:val>
                                            <p:strVal val="#ppt_x"/>
                                          </p:val>
                                        </p:tav>
                                      </p:tavLst>
                                    </p:anim>
                                    <p:anim calcmode="lin" valueType="num">
                                      <p:cBhvr>
                                        <p:cTn dur="1500" fill="hold" id="12"/>
                                        <p:tgtEl>
                                          <p:spTgt spid="47"/>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37"/>
                                        </p:tgtEl>
                                        <p:attrNameLst>
                                          <p:attrName>style.visibility</p:attrName>
                                        </p:attrNameLst>
                                      </p:cBhvr>
                                      <p:to>
                                        <p:strVal val="visible"/>
                                      </p:to>
                                    </p:set>
                                    <p:animEffect filter="fade" transition="in">
                                      <p:cBhvr>
                                        <p:cTn dur="1000" id="16"/>
                                        <p:tgtEl>
                                          <p:spTgt spid="37"/>
                                        </p:tgtEl>
                                      </p:cBhvr>
                                    </p:animEffect>
                                    <p:anim calcmode="lin" valueType="num">
                                      <p:cBhvr>
                                        <p:cTn dur="1000" fill="hold" id="17"/>
                                        <p:tgtEl>
                                          <p:spTgt spid="37"/>
                                        </p:tgtEl>
                                        <p:attrNameLst>
                                          <p:attrName>ppt_x</p:attrName>
                                        </p:attrNameLst>
                                      </p:cBhvr>
                                      <p:tavLst>
                                        <p:tav tm="0">
                                          <p:val>
                                            <p:strVal val="#ppt_x"/>
                                          </p:val>
                                        </p:tav>
                                        <p:tav tm="100000">
                                          <p:val>
                                            <p:strVal val="#ppt_x"/>
                                          </p:val>
                                        </p:tav>
                                      </p:tavLst>
                                    </p:anim>
                                    <p:anim calcmode="lin" valueType="num">
                                      <p:cBhvr>
                                        <p:cTn dur="1000" fill="hold" id="18"/>
                                        <p:tgtEl>
                                          <p:spTgt spid="3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500"/>
                            </p:stCondLst>
                            <p:childTnLst>
                              <p:par>
                                <p:cTn fill="hold" id="20" nodeType="afterEffect" presetClass="entr" presetID="42" presetSubtype="0">
                                  <p:stCondLst>
                                    <p:cond delay="0"/>
                                  </p:stCondLst>
                                  <p:childTnLst>
                                    <p:set>
                                      <p:cBhvr>
                                        <p:cTn dur="1" fill="hold" id="21">
                                          <p:stCondLst>
                                            <p:cond delay="0"/>
                                          </p:stCondLst>
                                        </p:cTn>
                                        <p:tgtEl>
                                          <p:spTgt spid="40"/>
                                        </p:tgtEl>
                                        <p:attrNameLst>
                                          <p:attrName>style.visibility</p:attrName>
                                        </p:attrNameLst>
                                      </p:cBhvr>
                                      <p:to>
                                        <p:strVal val="visible"/>
                                      </p:to>
                                    </p:set>
                                    <p:animEffect filter="fade" transition="in">
                                      <p:cBhvr>
                                        <p:cTn dur="1000" id="22"/>
                                        <p:tgtEl>
                                          <p:spTgt spid="40"/>
                                        </p:tgtEl>
                                      </p:cBhvr>
                                    </p:animEffect>
                                    <p:anim calcmode="lin" valueType="num">
                                      <p:cBhvr>
                                        <p:cTn dur="1000" fill="hold" id="23"/>
                                        <p:tgtEl>
                                          <p:spTgt spid="40"/>
                                        </p:tgtEl>
                                        <p:attrNameLst>
                                          <p:attrName>ppt_x</p:attrName>
                                        </p:attrNameLst>
                                      </p:cBhvr>
                                      <p:tavLst>
                                        <p:tav tm="0">
                                          <p:val>
                                            <p:strVal val="#ppt_x"/>
                                          </p:val>
                                        </p:tav>
                                        <p:tav tm="100000">
                                          <p:val>
                                            <p:strVal val="#ppt_x"/>
                                          </p:val>
                                        </p:tav>
                                      </p:tavLst>
                                    </p:anim>
                                    <p:anim calcmode="lin" valueType="num">
                                      <p:cBhvr>
                                        <p:cTn dur="1000" fill="hold" id="24"/>
                                        <p:tgtEl>
                                          <p:spTgt spid="40"/>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500"/>
                            </p:stCondLst>
                            <p:childTnLst>
                              <p:par>
                                <p:cTn fill="hold" id="26" nodeType="afterEffect" presetClass="entr" presetID="42" presetSubtype="0">
                                  <p:stCondLst>
                                    <p:cond delay="0"/>
                                  </p:stCondLst>
                                  <p:childTnLst>
                                    <p:set>
                                      <p:cBhvr>
                                        <p:cTn dur="1" fill="hold" id="27">
                                          <p:stCondLst>
                                            <p:cond delay="0"/>
                                          </p:stCondLst>
                                        </p:cTn>
                                        <p:tgtEl>
                                          <p:spTgt spid="43"/>
                                        </p:tgtEl>
                                        <p:attrNameLst>
                                          <p:attrName>style.visibility</p:attrName>
                                        </p:attrNameLst>
                                      </p:cBhvr>
                                      <p:to>
                                        <p:strVal val="visible"/>
                                      </p:to>
                                    </p:set>
                                    <p:animEffect filter="fade" transition="in">
                                      <p:cBhvr>
                                        <p:cTn dur="1000" id="28"/>
                                        <p:tgtEl>
                                          <p:spTgt spid="43"/>
                                        </p:tgtEl>
                                      </p:cBhvr>
                                    </p:animEffect>
                                    <p:anim calcmode="lin" valueType="num">
                                      <p:cBhvr>
                                        <p:cTn dur="1000" fill="hold" id="29"/>
                                        <p:tgtEl>
                                          <p:spTgt spid="43"/>
                                        </p:tgtEl>
                                        <p:attrNameLst>
                                          <p:attrName>ppt_x</p:attrName>
                                        </p:attrNameLst>
                                      </p:cBhvr>
                                      <p:tavLst>
                                        <p:tav tm="0">
                                          <p:val>
                                            <p:strVal val="#ppt_x"/>
                                          </p:val>
                                        </p:tav>
                                        <p:tav tm="100000">
                                          <p:val>
                                            <p:strVal val="#ppt_x"/>
                                          </p:val>
                                        </p:tav>
                                      </p:tavLst>
                                    </p:anim>
                                    <p:anim calcmode="lin" valueType="num">
                                      <p:cBhvr>
                                        <p:cTn dur="1000" fill="hold" id="30"/>
                                        <p:tgtEl>
                                          <p:spTgt spid="43"/>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500"/>
                            </p:stCondLst>
                            <p:childTnLst>
                              <p:par>
                                <p:cTn fill="hold" grpId="0" id="32" nodeType="afterEffect" presetClass="entr" presetID="53" presetSubtype="0">
                                  <p:stCondLst>
                                    <p:cond delay="0"/>
                                  </p:stCondLst>
                                  <p:childTnLst>
                                    <p:set>
                                      <p:cBhvr>
                                        <p:cTn dur="1" fill="hold" id="33">
                                          <p:stCondLst>
                                            <p:cond delay="0"/>
                                          </p:stCondLst>
                                        </p:cTn>
                                        <p:tgtEl>
                                          <p:spTgt spid="32"/>
                                        </p:tgtEl>
                                        <p:attrNameLst>
                                          <p:attrName>style.visibility</p:attrName>
                                        </p:attrNameLst>
                                      </p:cBhvr>
                                      <p:to>
                                        <p:strVal val="visible"/>
                                      </p:to>
                                    </p:set>
                                    <p:anim calcmode="lin" valueType="num">
                                      <p:cBhvr>
                                        <p:cTn dur="1500" fill="hold" id="34"/>
                                        <p:tgtEl>
                                          <p:spTgt spid="32"/>
                                        </p:tgtEl>
                                        <p:attrNameLst>
                                          <p:attrName>ppt_w</p:attrName>
                                        </p:attrNameLst>
                                      </p:cBhvr>
                                      <p:tavLst>
                                        <p:tav tm="0">
                                          <p:val>
                                            <p:fltVal val="0"/>
                                          </p:val>
                                        </p:tav>
                                        <p:tav tm="100000">
                                          <p:val>
                                            <p:strVal val="#ppt_w"/>
                                          </p:val>
                                        </p:tav>
                                      </p:tavLst>
                                    </p:anim>
                                    <p:anim calcmode="lin" valueType="num">
                                      <p:cBhvr>
                                        <p:cTn dur="1500" fill="hold" id="35"/>
                                        <p:tgtEl>
                                          <p:spTgt spid="32"/>
                                        </p:tgtEl>
                                        <p:attrNameLst>
                                          <p:attrName>ppt_h</p:attrName>
                                        </p:attrNameLst>
                                      </p:cBhvr>
                                      <p:tavLst>
                                        <p:tav tm="0">
                                          <p:val>
                                            <p:fltVal val="0"/>
                                          </p:val>
                                        </p:tav>
                                        <p:tav tm="100000">
                                          <p:val>
                                            <p:strVal val="#ppt_h"/>
                                          </p:val>
                                        </p:tav>
                                      </p:tavLst>
                                    </p:anim>
                                    <p:animEffect filter="fade" transition="in">
                                      <p:cBhvr>
                                        <p:cTn dur="1500" id="36"/>
                                        <p:tgtEl>
                                          <p:spTgt spid="32"/>
                                        </p:tgtEl>
                                      </p:cBhvr>
                                    </p:animEffect>
                                  </p:childTnLst>
                                </p:cTn>
                              </p:par>
                            </p:childTnLst>
                          </p:cTn>
                        </p:par>
                        <p:par>
                          <p:cTn fill="hold" id="37" nodeType="afterGroup">
                            <p:stCondLst>
                              <p:cond delay="6000"/>
                            </p:stCondLst>
                            <p:childTnLst>
                              <p:par>
                                <p:cTn fill="hold" grpId="0" id="38" nodeType="afterEffect" presetClass="entr" presetID="22" presetSubtype="8">
                                  <p:stCondLst>
                                    <p:cond delay="0"/>
                                  </p:stCondLst>
                                  <p:childTnLst>
                                    <p:set>
                                      <p:cBhvr>
                                        <p:cTn dur="1" fill="hold" id="39">
                                          <p:stCondLst>
                                            <p:cond delay="0"/>
                                          </p:stCondLst>
                                        </p:cTn>
                                        <p:tgtEl>
                                          <p:spTgt spid="34"/>
                                        </p:tgtEl>
                                        <p:attrNameLst>
                                          <p:attrName>style.visibility</p:attrName>
                                        </p:attrNameLst>
                                      </p:cBhvr>
                                      <p:to>
                                        <p:strVal val="visible"/>
                                      </p:to>
                                    </p:set>
                                    <p:animEffect filter="wipe(left)" transition="in">
                                      <p:cBhvr>
                                        <p:cTn dur="1500" id="40"/>
                                        <p:tgtEl>
                                          <p:spTgt spid="34"/>
                                        </p:tgtEl>
                                      </p:cBhvr>
                                    </p:animEffect>
                                  </p:childTnLst>
                                </p:cTn>
                              </p:par>
                            </p:childTnLst>
                          </p:cTn>
                        </p:par>
                        <p:par>
                          <p:cTn fill="hold" id="41" nodeType="afterGroup">
                            <p:stCondLst>
                              <p:cond delay="7500"/>
                            </p:stCondLst>
                            <p:childTnLst>
                              <p:par>
                                <p:cTn fill="hold" grpId="0" id="42" nodeType="afterEffect" presetClass="entr" presetID="14" presetSubtype="10">
                                  <p:stCondLst>
                                    <p:cond delay="0"/>
                                  </p:stCondLst>
                                  <p:childTnLst>
                                    <p:set>
                                      <p:cBhvr>
                                        <p:cTn dur="1" fill="hold" id="43">
                                          <p:stCondLst>
                                            <p:cond delay="0"/>
                                          </p:stCondLst>
                                        </p:cTn>
                                        <p:tgtEl>
                                          <p:spTgt spid="33"/>
                                        </p:tgtEl>
                                        <p:attrNameLst>
                                          <p:attrName>style.visibility</p:attrName>
                                        </p:attrNameLst>
                                      </p:cBhvr>
                                      <p:to>
                                        <p:strVal val="visible"/>
                                      </p:to>
                                    </p:set>
                                    <p:animEffect filter="randombar(horizontal)" transition="in">
                                      <p:cBhvr>
                                        <p:cTn dur="1500" id="44"/>
                                        <p:tgtEl>
                                          <p:spTgt spid="33"/>
                                        </p:tgtEl>
                                      </p:cBhvr>
                                    </p:animEffect>
                                  </p:childTnLst>
                                </p:cTn>
                              </p:par>
                            </p:childTnLst>
                          </p:cTn>
                        </p:par>
                        <p:par>
                          <p:cTn fill="hold" id="45" nodeType="afterGroup">
                            <p:stCondLst>
                              <p:cond delay="9000"/>
                            </p:stCondLst>
                            <p:childTnLst>
                              <p:par>
                                <p:cTn fill="hold" grpId="0" id="46" nodeType="afterEffect" presetClass="entr" presetID="42" presetSubtype="0">
                                  <p:stCondLst>
                                    <p:cond delay="0"/>
                                  </p:stCondLst>
                                  <p:childTnLst>
                                    <p:set>
                                      <p:cBhvr>
                                        <p:cTn dur="1" fill="hold" id="47">
                                          <p:stCondLst>
                                            <p:cond delay="0"/>
                                          </p:stCondLst>
                                        </p:cTn>
                                        <p:tgtEl>
                                          <p:spTgt spid="35"/>
                                        </p:tgtEl>
                                        <p:attrNameLst>
                                          <p:attrName>style.visibility</p:attrName>
                                        </p:attrNameLst>
                                      </p:cBhvr>
                                      <p:to>
                                        <p:strVal val="visible"/>
                                      </p:to>
                                    </p:set>
                                    <p:animEffect filter="fade" transition="in">
                                      <p:cBhvr>
                                        <p:cTn dur="1750" id="48"/>
                                        <p:tgtEl>
                                          <p:spTgt spid="35"/>
                                        </p:tgtEl>
                                      </p:cBhvr>
                                    </p:animEffect>
                                    <p:anim calcmode="lin" valueType="num">
                                      <p:cBhvr>
                                        <p:cTn dur="1750" fill="hold" id="49"/>
                                        <p:tgtEl>
                                          <p:spTgt spid="35"/>
                                        </p:tgtEl>
                                        <p:attrNameLst>
                                          <p:attrName>ppt_x</p:attrName>
                                        </p:attrNameLst>
                                      </p:cBhvr>
                                      <p:tavLst>
                                        <p:tav tm="0">
                                          <p:val>
                                            <p:strVal val="#ppt_x"/>
                                          </p:val>
                                        </p:tav>
                                        <p:tav tm="100000">
                                          <p:val>
                                            <p:strVal val="#ppt_x"/>
                                          </p:val>
                                        </p:tav>
                                      </p:tavLst>
                                    </p:anim>
                                    <p:anim calcmode="lin" valueType="num">
                                      <p:cBhvr>
                                        <p:cTn dur="1750" fill="hold" id="50"/>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47"/>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3" name="矩形 2"/>
          <p:cNvSpPr/>
          <p:nvPr/>
        </p:nvSpPr>
        <p:spPr>
          <a:xfrm>
            <a:off x="7727180" y="2031518"/>
            <a:ext cx="3620951" cy="518076"/>
          </a:xfrm>
          <a:prstGeom prst="rect">
            <a:avLst/>
          </a:prstGeom>
          <a:noFill/>
          <a:ln>
            <a:noFill/>
          </a:ln>
          <a:effectLst/>
        </p:spPr>
        <p:txBody>
          <a:bodyPr bIns="60918" lIns="121837" rIns="121837" tIns="60918" wrap="square">
            <a:spAutoFit/>
          </a:bodyPr>
          <a:lstStyle/>
          <a:p>
            <a:pPr algn="ctr" defTabSz="914263">
              <a:defRPr/>
            </a:pPr>
            <a:r>
              <a:rPr altLang="en-US" b="1" kern="0" lang="zh-CN" sz="2600">
                <a:solidFill>
                  <a:srgbClr val="C00000"/>
                </a:solidFill>
              </a:rPr>
              <a:t>遵纪守法    廉洁正派</a:t>
            </a:r>
          </a:p>
        </p:txBody>
      </p:sp>
      <p:sp>
        <p:nvSpPr>
          <p:cNvPr id="4" name="矩形 3"/>
          <p:cNvSpPr/>
          <p:nvPr/>
        </p:nvSpPr>
        <p:spPr>
          <a:xfrm>
            <a:off x="4437447" y="3237730"/>
            <a:ext cx="7417653" cy="1584876"/>
          </a:xfrm>
          <a:prstGeom prst="rect">
            <a:avLst/>
          </a:prstGeom>
        </p:spPr>
        <p:txBody>
          <a:bodyPr bIns="60918" lIns="121837" rIns="121837" tIns="60918" wrap="square">
            <a:spAutoFit/>
          </a:bodyPr>
          <a:lstStyle/>
          <a:p>
            <a:pPr algn="just" defTabSz="914263">
              <a:lnSpc>
                <a:spcPct val="150000"/>
              </a:lnSpc>
              <a:defRPr/>
            </a:pPr>
            <a:r>
              <a:rPr altLang="en-US" kern="0" lang="zh-CN" sz="1600">
                <a:solidFill>
                  <a:srgbClr val="C00000"/>
                </a:solidFill>
              </a:rPr>
              <a:t>廉洁自律是共产党人为官从政的底线。我经常讲，鱼和熊掌不可兼得，当官发财两条道，当官就不要发财，发财就不要当官。要始终严格要求自己，把好权力关、金钱关、美色关，做到清清白白做人、干干净净做事、坦坦荡荡为官。要加强对亲属和身边工作人员的教育和约束，要求他们守德、守纪、守法。</a:t>
            </a:r>
          </a:p>
        </p:txBody>
      </p:sp>
      <p:sp>
        <p:nvSpPr>
          <p:cNvPr id="5" name="矩形 4"/>
          <p:cNvSpPr/>
          <p:nvPr/>
        </p:nvSpPr>
        <p:spPr>
          <a:xfrm>
            <a:off x="4416065" y="2923150"/>
            <a:ext cx="7439032" cy="96022"/>
          </a:xfrm>
          <a:prstGeom prst="rect">
            <a:avLst/>
          </a:prstGeom>
          <a:pattFill prst="dkUpDiag">
            <a:fgClr>
              <a:srgbClr val="C00000"/>
            </a:fgClr>
            <a:bgClr>
              <a:sysClr lastClr="FFFFFF" val="window"/>
            </a:bgClr>
          </a:pattFill>
          <a:ln algn="ctr" cap="flat" cmpd="sng" w="19050">
            <a:noFill/>
            <a:prstDash val="solid"/>
          </a:ln>
          <a:effectLst/>
        </p:spPr>
        <p:txBody>
          <a:bodyPr anchor="ctr" bIns="60918" lIns="121837" rIns="121837" rtlCol="0" tIns="60918"/>
          <a:lstStyle/>
          <a:p>
            <a:pPr algn="ctr" defTabSz="914263">
              <a:defRPr/>
            </a:pPr>
            <a:endParaRPr altLang="en-US" kern="0" lang="zh-CN" sz="1800">
              <a:solidFill>
                <a:sysClr lastClr="FFFFFF" val="window"/>
              </a:solidFill>
              <a:latin typeface="Impact"/>
              <a:ea typeface="微软雅黑"/>
            </a:endParaRPr>
          </a:p>
        </p:txBody>
      </p:sp>
      <p:sp>
        <p:nvSpPr>
          <p:cNvPr id="6" name="矩形 5"/>
          <p:cNvSpPr/>
          <p:nvPr/>
        </p:nvSpPr>
        <p:spPr>
          <a:xfrm>
            <a:off x="5523002" y="5345141"/>
            <a:ext cx="6168548" cy="670476"/>
          </a:xfrm>
          <a:prstGeom prst="rect">
            <a:avLst/>
          </a:prstGeom>
        </p:spPr>
        <p:txBody>
          <a:bodyPr bIns="60918" lIns="121837" rIns="121837" tIns="60918" wrap="square">
            <a:spAutoFit/>
          </a:bodyPr>
          <a:lstStyle/>
          <a:p>
            <a:pPr algn="r" defTabSz="1218570" fontAlgn="base">
              <a:spcBef>
                <a:spcPct val="0"/>
              </a:spcBef>
              <a:spcAft>
                <a:spcPct val="0"/>
              </a:spcAft>
              <a:defRPr/>
            </a:pPr>
            <a:r>
              <a:rPr altLang="zh-CN" b="1" kern="300" lang="en-US" sz="1800">
                <a:gradFill>
                  <a:gsLst>
                    <a:gs pos="0">
                      <a:srgbClr val="FF0000"/>
                    </a:gs>
                    <a:gs pos="31000">
                      <a:schemeClr val="accent1">
                        <a:lumMod val="75000"/>
                      </a:schemeClr>
                    </a:gs>
                    <a:gs pos="60000">
                      <a:srgbClr val="EA0102"/>
                    </a:gs>
                    <a:gs pos="100000">
                      <a:srgbClr val="FF0000"/>
                    </a:gs>
                  </a:gsLst>
                  <a:lin ang="16200000" scaled="0"/>
                </a:gradFill>
                <a:latin charset="-122" pitchFamily="34" typeface="微软雅黑"/>
                <a:ea charset="-122" pitchFamily="34" typeface="微软雅黑"/>
                <a:cs charset="-122" pitchFamily="2" typeface="明兰_UI_TC"/>
              </a:rPr>
              <a:t>——2015年1月12日，同中央党校第一期县委书记研修班学员座谈时的讲话</a:t>
            </a:r>
          </a:p>
        </p:txBody>
      </p:sp>
      <p:grpSp>
        <p:nvGrpSpPr>
          <p:cNvPr id="9" name="组合 8"/>
          <p:cNvGrpSpPr/>
          <p:nvPr/>
        </p:nvGrpSpPr>
        <p:grpSpPr>
          <a:xfrm>
            <a:off x="6524005" y="1807559"/>
            <a:ext cx="845785" cy="846091"/>
            <a:chOff x="3756159" y="1561371"/>
            <a:chExt cx="1106141" cy="1106141"/>
          </a:xfrm>
        </p:grpSpPr>
        <p:sp>
          <p:nvSpPr>
            <p:cNvPr id="10" name="椭圆 9"/>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pPr>
              <a:endParaRPr altLang="en-US" b="1" kern="0" lang="zh-CN" sz="1800">
                <a:solidFill>
                  <a:sysClr lastClr="FFFFFF" val="window"/>
                </a:solidFill>
                <a:latin charset="-122" pitchFamily="34" typeface="微软雅黑"/>
                <a:ea charset="-122" pitchFamily="34" typeface="微软雅黑"/>
              </a:endParaRPr>
            </a:p>
          </p:txBody>
        </p:sp>
        <p:sp>
          <p:nvSpPr>
            <p:cNvPr id="11" name="标题 4"/>
            <p:cNvSpPr txBox="1"/>
            <p:nvPr/>
          </p:nvSpPr>
          <p:spPr>
            <a:xfrm>
              <a:off x="3891047" y="1708540"/>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要</a:t>
              </a:r>
            </a:p>
          </p:txBody>
        </p:sp>
      </p:grpSp>
      <p:grpSp>
        <p:nvGrpSpPr>
          <p:cNvPr id="12" name="组合 11"/>
          <p:cNvGrpSpPr/>
          <p:nvPr/>
        </p:nvGrpSpPr>
        <p:grpSpPr>
          <a:xfrm>
            <a:off x="4522522" y="1807559"/>
            <a:ext cx="845785" cy="846091"/>
            <a:chOff x="3756159" y="1561371"/>
            <a:chExt cx="1106141" cy="1106141"/>
          </a:xfrm>
        </p:grpSpPr>
        <p:sp>
          <p:nvSpPr>
            <p:cNvPr id="13" name="椭圆 12"/>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pPr>
              <a:endParaRPr altLang="en-US" b="1" kern="0" lang="zh-CN" sz="1800">
                <a:solidFill>
                  <a:sysClr lastClr="FFFFFF" val="window"/>
                </a:solidFill>
                <a:latin charset="-122" pitchFamily="34" typeface="微软雅黑"/>
                <a:ea charset="-122" pitchFamily="34" typeface="微软雅黑"/>
              </a:endParaRPr>
            </a:p>
          </p:txBody>
        </p:sp>
        <p:sp>
          <p:nvSpPr>
            <p:cNvPr id="14" name="标题 4"/>
            <p:cNvSpPr txBox="1"/>
            <p:nvPr/>
          </p:nvSpPr>
          <p:spPr>
            <a:xfrm>
              <a:off x="3867660" y="1708540"/>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党</a:t>
              </a:r>
            </a:p>
          </p:txBody>
        </p:sp>
      </p:grpSp>
      <p:grpSp>
        <p:nvGrpSpPr>
          <p:cNvPr id="15" name="组合 14"/>
          <p:cNvGrpSpPr/>
          <p:nvPr/>
        </p:nvGrpSpPr>
        <p:grpSpPr>
          <a:xfrm>
            <a:off x="5523002" y="1807559"/>
            <a:ext cx="845785" cy="846091"/>
            <a:chOff x="3756159" y="1561371"/>
            <a:chExt cx="1106141" cy="1106141"/>
          </a:xfrm>
        </p:grpSpPr>
        <p:sp>
          <p:nvSpPr>
            <p:cNvPr id="16" name="椭圆 15"/>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pPr>
              <a:endParaRPr altLang="en-US" b="1" kern="0" lang="zh-CN" sz="1800">
                <a:solidFill>
                  <a:sysClr lastClr="FFFFFF" val="window"/>
                </a:solidFill>
                <a:latin charset="-122" pitchFamily="34" typeface="微软雅黑"/>
                <a:ea charset="-122" pitchFamily="34" typeface="微软雅黑"/>
              </a:endParaRPr>
            </a:p>
          </p:txBody>
        </p:sp>
        <p:sp>
          <p:nvSpPr>
            <p:cNvPr id="17" name="标题 4"/>
            <p:cNvSpPr txBox="1"/>
            <p:nvPr/>
          </p:nvSpPr>
          <p:spPr>
            <a:xfrm>
              <a:off x="3863174" y="1708540"/>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员</a:t>
              </a:r>
            </a:p>
          </p:txBody>
        </p:sp>
      </p:grpSp>
      <p:pic>
        <p:nvPicPr>
          <p:cNvPr descr="C:\Users\Administrator\Desktop\党政机关\素材\党徽\Nipic_5916570_20120618220329321399.png" id="18" name="Picture 3"/>
          <p:cNvPicPr>
            <a:picLocks noChangeArrowheads="1" noChangeAspect="1"/>
          </p:cNvPicPr>
          <p:nvPr/>
        </p:nvPicPr>
        <p:blipFill>
          <a:blip r:embed="rId3">
            <a:extLst>
              <a:ext uri="{28A0092B-C50C-407E-A947-70E740481C1C}">
                <a14:useLocalDpi val="0"/>
              </a:ext>
            </a:extLst>
          </a:blip>
          <a:stretch>
            <a:fillRect/>
          </a:stretch>
        </p:blipFill>
        <p:spPr bwMode="auto">
          <a:xfrm>
            <a:off x="1188550" y="2150530"/>
            <a:ext cx="2160240" cy="1960355"/>
          </a:xfrm>
          <a:prstGeom prst="rect">
            <a:avLst/>
          </a:prstGeom>
          <a:noFill/>
          <a:extLst>
            <a:ext uri="{909E8E84-426E-40DD-AFC4-6F175D3DCCD1}">
              <a14:hiddenFill>
                <a:solidFill>
                  <a:srgbClr val="FFFFFF"/>
                </a:solidFill>
              </a14:hiddenFill>
            </a:ext>
          </a:extLst>
        </p:spPr>
      </p:pic>
      <p:sp>
        <p:nvSpPr>
          <p:cNvPr id="19" name="TextBox 45"/>
          <p:cNvSpPr txBox="1"/>
          <p:nvPr/>
        </p:nvSpPr>
        <p:spPr>
          <a:xfrm>
            <a:off x="406574" y="4287624"/>
            <a:ext cx="3724193" cy="1219116"/>
          </a:xfrm>
          <a:prstGeom prst="rect">
            <a:avLst/>
          </a:prstGeom>
          <a:noFill/>
          <a:effectLst/>
        </p:spPr>
        <p:txBody>
          <a:bodyPr bIns="60918" lIns="121837" rIns="121837" rtlCol="0" tIns="60918" wrap="square">
            <a:spAutoFit/>
          </a:bodyPr>
          <a:lstStyle/>
          <a:p>
            <a:pPr algn="ctr" defTabSz="1218570" fontAlgn="base">
              <a:spcBef>
                <a:spcPct val="0"/>
              </a:spcBef>
              <a:spcAft>
                <a:spcPct val="0"/>
              </a:spcAft>
              <a:defRPr/>
            </a:pPr>
            <a:r>
              <a:rPr altLang="en-US" b="1" kern="300" lang="zh-CN" sz="3600">
                <a:gradFill>
                  <a:gsLst>
                    <a:gs pos="0">
                      <a:srgbClr val="FF0000"/>
                    </a:gs>
                    <a:gs pos="31000">
                      <a:schemeClr val="accent1">
                        <a:lumMod val="75000"/>
                      </a:schemeClr>
                    </a:gs>
                    <a:gs pos="60000">
                      <a:srgbClr val="EA0102"/>
                    </a:gs>
                    <a:gs pos="100000">
                      <a:srgbClr val="FF0000"/>
                    </a:gs>
                  </a:gsLst>
                  <a:lin ang="16200000" scaled="0"/>
                </a:gradFill>
                <a:latin charset="-122" pitchFamily="34" typeface="微软雅黑"/>
                <a:ea charset="-122" pitchFamily="34" typeface="微软雅黑"/>
                <a:cs charset="-122" pitchFamily="2" typeface="明兰_UI_TC"/>
              </a:rPr>
              <a:t>如何做一名</a:t>
            </a:r>
          </a:p>
          <a:p>
            <a:pPr algn="ctr" defTabSz="1218570" fontAlgn="base">
              <a:spcBef>
                <a:spcPct val="0"/>
              </a:spcBef>
              <a:spcAft>
                <a:spcPct val="0"/>
              </a:spcAft>
              <a:defRPr/>
            </a:pPr>
            <a:r>
              <a:rPr altLang="en-US" b="1" kern="300" lang="zh-CN" sz="3600">
                <a:gradFill>
                  <a:gsLst>
                    <a:gs pos="0">
                      <a:srgbClr val="FF0000"/>
                    </a:gs>
                    <a:gs pos="31000">
                      <a:schemeClr val="accent1">
                        <a:lumMod val="75000"/>
                      </a:schemeClr>
                    </a:gs>
                    <a:gs pos="60000">
                      <a:srgbClr val="EA0102"/>
                    </a:gs>
                    <a:gs pos="100000">
                      <a:srgbClr val="FF0000"/>
                    </a:gs>
                  </a:gsLst>
                  <a:lin ang="16200000" scaled="0"/>
                </a:gradFill>
                <a:latin charset="-122" pitchFamily="34" typeface="微软雅黑"/>
                <a:ea charset="-122" pitchFamily="34" typeface="微软雅黑"/>
                <a:cs charset="-122" pitchFamily="2" typeface="明兰_UI_TC"/>
              </a:rPr>
              <a:t>合格共产党员</a:t>
            </a:r>
          </a:p>
        </p:txBody>
      </p:sp>
    </p:spTree>
    <p:extLst>
      <p:ext uri="{BB962C8B-B14F-4D97-AF65-F5344CB8AC3E}">
        <p14:creationId val="316245065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18"/>
                                        </p:tgtEl>
                                        <p:attrNameLst>
                                          <p:attrName>style.visibility</p:attrName>
                                        </p:attrNameLst>
                                      </p:cBhvr>
                                      <p:to>
                                        <p:strVal val="visible"/>
                                      </p:to>
                                    </p:set>
                                    <p:animEffect filter="fade" transition="in">
                                      <p:cBhvr>
                                        <p:cTn dur="500" id="14"/>
                                        <p:tgtEl>
                                          <p:spTgt spid="18"/>
                                        </p:tgtEl>
                                      </p:cBhvr>
                                    </p:animEffect>
                                  </p:childTnLst>
                                </p:cTn>
                              </p:par>
                              <p:par>
                                <p:cTn fill="hold" grpId="0" id="15" nodeType="withEffect" presetClass="entr" presetID="47"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1500" id="17"/>
                                        <p:tgtEl>
                                          <p:spTgt spid="19"/>
                                        </p:tgtEl>
                                      </p:cBhvr>
                                    </p:animEffect>
                                    <p:anim calcmode="lin" valueType="num">
                                      <p:cBhvr>
                                        <p:cTn dur="1500" fill="hold" id="18"/>
                                        <p:tgtEl>
                                          <p:spTgt spid="19"/>
                                        </p:tgtEl>
                                        <p:attrNameLst>
                                          <p:attrName>ppt_x</p:attrName>
                                        </p:attrNameLst>
                                      </p:cBhvr>
                                      <p:tavLst>
                                        <p:tav tm="0">
                                          <p:val>
                                            <p:strVal val="#ppt_x"/>
                                          </p:val>
                                        </p:tav>
                                        <p:tav tm="100000">
                                          <p:val>
                                            <p:strVal val="#ppt_x"/>
                                          </p:val>
                                        </p:tav>
                                      </p:tavLst>
                                    </p:anim>
                                    <p:anim calcmode="lin" valueType="num">
                                      <p:cBhvr>
                                        <p:cTn dur="1500" fill="hold" id="19"/>
                                        <p:tgtEl>
                                          <p:spTgt spid="1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anim calcmode="lin" valueType="num">
                                      <p:cBhvr>
                                        <p:cTn dur="1000" fill="hold" id="24"/>
                                        <p:tgtEl>
                                          <p:spTgt spid="12"/>
                                        </p:tgtEl>
                                        <p:attrNameLst>
                                          <p:attrName>ppt_x</p:attrName>
                                        </p:attrNameLst>
                                      </p:cBhvr>
                                      <p:tavLst>
                                        <p:tav tm="0">
                                          <p:val>
                                            <p:strVal val="#ppt_x"/>
                                          </p:val>
                                        </p:tav>
                                        <p:tav tm="100000">
                                          <p:val>
                                            <p:strVal val="#ppt_x"/>
                                          </p:val>
                                        </p:tav>
                                      </p:tavLst>
                                    </p:anim>
                                    <p:anim calcmode="lin" valueType="num">
                                      <p:cBhvr>
                                        <p:cTn dur="1000" fill="hold" id="25"/>
                                        <p:tgtEl>
                                          <p:spTgt spid="1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id="27" nodeType="afterEffect" presetClass="entr" presetID="42"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fade" transition="in">
                                      <p:cBhvr>
                                        <p:cTn dur="1000" id="29"/>
                                        <p:tgtEl>
                                          <p:spTgt spid="15"/>
                                        </p:tgtEl>
                                      </p:cBhvr>
                                    </p:animEffect>
                                    <p:anim calcmode="lin" valueType="num">
                                      <p:cBhvr>
                                        <p:cTn dur="1000" fill="hold" id="30"/>
                                        <p:tgtEl>
                                          <p:spTgt spid="15"/>
                                        </p:tgtEl>
                                        <p:attrNameLst>
                                          <p:attrName>ppt_x</p:attrName>
                                        </p:attrNameLst>
                                      </p:cBhvr>
                                      <p:tavLst>
                                        <p:tav tm="0">
                                          <p:val>
                                            <p:strVal val="#ppt_x"/>
                                          </p:val>
                                        </p:tav>
                                        <p:tav tm="100000">
                                          <p:val>
                                            <p:strVal val="#ppt_x"/>
                                          </p:val>
                                        </p:tav>
                                      </p:tavLst>
                                    </p:anim>
                                    <p:anim calcmode="lin" valueType="num">
                                      <p:cBhvr>
                                        <p:cTn dur="1000" fill="hold" id="31"/>
                                        <p:tgtEl>
                                          <p:spTgt spid="1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53" presetSubtype="0">
                                  <p:stCondLst>
                                    <p:cond delay="0"/>
                                  </p:stCondLst>
                                  <p:childTnLst>
                                    <p:set>
                                      <p:cBhvr>
                                        <p:cTn dur="1" fill="hold" id="34">
                                          <p:stCondLst>
                                            <p:cond delay="0"/>
                                          </p:stCondLst>
                                        </p:cTn>
                                        <p:tgtEl>
                                          <p:spTgt spid="3"/>
                                        </p:tgtEl>
                                        <p:attrNameLst>
                                          <p:attrName>style.visibility</p:attrName>
                                        </p:attrNameLst>
                                      </p:cBhvr>
                                      <p:to>
                                        <p:strVal val="visible"/>
                                      </p:to>
                                    </p:set>
                                    <p:anim calcmode="lin" valueType="num">
                                      <p:cBhvr>
                                        <p:cTn dur="1500" fill="hold" id="35"/>
                                        <p:tgtEl>
                                          <p:spTgt spid="3"/>
                                        </p:tgtEl>
                                        <p:attrNameLst>
                                          <p:attrName>ppt_w</p:attrName>
                                        </p:attrNameLst>
                                      </p:cBhvr>
                                      <p:tavLst>
                                        <p:tav tm="0">
                                          <p:val>
                                            <p:fltVal val="0"/>
                                          </p:val>
                                        </p:tav>
                                        <p:tav tm="100000">
                                          <p:val>
                                            <p:strVal val="#ppt_w"/>
                                          </p:val>
                                        </p:tav>
                                      </p:tavLst>
                                    </p:anim>
                                    <p:anim calcmode="lin" valueType="num">
                                      <p:cBhvr>
                                        <p:cTn dur="1500" fill="hold" id="36"/>
                                        <p:tgtEl>
                                          <p:spTgt spid="3"/>
                                        </p:tgtEl>
                                        <p:attrNameLst>
                                          <p:attrName>ppt_h</p:attrName>
                                        </p:attrNameLst>
                                      </p:cBhvr>
                                      <p:tavLst>
                                        <p:tav tm="0">
                                          <p:val>
                                            <p:fltVal val="0"/>
                                          </p:val>
                                        </p:tav>
                                        <p:tav tm="100000">
                                          <p:val>
                                            <p:strVal val="#ppt_h"/>
                                          </p:val>
                                        </p:tav>
                                      </p:tavLst>
                                    </p:anim>
                                    <p:animEffect filter="fade" transition="in">
                                      <p:cBhvr>
                                        <p:cTn dur="1500" id="37"/>
                                        <p:tgtEl>
                                          <p:spTgt spid="3"/>
                                        </p:tgtEl>
                                      </p:cBhvr>
                                    </p:animEffect>
                                  </p:childTnLst>
                                </p:cTn>
                              </p:par>
                            </p:childTnLst>
                          </p:cTn>
                        </p:par>
                        <p:par>
                          <p:cTn fill="hold" id="38" nodeType="afterGroup">
                            <p:stCondLst>
                              <p:cond delay="5000"/>
                            </p:stCondLst>
                            <p:childTnLst>
                              <p:par>
                                <p:cTn fill="hold" grpId="0" id="39" nodeType="afterEffect" presetClass="entr" presetID="22" presetSubtype="8">
                                  <p:stCondLst>
                                    <p:cond delay="0"/>
                                  </p:stCondLst>
                                  <p:childTnLst>
                                    <p:set>
                                      <p:cBhvr>
                                        <p:cTn dur="1" fill="hold" id="40">
                                          <p:stCondLst>
                                            <p:cond delay="0"/>
                                          </p:stCondLst>
                                        </p:cTn>
                                        <p:tgtEl>
                                          <p:spTgt spid="5"/>
                                        </p:tgtEl>
                                        <p:attrNameLst>
                                          <p:attrName>style.visibility</p:attrName>
                                        </p:attrNameLst>
                                      </p:cBhvr>
                                      <p:to>
                                        <p:strVal val="visible"/>
                                      </p:to>
                                    </p:set>
                                    <p:animEffect filter="wipe(left)" transition="in">
                                      <p:cBhvr>
                                        <p:cTn dur="1500" id="41"/>
                                        <p:tgtEl>
                                          <p:spTgt spid="5"/>
                                        </p:tgtEl>
                                      </p:cBhvr>
                                    </p:animEffect>
                                  </p:childTnLst>
                                </p:cTn>
                              </p:par>
                            </p:childTnLst>
                          </p:cTn>
                        </p:par>
                        <p:par>
                          <p:cTn fill="hold" id="42" nodeType="afterGroup">
                            <p:stCondLst>
                              <p:cond delay="6500"/>
                            </p:stCondLst>
                            <p:childTnLst>
                              <p:par>
                                <p:cTn fill="hold" grpId="0" id="43" nodeType="afterEffect" presetClass="entr" presetID="14" presetSubtype="10">
                                  <p:stCondLst>
                                    <p:cond delay="0"/>
                                  </p:stCondLst>
                                  <p:childTnLst>
                                    <p:set>
                                      <p:cBhvr>
                                        <p:cTn dur="1" fill="hold" id="44">
                                          <p:stCondLst>
                                            <p:cond delay="0"/>
                                          </p:stCondLst>
                                        </p:cTn>
                                        <p:tgtEl>
                                          <p:spTgt spid="4"/>
                                        </p:tgtEl>
                                        <p:attrNameLst>
                                          <p:attrName>style.visibility</p:attrName>
                                        </p:attrNameLst>
                                      </p:cBhvr>
                                      <p:to>
                                        <p:strVal val="visible"/>
                                      </p:to>
                                    </p:set>
                                    <p:animEffect filter="randombar(horizontal)" transition="in">
                                      <p:cBhvr>
                                        <p:cTn dur="1500" id="45"/>
                                        <p:tgtEl>
                                          <p:spTgt spid="4"/>
                                        </p:tgtEl>
                                      </p:cBhvr>
                                    </p:animEffect>
                                  </p:childTnLst>
                                </p:cTn>
                              </p:par>
                            </p:childTnLst>
                          </p:cTn>
                        </p:par>
                        <p:par>
                          <p:cTn fill="hold" id="46" nodeType="afterGroup">
                            <p:stCondLst>
                              <p:cond delay="8000"/>
                            </p:stCondLst>
                            <p:childTnLst>
                              <p:par>
                                <p:cTn fill="hold" grpId="0" id="47" nodeType="afterEffect" presetClass="entr" presetID="42" presetSubtype="0">
                                  <p:stCondLst>
                                    <p:cond delay="0"/>
                                  </p:stCondLst>
                                  <p:childTnLst>
                                    <p:set>
                                      <p:cBhvr>
                                        <p:cTn dur="1" fill="hold" id="48">
                                          <p:stCondLst>
                                            <p:cond delay="0"/>
                                          </p:stCondLst>
                                        </p:cTn>
                                        <p:tgtEl>
                                          <p:spTgt spid="6"/>
                                        </p:tgtEl>
                                        <p:attrNameLst>
                                          <p:attrName>style.visibility</p:attrName>
                                        </p:attrNameLst>
                                      </p:cBhvr>
                                      <p:to>
                                        <p:strVal val="visible"/>
                                      </p:to>
                                    </p:set>
                                    <p:animEffect filter="fade" transition="in">
                                      <p:cBhvr>
                                        <p:cTn dur="1750" id="49"/>
                                        <p:tgtEl>
                                          <p:spTgt spid="6"/>
                                        </p:tgtEl>
                                      </p:cBhvr>
                                    </p:animEffect>
                                    <p:anim calcmode="lin" valueType="num">
                                      <p:cBhvr>
                                        <p:cTn dur="1750" fill="hold" id="50"/>
                                        <p:tgtEl>
                                          <p:spTgt spid="6"/>
                                        </p:tgtEl>
                                        <p:attrNameLst>
                                          <p:attrName>ppt_x</p:attrName>
                                        </p:attrNameLst>
                                      </p:cBhvr>
                                      <p:tavLst>
                                        <p:tav tm="0">
                                          <p:val>
                                            <p:strVal val="#ppt_x"/>
                                          </p:val>
                                        </p:tav>
                                        <p:tav tm="100000">
                                          <p:val>
                                            <p:strVal val="#ppt_x"/>
                                          </p:val>
                                        </p:tav>
                                      </p:tavLst>
                                    </p:anim>
                                    <p:anim calcmode="lin" valueType="num">
                                      <p:cBhvr>
                                        <p:cTn dur="1750" fill="hold" id="5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9"/>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18" name="矩形 17"/>
          <p:cNvSpPr/>
          <p:nvPr/>
        </p:nvSpPr>
        <p:spPr>
          <a:xfrm>
            <a:off x="7055190" y="2031518"/>
            <a:ext cx="4799908" cy="518076"/>
          </a:xfrm>
          <a:prstGeom prst="rect">
            <a:avLst/>
          </a:prstGeom>
          <a:noFill/>
          <a:ln>
            <a:noFill/>
          </a:ln>
          <a:effectLst/>
        </p:spPr>
        <p:txBody>
          <a:bodyPr bIns="60918" lIns="121837" rIns="121837" tIns="60918" wrap="square">
            <a:spAutoFit/>
          </a:bodyPr>
          <a:lstStyle/>
          <a:p>
            <a:pPr algn="ctr" defTabSz="914263">
              <a:defRPr/>
            </a:pPr>
            <a:r>
              <a:rPr altLang="en-US" b="1" kern="0" lang="zh-CN" sz="2600">
                <a:solidFill>
                  <a:srgbClr val="C00000"/>
                </a:solidFill>
              </a:rPr>
              <a:t>向榜样学习    向群众学习</a:t>
            </a:r>
          </a:p>
        </p:txBody>
      </p:sp>
      <p:sp>
        <p:nvSpPr>
          <p:cNvPr id="19" name="矩形 18"/>
          <p:cNvSpPr/>
          <p:nvPr/>
        </p:nvSpPr>
        <p:spPr>
          <a:xfrm>
            <a:off x="4437447" y="3414415"/>
            <a:ext cx="7417653" cy="2179236"/>
          </a:xfrm>
          <a:prstGeom prst="rect">
            <a:avLst/>
          </a:prstGeom>
        </p:spPr>
        <p:txBody>
          <a:bodyPr bIns="60918" lIns="121837" rIns="121837" tIns="60918" wrap="square">
            <a:spAutoFit/>
          </a:bodyPr>
          <a:lstStyle/>
          <a:p>
            <a:pPr algn="just" defTabSz="914263">
              <a:lnSpc>
                <a:spcPct val="150000"/>
              </a:lnSpc>
              <a:defRPr/>
            </a:pPr>
            <a:r>
              <a:rPr altLang="en-US" kern="0" lang="zh-CN" sz="1800">
                <a:solidFill>
                  <a:srgbClr val="C00000"/>
                </a:solidFill>
              </a:rPr>
              <a:t>面对纷繁复杂的社会现实，党员干部特别是领导干部务必把加强道德修养作为十分重要的人生必修课，自觉从中华优秀传统文化中汲取营养，老老实实向人民群众学习，时时处处见贤思齐，以严格标准加强自律、接受他律，努力以道德的力量去赢得人心、赢得事业成就。</a:t>
            </a:r>
          </a:p>
          <a:p>
            <a:pPr algn="just" defTabSz="914263">
              <a:lnSpc>
                <a:spcPct val="150000"/>
              </a:lnSpc>
              <a:defRPr/>
            </a:pPr>
            <a:r>
              <a:rPr altLang="en-US" kern="0" lang="zh-CN" sz="1800">
                <a:solidFill>
                  <a:srgbClr val="C00000"/>
                </a:solidFill>
              </a:rPr>
              <a:t>    </a:t>
            </a:r>
          </a:p>
        </p:txBody>
      </p:sp>
      <p:sp>
        <p:nvSpPr>
          <p:cNvPr id="20" name="矩形 19"/>
          <p:cNvSpPr/>
          <p:nvPr/>
        </p:nvSpPr>
        <p:spPr>
          <a:xfrm>
            <a:off x="4416065" y="2923150"/>
            <a:ext cx="7439032" cy="96022"/>
          </a:xfrm>
          <a:prstGeom prst="rect">
            <a:avLst/>
          </a:prstGeom>
          <a:pattFill prst="dkUpDiag">
            <a:fgClr>
              <a:srgbClr val="C00000"/>
            </a:fgClr>
            <a:bgClr>
              <a:sysClr lastClr="FFFFFF" val="window"/>
            </a:bgClr>
          </a:pattFill>
          <a:ln algn="ctr" cap="flat" cmpd="sng" w="19050">
            <a:noFill/>
            <a:prstDash val="solid"/>
          </a:ln>
          <a:effectLst/>
        </p:spPr>
        <p:txBody>
          <a:bodyPr anchor="ctr" bIns="60918" lIns="121837" rIns="121837" rtlCol="0" tIns="60918"/>
          <a:lstStyle/>
          <a:p>
            <a:pPr algn="ctr" defTabSz="914263">
              <a:defRPr/>
            </a:pPr>
            <a:endParaRPr altLang="en-US" kern="0" lang="zh-CN" sz="1800">
              <a:solidFill>
                <a:sysClr lastClr="FFFFFF" val="window"/>
              </a:solidFill>
              <a:latin typeface="Impact"/>
              <a:ea typeface="微软雅黑"/>
            </a:endParaRPr>
          </a:p>
        </p:txBody>
      </p:sp>
      <p:sp>
        <p:nvSpPr>
          <p:cNvPr id="21" name="矩形 20"/>
          <p:cNvSpPr/>
          <p:nvPr/>
        </p:nvSpPr>
        <p:spPr>
          <a:xfrm>
            <a:off x="5426350" y="5530900"/>
            <a:ext cx="6787520" cy="396156"/>
          </a:xfrm>
          <a:prstGeom prst="rect">
            <a:avLst/>
          </a:prstGeom>
        </p:spPr>
        <p:txBody>
          <a:bodyPr bIns="60918" lIns="121837" rIns="121837" tIns="60918" wrap="square">
            <a:spAutoFit/>
          </a:bodyPr>
          <a:lstStyle/>
          <a:p>
            <a:pPr algn="ctr" defTabSz="1218570" fontAlgn="base">
              <a:spcBef>
                <a:spcPct val="0"/>
              </a:spcBef>
              <a:spcAft>
                <a:spcPct val="0"/>
              </a:spcAft>
              <a:defRPr/>
            </a:pPr>
            <a:r>
              <a:rPr altLang="zh-CN" b="1" kern="300" lang="en-US" sz="1800">
                <a:gradFill>
                  <a:gsLst>
                    <a:gs pos="0">
                      <a:srgbClr val="FF0000"/>
                    </a:gs>
                    <a:gs pos="31000">
                      <a:schemeClr val="accent1">
                        <a:lumMod val="75000"/>
                      </a:schemeClr>
                    </a:gs>
                    <a:gs pos="60000">
                      <a:srgbClr val="EA0102"/>
                    </a:gs>
                    <a:gs pos="100000">
                      <a:srgbClr val="FF0000"/>
                    </a:gs>
                  </a:gsLst>
                  <a:lin ang="16200000" scaled="0"/>
                </a:gradFill>
                <a:latin charset="-122" pitchFamily="34" typeface="微软雅黑"/>
                <a:ea charset="-122" pitchFamily="34" typeface="微软雅黑"/>
                <a:cs charset="-122" pitchFamily="2" typeface="明兰_UI_TC"/>
              </a:rPr>
              <a:t>——2014年5月9日至10日在河南省考察调研时的讲话</a:t>
            </a:r>
          </a:p>
        </p:txBody>
      </p:sp>
      <p:grpSp>
        <p:nvGrpSpPr>
          <p:cNvPr id="24" name="组合 23"/>
          <p:cNvGrpSpPr/>
          <p:nvPr/>
        </p:nvGrpSpPr>
        <p:grpSpPr>
          <a:xfrm>
            <a:off x="6524005" y="1807559"/>
            <a:ext cx="845785" cy="846091"/>
            <a:chOff x="3756159" y="1561371"/>
            <a:chExt cx="1106141" cy="1106141"/>
          </a:xfrm>
        </p:grpSpPr>
        <p:sp>
          <p:nvSpPr>
            <p:cNvPr id="25" name="椭圆 24"/>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pPr>
              <a:endParaRPr altLang="en-US" b="1" kern="0" lang="zh-CN" sz="1800">
                <a:solidFill>
                  <a:sysClr lastClr="FFFFFF" val="window"/>
                </a:solidFill>
                <a:latin charset="-122" pitchFamily="34" typeface="微软雅黑"/>
                <a:ea charset="-122" pitchFamily="34" typeface="微软雅黑"/>
              </a:endParaRPr>
            </a:p>
          </p:txBody>
        </p:sp>
        <p:sp>
          <p:nvSpPr>
            <p:cNvPr id="26" name="标题 4"/>
            <p:cNvSpPr txBox="1"/>
            <p:nvPr/>
          </p:nvSpPr>
          <p:spPr>
            <a:xfrm>
              <a:off x="3891047" y="1708540"/>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要</a:t>
              </a:r>
            </a:p>
          </p:txBody>
        </p:sp>
      </p:grpSp>
      <p:grpSp>
        <p:nvGrpSpPr>
          <p:cNvPr id="27" name="组合 26"/>
          <p:cNvGrpSpPr/>
          <p:nvPr/>
        </p:nvGrpSpPr>
        <p:grpSpPr>
          <a:xfrm>
            <a:off x="4522522" y="1807559"/>
            <a:ext cx="845785" cy="846091"/>
            <a:chOff x="3756159" y="1561371"/>
            <a:chExt cx="1106141" cy="1106141"/>
          </a:xfrm>
        </p:grpSpPr>
        <p:sp>
          <p:nvSpPr>
            <p:cNvPr id="28" name="椭圆 27"/>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pPr>
              <a:endParaRPr altLang="en-US" b="1" kern="0" lang="zh-CN" sz="1800">
                <a:solidFill>
                  <a:sysClr lastClr="FFFFFF" val="window"/>
                </a:solidFill>
                <a:latin charset="-122" pitchFamily="34" typeface="微软雅黑"/>
                <a:ea charset="-122" pitchFamily="34" typeface="微软雅黑"/>
              </a:endParaRPr>
            </a:p>
          </p:txBody>
        </p:sp>
        <p:sp>
          <p:nvSpPr>
            <p:cNvPr id="29" name="标题 4"/>
            <p:cNvSpPr txBox="1"/>
            <p:nvPr/>
          </p:nvSpPr>
          <p:spPr>
            <a:xfrm>
              <a:off x="3867660" y="1708540"/>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党</a:t>
              </a:r>
            </a:p>
          </p:txBody>
        </p:sp>
      </p:grpSp>
      <p:grpSp>
        <p:nvGrpSpPr>
          <p:cNvPr id="30" name="组合 29"/>
          <p:cNvGrpSpPr/>
          <p:nvPr/>
        </p:nvGrpSpPr>
        <p:grpSpPr>
          <a:xfrm>
            <a:off x="5523002" y="1807559"/>
            <a:ext cx="845785" cy="846091"/>
            <a:chOff x="3756159" y="1561371"/>
            <a:chExt cx="1106141" cy="1106141"/>
          </a:xfrm>
        </p:grpSpPr>
        <p:sp>
          <p:nvSpPr>
            <p:cNvPr id="31" name="椭圆 30"/>
            <p:cNvSpPr/>
            <p:nvPr/>
          </p:nvSpPr>
          <p:spPr>
            <a:xfrm>
              <a:off x="3756159" y="1561371"/>
              <a:ext cx="1106141" cy="1106141"/>
            </a:xfrm>
            <a:prstGeom prst="ellipse">
              <a:avLst/>
            </a:prstGeom>
            <a:solidFill>
              <a:schemeClr val="accent1"/>
            </a:solidFill>
            <a:ln algn="ctr" cap="flat" cmpd="sng" w="25400">
              <a:gradFill flip="none" rotWithShape="1">
                <a:gsLst>
                  <a:gs pos="0">
                    <a:srgbClr val="FFF200"/>
                  </a:gs>
                  <a:gs pos="45000">
                    <a:srgbClr val="FF7A00"/>
                  </a:gs>
                  <a:gs pos="70000">
                    <a:srgbClr val="FF0300"/>
                  </a:gs>
                  <a:gs pos="100000">
                    <a:srgbClr val="4D0808"/>
                  </a:gs>
                </a:gsLst>
                <a:lin ang="8100000" scaled="1"/>
              </a:gradFill>
              <a:prstDash val="solid"/>
            </a:ln>
            <a:effectLst>
              <a:reflection algn="bl" blurRad="6350" dir="5400000" endA="300" endPos="35000" rotWithShape="0" stA="52000" sy="-100000"/>
            </a:effectLst>
          </p:spPr>
          <p:txBody>
            <a:bodyPr anchor="ctr" bIns="60945" lIns="121891" rIns="121891" rtlCol="0" tIns="60945"/>
            <a:lstStyle/>
            <a:p>
              <a:pPr algn="ctr" defTabSz="914263">
                <a:spcBef>
                  <a:spcPct val="20000"/>
                </a:spcBef>
              </a:pPr>
              <a:endParaRPr altLang="en-US" b="1" kern="0" lang="zh-CN" sz="1800">
                <a:solidFill>
                  <a:sysClr lastClr="FFFFFF" val="window"/>
                </a:solidFill>
                <a:latin charset="-122" pitchFamily="34" typeface="微软雅黑"/>
                <a:ea charset="-122" pitchFamily="34" typeface="微软雅黑"/>
              </a:endParaRPr>
            </a:p>
          </p:txBody>
        </p:sp>
        <p:sp>
          <p:nvSpPr>
            <p:cNvPr id="32" name="标题 4"/>
            <p:cNvSpPr txBox="1"/>
            <p:nvPr/>
          </p:nvSpPr>
          <p:spPr>
            <a:xfrm>
              <a:off x="3863174" y="1708540"/>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263">
                <a:spcBef>
                  <a:spcPct val="20000"/>
                </a:spcBef>
                <a:defRPr/>
              </a:pPr>
              <a:r>
                <a:rPr altLang="en-US" lang="zh-CN" sz="4000">
                  <a:solidFill>
                    <a:sysClr lastClr="FFFFFF" val="window"/>
                  </a:solidFill>
                  <a:latin charset="-122" pitchFamily="34" typeface="微软雅黑"/>
                  <a:ea charset="-122" pitchFamily="34" typeface="微软雅黑"/>
                </a:rPr>
                <a:t>员</a:t>
              </a:r>
            </a:p>
          </p:txBody>
        </p:sp>
      </p:grpSp>
      <p:pic>
        <p:nvPicPr>
          <p:cNvPr descr="C:\Users\Administrator\Desktop\党政机关\素材\党徽\Nipic_5916570_20120618220329321399.png" id="33" name="Picture 3"/>
          <p:cNvPicPr>
            <a:picLocks noChangeArrowheads="1" noChangeAspect="1"/>
          </p:cNvPicPr>
          <p:nvPr/>
        </p:nvPicPr>
        <p:blipFill>
          <a:blip r:embed="rId3">
            <a:extLst>
              <a:ext uri="{28A0092B-C50C-407E-A947-70E740481C1C}">
                <a14:useLocalDpi val="0"/>
              </a:ext>
            </a:extLst>
          </a:blip>
          <a:stretch>
            <a:fillRect/>
          </a:stretch>
        </p:blipFill>
        <p:spPr bwMode="auto">
          <a:xfrm>
            <a:off x="1188550" y="2150530"/>
            <a:ext cx="2160240" cy="1960355"/>
          </a:xfrm>
          <a:prstGeom prst="rect">
            <a:avLst/>
          </a:prstGeom>
          <a:noFill/>
          <a:extLst>
            <a:ext uri="{909E8E84-426E-40DD-AFC4-6F175D3DCCD1}">
              <a14:hiddenFill>
                <a:solidFill>
                  <a:srgbClr val="FFFFFF"/>
                </a:solidFill>
              </a14:hiddenFill>
            </a:ext>
          </a:extLst>
        </p:spPr>
      </p:pic>
      <p:sp>
        <p:nvSpPr>
          <p:cNvPr id="34" name="TextBox 45"/>
          <p:cNvSpPr txBox="1"/>
          <p:nvPr/>
        </p:nvSpPr>
        <p:spPr>
          <a:xfrm>
            <a:off x="406574" y="4287624"/>
            <a:ext cx="3724193" cy="1219116"/>
          </a:xfrm>
          <a:prstGeom prst="rect">
            <a:avLst/>
          </a:prstGeom>
          <a:noFill/>
          <a:effectLst/>
        </p:spPr>
        <p:txBody>
          <a:bodyPr bIns="60918" lIns="121837" rIns="121837" rtlCol="0" tIns="60918" wrap="square">
            <a:spAutoFit/>
          </a:bodyPr>
          <a:lstStyle/>
          <a:p>
            <a:pPr algn="ctr" defTabSz="1218570" fontAlgn="base">
              <a:spcBef>
                <a:spcPct val="0"/>
              </a:spcBef>
              <a:spcAft>
                <a:spcPct val="0"/>
              </a:spcAft>
              <a:defRPr/>
            </a:pPr>
            <a:r>
              <a:rPr altLang="en-US" b="1" kern="300" lang="zh-CN" sz="3600">
                <a:gradFill>
                  <a:gsLst>
                    <a:gs pos="0">
                      <a:srgbClr val="FF0000"/>
                    </a:gs>
                    <a:gs pos="31000">
                      <a:schemeClr val="accent1">
                        <a:lumMod val="75000"/>
                      </a:schemeClr>
                    </a:gs>
                    <a:gs pos="60000">
                      <a:srgbClr val="EA0102"/>
                    </a:gs>
                    <a:gs pos="100000">
                      <a:srgbClr val="FF0000"/>
                    </a:gs>
                  </a:gsLst>
                  <a:lin ang="16200000" scaled="0"/>
                </a:gradFill>
                <a:latin charset="-122" pitchFamily="34" typeface="微软雅黑"/>
                <a:ea charset="-122" pitchFamily="34" typeface="微软雅黑"/>
                <a:cs charset="-122" pitchFamily="2" typeface="明兰_UI_TC"/>
              </a:rPr>
              <a:t>如何做一名</a:t>
            </a:r>
          </a:p>
          <a:p>
            <a:pPr algn="ctr" defTabSz="1218570" fontAlgn="base">
              <a:spcBef>
                <a:spcPct val="0"/>
              </a:spcBef>
              <a:spcAft>
                <a:spcPct val="0"/>
              </a:spcAft>
              <a:defRPr/>
            </a:pPr>
            <a:r>
              <a:rPr altLang="en-US" b="1" kern="300" lang="zh-CN" sz="3600">
                <a:gradFill>
                  <a:gsLst>
                    <a:gs pos="0">
                      <a:srgbClr val="FF0000"/>
                    </a:gs>
                    <a:gs pos="31000">
                      <a:schemeClr val="accent1">
                        <a:lumMod val="75000"/>
                      </a:schemeClr>
                    </a:gs>
                    <a:gs pos="60000">
                      <a:srgbClr val="EA0102"/>
                    </a:gs>
                    <a:gs pos="100000">
                      <a:srgbClr val="FF0000"/>
                    </a:gs>
                  </a:gsLst>
                  <a:lin ang="16200000" scaled="0"/>
                </a:gradFill>
                <a:latin charset="-122" pitchFamily="34" typeface="微软雅黑"/>
                <a:ea charset="-122" pitchFamily="34" typeface="微软雅黑"/>
                <a:cs charset="-122" pitchFamily="2" typeface="明兰_UI_TC"/>
              </a:rPr>
              <a:t>合格共产党员</a:t>
            </a:r>
          </a:p>
        </p:txBody>
      </p:sp>
    </p:spTree>
    <p:extLst>
      <p:ext uri="{BB962C8B-B14F-4D97-AF65-F5344CB8AC3E}">
        <p14:creationId val="283331278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500" id="7"/>
                                        <p:tgtEl>
                                          <p:spTgt spid="33"/>
                                        </p:tgtEl>
                                      </p:cBhvr>
                                    </p:animEffect>
                                  </p:childTnLst>
                                </p:cTn>
                              </p:par>
                              <p:par>
                                <p:cTn fill="hold" grpId="0" id="8" nodeType="withEffect" presetClass="entr" presetID="47" presetSubtype="0">
                                  <p:stCondLst>
                                    <p:cond delay="0"/>
                                  </p:stCondLst>
                                  <p:childTnLst>
                                    <p:set>
                                      <p:cBhvr>
                                        <p:cTn dur="1" fill="hold" id="9">
                                          <p:stCondLst>
                                            <p:cond delay="0"/>
                                          </p:stCondLst>
                                        </p:cTn>
                                        <p:tgtEl>
                                          <p:spTgt spid="34"/>
                                        </p:tgtEl>
                                        <p:attrNameLst>
                                          <p:attrName>style.visibility</p:attrName>
                                        </p:attrNameLst>
                                      </p:cBhvr>
                                      <p:to>
                                        <p:strVal val="visible"/>
                                      </p:to>
                                    </p:set>
                                    <p:animEffect filter="fade" transition="in">
                                      <p:cBhvr>
                                        <p:cTn dur="1500" id="10"/>
                                        <p:tgtEl>
                                          <p:spTgt spid="34"/>
                                        </p:tgtEl>
                                      </p:cBhvr>
                                    </p:animEffect>
                                    <p:anim calcmode="lin" valueType="num">
                                      <p:cBhvr>
                                        <p:cTn dur="1500" fill="hold" id="11"/>
                                        <p:tgtEl>
                                          <p:spTgt spid="34"/>
                                        </p:tgtEl>
                                        <p:attrNameLst>
                                          <p:attrName>ppt_x</p:attrName>
                                        </p:attrNameLst>
                                      </p:cBhvr>
                                      <p:tavLst>
                                        <p:tav tm="0">
                                          <p:val>
                                            <p:strVal val="#ppt_x"/>
                                          </p:val>
                                        </p:tav>
                                        <p:tav tm="100000">
                                          <p:val>
                                            <p:strVal val="#ppt_x"/>
                                          </p:val>
                                        </p:tav>
                                      </p:tavLst>
                                    </p:anim>
                                    <p:anim calcmode="lin" valueType="num">
                                      <p:cBhvr>
                                        <p:cTn dur="1500" fill="hold" id="12"/>
                                        <p:tgtEl>
                                          <p:spTgt spid="34"/>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24"/>
                                        </p:tgtEl>
                                        <p:attrNameLst>
                                          <p:attrName>style.visibility</p:attrName>
                                        </p:attrNameLst>
                                      </p:cBhvr>
                                      <p:to>
                                        <p:strVal val="visible"/>
                                      </p:to>
                                    </p:set>
                                    <p:animEffect filter="fade" transition="in">
                                      <p:cBhvr>
                                        <p:cTn dur="1000" id="16"/>
                                        <p:tgtEl>
                                          <p:spTgt spid="24"/>
                                        </p:tgtEl>
                                      </p:cBhvr>
                                    </p:animEffect>
                                    <p:anim calcmode="lin" valueType="num">
                                      <p:cBhvr>
                                        <p:cTn dur="1000" fill="hold" id="17"/>
                                        <p:tgtEl>
                                          <p:spTgt spid="24"/>
                                        </p:tgtEl>
                                        <p:attrNameLst>
                                          <p:attrName>ppt_x</p:attrName>
                                        </p:attrNameLst>
                                      </p:cBhvr>
                                      <p:tavLst>
                                        <p:tav tm="0">
                                          <p:val>
                                            <p:strVal val="#ppt_x"/>
                                          </p:val>
                                        </p:tav>
                                        <p:tav tm="100000">
                                          <p:val>
                                            <p:strVal val="#ppt_x"/>
                                          </p:val>
                                        </p:tav>
                                      </p:tavLst>
                                    </p:anim>
                                    <p:anim calcmode="lin" valueType="num">
                                      <p:cBhvr>
                                        <p:cTn dur="1000" fill="hold" id="18"/>
                                        <p:tgtEl>
                                          <p:spTgt spid="2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500"/>
                            </p:stCondLst>
                            <p:childTnLst>
                              <p:par>
                                <p:cTn fill="hold" id="20" nodeType="afterEffect" presetClass="entr" presetID="42" presetSubtype="0">
                                  <p:stCondLst>
                                    <p:cond delay="0"/>
                                  </p:stCondLst>
                                  <p:childTnLst>
                                    <p:set>
                                      <p:cBhvr>
                                        <p:cTn dur="1" fill="hold" id="21">
                                          <p:stCondLst>
                                            <p:cond delay="0"/>
                                          </p:stCondLst>
                                        </p:cTn>
                                        <p:tgtEl>
                                          <p:spTgt spid="27"/>
                                        </p:tgtEl>
                                        <p:attrNameLst>
                                          <p:attrName>style.visibility</p:attrName>
                                        </p:attrNameLst>
                                      </p:cBhvr>
                                      <p:to>
                                        <p:strVal val="visible"/>
                                      </p:to>
                                    </p:set>
                                    <p:animEffect filter="fade" transition="in">
                                      <p:cBhvr>
                                        <p:cTn dur="1000" id="22"/>
                                        <p:tgtEl>
                                          <p:spTgt spid="27"/>
                                        </p:tgtEl>
                                      </p:cBhvr>
                                    </p:animEffect>
                                    <p:anim calcmode="lin" valueType="num">
                                      <p:cBhvr>
                                        <p:cTn dur="1000" fill="hold" id="23"/>
                                        <p:tgtEl>
                                          <p:spTgt spid="27"/>
                                        </p:tgtEl>
                                        <p:attrNameLst>
                                          <p:attrName>ppt_x</p:attrName>
                                        </p:attrNameLst>
                                      </p:cBhvr>
                                      <p:tavLst>
                                        <p:tav tm="0">
                                          <p:val>
                                            <p:strVal val="#ppt_x"/>
                                          </p:val>
                                        </p:tav>
                                        <p:tav tm="100000">
                                          <p:val>
                                            <p:strVal val="#ppt_x"/>
                                          </p:val>
                                        </p:tav>
                                      </p:tavLst>
                                    </p:anim>
                                    <p:anim calcmode="lin" valueType="num">
                                      <p:cBhvr>
                                        <p:cTn dur="1000" fill="hold" id="24"/>
                                        <p:tgtEl>
                                          <p:spTgt spid="27"/>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500"/>
                            </p:stCondLst>
                            <p:childTnLst>
                              <p:par>
                                <p:cTn fill="hold" id="26" nodeType="afterEffect" presetClass="entr" presetID="42" presetSubtype="0">
                                  <p:stCondLst>
                                    <p:cond delay="0"/>
                                  </p:stCondLst>
                                  <p:childTnLst>
                                    <p:set>
                                      <p:cBhvr>
                                        <p:cTn dur="1" fill="hold" id="27">
                                          <p:stCondLst>
                                            <p:cond delay="0"/>
                                          </p:stCondLst>
                                        </p:cTn>
                                        <p:tgtEl>
                                          <p:spTgt spid="30"/>
                                        </p:tgtEl>
                                        <p:attrNameLst>
                                          <p:attrName>style.visibility</p:attrName>
                                        </p:attrNameLst>
                                      </p:cBhvr>
                                      <p:to>
                                        <p:strVal val="visible"/>
                                      </p:to>
                                    </p:set>
                                    <p:animEffect filter="fade" transition="in">
                                      <p:cBhvr>
                                        <p:cTn dur="1000" id="28"/>
                                        <p:tgtEl>
                                          <p:spTgt spid="30"/>
                                        </p:tgtEl>
                                      </p:cBhvr>
                                    </p:animEffect>
                                    <p:anim calcmode="lin" valueType="num">
                                      <p:cBhvr>
                                        <p:cTn dur="1000" fill="hold" id="29"/>
                                        <p:tgtEl>
                                          <p:spTgt spid="30"/>
                                        </p:tgtEl>
                                        <p:attrNameLst>
                                          <p:attrName>ppt_x</p:attrName>
                                        </p:attrNameLst>
                                      </p:cBhvr>
                                      <p:tavLst>
                                        <p:tav tm="0">
                                          <p:val>
                                            <p:strVal val="#ppt_x"/>
                                          </p:val>
                                        </p:tav>
                                        <p:tav tm="100000">
                                          <p:val>
                                            <p:strVal val="#ppt_x"/>
                                          </p:val>
                                        </p:tav>
                                      </p:tavLst>
                                    </p:anim>
                                    <p:anim calcmode="lin" valueType="num">
                                      <p:cBhvr>
                                        <p:cTn dur="1000" fill="hold" id="30"/>
                                        <p:tgtEl>
                                          <p:spTgt spid="30"/>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500"/>
                            </p:stCondLst>
                            <p:childTnLst>
                              <p:par>
                                <p:cTn fill="hold" grpId="0" id="32" nodeType="afterEffect" presetClass="entr" presetID="53" presetSubtype="0">
                                  <p:stCondLst>
                                    <p:cond delay="0"/>
                                  </p:stCondLst>
                                  <p:childTnLst>
                                    <p:set>
                                      <p:cBhvr>
                                        <p:cTn dur="1" fill="hold" id="33">
                                          <p:stCondLst>
                                            <p:cond delay="0"/>
                                          </p:stCondLst>
                                        </p:cTn>
                                        <p:tgtEl>
                                          <p:spTgt spid="18"/>
                                        </p:tgtEl>
                                        <p:attrNameLst>
                                          <p:attrName>style.visibility</p:attrName>
                                        </p:attrNameLst>
                                      </p:cBhvr>
                                      <p:to>
                                        <p:strVal val="visible"/>
                                      </p:to>
                                    </p:set>
                                    <p:anim calcmode="lin" valueType="num">
                                      <p:cBhvr>
                                        <p:cTn dur="1500" fill="hold" id="34"/>
                                        <p:tgtEl>
                                          <p:spTgt spid="18"/>
                                        </p:tgtEl>
                                        <p:attrNameLst>
                                          <p:attrName>ppt_w</p:attrName>
                                        </p:attrNameLst>
                                      </p:cBhvr>
                                      <p:tavLst>
                                        <p:tav tm="0">
                                          <p:val>
                                            <p:fltVal val="0"/>
                                          </p:val>
                                        </p:tav>
                                        <p:tav tm="100000">
                                          <p:val>
                                            <p:strVal val="#ppt_w"/>
                                          </p:val>
                                        </p:tav>
                                      </p:tavLst>
                                    </p:anim>
                                    <p:anim calcmode="lin" valueType="num">
                                      <p:cBhvr>
                                        <p:cTn dur="1500" fill="hold" id="35"/>
                                        <p:tgtEl>
                                          <p:spTgt spid="18"/>
                                        </p:tgtEl>
                                        <p:attrNameLst>
                                          <p:attrName>ppt_h</p:attrName>
                                        </p:attrNameLst>
                                      </p:cBhvr>
                                      <p:tavLst>
                                        <p:tav tm="0">
                                          <p:val>
                                            <p:fltVal val="0"/>
                                          </p:val>
                                        </p:tav>
                                        <p:tav tm="100000">
                                          <p:val>
                                            <p:strVal val="#ppt_h"/>
                                          </p:val>
                                        </p:tav>
                                      </p:tavLst>
                                    </p:anim>
                                    <p:animEffect filter="fade" transition="in">
                                      <p:cBhvr>
                                        <p:cTn dur="1500" id="36"/>
                                        <p:tgtEl>
                                          <p:spTgt spid="18"/>
                                        </p:tgtEl>
                                      </p:cBhvr>
                                    </p:animEffect>
                                  </p:childTnLst>
                                </p:cTn>
                              </p:par>
                            </p:childTnLst>
                          </p:cTn>
                        </p:par>
                        <p:par>
                          <p:cTn fill="hold" id="37" nodeType="afterGroup">
                            <p:stCondLst>
                              <p:cond delay="6000"/>
                            </p:stCondLst>
                            <p:childTnLst>
                              <p:par>
                                <p:cTn fill="hold" grpId="0" id="38" nodeType="afterEffect" presetClass="entr" presetID="22" presetSubtype="8">
                                  <p:stCondLst>
                                    <p:cond delay="0"/>
                                  </p:stCondLst>
                                  <p:childTnLst>
                                    <p:set>
                                      <p:cBhvr>
                                        <p:cTn dur="1" fill="hold" id="39">
                                          <p:stCondLst>
                                            <p:cond delay="0"/>
                                          </p:stCondLst>
                                        </p:cTn>
                                        <p:tgtEl>
                                          <p:spTgt spid="20"/>
                                        </p:tgtEl>
                                        <p:attrNameLst>
                                          <p:attrName>style.visibility</p:attrName>
                                        </p:attrNameLst>
                                      </p:cBhvr>
                                      <p:to>
                                        <p:strVal val="visible"/>
                                      </p:to>
                                    </p:set>
                                    <p:animEffect filter="wipe(left)" transition="in">
                                      <p:cBhvr>
                                        <p:cTn dur="1500" id="40"/>
                                        <p:tgtEl>
                                          <p:spTgt spid="20"/>
                                        </p:tgtEl>
                                      </p:cBhvr>
                                    </p:animEffect>
                                  </p:childTnLst>
                                </p:cTn>
                              </p:par>
                            </p:childTnLst>
                          </p:cTn>
                        </p:par>
                        <p:par>
                          <p:cTn fill="hold" id="41" nodeType="afterGroup">
                            <p:stCondLst>
                              <p:cond delay="7500"/>
                            </p:stCondLst>
                            <p:childTnLst>
                              <p:par>
                                <p:cTn fill="hold" grpId="0" id="42" nodeType="afterEffect" presetClass="entr" presetID="14" presetSubtype="10">
                                  <p:stCondLst>
                                    <p:cond delay="0"/>
                                  </p:stCondLst>
                                  <p:childTnLst>
                                    <p:set>
                                      <p:cBhvr>
                                        <p:cTn dur="1" fill="hold" id="43">
                                          <p:stCondLst>
                                            <p:cond delay="0"/>
                                          </p:stCondLst>
                                        </p:cTn>
                                        <p:tgtEl>
                                          <p:spTgt spid="19"/>
                                        </p:tgtEl>
                                        <p:attrNameLst>
                                          <p:attrName>style.visibility</p:attrName>
                                        </p:attrNameLst>
                                      </p:cBhvr>
                                      <p:to>
                                        <p:strVal val="visible"/>
                                      </p:to>
                                    </p:set>
                                    <p:animEffect filter="randombar(horizontal)" transition="in">
                                      <p:cBhvr>
                                        <p:cTn dur="1500" id="44"/>
                                        <p:tgtEl>
                                          <p:spTgt spid="19"/>
                                        </p:tgtEl>
                                      </p:cBhvr>
                                    </p:animEffect>
                                  </p:childTnLst>
                                </p:cTn>
                              </p:par>
                            </p:childTnLst>
                          </p:cTn>
                        </p:par>
                        <p:par>
                          <p:cTn fill="hold" id="45" nodeType="afterGroup">
                            <p:stCondLst>
                              <p:cond delay="9000"/>
                            </p:stCondLst>
                            <p:childTnLst>
                              <p:par>
                                <p:cTn fill="hold" grpId="0" id="46" nodeType="afterEffect" presetClass="entr" presetID="42" presetSubtype="0">
                                  <p:stCondLst>
                                    <p:cond delay="0"/>
                                  </p:stCondLst>
                                  <p:childTnLst>
                                    <p:set>
                                      <p:cBhvr>
                                        <p:cTn dur="1" fill="hold" id="47">
                                          <p:stCondLst>
                                            <p:cond delay="0"/>
                                          </p:stCondLst>
                                        </p:cTn>
                                        <p:tgtEl>
                                          <p:spTgt spid="21"/>
                                        </p:tgtEl>
                                        <p:attrNameLst>
                                          <p:attrName>style.visibility</p:attrName>
                                        </p:attrNameLst>
                                      </p:cBhvr>
                                      <p:to>
                                        <p:strVal val="visible"/>
                                      </p:to>
                                    </p:set>
                                    <p:animEffect filter="fade" transition="in">
                                      <p:cBhvr>
                                        <p:cTn dur="1750" id="48"/>
                                        <p:tgtEl>
                                          <p:spTgt spid="21"/>
                                        </p:tgtEl>
                                      </p:cBhvr>
                                    </p:animEffect>
                                    <p:anim calcmode="lin" valueType="num">
                                      <p:cBhvr>
                                        <p:cTn dur="1750" fill="hold" id="49"/>
                                        <p:tgtEl>
                                          <p:spTgt spid="21"/>
                                        </p:tgtEl>
                                        <p:attrNameLst>
                                          <p:attrName>ppt_x</p:attrName>
                                        </p:attrNameLst>
                                      </p:cBhvr>
                                      <p:tavLst>
                                        <p:tav tm="0">
                                          <p:val>
                                            <p:strVal val="#ppt_x"/>
                                          </p:val>
                                        </p:tav>
                                        <p:tav tm="100000">
                                          <p:val>
                                            <p:strVal val="#ppt_x"/>
                                          </p:val>
                                        </p:tav>
                                      </p:tavLst>
                                    </p:anim>
                                    <p:anim calcmode="lin" valueType="num">
                                      <p:cBhvr>
                                        <p:cTn dur="1750" fill="hold" id="50"/>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34"/>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19"/>
          <p:cNvSpPr txBox="1"/>
          <p:nvPr/>
        </p:nvSpPr>
        <p:spPr>
          <a:xfrm>
            <a:off x="4222999" y="3837224"/>
            <a:ext cx="3933036" cy="560754"/>
          </a:xfrm>
          <a:prstGeom prst="rect">
            <a:avLst/>
          </a:prstGeom>
          <a:noFill/>
          <a:effectLst/>
        </p:spPr>
        <p:txBody>
          <a:bodyPr bIns="60921" lIns="121843" rIns="121843" rtlCol="0" tIns="60921" wrap="none">
            <a:spAutoFit/>
          </a:bodyPr>
          <a:lstStyle/>
          <a:p>
            <a:pPr defTabSz="1218570" fontAlgn="base">
              <a:lnSpc>
                <a:spcPct val="120000"/>
              </a:lnSpc>
              <a:spcBef>
                <a:spcPct val="0"/>
              </a:spcBef>
              <a:spcAft>
                <a:spcPct val="0"/>
              </a:spcAft>
              <a:defRPr/>
            </a:pPr>
            <a:r>
              <a:rPr altLang="zh-CN" b="1" lang="en-US">
                <a:solidFill>
                  <a:srgbClr val="C00000"/>
                </a:solidFill>
                <a:latin charset="-122" pitchFamily="34" typeface="微软雅黑"/>
                <a:ea charset="-122" pitchFamily="34" typeface="微软雅黑"/>
                <a:sym typeface="+mn-lt"/>
              </a:rPr>
              <a:t>Thank for your listening</a:t>
            </a:r>
          </a:p>
        </p:txBody>
      </p:sp>
      <p:sp>
        <p:nvSpPr>
          <p:cNvPr id="42" name="文本框 8"/>
          <p:cNvSpPr txBox="1"/>
          <p:nvPr/>
        </p:nvSpPr>
        <p:spPr>
          <a:xfrm>
            <a:off x="3517785" y="2340334"/>
            <a:ext cx="6825893" cy="1462992"/>
          </a:xfrm>
          <a:prstGeom prst="rect">
            <a:avLst/>
          </a:prstGeom>
          <a:noFill/>
        </p:spPr>
        <p:txBody>
          <a:bodyPr bIns="60936" lIns="121873" rIns="121873" rtlCol="0" tIns="60936" wrap="square">
            <a:spAutoFit/>
          </a:bodyPr>
          <a:lstStyle/>
          <a:p>
            <a:pPr defTabSz="1218570" fontAlgn="base">
              <a:spcBef>
                <a:spcPct val="0"/>
              </a:spcBef>
              <a:spcAft>
                <a:spcPct val="0"/>
              </a:spcAft>
              <a:defRPr/>
            </a:pPr>
            <a:r>
              <a:rPr altLang="en-US" kern="300" lang="zh-CN" spc="-300" sz="88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感 谢 聆 听</a:t>
            </a:r>
          </a:p>
        </p:txBody>
      </p:sp>
      <p:grpSp>
        <p:nvGrpSpPr>
          <p:cNvPr id="9" name="组合 8"/>
          <p:cNvGrpSpPr/>
          <p:nvPr/>
        </p:nvGrpSpPr>
        <p:grpSpPr>
          <a:xfrm>
            <a:off x="-1" y="4174434"/>
            <a:ext cx="12190414" cy="2685154"/>
            <a:chOff x="-1" y="4174434"/>
            <a:chExt cx="12190414" cy="2685154"/>
          </a:xfrm>
        </p:grpSpPr>
        <p:sp>
          <p:nvSpPr>
            <p:cNvPr id="11" name="矩形 10"/>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F:\桌面\党政机关\素材\长城\矢量长城\线稿长城61.png" id="12" name="Picture 2"/>
            <p:cNvPicPr>
              <a:picLocks noChangeArrowheads="1" noChangeAspect="1"/>
            </p:cNvPicPr>
            <p:nvPr/>
          </p:nvPicPr>
          <p:blipFill>
            <a:blip r:embed="rId3">
              <a:extLst>
                <a:ext uri="{28A0092B-C50C-407E-A947-70E740481C1C}">
                  <a14:useLocalDpi val="0"/>
                </a:ext>
              </a:extLst>
            </a:blip>
            <a:stretch>
              <a:fillRect/>
            </a:stretch>
          </p:blipFill>
          <p:spPr bwMode="auto">
            <a:xfrm>
              <a:off x="-1" y="4174434"/>
              <a:ext cx="12190414" cy="2543298"/>
            </a:xfrm>
            <a:prstGeom prst="rect">
              <a:avLst/>
            </a:prstGeom>
            <a:noFill/>
            <a:extLst>
              <a:ext uri="{909E8E84-426E-40DD-AFC4-6F175D3DCCD1}">
                <a14:hiddenFill>
                  <a:solidFill>
                    <a:srgbClr val="FFFFFF"/>
                  </a:solidFill>
                </a14:hiddenFill>
              </a:ext>
            </a:extLst>
          </p:spPr>
        </p:pic>
      </p:grpSp>
      <p:pic>
        <p:nvPicPr>
          <p:cNvPr descr="F:\桌面\党政机关\素材\党徽\Nipic_20180988_201509091138025270001.png" id="13" name="Picture 11"/>
          <p:cNvPicPr>
            <a:picLocks noChangeArrowheads="1" noChangeAspect="1"/>
          </p:cNvPicPr>
          <p:nvPr/>
        </p:nvPicPr>
        <p:blipFill>
          <a:blip r:embed="rId4">
            <a:extLst>
              <a:ext uri="{28A0092B-C50C-407E-A947-70E740481C1C}">
                <a14:useLocalDpi val="0"/>
              </a:ext>
            </a:extLst>
          </a:blip>
          <a:stretch>
            <a:fillRect/>
          </a:stretch>
        </p:blipFill>
        <p:spPr bwMode="auto">
          <a:xfrm>
            <a:off x="5087094" y="549474"/>
            <a:ext cx="1995388" cy="1633952"/>
          </a:xfrm>
          <a:prstGeom prst="rect">
            <a:avLst/>
          </a:prstGeom>
          <a:noFill/>
          <a:extLst>
            <a:ext uri="{909E8E84-426E-40DD-AFC4-6F175D3DCCD1}">
              <a14:hiddenFill>
                <a:solidFill>
                  <a:srgbClr val="FFFFFF"/>
                </a:solidFill>
              </a14:hiddenFill>
            </a:ext>
          </a:extLst>
        </p:spPr>
      </p:pic>
      <p:pic>
        <p:nvPicPr>
          <p:cNvPr descr="红鸟" id="14" name="Picture 72"/>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15000"/>
                    </a14:imgEffect>
                  </a14:imgLayer>
                </a14:imgProps>
              </a:ext>
              <a:ext uri="{28A0092B-C50C-407E-A947-70E740481C1C}">
                <a14:useLocalDpi val="0"/>
              </a:ext>
            </a:extLst>
          </a:blip>
          <a:srcRect r="83168" t="58022"/>
          <a:stretch>
            <a:fillRect/>
          </a:stretch>
        </p:blipFill>
        <p:spPr bwMode="auto">
          <a:xfrm>
            <a:off x="8721331" y="4945660"/>
            <a:ext cx="784202" cy="5003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红鸟" id="15" name="Picture 73"/>
          <p:cNvPicPr>
            <a:picLocks noChangeArrowheads="1" noChangeAspect="1"/>
          </p:cNvPicPr>
          <p:nvPr/>
        </p:nvPicPr>
        <p:blipFill>
          <a:blip r:embed="rId6">
            <a:extLst>
              <a:ext uri="{BEBA8EAE-BF5A-486C-A8C5-ECC9F3942E4B}">
                <a14:imgProps>
                  <a14:imgLayer r:embed="rId7">
                    <a14:imgEffect>
                      <a14:brightnessContrast bright="-15000"/>
                    </a14:imgEffect>
                  </a14:imgLayer>
                </a14:imgProps>
              </a:ext>
              <a:ext uri="{28A0092B-C50C-407E-A947-70E740481C1C}">
                <a14:useLocalDpi val="0"/>
              </a:ext>
            </a:extLst>
          </a:blip>
          <a:srcRect b="-8168" l="53873"/>
          <a:stretch>
            <a:fillRect/>
          </a:stretch>
        </p:blipFill>
        <p:spPr bwMode="auto">
          <a:xfrm>
            <a:off x="9587790" y="4627897"/>
            <a:ext cx="738432" cy="443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34758931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1000" id="13"/>
                                        <p:tgtEl>
                                          <p:spTgt spid="15"/>
                                        </p:tgtEl>
                                      </p:cBhvr>
                                    </p:animEffect>
                                    <p:anim calcmode="lin" valueType="num">
                                      <p:cBhvr>
                                        <p:cTn dur="1000" fill="hold" id="14"/>
                                        <p:tgtEl>
                                          <p:spTgt spid="15"/>
                                        </p:tgtEl>
                                        <p:attrNameLst>
                                          <p:attrName>ppt_x</p:attrName>
                                        </p:attrNameLst>
                                      </p:cBhvr>
                                      <p:tavLst>
                                        <p:tav tm="0">
                                          <p:val>
                                            <p:strVal val="#ppt_x"/>
                                          </p:val>
                                        </p:tav>
                                        <p:tav tm="100000">
                                          <p:val>
                                            <p:strVal val="#ppt_x"/>
                                          </p:val>
                                        </p:tav>
                                      </p:tavLst>
                                    </p:anim>
                                    <p:anim calcmode="lin" valueType="num">
                                      <p:cBhvr>
                                        <p:cTn dur="1000" fill="hold" id="15"/>
                                        <p:tgtEl>
                                          <p:spTgt spid="15"/>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15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150"/>
                            </p:stCondLst>
                            <p:childTnLst>
                              <p:par>
                                <p:cTn fill="hold" id="22" nodeType="afterEffect" presetClass="entr" presetID="53" presetSubtype="0">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p:cTn dur="800" fill="hold" id="24"/>
                                        <p:tgtEl>
                                          <p:spTgt spid="13"/>
                                        </p:tgtEl>
                                        <p:attrNameLst>
                                          <p:attrName>ppt_w</p:attrName>
                                        </p:attrNameLst>
                                      </p:cBhvr>
                                      <p:tavLst>
                                        <p:tav tm="0">
                                          <p:val>
                                            <p:fltVal val="0"/>
                                          </p:val>
                                        </p:tav>
                                        <p:tav tm="100000">
                                          <p:val>
                                            <p:strVal val="#ppt_w"/>
                                          </p:val>
                                        </p:tav>
                                      </p:tavLst>
                                    </p:anim>
                                    <p:anim calcmode="lin" valueType="num">
                                      <p:cBhvr>
                                        <p:cTn dur="800" fill="hold" id="25"/>
                                        <p:tgtEl>
                                          <p:spTgt spid="13"/>
                                        </p:tgtEl>
                                        <p:attrNameLst>
                                          <p:attrName>ppt_h</p:attrName>
                                        </p:attrNameLst>
                                      </p:cBhvr>
                                      <p:tavLst>
                                        <p:tav tm="0">
                                          <p:val>
                                            <p:fltVal val="0"/>
                                          </p:val>
                                        </p:tav>
                                        <p:tav tm="100000">
                                          <p:val>
                                            <p:strVal val="#ppt_h"/>
                                          </p:val>
                                        </p:tav>
                                      </p:tavLst>
                                    </p:anim>
                                    <p:animEffect filter="fade" transition="in">
                                      <p:cBhvr>
                                        <p:cTn dur="800" id="26"/>
                                        <p:tgtEl>
                                          <p:spTgt spid="13"/>
                                        </p:tgtEl>
                                      </p:cBhvr>
                                    </p:animEffect>
                                  </p:childTnLst>
                                </p:cTn>
                              </p:par>
                            </p:childTnLst>
                          </p:cTn>
                        </p:par>
                        <p:par>
                          <p:cTn fill="hold" id="27" nodeType="afterGroup">
                            <p:stCondLst>
                              <p:cond delay="2950"/>
                            </p:stCondLst>
                            <p:childTnLst>
                              <p:par>
                                <p:cTn fill="hold" grpId="0" id="28" nodeType="afterEffect" presetClass="entr" presetID="23" presetSubtype="32">
                                  <p:stCondLst>
                                    <p:cond delay="0"/>
                                  </p:stCondLst>
                                  <p:iterate type="lt">
                                    <p:tmPct val="126667"/>
                                  </p:iterate>
                                  <p:childTnLst>
                                    <p:set>
                                      <p:cBhvr>
                                        <p:cTn dur="1" fill="hold" id="29">
                                          <p:stCondLst>
                                            <p:cond delay="0"/>
                                          </p:stCondLst>
                                        </p:cTn>
                                        <p:tgtEl>
                                          <p:spTgt spid="42"/>
                                        </p:tgtEl>
                                        <p:attrNameLst>
                                          <p:attrName>style.visibility</p:attrName>
                                        </p:attrNameLst>
                                      </p:cBhvr>
                                      <p:to>
                                        <p:strVal val="visible"/>
                                      </p:to>
                                    </p:set>
                                    <p:anim calcmode="lin" valueType="num">
                                      <p:cBhvr>
                                        <p:cTn dur="500" fill="hold" id="30"/>
                                        <p:tgtEl>
                                          <p:spTgt spid="42"/>
                                        </p:tgtEl>
                                        <p:attrNameLst>
                                          <p:attrName>ppt_w</p:attrName>
                                        </p:attrNameLst>
                                      </p:cBhvr>
                                      <p:tavLst>
                                        <p:tav tm="0">
                                          <p:val>
                                            <p:strVal val="4*#ppt_w"/>
                                          </p:val>
                                        </p:tav>
                                        <p:tav tm="100000">
                                          <p:val>
                                            <p:strVal val="#ppt_w"/>
                                          </p:val>
                                        </p:tav>
                                      </p:tavLst>
                                    </p:anim>
                                    <p:anim calcmode="lin" valueType="num">
                                      <p:cBhvr>
                                        <p:cTn dur="500" fill="hold" id="31"/>
                                        <p:tgtEl>
                                          <p:spTgt spid="42"/>
                                        </p:tgtEl>
                                        <p:attrNameLst>
                                          <p:attrName>ppt_h</p:attrName>
                                        </p:attrNameLst>
                                      </p:cBhvr>
                                      <p:tavLst>
                                        <p:tav tm="0">
                                          <p:val>
                                            <p:strVal val="4*#ppt_h"/>
                                          </p:val>
                                        </p:tav>
                                        <p:tav tm="100000">
                                          <p:val>
                                            <p:strVal val="#ppt_h"/>
                                          </p:val>
                                        </p:tav>
                                      </p:tavLst>
                                    </p:anim>
                                  </p:childTnLst>
                                </p:cTn>
                              </p:par>
                            </p:childTnLst>
                          </p:cTn>
                        </p:par>
                        <p:par>
                          <p:cTn fill="hold" id="32" nodeType="afterGroup">
                            <p:stCondLst>
                              <p:cond delay="3450"/>
                            </p:stCondLst>
                            <p:childTnLst>
                              <p:par>
                                <p:cTn fill="hold" grpId="0" id="33" nodeType="afterEffect" presetClass="entr" presetID="10"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500" id="3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4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1" y="4174434"/>
            <a:ext cx="12190414" cy="2685154"/>
            <a:chOff x="-1" y="4174434"/>
            <a:chExt cx="12190414" cy="2685154"/>
          </a:xfrm>
        </p:grpSpPr>
        <p:sp>
          <p:nvSpPr>
            <p:cNvPr id="17" name="矩形 16"/>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F:\桌面\党政机关\素材\长城\矢量长城\线稿长城61.png" id="18" name="Picture 2"/>
            <p:cNvPicPr>
              <a:picLocks noChangeArrowheads="1" noChangeAspect="1"/>
            </p:cNvPicPr>
            <p:nvPr/>
          </p:nvPicPr>
          <p:blipFill>
            <a:blip r:embed="rId3">
              <a:extLst>
                <a:ext uri="{28A0092B-C50C-407E-A947-70E740481C1C}">
                  <a14:useLocalDpi val="0"/>
                </a:ext>
              </a:extLst>
            </a:blip>
            <a:stretch>
              <a:fillRect/>
            </a:stretch>
          </p:blipFill>
          <p:spPr bwMode="auto">
            <a:xfrm>
              <a:off x="-1" y="4174434"/>
              <a:ext cx="12190414" cy="2543298"/>
            </a:xfrm>
            <a:prstGeom prst="rect">
              <a:avLst/>
            </a:prstGeom>
            <a:noFill/>
            <a:extLst>
              <a:ext uri="{909E8E84-426E-40DD-AFC4-6F175D3DCCD1}">
                <a14:hiddenFill>
                  <a:solidFill>
                    <a:srgbClr val="FFFFFF"/>
                  </a:solidFill>
                </a14:hiddenFill>
              </a:ext>
            </a:extLst>
          </p:spPr>
        </p:pic>
      </p:grpSp>
      <p:pic>
        <p:nvPicPr>
          <p:cNvPr descr="F:\桌面\党政机关\素材\党徽\Nipic_20180988_201509091138025270001.png" id="28" name="Picture 11"/>
          <p:cNvPicPr>
            <a:picLocks noChangeArrowheads="1" noChangeAspect="1"/>
          </p:cNvPicPr>
          <p:nvPr/>
        </p:nvPicPr>
        <p:blipFill>
          <a:blip r:embed="rId4">
            <a:extLst>
              <a:ext uri="{28A0092B-C50C-407E-A947-70E740481C1C}">
                <a14:useLocalDpi val="0"/>
              </a:ext>
            </a:extLst>
          </a:blip>
          <a:stretch>
            <a:fillRect/>
          </a:stretch>
        </p:blipFill>
        <p:spPr bwMode="auto">
          <a:xfrm>
            <a:off x="5713786" y="555668"/>
            <a:ext cx="909028" cy="744371"/>
          </a:xfrm>
          <a:prstGeom prst="rect">
            <a:avLst/>
          </a:prstGeom>
          <a:noFill/>
          <a:extLst>
            <a:ext uri="{909E8E84-426E-40DD-AFC4-6F175D3DCCD1}">
              <a14:hiddenFill>
                <a:solidFill>
                  <a:srgbClr val="FFFFFF"/>
                </a:solidFill>
              </a14:hiddenFill>
            </a:ext>
          </a:extLst>
        </p:spPr>
      </p:pic>
      <p:sp>
        <p:nvSpPr>
          <p:cNvPr id="31" name="Round Same Side Corner Rectangle 21"/>
          <p:cNvSpPr/>
          <p:nvPr/>
        </p:nvSpPr>
        <p:spPr>
          <a:xfrm flipH="1" rot="16200000">
            <a:off x="5087242" y="-1321792"/>
            <a:ext cx="2305049" cy="8351841"/>
          </a:xfrm>
          <a:prstGeom prst="round2SameRect">
            <a:avLst>
              <a:gd fmla="val 50000" name="adj1"/>
              <a:gd fmla="val 50000" name="adj2"/>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36" compatLnSpc="1" forceAA="0" fromWordArt="0" horzOverflow="overflow" lIns="121873" numCol="1" rIns="121873" rot="0" rtlCol="0" spcCol="0" spcFirstLastPara="0" tIns="60936" vert="horz" vertOverflow="overflow" wrap="square">
            <a:prstTxWarp prst="textNoShape">
              <a:avLst/>
            </a:prstTxWarp>
            <a:noAutofit/>
          </a:bodyPr>
          <a:lstStyle/>
          <a:p>
            <a:pPr algn="ctr"/>
            <a:endParaRPr lang="bg-BG"/>
          </a:p>
        </p:txBody>
      </p:sp>
      <p:sp>
        <p:nvSpPr>
          <p:cNvPr id="32" name="Round Same Side Corner Rectangle 7"/>
          <p:cNvSpPr/>
          <p:nvPr/>
        </p:nvSpPr>
        <p:spPr>
          <a:xfrm flipH="1" rot="16200000">
            <a:off x="5208081" y="-1180749"/>
            <a:ext cx="2068624" cy="8069756"/>
          </a:xfrm>
          <a:prstGeom prst="round2SameRect">
            <a:avLst>
              <a:gd fmla="val 50000" name="adj1"/>
              <a:gd fmla="val 50000" name="adj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36" lIns="121873" rIns="121873" tIns="60936"/>
          <a:lstStyle/>
          <a:p>
            <a:pPr algn="ctr" defTabSz="950609">
              <a:defRPr/>
            </a:pPr>
            <a:endParaRPr lang="bg-BG" sz="1900"/>
          </a:p>
        </p:txBody>
      </p:sp>
      <p:sp>
        <p:nvSpPr>
          <p:cNvPr id="33" name="标题 4"/>
          <p:cNvSpPr txBox="1"/>
          <p:nvPr/>
        </p:nvSpPr>
        <p:spPr>
          <a:xfrm>
            <a:off x="3646934" y="2337468"/>
            <a:ext cx="5476720" cy="1139274"/>
          </a:xfrm>
          <a:prstGeom prst="rect">
            <a:avLst/>
          </a:prstGeom>
        </p:spPr>
        <p:txBody>
          <a:bodyPr anchor="ctr" bIns="60936" lIns="121873" rIns="121873" rtlCol="0" tIns="60936"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defTabSz="1218753" fontAlgn="base">
              <a:lnSpc>
                <a:spcPct val="150000"/>
              </a:lnSpc>
              <a:spcAft>
                <a:spcPct val="0"/>
              </a:spcAft>
              <a:defRPr/>
            </a:pPr>
            <a:r>
              <a:rPr altLang="en-US" b="1" kern="300" lang="zh-CN" sz="4000">
                <a:gradFill>
                  <a:gsLst>
                    <a:gs pos="0">
                      <a:srgbClr val="FF0000"/>
                    </a:gs>
                    <a:gs pos="31000">
                      <a:srgbClr val="C00000"/>
                    </a:gs>
                    <a:gs pos="60000">
                      <a:srgbClr val="EA0102"/>
                    </a:gs>
                    <a:gs pos="100000">
                      <a:srgbClr val="FF0000"/>
                    </a:gs>
                  </a:gsLst>
                  <a:lin ang="16200000" scaled="0"/>
                </a:gradFill>
                <a:effectLst>
                  <a:reflection algn="bl" blurRad="6350" dir="5400000" endA="300" endPos="45500" rotWithShape="0" stA="55000" sy="-100000"/>
                </a:effectLst>
                <a:latin charset="-122" pitchFamily="34" typeface="微软雅黑"/>
                <a:ea charset="-122" pitchFamily="34" typeface="微软雅黑"/>
                <a:cs charset="-122" pitchFamily="2" typeface="明兰_UI_TC"/>
              </a:rPr>
              <a:t>四讲四有详细阐述</a:t>
            </a:r>
          </a:p>
        </p:txBody>
      </p:sp>
      <p:sp>
        <p:nvSpPr>
          <p:cNvPr id="34" name="文本框 8"/>
          <p:cNvSpPr txBox="1"/>
          <p:nvPr/>
        </p:nvSpPr>
        <p:spPr>
          <a:xfrm>
            <a:off x="5405415" y="2064084"/>
            <a:ext cx="1906917" cy="365712"/>
          </a:xfrm>
          <a:prstGeom prst="rect">
            <a:avLst/>
          </a:prstGeom>
          <a:noFill/>
        </p:spPr>
        <p:txBody>
          <a:bodyPr bIns="60936" lIns="121873" rIns="121873" rtlCol="0" tIns="60936" wrap="square">
            <a:spAutoFit/>
          </a:bodyPr>
          <a:lstStyle/>
          <a:p>
            <a:pPr algn="ctr"/>
            <a:r>
              <a:rPr altLang="en-US" b="1" lang="zh-CN" smtClean="0" spc="800" sz="1600">
                <a:solidFill>
                  <a:schemeClr val="accent1"/>
                </a:solidFill>
                <a:latin charset="-122" pitchFamily="34" typeface="微软雅黑"/>
                <a:ea charset="-122" pitchFamily="34" typeface="微软雅黑"/>
              </a:rPr>
              <a:t>四讲四有</a:t>
            </a:r>
          </a:p>
        </p:txBody>
      </p:sp>
      <p:cxnSp>
        <p:nvCxnSpPr>
          <p:cNvPr id="35" name="直接连接符 34"/>
          <p:cNvCxnSpPr/>
          <p:nvPr/>
        </p:nvCxnSpPr>
        <p:spPr>
          <a:xfrm>
            <a:off x="3389454" y="2248791"/>
            <a:ext cx="1977112" cy="0"/>
          </a:xfrm>
          <a:prstGeom prst="line">
            <a:avLst/>
          </a:prstGeom>
          <a:ln w="6350">
            <a:solidFill>
              <a:schemeClr val="accent1"/>
            </a:solidFill>
            <a:prstDash val="dash"/>
            <a:tailEnd len="sm" type="none" w="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231" y="2248791"/>
            <a:ext cx="1977112" cy="0"/>
          </a:xfrm>
          <a:prstGeom prst="line">
            <a:avLst/>
          </a:prstGeom>
          <a:ln w="6350">
            <a:solidFill>
              <a:schemeClr val="accent1"/>
            </a:solidFill>
            <a:prstDash val="dash"/>
            <a:tailEnd len="sm" type="none" w="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144670" y="2391789"/>
            <a:ext cx="1294352" cy="103641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600">
                <a:solidFill>
                  <a:schemeClr val="bg1"/>
                </a:solidFill>
                <a:latin charset="-122" pitchFamily="34" typeface="微软雅黑"/>
                <a:ea charset="-122" pitchFamily="34" typeface="微软雅黑"/>
              </a:endParaRPr>
            </a:p>
          </p:txBody>
        </p:sp>
        <p:sp>
          <p:nvSpPr>
            <p:cNvPr id="39" name="标题 4"/>
            <p:cNvSpPr txBox="1"/>
            <p:nvPr/>
          </p:nvSpPr>
          <p:spPr>
            <a:xfrm>
              <a:off x="2502405" y="2108424"/>
              <a:ext cx="970890" cy="777133"/>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spcBef>
                  <a:spcPct val="20000"/>
                </a:spcBef>
              </a:pPr>
              <a:r>
                <a:rPr altLang="zh-CN" lang="en-US" sz="4800">
                  <a:solidFill>
                    <a:schemeClr val="bg1"/>
                  </a:solidFill>
                  <a:latin charset="0" panose="020b0806030902050204" pitchFamily="34" typeface="Impact"/>
                  <a:ea charset="-122" pitchFamily="34" typeface="微软雅黑"/>
                  <a:cs typeface="+mn-cs"/>
                </a:rPr>
                <a:t>  01</a:t>
              </a:r>
            </a:p>
          </p:txBody>
        </p:sp>
      </p:grpSp>
      <p:pic>
        <p:nvPicPr>
          <p:cNvPr descr="红鸟" id="42" name="Picture 72"/>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15000"/>
                    </a14:imgEffect>
                  </a14:imgLayer>
                </a14:imgProps>
              </a:ext>
              <a:ext uri="{28A0092B-C50C-407E-A947-70E740481C1C}">
                <a14:useLocalDpi val="0"/>
              </a:ext>
            </a:extLst>
          </a:blip>
          <a:srcRect r="83168" t="58022"/>
          <a:stretch>
            <a:fillRect/>
          </a:stretch>
        </p:blipFill>
        <p:spPr bwMode="auto">
          <a:xfrm>
            <a:off x="8717899" y="4618771"/>
            <a:ext cx="1111617" cy="70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红鸟" id="43" name="Picture 73"/>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bright="-15000"/>
                    </a14:imgEffect>
                  </a14:imgLayer>
                </a14:imgProps>
              </a:ext>
              <a:ext uri="{28A0092B-C50C-407E-A947-70E740481C1C}">
                <a14:useLocalDpi val="0"/>
              </a:ext>
            </a:extLst>
          </a:blip>
          <a:srcRect b="-8168" l="53873"/>
          <a:stretch>
            <a:fillRect/>
          </a:stretch>
        </p:blipFill>
        <p:spPr bwMode="auto">
          <a:xfrm>
            <a:off x="9584359" y="4324786"/>
            <a:ext cx="1046738" cy="628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95735950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3"/>
                                        </p:tgtEl>
                                        <p:attrNameLst>
                                          <p:attrName>style.visibility</p:attrName>
                                        </p:attrNameLst>
                                      </p:cBhvr>
                                      <p:to>
                                        <p:strVal val="visible"/>
                                      </p:to>
                                    </p:set>
                                    <p:animEffect filter="fade" transition="in">
                                      <p:cBhvr>
                                        <p:cTn dur="1000" id="13"/>
                                        <p:tgtEl>
                                          <p:spTgt spid="43"/>
                                        </p:tgtEl>
                                      </p:cBhvr>
                                    </p:animEffect>
                                    <p:anim calcmode="lin" valueType="num">
                                      <p:cBhvr>
                                        <p:cTn dur="1000" fill="hold" id="14"/>
                                        <p:tgtEl>
                                          <p:spTgt spid="43"/>
                                        </p:tgtEl>
                                        <p:attrNameLst>
                                          <p:attrName>ppt_x</p:attrName>
                                        </p:attrNameLst>
                                      </p:cBhvr>
                                      <p:tavLst>
                                        <p:tav tm="0">
                                          <p:val>
                                            <p:strVal val="#ppt_x"/>
                                          </p:val>
                                        </p:tav>
                                        <p:tav tm="100000">
                                          <p:val>
                                            <p:strVal val="#ppt_x"/>
                                          </p:val>
                                        </p:tav>
                                      </p:tavLst>
                                    </p:anim>
                                    <p:anim calcmode="lin" valueType="num">
                                      <p:cBhvr>
                                        <p:cTn dur="1000" fill="hold" id="15"/>
                                        <p:tgtEl>
                                          <p:spTgt spid="43"/>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150"/>
                                  </p:stCondLst>
                                  <p:childTnLst>
                                    <p:set>
                                      <p:cBhvr>
                                        <p:cTn dur="1" fill="hold" id="17">
                                          <p:stCondLst>
                                            <p:cond delay="0"/>
                                          </p:stCondLst>
                                        </p:cTn>
                                        <p:tgtEl>
                                          <p:spTgt spid="42"/>
                                        </p:tgtEl>
                                        <p:attrNameLst>
                                          <p:attrName>style.visibility</p:attrName>
                                        </p:attrNameLst>
                                      </p:cBhvr>
                                      <p:to>
                                        <p:strVal val="visible"/>
                                      </p:to>
                                    </p:set>
                                    <p:animEffect filter="fade" transition="in">
                                      <p:cBhvr>
                                        <p:cTn dur="1000" id="18"/>
                                        <p:tgtEl>
                                          <p:spTgt spid="42"/>
                                        </p:tgtEl>
                                      </p:cBhvr>
                                    </p:animEffect>
                                    <p:anim calcmode="lin" valueType="num">
                                      <p:cBhvr>
                                        <p:cTn dur="1000" fill="hold" id="19"/>
                                        <p:tgtEl>
                                          <p:spTgt spid="42"/>
                                        </p:tgtEl>
                                        <p:attrNameLst>
                                          <p:attrName>ppt_x</p:attrName>
                                        </p:attrNameLst>
                                      </p:cBhvr>
                                      <p:tavLst>
                                        <p:tav tm="0">
                                          <p:val>
                                            <p:strVal val="#ppt_x"/>
                                          </p:val>
                                        </p:tav>
                                        <p:tav tm="100000">
                                          <p:val>
                                            <p:strVal val="#ppt_x"/>
                                          </p:val>
                                        </p:tav>
                                      </p:tavLst>
                                    </p:anim>
                                    <p:anim calcmode="lin" valueType="num">
                                      <p:cBhvr>
                                        <p:cTn dur="1000" fill="hold" id="20"/>
                                        <p:tgtEl>
                                          <p:spTgt spid="4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150"/>
                            </p:stCondLst>
                            <p:childTnLst>
                              <p:par>
                                <p:cTn fill="hold" id="22" nodeType="afterEffect" presetClass="entr" presetID="53" presetSubtype="0">
                                  <p:stCondLst>
                                    <p:cond delay="0"/>
                                  </p:stCondLst>
                                  <p:childTnLst>
                                    <p:set>
                                      <p:cBhvr>
                                        <p:cTn dur="1" fill="hold" id="23">
                                          <p:stCondLst>
                                            <p:cond delay="0"/>
                                          </p:stCondLst>
                                        </p:cTn>
                                        <p:tgtEl>
                                          <p:spTgt spid="28"/>
                                        </p:tgtEl>
                                        <p:attrNameLst>
                                          <p:attrName>style.visibility</p:attrName>
                                        </p:attrNameLst>
                                      </p:cBhvr>
                                      <p:to>
                                        <p:strVal val="visible"/>
                                      </p:to>
                                    </p:set>
                                    <p:anim calcmode="lin" valueType="num">
                                      <p:cBhvr>
                                        <p:cTn dur="800" fill="hold" id="24"/>
                                        <p:tgtEl>
                                          <p:spTgt spid="28"/>
                                        </p:tgtEl>
                                        <p:attrNameLst>
                                          <p:attrName>ppt_w</p:attrName>
                                        </p:attrNameLst>
                                      </p:cBhvr>
                                      <p:tavLst>
                                        <p:tav tm="0">
                                          <p:val>
                                            <p:fltVal val="0"/>
                                          </p:val>
                                        </p:tav>
                                        <p:tav tm="100000">
                                          <p:val>
                                            <p:strVal val="#ppt_w"/>
                                          </p:val>
                                        </p:tav>
                                      </p:tavLst>
                                    </p:anim>
                                    <p:anim calcmode="lin" valueType="num">
                                      <p:cBhvr>
                                        <p:cTn dur="800" fill="hold" id="25"/>
                                        <p:tgtEl>
                                          <p:spTgt spid="28"/>
                                        </p:tgtEl>
                                        <p:attrNameLst>
                                          <p:attrName>ppt_h</p:attrName>
                                        </p:attrNameLst>
                                      </p:cBhvr>
                                      <p:tavLst>
                                        <p:tav tm="0">
                                          <p:val>
                                            <p:fltVal val="0"/>
                                          </p:val>
                                        </p:tav>
                                        <p:tav tm="100000">
                                          <p:val>
                                            <p:strVal val="#ppt_h"/>
                                          </p:val>
                                        </p:tav>
                                      </p:tavLst>
                                    </p:anim>
                                    <p:animEffect filter="fade" transition="in">
                                      <p:cBhvr>
                                        <p:cTn dur="800" id="26"/>
                                        <p:tgtEl>
                                          <p:spTgt spid="28"/>
                                        </p:tgtEl>
                                      </p:cBhvr>
                                    </p:animEffect>
                                  </p:childTnLst>
                                </p:cTn>
                              </p:par>
                            </p:childTnLst>
                          </p:cTn>
                        </p:par>
                        <p:par>
                          <p:cTn fill="hold" id="27" nodeType="afterGroup">
                            <p:stCondLst>
                              <p:cond delay="2950"/>
                            </p:stCondLst>
                            <p:childTnLst>
                              <p:par>
                                <p:cTn fill="hold" id="28" nodeType="afterEffect" presetClass="entr" presetID="53" presetSubtype="0">
                                  <p:stCondLst>
                                    <p:cond delay="0"/>
                                  </p:stCondLst>
                                  <p:childTnLst>
                                    <p:set>
                                      <p:cBhvr>
                                        <p:cTn dur="1" fill="hold" id="29">
                                          <p:stCondLst>
                                            <p:cond delay="0"/>
                                          </p:stCondLst>
                                        </p:cTn>
                                        <p:tgtEl>
                                          <p:spTgt spid="32"/>
                                        </p:tgtEl>
                                        <p:attrNameLst>
                                          <p:attrName>style.visibility</p:attrName>
                                        </p:attrNameLst>
                                      </p:cBhvr>
                                      <p:to>
                                        <p:strVal val="visible"/>
                                      </p:to>
                                    </p:set>
                                    <p:anim calcmode="lin" valueType="num">
                                      <p:cBhvr>
                                        <p:cTn dur="900" fill="hold" id="30"/>
                                        <p:tgtEl>
                                          <p:spTgt spid="32"/>
                                        </p:tgtEl>
                                        <p:attrNameLst>
                                          <p:attrName>ppt_w</p:attrName>
                                        </p:attrNameLst>
                                      </p:cBhvr>
                                      <p:tavLst>
                                        <p:tav tm="0">
                                          <p:val>
                                            <p:fltVal val="0"/>
                                          </p:val>
                                        </p:tav>
                                        <p:tav tm="100000">
                                          <p:val>
                                            <p:strVal val="#ppt_w"/>
                                          </p:val>
                                        </p:tav>
                                      </p:tavLst>
                                    </p:anim>
                                    <p:anim calcmode="lin" valueType="num">
                                      <p:cBhvr>
                                        <p:cTn dur="900" fill="hold" id="31"/>
                                        <p:tgtEl>
                                          <p:spTgt spid="32"/>
                                        </p:tgtEl>
                                        <p:attrNameLst>
                                          <p:attrName>ppt_h</p:attrName>
                                        </p:attrNameLst>
                                      </p:cBhvr>
                                      <p:tavLst>
                                        <p:tav tm="0">
                                          <p:val>
                                            <p:fltVal val="0"/>
                                          </p:val>
                                        </p:tav>
                                        <p:tav tm="100000">
                                          <p:val>
                                            <p:strVal val="#ppt_h"/>
                                          </p:val>
                                        </p:tav>
                                      </p:tavLst>
                                    </p:anim>
                                    <p:animEffect filter="fade" transition="in">
                                      <p:cBhvr>
                                        <p:cTn dur="900" id="32"/>
                                        <p:tgtEl>
                                          <p:spTgt spid="32"/>
                                        </p:tgtEl>
                                      </p:cBhvr>
                                    </p:animEffect>
                                  </p:childTnLst>
                                </p:cTn>
                              </p:par>
                              <p:par>
                                <p:cTn fill="hold" id="33" nodeType="withEffect" presetClass="entr" presetID="53" presetSubtype="0">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p:cTn dur="900" fill="hold" id="35"/>
                                        <p:tgtEl>
                                          <p:spTgt spid="31"/>
                                        </p:tgtEl>
                                        <p:attrNameLst>
                                          <p:attrName>ppt_w</p:attrName>
                                        </p:attrNameLst>
                                      </p:cBhvr>
                                      <p:tavLst>
                                        <p:tav tm="0">
                                          <p:val>
                                            <p:fltVal val="0"/>
                                          </p:val>
                                        </p:tav>
                                        <p:tav tm="100000">
                                          <p:val>
                                            <p:strVal val="#ppt_w"/>
                                          </p:val>
                                        </p:tav>
                                      </p:tavLst>
                                    </p:anim>
                                    <p:anim calcmode="lin" valueType="num">
                                      <p:cBhvr>
                                        <p:cTn dur="900" fill="hold" id="36"/>
                                        <p:tgtEl>
                                          <p:spTgt spid="31"/>
                                        </p:tgtEl>
                                        <p:attrNameLst>
                                          <p:attrName>ppt_h</p:attrName>
                                        </p:attrNameLst>
                                      </p:cBhvr>
                                      <p:tavLst>
                                        <p:tav tm="0">
                                          <p:val>
                                            <p:fltVal val="0"/>
                                          </p:val>
                                        </p:tav>
                                        <p:tav tm="100000">
                                          <p:val>
                                            <p:strVal val="#ppt_h"/>
                                          </p:val>
                                        </p:tav>
                                      </p:tavLst>
                                    </p:anim>
                                    <p:animEffect filter="fade" transition="in">
                                      <p:cBhvr>
                                        <p:cTn dur="900" id="37"/>
                                        <p:tgtEl>
                                          <p:spTgt spid="31"/>
                                        </p:tgtEl>
                                      </p:cBhvr>
                                    </p:animEffect>
                                  </p:childTnLst>
                                </p:cTn>
                              </p:par>
                            </p:childTnLst>
                          </p:cTn>
                        </p:par>
                        <p:par>
                          <p:cTn fill="hold" id="38" nodeType="afterGroup">
                            <p:stCondLst>
                              <p:cond delay="3850"/>
                            </p:stCondLst>
                            <p:childTnLst>
                              <p:par>
                                <p:cTn fill="hold" id="39" nodeType="afterEffect" presetClass="entr" presetID="22" presetSubtype="8">
                                  <p:stCondLst>
                                    <p:cond delay="0"/>
                                  </p:stCondLst>
                                  <p:childTnLst>
                                    <p:set>
                                      <p:cBhvr>
                                        <p:cTn dur="1" fill="hold" id="40">
                                          <p:stCondLst>
                                            <p:cond delay="0"/>
                                          </p:stCondLst>
                                        </p:cTn>
                                        <p:tgtEl>
                                          <p:spTgt spid="35"/>
                                        </p:tgtEl>
                                        <p:attrNameLst>
                                          <p:attrName>style.visibility</p:attrName>
                                        </p:attrNameLst>
                                      </p:cBhvr>
                                      <p:to>
                                        <p:strVal val="visible"/>
                                      </p:to>
                                    </p:set>
                                    <p:animEffect filter="wipe(left)" transition="in">
                                      <p:cBhvr>
                                        <p:cTn dur="500" id="41"/>
                                        <p:tgtEl>
                                          <p:spTgt spid="35"/>
                                        </p:tgtEl>
                                      </p:cBhvr>
                                    </p:animEffect>
                                  </p:childTnLst>
                                </p:cTn>
                              </p:par>
                            </p:childTnLst>
                          </p:cTn>
                        </p:par>
                        <p:par>
                          <p:cTn fill="hold" id="42" nodeType="afterGroup">
                            <p:stCondLst>
                              <p:cond delay="4350"/>
                            </p:stCondLst>
                            <p:childTnLst>
                              <p:par>
                                <p:cTn fill="hold" grpId="0" id="43" nodeType="afterEffect" presetClass="entr" presetID="22" presetSubtype="8">
                                  <p:stCondLst>
                                    <p:cond delay="0"/>
                                  </p:stCondLst>
                                  <p:childTnLst>
                                    <p:set>
                                      <p:cBhvr>
                                        <p:cTn dur="1" fill="hold" id="44">
                                          <p:stCondLst>
                                            <p:cond delay="0"/>
                                          </p:stCondLst>
                                        </p:cTn>
                                        <p:tgtEl>
                                          <p:spTgt spid="34"/>
                                        </p:tgtEl>
                                        <p:attrNameLst>
                                          <p:attrName>style.visibility</p:attrName>
                                        </p:attrNameLst>
                                      </p:cBhvr>
                                      <p:to>
                                        <p:strVal val="visible"/>
                                      </p:to>
                                    </p:set>
                                    <p:animEffect filter="wipe(left)" transition="in">
                                      <p:cBhvr>
                                        <p:cTn dur="1550" id="45"/>
                                        <p:tgtEl>
                                          <p:spTgt spid="34"/>
                                        </p:tgtEl>
                                      </p:cBhvr>
                                    </p:animEffect>
                                  </p:childTnLst>
                                </p:cTn>
                              </p:par>
                            </p:childTnLst>
                          </p:cTn>
                        </p:par>
                        <p:par>
                          <p:cTn fill="hold" id="46" nodeType="afterGroup">
                            <p:stCondLst>
                              <p:cond delay="5900"/>
                            </p:stCondLst>
                            <p:childTnLst>
                              <p:par>
                                <p:cTn fill="hold" id="47" nodeType="afterEffect" presetClass="entr" presetID="22" presetSubtype="8">
                                  <p:stCondLst>
                                    <p:cond delay="0"/>
                                  </p:stCondLst>
                                  <p:childTnLst>
                                    <p:set>
                                      <p:cBhvr>
                                        <p:cTn dur="1" fill="hold" id="48">
                                          <p:stCondLst>
                                            <p:cond delay="0"/>
                                          </p:stCondLst>
                                        </p:cTn>
                                        <p:tgtEl>
                                          <p:spTgt spid="36"/>
                                        </p:tgtEl>
                                        <p:attrNameLst>
                                          <p:attrName>style.visibility</p:attrName>
                                        </p:attrNameLst>
                                      </p:cBhvr>
                                      <p:to>
                                        <p:strVal val="visible"/>
                                      </p:to>
                                    </p:set>
                                    <p:animEffect filter="wipe(left)" transition="in">
                                      <p:cBhvr>
                                        <p:cTn dur="500" id="49"/>
                                        <p:tgtEl>
                                          <p:spTgt spid="36"/>
                                        </p:tgtEl>
                                      </p:cBhvr>
                                    </p:animEffect>
                                  </p:childTnLst>
                                </p:cTn>
                              </p:par>
                            </p:childTnLst>
                          </p:cTn>
                        </p:par>
                        <p:par>
                          <p:cTn fill="hold" id="50" nodeType="afterGroup">
                            <p:stCondLst>
                              <p:cond delay="6400"/>
                            </p:stCondLst>
                            <p:childTnLst>
                              <p:par>
                                <p:cTn fill="hold" id="51" nodeType="afterEffect" presetClass="entr" presetID="2" presetSubtype="4">
                                  <p:stCondLst>
                                    <p:cond delay="0"/>
                                  </p:stCondLst>
                                  <p:childTnLst>
                                    <p:set>
                                      <p:cBhvr>
                                        <p:cTn dur="1" fill="hold" id="52">
                                          <p:stCondLst>
                                            <p:cond delay="0"/>
                                          </p:stCondLst>
                                        </p:cTn>
                                        <p:tgtEl>
                                          <p:spTgt spid="37"/>
                                        </p:tgtEl>
                                        <p:attrNameLst>
                                          <p:attrName>style.visibility</p:attrName>
                                        </p:attrNameLst>
                                      </p:cBhvr>
                                      <p:to>
                                        <p:strVal val="visible"/>
                                      </p:to>
                                    </p:set>
                                    <p:anim calcmode="lin" valueType="num">
                                      <p:cBhvr additive="base">
                                        <p:cTn dur="500" fill="hold" id="53"/>
                                        <p:tgtEl>
                                          <p:spTgt spid="37"/>
                                        </p:tgtEl>
                                        <p:attrNameLst>
                                          <p:attrName>ppt_x</p:attrName>
                                        </p:attrNameLst>
                                      </p:cBhvr>
                                      <p:tavLst>
                                        <p:tav tm="0">
                                          <p:val>
                                            <p:strVal val="#ppt_x"/>
                                          </p:val>
                                        </p:tav>
                                        <p:tav tm="100000">
                                          <p:val>
                                            <p:strVal val="#ppt_x"/>
                                          </p:val>
                                        </p:tav>
                                      </p:tavLst>
                                    </p:anim>
                                    <p:anim calcmode="lin" valueType="num">
                                      <p:cBhvr additive="base">
                                        <p:cTn dur="500" fill="hold" id="54"/>
                                        <p:tgtEl>
                                          <p:spTgt spid="37"/>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6900"/>
                            </p:stCondLst>
                            <p:childTnLst>
                              <p:par>
                                <p:cTn fill="hold" grpId="0" id="56" nodeType="afterEffect" presetClass="entr" presetID="42" presetSubtype="0">
                                  <p:stCondLst>
                                    <p:cond delay="0"/>
                                  </p:stCondLst>
                                  <p:childTnLst>
                                    <p:set>
                                      <p:cBhvr>
                                        <p:cTn dur="1" fill="hold" id="57">
                                          <p:stCondLst>
                                            <p:cond delay="0"/>
                                          </p:stCondLst>
                                        </p:cTn>
                                        <p:tgtEl>
                                          <p:spTgt spid="33"/>
                                        </p:tgtEl>
                                        <p:attrNameLst>
                                          <p:attrName>style.visibility</p:attrName>
                                        </p:attrNameLst>
                                      </p:cBhvr>
                                      <p:to>
                                        <p:strVal val="visible"/>
                                      </p:to>
                                    </p:set>
                                    <p:animEffect filter="fade" transition="in">
                                      <p:cBhvr>
                                        <p:cTn dur="1000" id="58"/>
                                        <p:tgtEl>
                                          <p:spTgt spid="33"/>
                                        </p:tgtEl>
                                      </p:cBhvr>
                                    </p:animEffect>
                                    <p:anim calcmode="lin" valueType="num">
                                      <p:cBhvr>
                                        <p:cTn dur="1000" fill="hold" id="59"/>
                                        <p:tgtEl>
                                          <p:spTgt spid="33"/>
                                        </p:tgtEl>
                                        <p:attrNameLst>
                                          <p:attrName>ppt_x</p:attrName>
                                        </p:attrNameLst>
                                      </p:cBhvr>
                                      <p:tavLst>
                                        <p:tav tm="0">
                                          <p:val>
                                            <p:strVal val="#ppt_x"/>
                                          </p:val>
                                        </p:tav>
                                        <p:tav tm="100000">
                                          <p:val>
                                            <p:strVal val="#ppt_x"/>
                                          </p:val>
                                        </p:tav>
                                      </p:tavLst>
                                    </p:anim>
                                    <p:anim calcmode="lin" valueType="num">
                                      <p:cBhvr>
                                        <p:cTn dur="1000" fill="hold" id="60"/>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486694" y="549672"/>
            <a:ext cx="5328592"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42" name="文本框 3"/>
          <p:cNvSpPr txBox="1"/>
          <p:nvPr/>
        </p:nvSpPr>
        <p:spPr>
          <a:xfrm>
            <a:off x="4021926" y="2001828"/>
            <a:ext cx="4905693" cy="701040"/>
          </a:xfrm>
          <a:prstGeom prst="rect">
            <a:avLst/>
          </a:prstGeom>
          <a:noFill/>
        </p:spPr>
        <p:txBody>
          <a:bodyPr rtlCol="0" wrap="none">
            <a:spAutoFit/>
          </a:bodyPr>
          <a:lstStyle/>
          <a:p>
            <a:r>
              <a:rPr altLang="en-US" lang="zh-CN" smtClean="0" sz="4000">
                <a:solidFill>
                  <a:srgbClr val="C00000"/>
                </a:solidFill>
                <a:latin charset="2" panose="020b0503020204020204" pitchFamily="82" typeface="微软雅黑"/>
                <a:ea charset="2" panose="020b0503020204020204" pitchFamily="82" typeface="微软雅黑"/>
              </a:rPr>
              <a:t>何为“四讲四有” ？</a:t>
            </a:r>
          </a:p>
        </p:txBody>
      </p:sp>
      <p:sp>
        <p:nvSpPr>
          <p:cNvPr id="73" name="TextBox 25"/>
          <p:cNvSpPr txBox="1"/>
          <p:nvPr/>
        </p:nvSpPr>
        <p:spPr>
          <a:xfrm>
            <a:off x="2691725" y="3217756"/>
            <a:ext cx="1450234" cy="579106"/>
          </a:xfrm>
          <a:prstGeom prst="rect">
            <a:avLst/>
          </a:prstGeom>
          <a:noFill/>
        </p:spPr>
        <p:txBody>
          <a:bodyPr bIns="45713" lIns="91426" rIns="91426" rtlCol="0" tIns="45713" wrap="square">
            <a:spAutoFit/>
          </a:bodyPr>
          <a:lstStyle/>
          <a:p>
            <a:r>
              <a:rPr altLang="en-US" b="1" kern="300" lang="zh-CN" sz="3200">
                <a:solidFill>
                  <a:srgbClr val="C00000"/>
                </a:solidFill>
                <a:latin charset="-122" pitchFamily="34" typeface="微软雅黑"/>
                <a:ea charset="-122" pitchFamily="34" typeface="微软雅黑"/>
                <a:cs charset="-122" pitchFamily="2" typeface="明兰_UI_TC"/>
              </a:rPr>
              <a:t>政治</a:t>
            </a:r>
          </a:p>
        </p:txBody>
      </p:sp>
      <p:grpSp>
        <p:nvGrpSpPr>
          <p:cNvPr id="5" name="组合 4"/>
          <p:cNvGrpSpPr/>
          <p:nvPr/>
        </p:nvGrpSpPr>
        <p:grpSpPr>
          <a:xfrm>
            <a:off x="1558702" y="3096408"/>
            <a:ext cx="1207689" cy="1015649"/>
            <a:chOff x="1846734" y="3164423"/>
            <a:chExt cx="864096" cy="726692"/>
          </a:xfrm>
        </p:grpSpPr>
        <p:grpSp>
          <p:nvGrpSpPr>
            <p:cNvPr id="83" name="组合 82"/>
            <p:cNvGrpSpPr/>
            <p:nvPr/>
          </p:nvGrpSpPr>
          <p:grpSpPr>
            <a:xfrm>
              <a:off x="1990748" y="3225529"/>
              <a:ext cx="600684" cy="600683"/>
              <a:chOff x="1475656" y="2065412"/>
              <a:chExt cx="1224139" cy="1224136"/>
            </a:xfrm>
          </p:grpSpPr>
          <p:sp>
            <p:nvSpPr>
              <p:cNvPr id="85" name="矩形 84"/>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86" name="直接连接符 85"/>
              <p:cNvCxnSpPr>
                <a:stCxn id="85" idx="0"/>
                <a:endCxn id="85"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85" idx="1"/>
                <a:endCxn id="85"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4"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讲</a:t>
              </a:r>
            </a:p>
          </p:txBody>
        </p:sp>
      </p:grpSp>
      <p:sp>
        <p:nvSpPr>
          <p:cNvPr id="109" name="TextBox 25"/>
          <p:cNvSpPr txBox="1"/>
          <p:nvPr/>
        </p:nvSpPr>
        <p:spPr>
          <a:xfrm>
            <a:off x="4819473" y="3217756"/>
            <a:ext cx="1450234" cy="579106"/>
          </a:xfrm>
          <a:prstGeom prst="rect">
            <a:avLst/>
          </a:prstGeom>
          <a:noFill/>
        </p:spPr>
        <p:txBody>
          <a:bodyPr bIns="45713" lIns="91426" rIns="91426" rtlCol="0" tIns="45713" wrap="square">
            <a:spAutoFit/>
          </a:bodyPr>
          <a:lstStyle/>
          <a:p>
            <a:r>
              <a:rPr altLang="en-US" b="1" kern="300" lang="zh-CN" sz="3200">
                <a:solidFill>
                  <a:srgbClr val="C00000"/>
                </a:solidFill>
                <a:latin charset="-122" pitchFamily="34" typeface="微软雅黑"/>
                <a:ea charset="-122" pitchFamily="34" typeface="微软雅黑"/>
                <a:cs charset="-122" pitchFamily="2" typeface="明兰_UI_TC"/>
              </a:rPr>
              <a:t>信念</a:t>
            </a:r>
          </a:p>
        </p:txBody>
      </p:sp>
      <p:grpSp>
        <p:nvGrpSpPr>
          <p:cNvPr id="110" name="组合 109"/>
          <p:cNvGrpSpPr/>
          <p:nvPr/>
        </p:nvGrpSpPr>
        <p:grpSpPr>
          <a:xfrm>
            <a:off x="3714012" y="3096408"/>
            <a:ext cx="1207689" cy="1015649"/>
            <a:chOff x="1846734" y="3164423"/>
            <a:chExt cx="864096" cy="726692"/>
          </a:xfrm>
        </p:grpSpPr>
        <p:grpSp>
          <p:nvGrpSpPr>
            <p:cNvPr id="111" name="组合 110"/>
            <p:cNvGrpSpPr/>
            <p:nvPr/>
          </p:nvGrpSpPr>
          <p:grpSpPr>
            <a:xfrm>
              <a:off x="1990748" y="3225529"/>
              <a:ext cx="600684" cy="600683"/>
              <a:chOff x="1475656" y="2065412"/>
              <a:chExt cx="1224139" cy="1224136"/>
            </a:xfrm>
          </p:grpSpPr>
          <p:sp>
            <p:nvSpPr>
              <p:cNvPr id="113" name="矩形 112"/>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114" name="直接连接符 113"/>
              <p:cNvCxnSpPr>
                <a:stCxn id="113" idx="0"/>
                <a:endCxn id="113"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113" idx="1"/>
                <a:endCxn id="113"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2"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mtClean="0"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有</a:t>
              </a:r>
            </a:p>
          </p:txBody>
        </p:sp>
      </p:grpSp>
      <p:sp>
        <p:nvSpPr>
          <p:cNvPr id="116" name="TextBox 25"/>
          <p:cNvSpPr txBox="1"/>
          <p:nvPr/>
        </p:nvSpPr>
        <p:spPr>
          <a:xfrm>
            <a:off x="2691725" y="4192755"/>
            <a:ext cx="1450234" cy="579106"/>
          </a:xfrm>
          <a:prstGeom prst="rect">
            <a:avLst/>
          </a:prstGeom>
          <a:noFill/>
        </p:spPr>
        <p:txBody>
          <a:bodyPr bIns="45713" lIns="91426" rIns="91426" rtlCol="0" tIns="45713" wrap="square">
            <a:spAutoFit/>
          </a:bodyPr>
          <a:lstStyle/>
          <a:p>
            <a:r>
              <a:rPr altLang="en-US" b="1" kern="300" lang="zh-CN" smtClean="0" sz="3200">
                <a:solidFill>
                  <a:srgbClr val="C00000"/>
                </a:solidFill>
                <a:latin charset="-122" pitchFamily="34" typeface="微软雅黑"/>
                <a:ea charset="-122" pitchFamily="34" typeface="微软雅黑"/>
                <a:cs charset="-122" pitchFamily="2" typeface="明兰_UI_TC"/>
              </a:rPr>
              <a:t>道德</a:t>
            </a:r>
          </a:p>
        </p:txBody>
      </p:sp>
      <p:grpSp>
        <p:nvGrpSpPr>
          <p:cNvPr id="117" name="组合 116"/>
          <p:cNvGrpSpPr/>
          <p:nvPr/>
        </p:nvGrpSpPr>
        <p:grpSpPr>
          <a:xfrm>
            <a:off x="1558702" y="4071406"/>
            <a:ext cx="1207689" cy="1015649"/>
            <a:chOff x="1846734" y="3164423"/>
            <a:chExt cx="864096" cy="726692"/>
          </a:xfrm>
        </p:grpSpPr>
        <p:grpSp>
          <p:nvGrpSpPr>
            <p:cNvPr id="118" name="组合 117"/>
            <p:cNvGrpSpPr/>
            <p:nvPr/>
          </p:nvGrpSpPr>
          <p:grpSpPr>
            <a:xfrm>
              <a:off x="1990748" y="3225529"/>
              <a:ext cx="600684" cy="600683"/>
              <a:chOff x="1475656" y="2065412"/>
              <a:chExt cx="1224139" cy="1224136"/>
            </a:xfrm>
          </p:grpSpPr>
          <p:sp>
            <p:nvSpPr>
              <p:cNvPr id="120" name="矩形 119"/>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121" name="直接连接符 120"/>
              <p:cNvCxnSpPr>
                <a:stCxn id="120" idx="0"/>
                <a:endCxn id="120"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120" idx="1"/>
                <a:endCxn id="120"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9"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讲</a:t>
              </a:r>
            </a:p>
          </p:txBody>
        </p:sp>
      </p:grpSp>
      <p:sp>
        <p:nvSpPr>
          <p:cNvPr id="123" name="TextBox 25"/>
          <p:cNvSpPr txBox="1"/>
          <p:nvPr/>
        </p:nvSpPr>
        <p:spPr>
          <a:xfrm>
            <a:off x="4819473" y="4192755"/>
            <a:ext cx="1450234" cy="579106"/>
          </a:xfrm>
          <a:prstGeom prst="rect">
            <a:avLst/>
          </a:prstGeom>
          <a:noFill/>
        </p:spPr>
        <p:txBody>
          <a:bodyPr bIns="45713" lIns="91426" rIns="91426" rtlCol="0" tIns="45713" wrap="square">
            <a:spAutoFit/>
          </a:bodyPr>
          <a:lstStyle/>
          <a:p>
            <a:r>
              <a:rPr altLang="en-US" b="1" kern="300" lang="zh-CN" smtClean="0" sz="3200">
                <a:solidFill>
                  <a:srgbClr val="C00000"/>
                </a:solidFill>
                <a:latin charset="-122" pitchFamily="34" typeface="微软雅黑"/>
                <a:ea charset="-122" pitchFamily="34" typeface="微软雅黑"/>
                <a:cs charset="-122" pitchFamily="2" typeface="明兰_UI_TC"/>
              </a:rPr>
              <a:t>品行</a:t>
            </a:r>
          </a:p>
        </p:txBody>
      </p:sp>
      <p:grpSp>
        <p:nvGrpSpPr>
          <p:cNvPr id="124" name="组合 123"/>
          <p:cNvGrpSpPr/>
          <p:nvPr/>
        </p:nvGrpSpPr>
        <p:grpSpPr>
          <a:xfrm>
            <a:off x="3714012" y="4071406"/>
            <a:ext cx="1207689" cy="1015649"/>
            <a:chOff x="1846734" y="3164423"/>
            <a:chExt cx="864096" cy="726692"/>
          </a:xfrm>
        </p:grpSpPr>
        <p:grpSp>
          <p:nvGrpSpPr>
            <p:cNvPr id="125" name="组合 124"/>
            <p:cNvGrpSpPr/>
            <p:nvPr/>
          </p:nvGrpSpPr>
          <p:grpSpPr>
            <a:xfrm>
              <a:off x="1990748" y="3225529"/>
              <a:ext cx="600684" cy="600683"/>
              <a:chOff x="1475656" y="2065412"/>
              <a:chExt cx="1224139" cy="1224136"/>
            </a:xfrm>
          </p:grpSpPr>
          <p:sp>
            <p:nvSpPr>
              <p:cNvPr id="127" name="矩形 126"/>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128" name="直接连接符 127"/>
              <p:cNvCxnSpPr>
                <a:stCxn id="127" idx="0"/>
                <a:endCxn id="127"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27" idx="1"/>
                <a:endCxn id="127"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6"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mtClean="0"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有</a:t>
              </a:r>
            </a:p>
          </p:txBody>
        </p:sp>
      </p:grpSp>
      <p:sp>
        <p:nvSpPr>
          <p:cNvPr id="130" name="TextBox 25"/>
          <p:cNvSpPr txBox="1"/>
          <p:nvPr/>
        </p:nvSpPr>
        <p:spPr>
          <a:xfrm>
            <a:off x="7447681" y="3217756"/>
            <a:ext cx="1450234" cy="579106"/>
          </a:xfrm>
          <a:prstGeom prst="rect">
            <a:avLst/>
          </a:prstGeom>
          <a:noFill/>
        </p:spPr>
        <p:txBody>
          <a:bodyPr bIns="45713" lIns="91426" rIns="91426" rtlCol="0" tIns="45713" wrap="square">
            <a:spAutoFit/>
          </a:bodyPr>
          <a:lstStyle/>
          <a:p>
            <a:r>
              <a:rPr altLang="en-US" b="1" kern="300" lang="zh-CN" smtClean="0" sz="3200">
                <a:solidFill>
                  <a:srgbClr val="C00000"/>
                </a:solidFill>
                <a:latin charset="-122" pitchFamily="34" typeface="微软雅黑"/>
                <a:ea charset="-122" pitchFamily="34" typeface="微软雅黑"/>
                <a:cs charset="-122" pitchFamily="2" typeface="明兰_UI_TC"/>
              </a:rPr>
              <a:t>规矩</a:t>
            </a:r>
          </a:p>
        </p:txBody>
      </p:sp>
      <p:grpSp>
        <p:nvGrpSpPr>
          <p:cNvPr id="131" name="组合 130"/>
          <p:cNvGrpSpPr/>
          <p:nvPr/>
        </p:nvGrpSpPr>
        <p:grpSpPr>
          <a:xfrm>
            <a:off x="6376131" y="3096408"/>
            <a:ext cx="1207689" cy="1015649"/>
            <a:chOff x="1846734" y="3164423"/>
            <a:chExt cx="864096" cy="726692"/>
          </a:xfrm>
        </p:grpSpPr>
        <p:grpSp>
          <p:nvGrpSpPr>
            <p:cNvPr id="132" name="组合 131"/>
            <p:cNvGrpSpPr/>
            <p:nvPr/>
          </p:nvGrpSpPr>
          <p:grpSpPr>
            <a:xfrm>
              <a:off x="1990748" y="3225529"/>
              <a:ext cx="600684" cy="600683"/>
              <a:chOff x="1475656" y="2065412"/>
              <a:chExt cx="1224139" cy="1224136"/>
            </a:xfrm>
          </p:grpSpPr>
          <p:sp>
            <p:nvSpPr>
              <p:cNvPr id="134" name="矩形 133"/>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135" name="直接连接符 134"/>
              <p:cNvCxnSpPr>
                <a:stCxn id="134" idx="0"/>
                <a:endCxn id="134"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a:stCxn id="134" idx="1"/>
                <a:endCxn id="134"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3"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讲</a:t>
              </a:r>
            </a:p>
          </p:txBody>
        </p:sp>
      </p:grpSp>
      <p:sp>
        <p:nvSpPr>
          <p:cNvPr id="137" name="TextBox 25"/>
          <p:cNvSpPr txBox="1"/>
          <p:nvPr/>
        </p:nvSpPr>
        <p:spPr>
          <a:xfrm>
            <a:off x="9541515" y="3217756"/>
            <a:ext cx="1450234" cy="579106"/>
          </a:xfrm>
          <a:prstGeom prst="rect">
            <a:avLst/>
          </a:prstGeom>
          <a:noFill/>
        </p:spPr>
        <p:txBody>
          <a:bodyPr bIns="45713" lIns="91426" rIns="91426" rtlCol="0" tIns="45713" wrap="square">
            <a:spAutoFit/>
          </a:bodyPr>
          <a:lstStyle/>
          <a:p>
            <a:r>
              <a:rPr altLang="en-US" b="1" kern="300" lang="zh-CN" smtClean="0" sz="3200">
                <a:solidFill>
                  <a:srgbClr val="C00000"/>
                </a:solidFill>
                <a:latin charset="-122" pitchFamily="34" typeface="微软雅黑"/>
                <a:ea charset="-122" pitchFamily="34" typeface="微软雅黑"/>
                <a:cs charset="-122" pitchFamily="2" typeface="明兰_UI_TC"/>
              </a:rPr>
              <a:t>纪律</a:t>
            </a:r>
          </a:p>
        </p:txBody>
      </p:sp>
      <p:grpSp>
        <p:nvGrpSpPr>
          <p:cNvPr id="138" name="组合 137"/>
          <p:cNvGrpSpPr/>
          <p:nvPr/>
        </p:nvGrpSpPr>
        <p:grpSpPr>
          <a:xfrm>
            <a:off x="8469967" y="3096408"/>
            <a:ext cx="1207689" cy="1015649"/>
            <a:chOff x="1846734" y="3164423"/>
            <a:chExt cx="864096" cy="726692"/>
          </a:xfrm>
        </p:grpSpPr>
        <p:grpSp>
          <p:nvGrpSpPr>
            <p:cNvPr id="139" name="组合 138"/>
            <p:cNvGrpSpPr/>
            <p:nvPr/>
          </p:nvGrpSpPr>
          <p:grpSpPr>
            <a:xfrm>
              <a:off x="1990748" y="3225529"/>
              <a:ext cx="600684" cy="600683"/>
              <a:chOff x="1475656" y="2065412"/>
              <a:chExt cx="1224139" cy="1224136"/>
            </a:xfrm>
          </p:grpSpPr>
          <p:sp>
            <p:nvSpPr>
              <p:cNvPr id="141" name="矩形 140"/>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142" name="直接连接符 141"/>
              <p:cNvCxnSpPr>
                <a:stCxn id="141" idx="0"/>
                <a:endCxn id="141"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41" idx="1"/>
                <a:endCxn id="141"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0"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mtClean="0"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有</a:t>
              </a:r>
            </a:p>
          </p:txBody>
        </p:sp>
      </p:grpSp>
      <p:sp>
        <p:nvSpPr>
          <p:cNvPr id="144" name="TextBox 25"/>
          <p:cNvSpPr txBox="1"/>
          <p:nvPr/>
        </p:nvSpPr>
        <p:spPr>
          <a:xfrm>
            <a:off x="7447681" y="4192755"/>
            <a:ext cx="1450234" cy="579106"/>
          </a:xfrm>
          <a:prstGeom prst="rect">
            <a:avLst/>
          </a:prstGeom>
          <a:noFill/>
        </p:spPr>
        <p:txBody>
          <a:bodyPr bIns="45713" lIns="91426" rIns="91426" rtlCol="0" tIns="45713" wrap="square">
            <a:spAutoFit/>
          </a:bodyPr>
          <a:lstStyle/>
          <a:p>
            <a:r>
              <a:rPr altLang="en-US" b="1" kern="300" lang="zh-CN" smtClean="0" sz="3200">
                <a:solidFill>
                  <a:srgbClr val="C00000"/>
                </a:solidFill>
                <a:latin charset="-122" pitchFamily="34" typeface="微软雅黑"/>
                <a:ea charset="-122" pitchFamily="34" typeface="微软雅黑"/>
                <a:cs charset="-122" pitchFamily="2" typeface="明兰_UI_TC"/>
              </a:rPr>
              <a:t>奉献</a:t>
            </a:r>
          </a:p>
        </p:txBody>
      </p:sp>
      <p:grpSp>
        <p:nvGrpSpPr>
          <p:cNvPr id="145" name="组合 144"/>
          <p:cNvGrpSpPr/>
          <p:nvPr/>
        </p:nvGrpSpPr>
        <p:grpSpPr>
          <a:xfrm>
            <a:off x="6376131" y="4071406"/>
            <a:ext cx="1207689" cy="1015649"/>
            <a:chOff x="1846734" y="3164423"/>
            <a:chExt cx="864096" cy="726692"/>
          </a:xfrm>
        </p:grpSpPr>
        <p:grpSp>
          <p:nvGrpSpPr>
            <p:cNvPr id="146" name="组合 145"/>
            <p:cNvGrpSpPr/>
            <p:nvPr/>
          </p:nvGrpSpPr>
          <p:grpSpPr>
            <a:xfrm>
              <a:off x="1990748" y="3225529"/>
              <a:ext cx="600684" cy="600683"/>
              <a:chOff x="1475656" y="2065412"/>
              <a:chExt cx="1224139" cy="1224136"/>
            </a:xfrm>
          </p:grpSpPr>
          <p:sp>
            <p:nvSpPr>
              <p:cNvPr id="148" name="矩形 147"/>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149" name="直接连接符 148"/>
              <p:cNvCxnSpPr>
                <a:stCxn id="148" idx="0"/>
                <a:endCxn id="148"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148" idx="1"/>
                <a:endCxn id="148"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7"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讲</a:t>
              </a:r>
            </a:p>
          </p:txBody>
        </p:sp>
      </p:grpSp>
      <p:sp>
        <p:nvSpPr>
          <p:cNvPr id="151" name="TextBox 25"/>
          <p:cNvSpPr txBox="1"/>
          <p:nvPr/>
        </p:nvSpPr>
        <p:spPr>
          <a:xfrm>
            <a:off x="9541515" y="4192755"/>
            <a:ext cx="1450234" cy="579106"/>
          </a:xfrm>
          <a:prstGeom prst="rect">
            <a:avLst/>
          </a:prstGeom>
          <a:noFill/>
        </p:spPr>
        <p:txBody>
          <a:bodyPr bIns="45713" lIns="91426" rIns="91426" rtlCol="0" tIns="45713" wrap="square">
            <a:spAutoFit/>
          </a:bodyPr>
          <a:lstStyle/>
          <a:p>
            <a:r>
              <a:rPr altLang="en-US" b="1" kern="300" lang="zh-CN" smtClean="0" sz="3200">
                <a:solidFill>
                  <a:srgbClr val="C00000"/>
                </a:solidFill>
                <a:latin charset="-122" pitchFamily="34" typeface="微软雅黑"/>
                <a:ea charset="-122" pitchFamily="34" typeface="微软雅黑"/>
                <a:cs charset="-122" pitchFamily="2" typeface="明兰_UI_TC"/>
              </a:rPr>
              <a:t>作为</a:t>
            </a:r>
          </a:p>
        </p:txBody>
      </p:sp>
      <p:grpSp>
        <p:nvGrpSpPr>
          <p:cNvPr id="152" name="组合 151"/>
          <p:cNvGrpSpPr/>
          <p:nvPr/>
        </p:nvGrpSpPr>
        <p:grpSpPr>
          <a:xfrm>
            <a:off x="8469967" y="4071406"/>
            <a:ext cx="1207689" cy="1015649"/>
            <a:chOff x="1846734" y="3164423"/>
            <a:chExt cx="864096" cy="726692"/>
          </a:xfrm>
        </p:grpSpPr>
        <p:grpSp>
          <p:nvGrpSpPr>
            <p:cNvPr id="153" name="组合 152"/>
            <p:cNvGrpSpPr/>
            <p:nvPr/>
          </p:nvGrpSpPr>
          <p:grpSpPr>
            <a:xfrm>
              <a:off x="1990748" y="3225529"/>
              <a:ext cx="600684" cy="600683"/>
              <a:chOff x="1475656" y="2065412"/>
              <a:chExt cx="1224139" cy="1224136"/>
            </a:xfrm>
          </p:grpSpPr>
          <p:sp>
            <p:nvSpPr>
              <p:cNvPr id="155" name="矩形 154"/>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156" name="直接连接符 155"/>
              <p:cNvCxnSpPr>
                <a:stCxn id="155" idx="0"/>
                <a:endCxn id="155"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55" idx="1"/>
                <a:endCxn id="155"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4"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mtClean="0"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有</a:t>
              </a:r>
            </a:p>
          </p:txBody>
        </p:sp>
      </p:grpSp>
      <p:sp>
        <p:nvSpPr>
          <p:cNvPr id="6" name="矩形 5"/>
          <p:cNvSpPr/>
          <p:nvPr/>
        </p:nvSpPr>
        <p:spPr>
          <a:xfrm>
            <a:off x="1589754" y="5279415"/>
            <a:ext cx="8969948" cy="914400"/>
          </a:xfrm>
          <a:prstGeom prst="rect">
            <a:avLst/>
          </a:prstGeom>
        </p:spPr>
        <p:txBody>
          <a:bodyPr wrap="square">
            <a:spAutoFit/>
          </a:bodyPr>
          <a:lstStyle/>
          <a:p>
            <a:pPr>
              <a:lnSpc>
                <a:spcPct val="150000"/>
              </a:lnSpc>
            </a:pPr>
            <a:r>
              <a:rPr altLang="en-US" b="1" lang="zh-CN" sz="1800">
                <a:solidFill>
                  <a:srgbClr val="C00000"/>
                </a:solidFill>
                <a:latin charset="2" panose="020b0503020204020204" pitchFamily="82" typeface="微软雅黑"/>
                <a:ea charset="2" panose="020b0503020204020204" pitchFamily="82" typeface="微软雅黑"/>
              </a:rPr>
              <a:t>“四讲四有”是一名合格党员的核心要素，是新时代党员党性的客观要求，是在党爱党、在党护党、在党兴党、在党为党的现实体现，为如何做一名合格党员指明了方向。</a:t>
            </a:r>
          </a:p>
        </p:txBody>
      </p:sp>
    </p:spTree>
    <p:extLst>
      <p:ext uri="{BB962C8B-B14F-4D97-AF65-F5344CB8AC3E}">
        <p14:creationId val="383581712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1700" fill="hold" id="7"/>
                                        <p:tgtEl>
                                          <p:spTgt spid="42"/>
                                        </p:tgtEl>
                                        <p:attrNameLst>
                                          <p:attrName>ppt_x</p:attrName>
                                        </p:attrNameLst>
                                      </p:cBhvr>
                                      <p:tavLst>
                                        <p:tav tm="0">
                                          <p:val>
                                            <p:strVal val="1+#ppt_w/2"/>
                                          </p:val>
                                        </p:tav>
                                        <p:tav tm="100000">
                                          <p:val>
                                            <p:strVal val="#ppt_x"/>
                                          </p:val>
                                        </p:tav>
                                      </p:tavLst>
                                    </p:anim>
                                    <p:anim calcmode="lin" valueType="num">
                                      <p:cBhvr additive="base">
                                        <p:cTn dur="1700" fill="hold" id="8"/>
                                        <p:tgtEl>
                                          <p:spTgt spid="4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700"/>
                            </p:stCondLst>
                            <p:childTnLst>
                              <p:par>
                                <p:cTn fill="hold" id="10" nodeType="afterEffect" presetClass="entr" presetID="23" presetSubtype="288">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strVal val="4/3*#ppt_w"/>
                                          </p:val>
                                        </p:tav>
                                        <p:tav tm="100000">
                                          <p:val>
                                            <p:strVal val="#ppt_w"/>
                                          </p:val>
                                        </p:tav>
                                      </p:tavLst>
                                    </p:anim>
                                    <p:anim calcmode="lin" valueType="num">
                                      <p:cBhvr>
                                        <p:cTn dur="500" fill="hold" id="13"/>
                                        <p:tgtEl>
                                          <p:spTgt spid="5"/>
                                        </p:tgtEl>
                                        <p:attrNameLst>
                                          <p:attrName>ppt_h</p:attrName>
                                        </p:attrNameLst>
                                      </p:cBhvr>
                                      <p:tavLst>
                                        <p:tav tm="0">
                                          <p:val>
                                            <p:strVal val="4/3*#ppt_h"/>
                                          </p:val>
                                        </p:tav>
                                        <p:tav tm="100000">
                                          <p:val>
                                            <p:strVal val="#ppt_h"/>
                                          </p:val>
                                        </p:tav>
                                      </p:tavLst>
                                    </p:anim>
                                  </p:childTnLst>
                                </p:cTn>
                              </p:par>
                            </p:childTnLst>
                          </p:cTn>
                        </p:par>
                        <p:par>
                          <p:cTn fill="hold" id="14" nodeType="afterGroup">
                            <p:stCondLst>
                              <p:cond delay="2200"/>
                            </p:stCondLst>
                            <p:childTnLst>
                              <p:par>
                                <p:cTn fill="hold" grpId="0" id="15" nodeType="afterEffect" presetClass="entr" presetID="42" presetSubtype="0">
                                  <p:stCondLst>
                                    <p:cond delay="0"/>
                                  </p:stCondLst>
                                  <p:childTnLst>
                                    <p:set>
                                      <p:cBhvr>
                                        <p:cTn dur="1" fill="hold" id="16">
                                          <p:stCondLst>
                                            <p:cond delay="0"/>
                                          </p:stCondLst>
                                        </p:cTn>
                                        <p:tgtEl>
                                          <p:spTgt spid="73"/>
                                        </p:tgtEl>
                                        <p:attrNameLst>
                                          <p:attrName>style.visibility</p:attrName>
                                        </p:attrNameLst>
                                      </p:cBhvr>
                                      <p:to>
                                        <p:strVal val="visible"/>
                                      </p:to>
                                    </p:set>
                                    <p:animEffect filter="fade" transition="in">
                                      <p:cBhvr>
                                        <p:cTn dur="1000" id="17"/>
                                        <p:tgtEl>
                                          <p:spTgt spid="73"/>
                                        </p:tgtEl>
                                      </p:cBhvr>
                                    </p:animEffect>
                                    <p:anim calcmode="lin" valueType="num">
                                      <p:cBhvr>
                                        <p:cTn dur="1000" fill="hold" id="18"/>
                                        <p:tgtEl>
                                          <p:spTgt spid="73"/>
                                        </p:tgtEl>
                                        <p:attrNameLst>
                                          <p:attrName>ppt_x</p:attrName>
                                        </p:attrNameLst>
                                      </p:cBhvr>
                                      <p:tavLst>
                                        <p:tav tm="0">
                                          <p:val>
                                            <p:strVal val="#ppt_x"/>
                                          </p:val>
                                        </p:tav>
                                        <p:tav tm="100000">
                                          <p:val>
                                            <p:strVal val="#ppt_x"/>
                                          </p:val>
                                        </p:tav>
                                      </p:tavLst>
                                    </p:anim>
                                    <p:anim calcmode="lin" valueType="num">
                                      <p:cBhvr>
                                        <p:cTn dur="1000" fill="hold" id="19"/>
                                        <p:tgtEl>
                                          <p:spTgt spid="7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200"/>
                            </p:stCondLst>
                            <p:childTnLst>
                              <p:par>
                                <p:cTn fill="hold" id="21" nodeType="afterEffect" presetClass="entr" presetID="23" presetSubtype="288">
                                  <p:stCondLst>
                                    <p:cond delay="0"/>
                                  </p:stCondLst>
                                  <p:childTnLst>
                                    <p:set>
                                      <p:cBhvr>
                                        <p:cTn dur="1" fill="hold" id="22">
                                          <p:stCondLst>
                                            <p:cond delay="0"/>
                                          </p:stCondLst>
                                        </p:cTn>
                                        <p:tgtEl>
                                          <p:spTgt spid="110"/>
                                        </p:tgtEl>
                                        <p:attrNameLst>
                                          <p:attrName>style.visibility</p:attrName>
                                        </p:attrNameLst>
                                      </p:cBhvr>
                                      <p:to>
                                        <p:strVal val="visible"/>
                                      </p:to>
                                    </p:set>
                                    <p:anim calcmode="lin" valueType="num">
                                      <p:cBhvr>
                                        <p:cTn dur="500" fill="hold" id="23"/>
                                        <p:tgtEl>
                                          <p:spTgt spid="110"/>
                                        </p:tgtEl>
                                        <p:attrNameLst>
                                          <p:attrName>ppt_w</p:attrName>
                                        </p:attrNameLst>
                                      </p:cBhvr>
                                      <p:tavLst>
                                        <p:tav tm="0">
                                          <p:val>
                                            <p:strVal val="4/3*#ppt_w"/>
                                          </p:val>
                                        </p:tav>
                                        <p:tav tm="100000">
                                          <p:val>
                                            <p:strVal val="#ppt_w"/>
                                          </p:val>
                                        </p:tav>
                                      </p:tavLst>
                                    </p:anim>
                                    <p:anim calcmode="lin" valueType="num">
                                      <p:cBhvr>
                                        <p:cTn dur="500" fill="hold" id="24"/>
                                        <p:tgtEl>
                                          <p:spTgt spid="110"/>
                                        </p:tgtEl>
                                        <p:attrNameLst>
                                          <p:attrName>ppt_h</p:attrName>
                                        </p:attrNameLst>
                                      </p:cBhvr>
                                      <p:tavLst>
                                        <p:tav tm="0">
                                          <p:val>
                                            <p:strVal val="4/3*#ppt_h"/>
                                          </p:val>
                                        </p:tav>
                                        <p:tav tm="100000">
                                          <p:val>
                                            <p:strVal val="#ppt_h"/>
                                          </p:val>
                                        </p:tav>
                                      </p:tavLst>
                                    </p:anim>
                                  </p:childTnLst>
                                </p:cTn>
                              </p:par>
                            </p:childTnLst>
                          </p:cTn>
                        </p:par>
                        <p:par>
                          <p:cTn fill="hold" id="25" nodeType="afterGroup">
                            <p:stCondLst>
                              <p:cond delay="3700"/>
                            </p:stCondLst>
                            <p:childTnLst>
                              <p:par>
                                <p:cTn fill="hold" grpId="0" id="26" nodeType="afterEffect" presetClass="entr" presetID="42" presetSubtype="0">
                                  <p:stCondLst>
                                    <p:cond delay="0"/>
                                  </p:stCondLst>
                                  <p:childTnLst>
                                    <p:set>
                                      <p:cBhvr>
                                        <p:cTn dur="1" fill="hold" id="27">
                                          <p:stCondLst>
                                            <p:cond delay="0"/>
                                          </p:stCondLst>
                                        </p:cTn>
                                        <p:tgtEl>
                                          <p:spTgt spid="109"/>
                                        </p:tgtEl>
                                        <p:attrNameLst>
                                          <p:attrName>style.visibility</p:attrName>
                                        </p:attrNameLst>
                                      </p:cBhvr>
                                      <p:to>
                                        <p:strVal val="visible"/>
                                      </p:to>
                                    </p:set>
                                    <p:animEffect filter="fade" transition="in">
                                      <p:cBhvr>
                                        <p:cTn dur="1000" id="28"/>
                                        <p:tgtEl>
                                          <p:spTgt spid="109"/>
                                        </p:tgtEl>
                                      </p:cBhvr>
                                    </p:animEffect>
                                    <p:anim calcmode="lin" valueType="num">
                                      <p:cBhvr>
                                        <p:cTn dur="1000" fill="hold" id="29"/>
                                        <p:tgtEl>
                                          <p:spTgt spid="109"/>
                                        </p:tgtEl>
                                        <p:attrNameLst>
                                          <p:attrName>ppt_x</p:attrName>
                                        </p:attrNameLst>
                                      </p:cBhvr>
                                      <p:tavLst>
                                        <p:tav tm="0">
                                          <p:val>
                                            <p:strVal val="#ppt_x"/>
                                          </p:val>
                                        </p:tav>
                                        <p:tav tm="100000">
                                          <p:val>
                                            <p:strVal val="#ppt_x"/>
                                          </p:val>
                                        </p:tav>
                                      </p:tavLst>
                                    </p:anim>
                                    <p:anim calcmode="lin" valueType="num">
                                      <p:cBhvr>
                                        <p:cTn dur="1000" fill="hold" id="30"/>
                                        <p:tgtEl>
                                          <p:spTgt spid="109"/>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700"/>
                            </p:stCondLst>
                            <p:childTnLst>
                              <p:par>
                                <p:cTn fill="hold" id="32" nodeType="afterEffect" presetClass="entr" presetID="23" presetSubtype="288">
                                  <p:stCondLst>
                                    <p:cond delay="0"/>
                                  </p:stCondLst>
                                  <p:childTnLst>
                                    <p:set>
                                      <p:cBhvr>
                                        <p:cTn dur="1" fill="hold" id="33">
                                          <p:stCondLst>
                                            <p:cond delay="0"/>
                                          </p:stCondLst>
                                        </p:cTn>
                                        <p:tgtEl>
                                          <p:spTgt spid="117"/>
                                        </p:tgtEl>
                                        <p:attrNameLst>
                                          <p:attrName>style.visibility</p:attrName>
                                        </p:attrNameLst>
                                      </p:cBhvr>
                                      <p:to>
                                        <p:strVal val="visible"/>
                                      </p:to>
                                    </p:set>
                                    <p:anim calcmode="lin" valueType="num">
                                      <p:cBhvr>
                                        <p:cTn dur="500" fill="hold" id="34"/>
                                        <p:tgtEl>
                                          <p:spTgt spid="117"/>
                                        </p:tgtEl>
                                        <p:attrNameLst>
                                          <p:attrName>ppt_w</p:attrName>
                                        </p:attrNameLst>
                                      </p:cBhvr>
                                      <p:tavLst>
                                        <p:tav tm="0">
                                          <p:val>
                                            <p:strVal val="4/3*#ppt_w"/>
                                          </p:val>
                                        </p:tav>
                                        <p:tav tm="100000">
                                          <p:val>
                                            <p:strVal val="#ppt_w"/>
                                          </p:val>
                                        </p:tav>
                                      </p:tavLst>
                                    </p:anim>
                                    <p:anim calcmode="lin" valueType="num">
                                      <p:cBhvr>
                                        <p:cTn dur="500" fill="hold" id="35"/>
                                        <p:tgtEl>
                                          <p:spTgt spid="117"/>
                                        </p:tgtEl>
                                        <p:attrNameLst>
                                          <p:attrName>ppt_h</p:attrName>
                                        </p:attrNameLst>
                                      </p:cBhvr>
                                      <p:tavLst>
                                        <p:tav tm="0">
                                          <p:val>
                                            <p:strVal val="4/3*#ppt_h"/>
                                          </p:val>
                                        </p:tav>
                                        <p:tav tm="100000">
                                          <p:val>
                                            <p:strVal val="#ppt_h"/>
                                          </p:val>
                                        </p:tav>
                                      </p:tavLst>
                                    </p:anim>
                                  </p:childTnLst>
                                </p:cTn>
                              </p:par>
                            </p:childTnLst>
                          </p:cTn>
                        </p:par>
                        <p:par>
                          <p:cTn fill="hold" id="36" nodeType="afterGroup">
                            <p:stCondLst>
                              <p:cond delay="5200"/>
                            </p:stCondLst>
                            <p:childTnLst>
                              <p:par>
                                <p:cTn fill="hold" grpId="0" id="37" nodeType="afterEffect" presetClass="entr" presetID="42" presetSubtype="0">
                                  <p:stCondLst>
                                    <p:cond delay="0"/>
                                  </p:stCondLst>
                                  <p:childTnLst>
                                    <p:set>
                                      <p:cBhvr>
                                        <p:cTn dur="1" fill="hold" id="38">
                                          <p:stCondLst>
                                            <p:cond delay="0"/>
                                          </p:stCondLst>
                                        </p:cTn>
                                        <p:tgtEl>
                                          <p:spTgt spid="116"/>
                                        </p:tgtEl>
                                        <p:attrNameLst>
                                          <p:attrName>style.visibility</p:attrName>
                                        </p:attrNameLst>
                                      </p:cBhvr>
                                      <p:to>
                                        <p:strVal val="visible"/>
                                      </p:to>
                                    </p:set>
                                    <p:animEffect filter="fade" transition="in">
                                      <p:cBhvr>
                                        <p:cTn dur="1000" id="39"/>
                                        <p:tgtEl>
                                          <p:spTgt spid="116"/>
                                        </p:tgtEl>
                                      </p:cBhvr>
                                    </p:animEffect>
                                    <p:anim calcmode="lin" valueType="num">
                                      <p:cBhvr>
                                        <p:cTn dur="1000" fill="hold" id="40"/>
                                        <p:tgtEl>
                                          <p:spTgt spid="116"/>
                                        </p:tgtEl>
                                        <p:attrNameLst>
                                          <p:attrName>ppt_x</p:attrName>
                                        </p:attrNameLst>
                                      </p:cBhvr>
                                      <p:tavLst>
                                        <p:tav tm="0">
                                          <p:val>
                                            <p:strVal val="#ppt_x"/>
                                          </p:val>
                                        </p:tav>
                                        <p:tav tm="100000">
                                          <p:val>
                                            <p:strVal val="#ppt_x"/>
                                          </p:val>
                                        </p:tav>
                                      </p:tavLst>
                                    </p:anim>
                                    <p:anim calcmode="lin" valueType="num">
                                      <p:cBhvr>
                                        <p:cTn dur="1000" fill="hold" id="41"/>
                                        <p:tgtEl>
                                          <p:spTgt spid="116"/>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6200"/>
                            </p:stCondLst>
                            <p:childTnLst>
                              <p:par>
                                <p:cTn fill="hold" id="43" nodeType="afterEffect" presetClass="entr" presetID="23" presetSubtype="288">
                                  <p:stCondLst>
                                    <p:cond delay="0"/>
                                  </p:stCondLst>
                                  <p:childTnLst>
                                    <p:set>
                                      <p:cBhvr>
                                        <p:cTn dur="1" fill="hold" id="44">
                                          <p:stCondLst>
                                            <p:cond delay="0"/>
                                          </p:stCondLst>
                                        </p:cTn>
                                        <p:tgtEl>
                                          <p:spTgt spid="124"/>
                                        </p:tgtEl>
                                        <p:attrNameLst>
                                          <p:attrName>style.visibility</p:attrName>
                                        </p:attrNameLst>
                                      </p:cBhvr>
                                      <p:to>
                                        <p:strVal val="visible"/>
                                      </p:to>
                                    </p:set>
                                    <p:anim calcmode="lin" valueType="num">
                                      <p:cBhvr>
                                        <p:cTn dur="500" fill="hold" id="45"/>
                                        <p:tgtEl>
                                          <p:spTgt spid="124"/>
                                        </p:tgtEl>
                                        <p:attrNameLst>
                                          <p:attrName>ppt_w</p:attrName>
                                        </p:attrNameLst>
                                      </p:cBhvr>
                                      <p:tavLst>
                                        <p:tav tm="0">
                                          <p:val>
                                            <p:strVal val="4/3*#ppt_w"/>
                                          </p:val>
                                        </p:tav>
                                        <p:tav tm="100000">
                                          <p:val>
                                            <p:strVal val="#ppt_w"/>
                                          </p:val>
                                        </p:tav>
                                      </p:tavLst>
                                    </p:anim>
                                    <p:anim calcmode="lin" valueType="num">
                                      <p:cBhvr>
                                        <p:cTn dur="500" fill="hold" id="46"/>
                                        <p:tgtEl>
                                          <p:spTgt spid="124"/>
                                        </p:tgtEl>
                                        <p:attrNameLst>
                                          <p:attrName>ppt_h</p:attrName>
                                        </p:attrNameLst>
                                      </p:cBhvr>
                                      <p:tavLst>
                                        <p:tav tm="0">
                                          <p:val>
                                            <p:strVal val="4/3*#ppt_h"/>
                                          </p:val>
                                        </p:tav>
                                        <p:tav tm="100000">
                                          <p:val>
                                            <p:strVal val="#ppt_h"/>
                                          </p:val>
                                        </p:tav>
                                      </p:tavLst>
                                    </p:anim>
                                  </p:childTnLst>
                                </p:cTn>
                              </p:par>
                            </p:childTnLst>
                          </p:cTn>
                        </p:par>
                        <p:par>
                          <p:cTn fill="hold" id="47" nodeType="afterGroup">
                            <p:stCondLst>
                              <p:cond delay="6700"/>
                            </p:stCondLst>
                            <p:childTnLst>
                              <p:par>
                                <p:cTn fill="hold" grpId="0" id="48" nodeType="afterEffect" presetClass="entr" presetID="42" presetSubtype="0">
                                  <p:stCondLst>
                                    <p:cond delay="0"/>
                                  </p:stCondLst>
                                  <p:childTnLst>
                                    <p:set>
                                      <p:cBhvr>
                                        <p:cTn dur="1" fill="hold" id="49">
                                          <p:stCondLst>
                                            <p:cond delay="0"/>
                                          </p:stCondLst>
                                        </p:cTn>
                                        <p:tgtEl>
                                          <p:spTgt spid="123"/>
                                        </p:tgtEl>
                                        <p:attrNameLst>
                                          <p:attrName>style.visibility</p:attrName>
                                        </p:attrNameLst>
                                      </p:cBhvr>
                                      <p:to>
                                        <p:strVal val="visible"/>
                                      </p:to>
                                    </p:set>
                                    <p:animEffect filter="fade" transition="in">
                                      <p:cBhvr>
                                        <p:cTn dur="1000" id="50"/>
                                        <p:tgtEl>
                                          <p:spTgt spid="123"/>
                                        </p:tgtEl>
                                      </p:cBhvr>
                                    </p:animEffect>
                                    <p:anim calcmode="lin" valueType="num">
                                      <p:cBhvr>
                                        <p:cTn dur="1000" fill="hold" id="51"/>
                                        <p:tgtEl>
                                          <p:spTgt spid="123"/>
                                        </p:tgtEl>
                                        <p:attrNameLst>
                                          <p:attrName>ppt_x</p:attrName>
                                        </p:attrNameLst>
                                      </p:cBhvr>
                                      <p:tavLst>
                                        <p:tav tm="0">
                                          <p:val>
                                            <p:strVal val="#ppt_x"/>
                                          </p:val>
                                        </p:tav>
                                        <p:tav tm="100000">
                                          <p:val>
                                            <p:strVal val="#ppt_x"/>
                                          </p:val>
                                        </p:tav>
                                      </p:tavLst>
                                    </p:anim>
                                    <p:anim calcmode="lin" valueType="num">
                                      <p:cBhvr>
                                        <p:cTn dur="1000" fill="hold" id="52"/>
                                        <p:tgtEl>
                                          <p:spTgt spid="123"/>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7700"/>
                            </p:stCondLst>
                            <p:childTnLst>
                              <p:par>
                                <p:cTn fill="hold" id="54" nodeType="afterEffect" presetClass="entr" presetID="23" presetSubtype="288">
                                  <p:stCondLst>
                                    <p:cond delay="0"/>
                                  </p:stCondLst>
                                  <p:childTnLst>
                                    <p:set>
                                      <p:cBhvr>
                                        <p:cTn dur="1" fill="hold" id="55">
                                          <p:stCondLst>
                                            <p:cond delay="0"/>
                                          </p:stCondLst>
                                        </p:cTn>
                                        <p:tgtEl>
                                          <p:spTgt spid="131"/>
                                        </p:tgtEl>
                                        <p:attrNameLst>
                                          <p:attrName>style.visibility</p:attrName>
                                        </p:attrNameLst>
                                      </p:cBhvr>
                                      <p:to>
                                        <p:strVal val="visible"/>
                                      </p:to>
                                    </p:set>
                                    <p:anim calcmode="lin" valueType="num">
                                      <p:cBhvr>
                                        <p:cTn dur="500" fill="hold" id="56"/>
                                        <p:tgtEl>
                                          <p:spTgt spid="131"/>
                                        </p:tgtEl>
                                        <p:attrNameLst>
                                          <p:attrName>ppt_w</p:attrName>
                                        </p:attrNameLst>
                                      </p:cBhvr>
                                      <p:tavLst>
                                        <p:tav tm="0">
                                          <p:val>
                                            <p:strVal val="4/3*#ppt_w"/>
                                          </p:val>
                                        </p:tav>
                                        <p:tav tm="100000">
                                          <p:val>
                                            <p:strVal val="#ppt_w"/>
                                          </p:val>
                                        </p:tav>
                                      </p:tavLst>
                                    </p:anim>
                                    <p:anim calcmode="lin" valueType="num">
                                      <p:cBhvr>
                                        <p:cTn dur="500" fill="hold" id="57"/>
                                        <p:tgtEl>
                                          <p:spTgt spid="131"/>
                                        </p:tgtEl>
                                        <p:attrNameLst>
                                          <p:attrName>ppt_h</p:attrName>
                                        </p:attrNameLst>
                                      </p:cBhvr>
                                      <p:tavLst>
                                        <p:tav tm="0">
                                          <p:val>
                                            <p:strVal val="4/3*#ppt_h"/>
                                          </p:val>
                                        </p:tav>
                                        <p:tav tm="100000">
                                          <p:val>
                                            <p:strVal val="#ppt_h"/>
                                          </p:val>
                                        </p:tav>
                                      </p:tavLst>
                                    </p:anim>
                                  </p:childTnLst>
                                </p:cTn>
                              </p:par>
                            </p:childTnLst>
                          </p:cTn>
                        </p:par>
                        <p:par>
                          <p:cTn fill="hold" id="58" nodeType="afterGroup">
                            <p:stCondLst>
                              <p:cond delay="8200"/>
                            </p:stCondLst>
                            <p:childTnLst>
                              <p:par>
                                <p:cTn fill="hold" grpId="0" id="59" nodeType="afterEffect" presetClass="entr" presetID="42" presetSubtype="0">
                                  <p:stCondLst>
                                    <p:cond delay="0"/>
                                  </p:stCondLst>
                                  <p:childTnLst>
                                    <p:set>
                                      <p:cBhvr>
                                        <p:cTn dur="1" fill="hold" id="60">
                                          <p:stCondLst>
                                            <p:cond delay="0"/>
                                          </p:stCondLst>
                                        </p:cTn>
                                        <p:tgtEl>
                                          <p:spTgt spid="130"/>
                                        </p:tgtEl>
                                        <p:attrNameLst>
                                          <p:attrName>style.visibility</p:attrName>
                                        </p:attrNameLst>
                                      </p:cBhvr>
                                      <p:to>
                                        <p:strVal val="visible"/>
                                      </p:to>
                                    </p:set>
                                    <p:animEffect filter="fade" transition="in">
                                      <p:cBhvr>
                                        <p:cTn dur="1000" id="61"/>
                                        <p:tgtEl>
                                          <p:spTgt spid="130"/>
                                        </p:tgtEl>
                                      </p:cBhvr>
                                    </p:animEffect>
                                    <p:anim calcmode="lin" valueType="num">
                                      <p:cBhvr>
                                        <p:cTn dur="1000" fill="hold" id="62"/>
                                        <p:tgtEl>
                                          <p:spTgt spid="130"/>
                                        </p:tgtEl>
                                        <p:attrNameLst>
                                          <p:attrName>ppt_x</p:attrName>
                                        </p:attrNameLst>
                                      </p:cBhvr>
                                      <p:tavLst>
                                        <p:tav tm="0">
                                          <p:val>
                                            <p:strVal val="#ppt_x"/>
                                          </p:val>
                                        </p:tav>
                                        <p:tav tm="100000">
                                          <p:val>
                                            <p:strVal val="#ppt_x"/>
                                          </p:val>
                                        </p:tav>
                                      </p:tavLst>
                                    </p:anim>
                                    <p:anim calcmode="lin" valueType="num">
                                      <p:cBhvr>
                                        <p:cTn dur="1000" fill="hold" id="63"/>
                                        <p:tgtEl>
                                          <p:spTgt spid="130"/>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9200"/>
                            </p:stCondLst>
                            <p:childTnLst>
                              <p:par>
                                <p:cTn fill="hold" id="65" nodeType="afterEffect" presetClass="entr" presetID="23" presetSubtype="288">
                                  <p:stCondLst>
                                    <p:cond delay="0"/>
                                  </p:stCondLst>
                                  <p:childTnLst>
                                    <p:set>
                                      <p:cBhvr>
                                        <p:cTn dur="1" fill="hold" id="66">
                                          <p:stCondLst>
                                            <p:cond delay="0"/>
                                          </p:stCondLst>
                                        </p:cTn>
                                        <p:tgtEl>
                                          <p:spTgt spid="138"/>
                                        </p:tgtEl>
                                        <p:attrNameLst>
                                          <p:attrName>style.visibility</p:attrName>
                                        </p:attrNameLst>
                                      </p:cBhvr>
                                      <p:to>
                                        <p:strVal val="visible"/>
                                      </p:to>
                                    </p:set>
                                    <p:anim calcmode="lin" valueType="num">
                                      <p:cBhvr>
                                        <p:cTn dur="500" fill="hold" id="67"/>
                                        <p:tgtEl>
                                          <p:spTgt spid="138"/>
                                        </p:tgtEl>
                                        <p:attrNameLst>
                                          <p:attrName>ppt_w</p:attrName>
                                        </p:attrNameLst>
                                      </p:cBhvr>
                                      <p:tavLst>
                                        <p:tav tm="0">
                                          <p:val>
                                            <p:strVal val="4/3*#ppt_w"/>
                                          </p:val>
                                        </p:tav>
                                        <p:tav tm="100000">
                                          <p:val>
                                            <p:strVal val="#ppt_w"/>
                                          </p:val>
                                        </p:tav>
                                      </p:tavLst>
                                    </p:anim>
                                    <p:anim calcmode="lin" valueType="num">
                                      <p:cBhvr>
                                        <p:cTn dur="500" fill="hold" id="68"/>
                                        <p:tgtEl>
                                          <p:spTgt spid="138"/>
                                        </p:tgtEl>
                                        <p:attrNameLst>
                                          <p:attrName>ppt_h</p:attrName>
                                        </p:attrNameLst>
                                      </p:cBhvr>
                                      <p:tavLst>
                                        <p:tav tm="0">
                                          <p:val>
                                            <p:strVal val="4/3*#ppt_h"/>
                                          </p:val>
                                        </p:tav>
                                        <p:tav tm="100000">
                                          <p:val>
                                            <p:strVal val="#ppt_h"/>
                                          </p:val>
                                        </p:tav>
                                      </p:tavLst>
                                    </p:anim>
                                  </p:childTnLst>
                                </p:cTn>
                              </p:par>
                            </p:childTnLst>
                          </p:cTn>
                        </p:par>
                        <p:par>
                          <p:cTn fill="hold" id="69" nodeType="afterGroup">
                            <p:stCondLst>
                              <p:cond delay="9700"/>
                            </p:stCondLst>
                            <p:childTnLst>
                              <p:par>
                                <p:cTn fill="hold" grpId="0" id="70" nodeType="afterEffect" presetClass="entr" presetID="42" presetSubtype="0">
                                  <p:stCondLst>
                                    <p:cond delay="0"/>
                                  </p:stCondLst>
                                  <p:childTnLst>
                                    <p:set>
                                      <p:cBhvr>
                                        <p:cTn dur="1" fill="hold" id="71">
                                          <p:stCondLst>
                                            <p:cond delay="0"/>
                                          </p:stCondLst>
                                        </p:cTn>
                                        <p:tgtEl>
                                          <p:spTgt spid="137"/>
                                        </p:tgtEl>
                                        <p:attrNameLst>
                                          <p:attrName>style.visibility</p:attrName>
                                        </p:attrNameLst>
                                      </p:cBhvr>
                                      <p:to>
                                        <p:strVal val="visible"/>
                                      </p:to>
                                    </p:set>
                                    <p:animEffect filter="fade" transition="in">
                                      <p:cBhvr>
                                        <p:cTn dur="1000" id="72"/>
                                        <p:tgtEl>
                                          <p:spTgt spid="137"/>
                                        </p:tgtEl>
                                      </p:cBhvr>
                                    </p:animEffect>
                                    <p:anim calcmode="lin" valueType="num">
                                      <p:cBhvr>
                                        <p:cTn dur="1000" fill="hold" id="73"/>
                                        <p:tgtEl>
                                          <p:spTgt spid="137"/>
                                        </p:tgtEl>
                                        <p:attrNameLst>
                                          <p:attrName>ppt_x</p:attrName>
                                        </p:attrNameLst>
                                      </p:cBhvr>
                                      <p:tavLst>
                                        <p:tav tm="0">
                                          <p:val>
                                            <p:strVal val="#ppt_x"/>
                                          </p:val>
                                        </p:tav>
                                        <p:tav tm="100000">
                                          <p:val>
                                            <p:strVal val="#ppt_x"/>
                                          </p:val>
                                        </p:tav>
                                      </p:tavLst>
                                    </p:anim>
                                    <p:anim calcmode="lin" valueType="num">
                                      <p:cBhvr>
                                        <p:cTn dur="1000" fill="hold" id="74"/>
                                        <p:tgtEl>
                                          <p:spTgt spid="137"/>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10700"/>
                            </p:stCondLst>
                            <p:childTnLst>
                              <p:par>
                                <p:cTn fill="hold" id="76" nodeType="afterEffect" presetClass="entr" presetID="23" presetSubtype="288">
                                  <p:stCondLst>
                                    <p:cond delay="0"/>
                                  </p:stCondLst>
                                  <p:childTnLst>
                                    <p:set>
                                      <p:cBhvr>
                                        <p:cTn dur="1" fill="hold" id="77">
                                          <p:stCondLst>
                                            <p:cond delay="0"/>
                                          </p:stCondLst>
                                        </p:cTn>
                                        <p:tgtEl>
                                          <p:spTgt spid="145"/>
                                        </p:tgtEl>
                                        <p:attrNameLst>
                                          <p:attrName>style.visibility</p:attrName>
                                        </p:attrNameLst>
                                      </p:cBhvr>
                                      <p:to>
                                        <p:strVal val="visible"/>
                                      </p:to>
                                    </p:set>
                                    <p:anim calcmode="lin" valueType="num">
                                      <p:cBhvr>
                                        <p:cTn dur="500" fill="hold" id="78"/>
                                        <p:tgtEl>
                                          <p:spTgt spid="145"/>
                                        </p:tgtEl>
                                        <p:attrNameLst>
                                          <p:attrName>ppt_w</p:attrName>
                                        </p:attrNameLst>
                                      </p:cBhvr>
                                      <p:tavLst>
                                        <p:tav tm="0">
                                          <p:val>
                                            <p:strVal val="4/3*#ppt_w"/>
                                          </p:val>
                                        </p:tav>
                                        <p:tav tm="100000">
                                          <p:val>
                                            <p:strVal val="#ppt_w"/>
                                          </p:val>
                                        </p:tav>
                                      </p:tavLst>
                                    </p:anim>
                                    <p:anim calcmode="lin" valueType="num">
                                      <p:cBhvr>
                                        <p:cTn dur="500" fill="hold" id="79"/>
                                        <p:tgtEl>
                                          <p:spTgt spid="145"/>
                                        </p:tgtEl>
                                        <p:attrNameLst>
                                          <p:attrName>ppt_h</p:attrName>
                                        </p:attrNameLst>
                                      </p:cBhvr>
                                      <p:tavLst>
                                        <p:tav tm="0">
                                          <p:val>
                                            <p:strVal val="4/3*#ppt_h"/>
                                          </p:val>
                                        </p:tav>
                                        <p:tav tm="100000">
                                          <p:val>
                                            <p:strVal val="#ppt_h"/>
                                          </p:val>
                                        </p:tav>
                                      </p:tavLst>
                                    </p:anim>
                                  </p:childTnLst>
                                </p:cTn>
                              </p:par>
                            </p:childTnLst>
                          </p:cTn>
                        </p:par>
                        <p:par>
                          <p:cTn fill="hold" id="80" nodeType="afterGroup">
                            <p:stCondLst>
                              <p:cond delay="11200"/>
                            </p:stCondLst>
                            <p:childTnLst>
                              <p:par>
                                <p:cTn fill="hold" grpId="0" id="81" nodeType="afterEffect" presetClass="entr" presetID="42" presetSubtype="0">
                                  <p:stCondLst>
                                    <p:cond delay="0"/>
                                  </p:stCondLst>
                                  <p:childTnLst>
                                    <p:set>
                                      <p:cBhvr>
                                        <p:cTn dur="1" fill="hold" id="82">
                                          <p:stCondLst>
                                            <p:cond delay="0"/>
                                          </p:stCondLst>
                                        </p:cTn>
                                        <p:tgtEl>
                                          <p:spTgt spid="144"/>
                                        </p:tgtEl>
                                        <p:attrNameLst>
                                          <p:attrName>style.visibility</p:attrName>
                                        </p:attrNameLst>
                                      </p:cBhvr>
                                      <p:to>
                                        <p:strVal val="visible"/>
                                      </p:to>
                                    </p:set>
                                    <p:animEffect filter="fade" transition="in">
                                      <p:cBhvr>
                                        <p:cTn dur="1000" id="83"/>
                                        <p:tgtEl>
                                          <p:spTgt spid="144"/>
                                        </p:tgtEl>
                                      </p:cBhvr>
                                    </p:animEffect>
                                    <p:anim calcmode="lin" valueType="num">
                                      <p:cBhvr>
                                        <p:cTn dur="1000" fill="hold" id="84"/>
                                        <p:tgtEl>
                                          <p:spTgt spid="144"/>
                                        </p:tgtEl>
                                        <p:attrNameLst>
                                          <p:attrName>ppt_x</p:attrName>
                                        </p:attrNameLst>
                                      </p:cBhvr>
                                      <p:tavLst>
                                        <p:tav tm="0">
                                          <p:val>
                                            <p:strVal val="#ppt_x"/>
                                          </p:val>
                                        </p:tav>
                                        <p:tav tm="100000">
                                          <p:val>
                                            <p:strVal val="#ppt_x"/>
                                          </p:val>
                                        </p:tav>
                                      </p:tavLst>
                                    </p:anim>
                                    <p:anim calcmode="lin" valueType="num">
                                      <p:cBhvr>
                                        <p:cTn dur="1000" fill="hold" id="85"/>
                                        <p:tgtEl>
                                          <p:spTgt spid="144"/>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12200"/>
                            </p:stCondLst>
                            <p:childTnLst>
                              <p:par>
                                <p:cTn fill="hold" id="87" nodeType="afterEffect" presetClass="entr" presetID="23" presetSubtype="288">
                                  <p:stCondLst>
                                    <p:cond delay="0"/>
                                  </p:stCondLst>
                                  <p:childTnLst>
                                    <p:set>
                                      <p:cBhvr>
                                        <p:cTn dur="1" fill="hold" id="88">
                                          <p:stCondLst>
                                            <p:cond delay="0"/>
                                          </p:stCondLst>
                                        </p:cTn>
                                        <p:tgtEl>
                                          <p:spTgt spid="152"/>
                                        </p:tgtEl>
                                        <p:attrNameLst>
                                          <p:attrName>style.visibility</p:attrName>
                                        </p:attrNameLst>
                                      </p:cBhvr>
                                      <p:to>
                                        <p:strVal val="visible"/>
                                      </p:to>
                                    </p:set>
                                    <p:anim calcmode="lin" valueType="num">
                                      <p:cBhvr>
                                        <p:cTn dur="500" fill="hold" id="89"/>
                                        <p:tgtEl>
                                          <p:spTgt spid="152"/>
                                        </p:tgtEl>
                                        <p:attrNameLst>
                                          <p:attrName>ppt_w</p:attrName>
                                        </p:attrNameLst>
                                      </p:cBhvr>
                                      <p:tavLst>
                                        <p:tav tm="0">
                                          <p:val>
                                            <p:strVal val="4/3*#ppt_w"/>
                                          </p:val>
                                        </p:tav>
                                        <p:tav tm="100000">
                                          <p:val>
                                            <p:strVal val="#ppt_w"/>
                                          </p:val>
                                        </p:tav>
                                      </p:tavLst>
                                    </p:anim>
                                    <p:anim calcmode="lin" valueType="num">
                                      <p:cBhvr>
                                        <p:cTn dur="500" fill="hold" id="90"/>
                                        <p:tgtEl>
                                          <p:spTgt spid="152"/>
                                        </p:tgtEl>
                                        <p:attrNameLst>
                                          <p:attrName>ppt_h</p:attrName>
                                        </p:attrNameLst>
                                      </p:cBhvr>
                                      <p:tavLst>
                                        <p:tav tm="0">
                                          <p:val>
                                            <p:strVal val="4/3*#ppt_h"/>
                                          </p:val>
                                        </p:tav>
                                        <p:tav tm="100000">
                                          <p:val>
                                            <p:strVal val="#ppt_h"/>
                                          </p:val>
                                        </p:tav>
                                      </p:tavLst>
                                    </p:anim>
                                  </p:childTnLst>
                                </p:cTn>
                              </p:par>
                            </p:childTnLst>
                          </p:cTn>
                        </p:par>
                        <p:par>
                          <p:cTn fill="hold" id="91" nodeType="afterGroup">
                            <p:stCondLst>
                              <p:cond delay="12700"/>
                            </p:stCondLst>
                            <p:childTnLst>
                              <p:par>
                                <p:cTn fill="hold" grpId="0" id="92" nodeType="afterEffect" presetClass="entr" presetID="42" presetSubtype="0">
                                  <p:stCondLst>
                                    <p:cond delay="0"/>
                                  </p:stCondLst>
                                  <p:childTnLst>
                                    <p:set>
                                      <p:cBhvr>
                                        <p:cTn dur="1" fill="hold" id="93">
                                          <p:stCondLst>
                                            <p:cond delay="0"/>
                                          </p:stCondLst>
                                        </p:cTn>
                                        <p:tgtEl>
                                          <p:spTgt spid="151"/>
                                        </p:tgtEl>
                                        <p:attrNameLst>
                                          <p:attrName>style.visibility</p:attrName>
                                        </p:attrNameLst>
                                      </p:cBhvr>
                                      <p:to>
                                        <p:strVal val="visible"/>
                                      </p:to>
                                    </p:set>
                                    <p:animEffect filter="fade" transition="in">
                                      <p:cBhvr>
                                        <p:cTn dur="1000" id="94"/>
                                        <p:tgtEl>
                                          <p:spTgt spid="151"/>
                                        </p:tgtEl>
                                      </p:cBhvr>
                                    </p:animEffect>
                                    <p:anim calcmode="lin" valueType="num">
                                      <p:cBhvr>
                                        <p:cTn dur="1000" fill="hold" id="95"/>
                                        <p:tgtEl>
                                          <p:spTgt spid="151"/>
                                        </p:tgtEl>
                                        <p:attrNameLst>
                                          <p:attrName>ppt_x</p:attrName>
                                        </p:attrNameLst>
                                      </p:cBhvr>
                                      <p:tavLst>
                                        <p:tav tm="0">
                                          <p:val>
                                            <p:strVal val="#ppt_x"/>
                                          </p:val>
                                        </p:tav>
                                        <p:tav tm="100000">
                                          <p:val>
                                            <p:strVal val="#ppt_x"/>
                                          </p:val>
                                        </p:tav>
                                      </p:tavLst>
                                    </p:anim>
                                    <p:anim calcmode="lin" valueType="num">
                                      <p:cBhvr>
                                        <p:cTn dur="1000" fill="hold" id="96"/>
                                        <p:tgtEl>
                                          <p:spTgt spid="151"/>
                                        </p:tgtEl>
                                        <p:attrNameLst>
                                          <p:attrName>ppt_y</p:attrName>
                                        </p:attrNameLst>
                                      </p:cBhvr>
                                      <p:tavLst>
                                        <p:tav tm="0">
                                          <p:val>
                                            <p:strVal val="#ppt_y+.1"/>
                                          </p:val>
                                        </p:tav>
                                        <p:tav tm="100000">
                                          <p:val>
                                            <p:strVal val="#ppt_y"/>
                                          </p:val>
                                        </p:tav>
                                      </p:tavLst>
                                    </p:anim>
                                  </p:childTnLst>
                                </p:cTn>
                              </p:par>
                            </p:childTnLst>
                          </p:cTn>
                        </p:par>
                        <p:par>
                          <p:cTn fill="hold" id="97" nodeType="afterGroup">
                            <p:stCondLst>
                              <p:cond delay="13700"/>
                            </p:stCondLst>
                            <p:childTnLst>
                              <p:par>
                                <p:cTn fill="hold" grpId="0" id="98" nodeType="afterEffect" presetClass="entr" presetID="14" presetSubtype="10">
                                  <p:stCondLst>
                                    <p:cond delay="0"/>
                                  </p:stCondLst>
                                  <p:iterate type="lt">
                                    <p:tmPct val="10000"/>
                                  </p:iterate>
                                  <p:childTnLst>
                                    <p:set>
                                      <p:cBhvr>
                                        <p:cTn dur="1" fill="hold" id="99">
                                          <p:stCondLst>
                                            <p:cond delay="0"/>
                                          </p:stCondLst>
                                        </p:cTn>
                                        <p:tgtEl>
                                          <p:spTgt spid="6"/>
                                        </p:tgtEl>
                                        <p:attrNameLst>
                                          <p:attrName>style.visibility</p:attrName>
                                        </p:attrNameLst>
                                      </p:cBhvr>
                                      <p:to>
                                        <p:strVal val="visible"/>
                                      </p:to>
                                    </p:set>
                                    <p:animEffect filter="randombar(horizontal)" transition="in">
                                      <p:cBhvr>
                                        <p:cTn dur="650" id="100"/>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73"/>
      <p:bldP grpId="0" spid="109"/>
      <p:bldP grpId="0" spid="116"/>
      <p:bldP grpId="0" spid="123"/>
      <p:bldP grpId="0" spid="130"/>
      <p:bldP grpId="0" spid="137"/>
      <p:bldP grpId="0" spid="144"/>
      <p:bldP grpId="0" spid="151"/>
      <p:bldP grpId="0" spid="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41" name="矩形 40"/>
          <p:cNvSpPr/>
          <p:nvPr/>
        </p:nvSpPr>
        <p:spPr>
          <a:xfrm>
            <a:off x="1500559" y="3861842"/>
            <a:ext cx="9559669" cy="1524029"/>
          </a:xfrm>
          <a:prstGeom prst="rect">
            <a:avLst/>
          </a:prstGeom>
          <a:noFill/>
          <a:ln algn="ctr" cap="flat" cmpd="sng" w="12700">
            <a:noFill/>
            <a:prstDash val="solid"/>
            <a:miter lim="800000"/>
          </a:ln>
          <a:effectLst/>
        </p:spPr>
        <p:txBody>
          <a:bodyPr anchor="ctr" rtlCol="0"/>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900" u="none">
                <a:ln>
                  <a:noFill/>
                </a:ln>
                <a:solidFill>
                  <a:srgbClr val="C00000"/>
                </a:solidFill>
                <a:effectLst/>
                <a:uLnTx/>
                <a:uFillTx/>
                <a:latin charset="2" panose="020b0503020204020204" pitchFamily="82" typeface="微软雅黑"/>
                <a:ea charset="2" panose="020b0503020204020204" pitchFamily="82" typeface="微软雅黑"/>
                <a:cs typeface="+mn-cs"/>
              </a:rPr>
              <a:t>　　任何政党都是政治组织，党员是党肌体的最小细胞。作为一名党员，爱党是首要之职，而讲政治是爱党的具体表现，有信念是爱党的力量源泉。讲政治、有信念就必须要有政治意识、大局意识、核心意识和看齐意识，保持政治本色，把理想信念时时处处体现为行动的力量。</a:t>
            </a:r>
          </a:p>
        </p:txBody>
      </p:sp>
      <p:sp>
        <p:nvSpPr>
          <p:cNvPr id="61" name="矩形 60"/>
          <p:cNvSpPr/>
          <p:nvPr/>
        </p:nvSpPr>
        <p:spPr>
          <a:xfrm>
            <a:off x="7247334" y="2861246"/>
            <a:ext cx="2409371" cy="340663"/>
          </a:xfrm>
          <a:prstGeom prst="rect">
            <a:avLst/>
          </a:prstGeom>
          <a:noFill/>
          <a:ln algn="ctr" cap="flat" cmpd="sng" w="12700">
            <a:noFill/>
            <a:prstDash val="solid"/>
            <a:miter lim="800000"/>
          </a:ln>
          <a:effectLst/>
        </p:spPr>
        <p:txBody>
          <a:bodyPr anchor="ctr" rtlCol="0"/>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3200" u="none">
                <a:ln>
                  <a:noFill/>
                </a:ln>
                <a:solidFill>
                  <a:schemeClr val="accent1"/>
                </a:solidFill>
                <a:effectLst/>
                <a:uLnTx/>
                <a:uFillTx/>
                <a:latin charset="2" panose="020b0503020204020204" pitchFamily="82" typeface="微软雅黑"/>
                <a:ea charset="2" panose="020b0503020204020204" pitchFamily="82" typeface="微软雅黑"/>
                <a:cs typeface="+mn-cs"/>
              </a:rPr>
              <a:t>是爱党之源</a:t>
            </a: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79106"/>
            </a:xfrm>
            <a:prstGeom prst="rect">
              <a:avLst/>
            </a:prstGeom>
            <a:noFill/>
          </p:spPr>
          <p:txBody>
            <a:bodyPr bIns="45713" lIns="91426" rIns="91426" rtlCol="0" tIns="45713" wrap="square">
              <a:spAutoFit/>
            </a:bodyPr>
            <a:lstStyle/>
            <a:p>
              <a:r>
                <a:rPr altLang="en-US" b="1" kern="300" lang="zh-CN" sz="3200">
                  <a:solidFill>
                    <a:srgbClr val="C00000"/>
                  </a:solidFill>
                  <a:latin charset="-122" pitchFamily="34" typeface="微软雅黑"/>
                  <a:ea charset="-122" pitchFamily="34" typeface="微软雅黑"/>
                  <a:cs charset="-122" pitchFamily="2" typeface="明兰_UI_TC"/>
                </a:rPr>
                <a:t>政治</a:t>
              </a: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90" name="直接连接符 89"/>
                <p:cNvCxnSpPr>
                  <a:stCxn id="89" idx="0"/>
                  <a:endCxn id="89"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讲</a:t>
                </a:r>
              </a:p>
            </p:txBody>
          </p:sp>
        </p:grpSp>
        <p:sp>
          <p:nvSpPr>
            <p:cNvPr id="92" name="TextBox 25"/>
            <p:cNvSpPr txBox="1"/>
            <p:nvPr/>
          </p:nvSpPr>
          <p:spPr>
            <a:xfrm>
              <a:off x="4290294" y="1904737"/>
              <a:ext cx="1450234" cy="579106"/>
            </a:xfrm>
            <a:prstGeom prst="rect">
              <a:avLst/>
            </a:prstGeom>
            <a:noFill/>
          </p:spPr>
          <p:txBody>
            <a:bodyPr bIns="45713" lIns="91426" rIns="91426" rtlCol="0" tIns="45713" wrap="square">
              <a:spAutoFit/>
            </a:bodyPr>
            <a:lstStyle/>
            <a:p>
              <a:r>
                <a:rPr altLang="en-US" b="1" kern="300" lang="zh-CN" sz="3200">
                  <a:solidFill>
                    <a:srgbClr val="C00000"/>
                  </a:solidFill>
                  <a:latin charset="-122" pitchFamily="34" typeface="微软雅黑"/>
                  <a:ea charset="-122" pitchFamily="34" typeface="微软雅黑"/>
                  <a:cs charset="-122" pitchFamily="2" typeface="明兰_UI_TC"/>
                </a:rPr>
                <a:t>信念</a:t>
              </a: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cxnSp>
              <p:nvCxnSpPr>
                <p:cNvPr id="97" name="直接连接符 96"/>
                <p:cNvCxnSpPr>
                  <a:stCxn id="96" idx="0"/>
                  <a:endCxn id="96" idx="2"/>
                </p:cNvCxnSpPr>
                <p:nvPr/>
              </p:nvCxnSpPr>
              <p:spPr>
                <a:xfrm flipH="1">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19664"/>
              </a:xfrm>
              <a:prstGeom prst="rect">
                <a:avLst/>
              </a:prstGeom>
              <a:noFill/>
            </p:spPr>
            <p:txBody>
              <a:bodyPr bIns="45713" lIns="91426" rIns="91426" rtlCol="0" tIns="45713" wrap="square">
                <a:spAutoFit/>
              </a:bodyPr>
              <a:lstStyle/>
              <a:p>
                <a:pPr algn="ctr" defTabSz="1218570" fontAlgn="base">
                  <a:spcBef>
                    <a:spcPct val="0"/>
                  </a:spcBef>
                  <a:spcAft>
                    <a:spcPct val="0"/>
                  </a:spcAft>
                  <a:defRPr/>
                </a:pPr>
                <a:r>
                  <a:rPr altLang="en-US" kern="300" lang="zh-CN" smtClean="0" spc="-300" sz="6000">
                    <a:gradFill>
                      <a:gsLst>
                        <a:gs pos="0">
                          <a:srgbClr val="FF0000"/>
                        </a:gs>
                        <a:gs pos="31000">
                          <a:schemeClr val="accent1">
                            <a:lumMod val="75000"/>
                          </a:schemeClr>
                        </a:gs>
                        <a:gs pos="60000">
                          <a:srgbClr val="EA0102"/>
                        </a:gs>
                        <a:gs pos="100000">
                          <a:srgbClr val="FF0000"/>
                        </a:gs>
                      </a:gsLst>
                      <a:lin ang="16200000" scaled="0"/>
                    </a:gradFill>
                    <a:latin charset="-122" pitchFamily="2" typeface="华文行楷"/>
                    <a:ea charset="-122" pitchFamily="2" typeface="华文行楷"/>
                    <a:cs charset="-122" pitchFamily="2" typeface="明兰_UI_TC"/>
                  </a:rPr>
                  <a:t>有</a:t>
                </a:r>
              </a:p>
            </p:txBody>
          </p:sp>
        </p:grpSp>
      </p:grpSp>
      <p:pic>
        <p:nvPicPr>
          <p:cNvPr descr="F:\桌面\党政机关\素材\长城\矢量长城\Nipic_20180988_20150909113802527000.png" id="100" name="Picture 2"/>
          <p:cNvPicPr>
            <a:picLocks noChangeArrowheads="1" noChangeAspect="1"/>
          </p:cNvPicPr>
          <p:nvPr/>
        </p:nvPicPr>
        <p:blipFill>
          <a:blip r:embed="rId3">
            <a:extLst>
              <a:ext uri="{28A0092B-C50C-407E-A947-70E740481C1C}">
                <a14:useLocalDpi val="0"/>
              </a:ext>
            </a:extLst>
          </a:blip>
          <a:stretch>
            <a:fillRect/>
          </a:stretch>
        </p:blipFill>
        <p:spPr bwMode="auto">
          <a:xfrm>
            <a:off x="-786451" y="4725938"/>
            <a:ext cx="2388608" cy="2559870"/>
          </a:xfrm>
          <a:prstGeom prst="rect">
            <a:avLst/>
          </a:prstGeom>
          <a:noFill/>
          <a:extLst>
            <a:ext uri="{909E8E84-426E-40DD-AFC4-6F175D3DCCD1}">
              <a14:hiddenFill>
                <a:solidFill>
                  <a:srgbClr val="FFFFFF"/>
                </a:solidFill>
              </a14:hiddenFill>
            </a:ext>
          </a:extLst>
        </p:spPr>
      </p:pic>
      <p:pic>
        <p:nvPicPr>
          <p:cNvPr descr="F:\桌面\党政机关\素材\长城\矢量长城\Nipic_20180988_20150909113802527000.png" id="101" name="Picture 2"/>
          <p:cNvPicPr>
            <a:picLocks noChangeArrowheads="1" noChangeAspect="1"/>
          </p:cNvPicPr>
          <p:nvPr/>
        </p:nvPicPr>
        <p:blipFill>
          <a:blip r:embed="rId3">
            <a:extLst>
              <a:ext uri="{28A0092B-C50C-407E-A947-70E740481C1C}">
                <a14:useLocalDpi val="0"/>
              </a:ext>
            </a:extLst>
          </a:blip>
          <a:stretch>
            <a:fillRect/>
          </a:stretch>
        </p:blipFill>
        <p:spPr bwMode="auto">
          <a:xfrm flipH="1">
            <a:off x="10487694" y="4725938"/>
            <a:ext cx="2388608" cy="2559870"/>
          </a:xfrm>
          <a:prstGeom prst="rect">
            <a:avLst/>
          </a:prstGeom>
          <a:noFill/>
          <a:extLst>
            <a:ext uri="{909E8E84-426E-40DD-AFC4-6F175D3DCCD1}">
              <a14:hiddenFill>
                <a:solidFill>
                  <a:srgbClr val="FFFFFF"/>
                </a:solidFill>
              </a14:hiddenFill>
            </a:ext>
          </a:extLst>
        </p:spPr>
      </p:pic>
    </p:spTree>
    <p:extLst>
      <p:ext uri="{BB962C8B-B14F-4D97-AF65-F5344CB8AC3E}">
        <p14:creationId val="301617646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00"/>
                                        </p:tgtEl>
                                        <p:attrNameLst>
                                          <p:attrName>style.visibility</p:attrName>
                                        </p:attrNameLst>
                                      </p:cBhvr>
                                      <p:to>
                                        <p:strVal val="visible"/>
                                      </p:to>
                                    </p:set>
                                    <p:animEffect filter="fade" transition="in">
                                      <p:cBhvr>
                                        <p:cTn dur="1000" id="7"/>
                                        <p:tgtEl>
                                          <p:spTgt spid="100"/>
                                        </p:tgtEl>
                                      </p:cBhvr>
                                    </p:animEffect>
                                    <p:anim calcmode="lin" valueType="num">
                                      <p:cBhvr>
                                        <p:cTn dur="1000" fill="hold" id="8"/>
                                        <p:tgtEl>
                                          <p:spTgt spid="100"/>
                                        </p:tgtEl>
                                        <p:attrNameLst>
                                          <p:attrName>ppt_x</p:attrName>
                                        </p:attrNameLst>
                                      </p:cBhvr>
                                      <p:tavLst>
                                        <p:tav tm="0">
                                          <p:val>
                                            <p:strVal val="#ppt_x"/>
                                          </p:val>
                                        </p:tav>
                                        <p:tav tm="100000">
                                          <p:val>
                                            <p:strVal val="#ppt_x"/>
                                          </p:val>
                                        </p:tav>
                                      </p:tavLst>
                                    </p:anim>
                                    <p:anim calcmode="lin" valueType="num">
                                      <p:cBhvr>
                                        <p:cTn dur="1000" fill="hold" id="9"/>
                                        <p:tgtEl>
                                          <p:spTgt spid="100"/>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01"/>
                                        </p:tgtEl>
                                        <p:attrNameLst>
                                          <p:attrName>style.visibility</p:attrName>
                                        </p:attrNameLst>
                                      </p:cBhvr>
                                      <p:to>
                                        <p:strVal val="visible"/>
                                      </p:to>
                                    </p:set>
                                    <p:animEffect filter="fade" transition="in">
                                      <p:cBhvr>
                                        <p:cTn dur="1000" id="12"/>
                                        <p:tgtEl>
                                          <p:spTgt spid="101"/>
                                        </p:tgtEl>
                                      </p:cBhvr>
                                    </p:animEffect>
                                    <p:anim calcmode="lin" valueType="num">
                                      <p:cBhvr>
                                        <p:cTn dur="1000" fill="hold" id="13"/>
                                        <p:tgtEl>
                                          <p:spTgt spid="101"/>
                                        </p:tgtEl>
                                        <p:attrNameLst>
                                          <p:attrName>ppt_x</p:attrName>
                                        </p:attrNameLst>
                                      </p:cBhvr>
                                      <p:tavLst>
                                        <p:tav tm="0">
                                          <p:val>
                                            <p:strVal val="#ppt_x"/>
                                          </p:val>
                                        </p:tav>
                                        <p:tav tm="100000">
                                          <p:val>
                                            <p:strVal val="#ppt_x"/>
                                          </p:val>
                                        </p:tav>
                                      </p:tavLst>
                                    </p:anim>
                                    <p:anim calcmode="lin" valueType="num">
                                      <p:cBhvr>
                                        <p:cTn dur="1000" fill="hold" id="14"/>
                                        <p:tgtEl>
                                          <p:spTgt spid="10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61"/>
                                        </p:tgtEl>
                                        <p:attrNameLst>
                                          <p:attrName>style.visibility</p:attrName>
                                        </p:attrNameLst>
                                      </p:cBhvr>
                                      <p:to>
                                        <p:strVal val="visible"/>
                                      </p:to>
                                    </p:set>
                                    <p:animEffect filter="fade" transition="in">
                                      <p:cBhvr>
                                        <p:cTn dur="1000" id="24"/>
                                        <p:tgtEl>
                                          <p:spTgt spid="61"/>
                                        </p:tgtEl>
                                      </p:cBhvr>
                                    </p:animEffect>
                                    <p:anim calcmode="lin" valueType="num">
                                      <p:cBhvr>
                                        <p:cTn dur="1000" fill="hold" id="25"/>
                                        <p:tgtEl>
                                          <p:spTgt spid="61"/>
                                        </p:tgtEl>
                                        <p:attrNameLst>
                                          <p:attrName>ppt_x</p:attrName>
                                        </p:attrNameLst>
                                      </p:cBhvr>
                                      <p:tavLst>
                                        <p:tav tm="0">
                                          <p:val>
                                            <p:strVal val="#ppt_x"/>
                                          </p:val>
                                        </p:tav>
                                        <p:tav tm="100000">
                                          <p:val>
                                            <p:strVal val="#ppt_x"/>
                                          </p:val>
                                        </p:tav>
                                      </p:tavLst>
                                    </p:anim>
                                    <p:anim calcmode="lin" valueType="num">
                                      <p:cBhvr>
                                        <p:cTn dur="1000" fill="hold" id="26"/>
                                        <p:tgtEl>
                                          <p:spTgt spid="61"/>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14" presetSubtype="10">
                                  <p:stCondLst>
                                    <p:cond delay="0"/>
                                  </p:stCondLst>
                                  <p:iterate type="lt">
                                    <p:tmPct val="10000"/>
                                  </p:iterate>
                                  <p:childTnLst>
                                    <p:set>
                                      <p:cBhvr>
                                        <p:cTn dur="1" fill="hold" id="29">
                                          <p:stCondLst>
                                            <p:cond delay="0"/>
                                          </p:stCondLst>
                                        </p:cTn>
                                        <p:tgtEl>
                                          <p:spTgt spid="41"/>
                                        </p:tgtEl>
                                        <p:attrNameLst>
                                          <p:attrName>style.visibility</p:attrName>
                                        </p:attrNameLst>
                                      </p:cBhvr>
                                      <p:to>
                                        <p:strVal val="visible"/>
                                      </p:to>
                                    </p:set>
                                    <p:animEffect filter="randombar(horizontal)" transition="in">
                                      <p:cBhvr>
                                        <p:cTn dur="650" id="3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6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grpSp>
        <p:nvGrpSpPr>
          <p:cNvPr id="24" name="组合 23"/>
          <p:cNvGrpSpPr/>
          <p:nvPr/>
        </p:nvGrpSpPr>
        <p:grpSpPr>
          <a:xfrm>
            <a:off x="2093520" y="2997746"/>
            <a:ext cx="1879885" cy="1711754"/>
            <a:chOff x="4172571" y="4348847"/>
            <a:chExt cx="1879885" cy="1711754"/>
          </a:xfrm>
        </p:grpSpPr>
        <p:sp>
          <p:nvSpPr>
            <p:cNvPr id="25" name="矩形 24"/>
            <p:cNvSpPr/>
            <p:nvPr/>
          </p:nvSpPr>
          <p:spPr>
            <a:xfrm>
              <a:off x="4172571" y="4348847"/>
              <a:ext cx="1879885" cy="1711754"/>
            </a:xfrm>
            <a:prstGeom prst="rect">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panose="020f0502020204030204" typeface="等线"/>
                <a:cs typeface="+mn-cs"/>
              </a:endParaRPr>
            </a:p>
          </p:txBody>
        </p:sp>
        <p:sp>
          <p:nvSpPr>
            <p:cNvPr id="26" name="矩形 25"/>
            <p:cNvSpPr/>
            <p:nvPr/>
          </p:nvSpPr>
          <p:spPr>
            <a:xfrm>
              <a:off x="4309736" y="4543944"/>
              <a:ext cx="1605553" cy="1234476"/>
            </a:xfrm>
            <a:prstGeom prst="rect">
              <a:avLst/>
            </a:prstGeom>
            <a:noFill/>
            <a:ln algn="ctr" cap="flat" cmpd="sng" w="12700">
              <a:noFill/>
              <a:prstDash val="solid"/>
              <a:miter lim="800000"/>
            </a:ln>
            <a:effectLst/>
          </p:spPr>
          <p:txBody>
            <a:bodyPr anchor="ctr" rtlCol="0"/>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5400" u="none">
                  <a:ln>
                    <a:noFill/>
                  </a:ln>
                  <a:solidFill>
                    <a:sysClr lastClr="FFFFFF" val="window"/>
                  </a:solidFill>
                  <a:effectLst/>
                  <a:uLnTx/>
                  <a:uFillTx/>
                  <a:latin charset="2" panose="020b0503020204020204" pitchFamily="82" typeface="微软雅黑"/>
                  <a:ea charset="2" panose="020b0503020204020204" pitchFamily="82" typeface="微软雅黑"/>
                  <a:cs typeface="+mn-cs"/>
                </a:rPr>
                <a:t>强化</a:t>
              </a:r>
            </a:p>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5400" u="none">
                  <a:ln>
                    <a:noFill/>
                  </a:ln>
                  <a:solidFill>
                    <a:sysClr lastClr="FFFFFF" val="window"/>
                  </a:solidFill>
                  <a:effectLst/>
                  <a:uLnTx/>
                  <a:uFillTx/>
                  <a:latin charset="2" panose="020b0503020204020204" pitchFamily="82" typeface="微软雅黑"/>
                  <a:ea charset="2" panose="020b0503020204020204" pitchFamily="82" typeface="微软雅黑"/>
                  <a:cs typeface="+mn-cs"/>
                </a:rPr>
                <a:t>四种意识</a:t>
              </a:r>
            </a:p>
          </p:txBody>
        </p:sp>
      </p:grpSp>
      <p:sp>
        <p:nvSpPr>
          <p:cNvPr id="29" name="矩形 28"/>
          <p:cNvSpPr/>
          <p:nvPr/>
        </p:nvSpPr>
        <p:spPr>
          <a:xfrm>
            <a:off x="5694602" y="2225335"/>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mtClean="0" sz="3200">
                <a:solidFill>
                  <a:schemeClr val="accent1"/>
                </a:solidFill>
                <a:latin charset="2" panose="020b0503020204020204" pitchFamily="82" typeface="微软雅黑"/>
                <a:ea charset="2" panose="020b0503020204020204" pitchFamily="82" typeface="微软雅黑"/>
              </a:rPr>
              <a:t>强化政治意识</a:t>
            </a:r>
          </a:p>
        </p:txBody>
      </p:sp>
      <p:sp>
        <p:nvSpPr>
          <p:cNvPr id="30" name="矩形 29"/>
          <p:cNvSpPr/>
          <p:nvPr/>
        </p:nvSpPr>
        <p:spPr>
          <a:xfrm>
            <a:off x="5694599" y="3171431"/>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z="3200">
                <a:solidFill>
                  <a:schemeClr val="accent1"/>
                </a:solidFill>
                <a:latin charset="2" panose="020b0503020204020204" pitchFamily="82" typeface="微软雅黑"/>
                <a:ea charset="2" panose="020b0503020204020204" pitchFamily="82" typeface="微软雅黑"/>
              </a:rPr>
              <a:t>强化大局意识</a:t>
            </a:r>
          </a:p>
        </p:txBody>
      </p:sp>
      <p:sp>
        <p:nvSpPr>
          <p:cNvPr id="31" name="矩形 30"/>
          <p:cNvSpPr/>
          <p:nvPr/>
        </p:nvSpPr>
        <p:spPr>
          <a:xfrm>
            <a:off x="5694601" y="4126670"/>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z="3200">
                <a:solidFill>
                  <a:schemeClr val="accent1"/>
                </a:solidFill>
                <a:latin charset="2" panose="020b0503020204020204" pitchFamily="82" typeface="微软雅黑"/>
                <a:ea charset="2" panose="020b0503020204020204" pitchFamily="82" typeface="微软雅黑"/>
              </a:rPr>
              <a:t>强化核心意识</a:t>
            </a:r>
          </a:p>
        </p:txBody>
      </p:sp>
      <p:sp>
        <p:nvSpPr>
          <p:cNvPr id="32" name="矩形 31"/>
          <p:cNvSpPr/>
          <p:nvPr/>
        </p:nvSpPr>
        <p:spPr>
          <a:xfrm>
            <a:off x="5694600" y="5081907"/>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z="3200">
                <a:solidFill>
                  <a:schemeClr val="accent1"/>
                </a:solidFill>
                <a:latin charset="2" panose="020b0503020204020204" pitchFamily="82" typeface="微软雅黑"/>
                <a:ea charset="2" panose="020b0503020204020204" pitchFamily="82" typeface="微软雅黑"/>
              </a:rPr>
              <a:t>强化看齐意识</a:t>
            </a:r>
          </a:p>
        </p:txBody>
      </p:sp>
      <p:grpSp>
        <p:nvGrpSpPr>
          <p:cNvPr id="34" name="组合 33"/>
          <p:cNvGrpSpPr/>
          <p:nvPr/>
        </p:nvGrpSpPr>
        <p:grpSpPr>
          <a:xfrm>
            <a:off x="4817359" y="2205658"/>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a:t>01</a:t>
              </a:r>
            </a:p>
          </p:txBody>
        </p:sp>
      </p:grpSp>
      <p:grpSp>
        <p:nvGrpSpPr>
          <p:cNvPr id="37" name="组合 36"/>
          <p:cNvGrpSpPr/>
          <p:nvPr/>
        </p:nvGrpSpPr>
        <p:grpSpPr>
          <a:xfrm>
            <a:off x="4817359" y="3141760"/>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9" name="TextBox 45"/>
            <p:cNvSpPr txBox="1"/>
            <p:nvPr/>
          </p:nvSpPr>
          <p:spPr>
            <a:xfrm>
              <a:off x="3635896" y="2124945"/>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a:t>02</a:t>
              </a:r>
            </a:p>
          </p:txBody>
        </p:sp>
      </p:grpSp>
      <p:grpSp>
        <p:nvGrpSpPr>
          <p:cNvPr id="40" name="组合 39"/>
          <p:cNvGrpSpPr/>
          <p:nvPr/>
        </p:nvGrpSpPr>
        <p:grpSpPr>
          <a:xfrm>
            <a:off x="4817359" y="4077866"/>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43" name="TextBox 45"/>
            <p:cNvSpPr txBox="1"/>
            <p:nvPr/>
          </p:nvSpPr>
          <p:spPr>
            <a:xfrm>
              <a:off x="3635896" y="2734982"/>
              <a:ext cx="540000" cy="365675"/>
            </a:xfrm>
            <a:prstGeom prst="rect">
              <a:avLst/>
            </a:prstGeom>
            <a:noFill/>
          </p:spPr>
          <p:txBody>
            <a:bodyPr anchor="ctr" anchorCtr="0" rtlCol="0" wrap="square">
              <a:spAutoFit/>
            </a:bodyPr>
            <a:lstStyle/>
            <a:p>
              <a:pPr algn="ctr"/>
              <a:r>
                <a:rPr altLang="zh-CN" lang="en-US" sz="2600">
                  <a:solidFill>
                    <a:schemeClr val="bg1"/>
                  </a:solidFill>
                  <a:latin charset="0" panose="020b0806030902050204" pitchFamily="34" typeface="Impact"/>
                </a:rPr>
                <a:t>03</a:t>
              </a:r>
            </a:p>
          </p:txBody>
        </p:sp>
      </p:grpSp>
      <p:grpSp>
        <p:nvGrpSpPr>
          <p:cNvPr id="44" name="组合 43"/>
          <p:cNvGrpSpPr/>
          <p:nvPr/>
        </p:nvGrpSpPr>
        <p:grpSpPr>
          <a:xfrm>
            <a:off x="4817359" y="5095134"/>
            <a:ext cx="719907" cy="720167"/>
            <a:chOff x="3635896" y="3257856"/>
            <a:chExt cx="540000" cy="540000"/>
          </a:xfrm>
          <a:solidFill>
            <a:srgbClr val="C00000"/>
          </a:solidFill>
        </p:grpSpPr>
        <p:sp>
          <p:nvSpPr>
            <p:cNvPr id="45" name="矩形 44"/>
            <p:cNvSpPr/>
            <p:nvPr/>
          </p:nvSpPr>
          <p:spPr>
            <a:xfrm>
              <a:off x="3635896" y="3257856"/>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46" name="TextBox 45"/>
            <p:cNvSpPr txBox="1"/>
            <p:nvPr/>
          </p:nvSpPr>
          <p:spPr>
            <a:xfrm>
              <a:off x="3635896" y="3345019"/>
              <a:ext cx="540000" cy="365675"/>
            </a:xfrm>
            <a:prstGeom prst="rect">
              <a:avLst/>
            </a:prstGeom>
            <a:noFill/>
          </p:spPr>
          <p:txBody>
            <a:bodyPr anchor="ctr" anchorCtr="0" rtlCol="0" wrap="square">
              <a:spAutoFit/>
            </a:bodyPr>
            <a:lstStyle/>
            <a:p>
              <a:pPr algn="ctr"/>
              <a:r>
                <a:rPr altLang="zh-CN" lang="en-US" sz="2600">
                  <a:solidFill>
                    <a:schemeClr val="bg1"/>
                  </a:solidFill>
                  <a:latin charset="0" panose="020b0806030902050204" pitchFamily="34" typeface="Impact"/>
                </a:rPr>
                <a:t>04</a:t>
              </a:r>
            </a:p>
          </p:txBody>
        </p:sp>
      </p:grpSp>
    </p:spTree>
    <p:extLst>
      <p:ext uri="{BB962C8B-B14F-4D97-AF65-F5344CB8AC3E}">
        <p14:creationId val="63447864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4"/>
                                        </p:tgtEl>
                                        <p:attrNameLst>
                                          <p:attrName>style.visibility</p:attrName>
                                        </p:attrNameLst>
                                      </p:cBhvr>
                                      <p:to>
                                        <p:strVal val="visible"/>
                                      </p:to>
                                    </p:set>
                                    <p:animEffect filter="fade" transition="in">
                                      <p:cBhvr>
                                        <p:cTn dur="500" id="11"/>
                                        <p:tgtEl>
                                          <p:spTgt spid="34"/>
                                        </p:tgtEl>
                                      </p:cBhvr>
                                    </p:animEffect>
                                  </p:childTnLst>
                                </p:cTn>
                              </p:par>
                            </p:childTnLst>
                          </p:cTn>
                        </p:par>
                        <p:par>
                          <p:cTn fill="hold" id="12" nodeType="afterGroup">
                            <p:stCondLst>
                              <p:cond delay="1000"/>
                            </p:stCondLst>
                            <p:childTnLst>
                              <p:par>
                                <p:cTn fill="hold" grpId="0" id="13" nodeType="afterEffect" presetClass="entr" presetID="2" presetSubtype="2">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1500" fill="hold" id="15"/>
                                        <p:tgtEl>
                                          <p:spTgt spid="29"/>
                                        </p:tgtEl>
                                        <p:attrNameLst>
                                          <p:attrName>ppt_x</p:attrName>
                                        </p:attrNameLst>
                                      </p:cBhvr>
                                      <p:tavLst>
                                        <p:tav tm="0">
                                          <p:val>
                                            <p:strVal val="1+#ppt_w/2"/>
                                          </p:val>
                                        </p:tav>
                                        <p:tav tm="100000">
                                          <p:val>
                                            <p:strVal val="#ppt_x"/>
                                          </p:val>
                                        </p:tav>
                                      </p:tavLst>
                                    </p:anim>
                                    <p:anim calcmode="lin" valueType="num">
                                      <p:cBhvr additive="base">
                                        <p:cTn dur="1500" fill="hold" id="16"/>
                                        <p:tgtEl>
                                          <p:spTgt spid="29"/>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500"/>
                            </p:stCondLst>
                            <p:childTnLst>
                              <p:par>
                                <p:cTn fill="hold" id="18" nodeType="afterEffect" presetClass="entr" presetID="10" presetSubtype="0">
                                  <p:stCondLst>
                                    <p:cond delay="0"/>
                                  </p:stCondLst>
                                  <p:childTnLst>
                                    <p:set>
                                      <p:cBhvr>
                                        <p:cTn dur="1" fill="hold" id="19">
                                          <p:stCondLst>
                                            <p:cond delay="0"/>
                                          </p:stCondLst>
                                        </p:cTn>
                                        <p:tgtEl>
                                          <p:spTgt spid="37"/>
                                        </p:tgtEl>
                                        <p:attrNameLst>
                                          <p:attrName>style.visibility</p:attrName>
                                        </p:attrNameLst>
                                      </p:cBhvr>
                                      <p:to>
                                        <p:strVal val="visible"/>
                                      </p:to>
                                    </p:set>
                                    <p:animEffect filter="fade" transition="in">
                                      <p:cBhvr>
                                        <p:cTn dur="500" id="20"/>
                                        <p:tgtEl>
                                          <p:spTgt spid="37"/>
                                        </p:tgtEl>
                                      </p:cBhvr>
                                    </p:animEffect>
                                  </p:childTnLst>
                                </p:cTn>
                              </p:par>
                            </p:childTnLst>
                          </p:cTn>
                        </p:par>
                        <p:par>
                          <p:cTn fill="hold" id="21" nodeType="afterGroup">
                            <p:stCondLst>
                              <p:cond delay="3000"/>
                            </p:stCondLst>
                            <p:childTnLst>
                              <p:par>
                                <p:cTn fill="hold" grpId="0" id="22" nodeType="afterEffect" presetClass="entr" presetID="2" presetSubtype="2">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1500" fill="hold" id="24"/>
                                        <p:tgtEl>
                                          <p:spTgt spid="30"/>
                                        </p:tgtEl>
                                        <p:attrNameLst>
                                          <p:attrName>ppt_x</p:attrName>
                                        </p:attrNameLst>
                                      </p:cBhvr>
                                      <p:tavLst>
                                        <p:tav tm="0">
                                          <p:val>
                                            <p:strVal val="1+#ppt_w/2"/>
                                          </p:val>
                                        </p:tav>
                                        <p:tav tm="100000">
                                          <p:val>
                                            <p:strVal val="#ppt_x"/>
                                          </p:val>
                                        </p:tav>
                                      </p:tavLst>
                                    </p:anim>
                                    <p:anim calcmode="lin" valueType="num">
                                      <p:cBhvr additive="base">
                                        <p:cTn dur="1500" fill="hold" id="25"/>
                                        <p:tgtEl>
                                          <p:spTgt spid="30"/>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4500"/>
                            </p:stCondLst>
                            <p:childTnLst>
                              <p:par>
                                <p:cTn fill="hold" id="27" nodeType="afterEffect" presetClass="entr" presetID="10" presetSubtype="0">
                                  <p:stCondLst>
                                    <p:cond delay="0"/>
                                  </p:stCondLst>
                                  <p:childTnLst>
                                    <p:set>
                                      <p:cBhvr>
                                        <p:cTn dur="1" fill="hold" id="28">
                                          <p:stCondLst>
                                            <p:cond delay="0"/>
                                          </p:stCondLst>
                                        </p:cTn>
                                        <p:tgtEl>
                                          <p:spTgt spid="40"/>
                                        </p:tgtEl>
                                        <p:attrNameLst>
                                          <p:attrName>style.visibility</p:attrName>
                                        </p:attrNameLst>
                                      </p:cBhvr>
                                      <p:to>
                                        <p:strVal val="visible"/>
                                      </p:to>
                                    </p:set>
                                    <p:animEffect filter="fade" transition="in">
                                      <p:cBhvr>
                                        <p:cTn dur="500" id="29"/>
                                        <p:tgtEl>
                                          <p:spTgt spid="40"/>
                                        </p:tgtEl>
                                      </p:cBhvr>
                                    </p:animEffect>
                                  </p:childTnLst>
                                </p:cTn>
                              </p:par>
                            </p:childTnLst>
                          </p:cTn>
                        </p:par>
                        <p:par>
                          <p:cTn fill="hold" id="30" nodeType="afterGroup">
                            <p:stCondLst>
                              <p:cond delay="5000"/>
                            </p:stCondLst>
                            <p:childTnLst>
                              <p:par>
                                <p:cTn fill="hold" grpId="0" id="31" nodeType="afterEffect" presetClass="entr" presetID="2" presetSubtype="2">
                                  <p:stCondLst>
                                    <p:cond delay="0"/>
                                  </p:stCondLst>
                                  <p:childTnLst>
                                    <p:set>
                                      <p:cBhvr>
                                        <p:cTn dur="1" fill="hold" id="32">
                                          <p:stCondLst>
                                            <p:cond delay="0"/>
                                          </p:stCondLst>
                                        </p:cTn>
                                        <p:tgtEl>
                                          <p:spTgt spid="31"/>
                                        </p:tgtEl>
                                        <p:attrNameLst>
                                          <p:attrName>style.visibility</p:attrName>
                                        </p:attrNameLst>
                                      </p:cBhvr>
                                      <p:to>
                                        <p:strVal val="visible"/>
                                      </p:to>
                                    </p:set>
                                    <p:anim calcmode="lin" valueType="num">
                                      <p:cBhvr additive="base">
                                        <p:cTn dur="1500" fill="hold" id="33"/>
                                        <p:tgtEl>
                                          <p:spTgt spid="31"/>
                                        </p:tgtEl>
                                        <p:attrNameLst>
                                          <p:attrName>ppt_x</p:attrName>
                                        </p:attrNameLst>
                                      </p:cBhvr>
                                      <p:tavLst>
                                        <p:tav tm="0">
                                          <p:val>
                                            <p:strVal val="1+#ppt_w/2"/>
                                          </p:val>
                                        </p:tav>
                                        <p:tav tm="100000">
                                          <p:val>
                                            <p:strVal val="#ppt_x"/>
                                          </p:val>
                                        </p:tav>
                                      </p:tavLst>
                                    </p:anim>
                                    <p:anim calcmode="lin" valueType="num">
                                      <p:cBhvr additive="base">
                                        <p:cTn dur="1500" fill="hold" id="34"/>
                                        <p:tgtEl>
                                          <p:spTgt spid="31"/>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6500"/>
                            </p:stCondLst>
                            <p:childTnLst>
                              <p:par>
                                <p:cTn fill="hold" id="36" nodeType="afterEffect" presetClass="entr" presetID="10" presetSubtype="0">
                                  <p:stCondLst>
                                    <p:cond delay="0"/>
                                  </p:stCondLst>
                                  <p:childTnLst>
                                    <p:set>
                                      <p:cBhvr>
                                        <p:cTn dur="1" fill="hold" id="37">
                                          <p:stCondLst>
                                            <p:cond delay="0"/>
                                          </p:stCondLst>
                                        </p:cTn>
                                        <p:tgtEl>
                                          <p:spTgt spid="44"/>
                                        </p:tgtEl>
                                        <p:attrNameLst>
                                          <p:attrName>style.visibility</p:attrName>
                                        </p:attrNameLst>
                                      </p:cBhvr>
                                      <p:to>
                                        <p:strVal val="visible"/>
                                      </p:to>
                                    </p:set>
                                    <p:animEffect filter="fade" transition="in">
                                      <p:cBhvr>
                                        <p:cTn dur="500" id="38"/>
                                        <p:tgtEl>
                                          <p:spTgt spid="44"/>
                                        </p:tgtEl>
                                      </p:cBhvr>
                                    </p:animEffect>
                                  </p:childTnLst>
                                </p:cTn>
                              </p:par>
                            </p:childTnLst>
                          </p:cTn>
                        </p:par>
                        <p:par>
                          <p:cTn fill="hold" id="39" nodeType="afterGroup">
                            <p:stCondLst>
                              <p:cond delay="7000"/>
                            </p:stCondLst>
                            <p:childTnLst>
                              <p:par>
                                <p:cTn fill="hold" grpId="0" id="40" nodeType="afterEffect" presetClass="entr" presetID="2" presetSubtype="2">
                                  <p:stCondLst>
                                    <p:cond delay="0"/>
                                  </p:stCondLst>
                                  <p:childTnLst>
                                    <p:set>
                                      <p:cBhvr>
                                        <p:cTn dur="1" fill="hold" id="41">
                                          <p:stCondLst>
                                            <p:cond delay="0"/>
                                          </p:stCondLst>
                                        </p:cTn>
                                        <p:tgtEl>
                                          <p:spTgt spid="32"/>
                                        </p:tgtEl>
                                        <p:attrNameLst>
                                          <p:attrName>style.visibility</p:attrName>
                                        </p:attrNameLst>
                                      </p:cBhvr>
                                      <p:to>
                                        <p:strVal val="visible"/>
                                      </p:to>
                                    </p:set>
                                    <p:anim calcmode="lin" valueType="num">
                                      <p:cBhvr additive="base">
                                        <p:cTn dur="1500" fill="hold" id="42"/>
                                        <p:tgtEl>
                                          <p:spTgt spid="32"/>
                                        </p:tgtEl>
                                        <p:attrNameLst>
                                          <p:attrName>ppt_x</p:attrName>
                                        </p:attrNameLst>
                                      </p:cBhvr>
                                      <p:tavLst>
                                        <p:tav tm="0">
                                          <p:val>
                                            <p:strVal val="1+#ppt_w/2"/>
                                          </p:val>
                                        </p:tav>
                                        <p:tav tm="100000">
                                          <p:val>
                                            <p:strVal val="#ppt_x"/>
                                          </p:val>
                                        </p:tav>
                                      </p:tavLst>
                                    </p:anim>
                                    <p:anim calcmode="lin" valueType="num">
                                      <p:cBhvr additive="base">
                                        <p:cTn dur="1500" fill="hold" id="43"/>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mtClean="0" sz="3200">
                <a:solidFill>
                  <a:schemeClr val="accent1"/>
                </a:solidFill>
                <a:latin charset="2" panose="020b0503020204020204" pitchFamily="82" typeface="微软雅黑"/>
                <a:ea charset="2" panose="020b0503020204020204" pitchFamily="82" typeface="微软雅黑"/>
              </a:rPr>
              <a:t>强化政治意识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a:t>01</a:t>
              </a:r>
            </a:p>
          </p:txBody>
        </p:sp>
      </p:grpSp>
      <p:sp>
        <p:nvSpPr>
          <p:cNvPr id="23" name="矩形 22"/>
          <p:cNvSpPr/>
          <p:nvPr/>
        </p:nvSpPr>
        <p:spPr>
          <a:xfrm>
            <a:off x="1500559" y="3213770"/>
            <a:ext cx="5776773" cy="6298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solidFill>
                  <a:schemeClr val="bg1"/>
                </a:solidFill>
                <a:latin charset="2" panose="020b0503020204020204" pitchFamily="82" typeface="微软雅黑"/>
                <a:ea charset="2" panose="020b0503020204020204" pitchFamily="82" typeface="微软雅黑"/>
              </a:rPr>
              <a:t>运用政治思维</a:t>
            </a:r>
          </a:p>
        </p:txBody>
      </p:sp>
      <p:sp>
        <p:nvSpPr>
          <p:cNvPr id="27" name="矩形 26"/>
          <p:cNvSpPr/>
          <p:nvPr/>
        </p:nvSpPr>
        <p:spPr>
          <a:xfrm>
            <a:off x="1500560" y="3896868"/>
            <a:ext cx="5776771" cy="852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solidFill>
                  <a:schemeClr val="bg1"/>
                </a:solidFill>
                <a:latin charset="2" panose="020b0503020204020204" pitchFamily="82" typeface="微软雅黑"/>
                <a:ea charset="2" panose="020b0503020204020204" pitchFamily="82" typeface="微软雅黑"/>
              </a:rPr>
              <a:t>增强政治定力、政治敏感性和政治洞察力</a:t>
            </a:r>
          </a:p>
        </p:txBody>
      </p:sp>
      <p:sp>
        <p:nvSpPr>
          <p:cNvPr id="28" name="矩形 27"/>
          <p:cNvSpPr/>
          <p:nvPr/>
        </p:nvSpPr>
        <p:spPr>
          <a:xfrm>
            <a:off x="1500560" y="4786659"/>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solidFill>
                  <a:schemeClr val="bg1"/>
                </a:solidFill>
                <a:latin charset="2" panose="020b0503020204020204" pitchFamily="82" typeface="微软雅黑"/>
                <a:ea charset="2" panose="020b0503020204020204" pitchFamily="82" typeface="微软雅黑"/>
              </a:rPr>
              <a:t>坚定正确的政治观点、政治立场</a:t>
            </a:r>
          </a:p>
        </p:txBody>
      </p:sp>
      <p:sp>
        <p:nvSpPr>
          <p:cNvPr id="33" name="矩形 32"/>
          <p:cNvSpPr/>
          <p:nvPr/>
        </p:nvSpPr>
        <p:spPr>
          <a:xfrm>
            <a:off x="1500560" y="5614943"/>
            <a:ext cx="5801204" cy="4071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solidFill>
                  <a:schemeClr val="bg1"/>
                </a:solidFill>
                <a:latin charset="2" panose="020b0503020204020204" pitchFamily="82" typeface="微软雅黑"/>
                <a:ea charset="2" panose="020b0503020204020204" pitchFamily="82" typeface="微软雅黑"/>
              </a:rPr>
              <a:t>明辨政治方向</a:t>
            </a:r>
          </a:p>
        </p:txBody>
      </p:sp>
      <p:sp>
        <p:nvSpPr>
          <p:cNvPr id="67" name="矩形 66"/>
          <p:cNvSpPr/>
          <p:nvPr/>
        </p:nvSpPr>
        <p:spPr>
          <a:xfrm>
            <a:off x="7833120" y="4137368"/>
            <a:ext cx="3446662" cy="1524029"/>
          </a:xfrm>
          <a:prstGeom prst="rect">
            <a:avLst/>
          </a:prstGeom>
          <a:noFill/>
          <a:ln algn="ctr" cap="flat" cmpd="sng" w="12700">
            <a:noFill/>
            <a:prstDash val="solid"/>
            <a:miter lim="800000"/>
          </a:ln>
          <a:effectLst/>
        </p:spPr>
        <p:txBody>
          <a:bodyPr anchor="ctr" rtlCol="0"/>
          <a:lstStyle/>
          <a:p>
            <a:pPr>
              <a:lnSpc>
                <a:spcPct val="150000"/>
              </a:lnSpc>
            </a:pPr>
            <a:r>
              <a:rPr altLang="en-US" lang="zh-CN" sz="1800">
                <a:solidFill>
                  <a:schemeClr val="accent1"/>
                </a:solidFill>
                <a:latin charset="2" panose="020b0503020204020204" pitchFamily="82" typeface="微软雅黑"/>
                <a:ea charset="2" panose="020b0503020204020204" pitchFamily="82" typeface="微软雅黑"/>
              </a:rPr>
              <a:t>在大是大非问题上态度鲜明，立场坚定，不左顾右盼，自觉地在思想上政治上行动上同以习近平同志为总书记的党中央保持高度一致。</a:t>
            </a:r>
          </a:p>
        </p:txBody>
      </p:sp>
      <p:pic>
        <p:nvPicPr>
          <p:cNvPr descr="E:\我图PPT\00001PNG素材\01党委政府\立体五角星.png" id="70" name="Picture 4"/>
          <p:cNvPicPr>
            <a:picLocks noChangeArrowheads="1" noChangeAspect="1"/>
          </p:cNvPicPr>
          <p:nvPr/>
        </p:nvPicPr>
        <p:blipFill>
          <a:blip r:embed="rId3">
            <a:extLst>
              <a:ext uri="{28A0092B-C50C-407E-A947-70E740481C1C}">
                <a14:useLocalDpi val="0"/>
              </a:ext>
            </a:extLst>
          </a:blip>
          <a:stretch>
            <a:fillRect/>
          </a:stretch>
        </p:blipFill>
        <p:spPr bwMode="auto">
          <a:xfrm>
            <a:off x="8405513" y="1724221"/>
            <a:ext cx="2301875" cy="2279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413165981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47"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grpId="0" id="34" nodeType="afterEffect" presetClass="entr" presetID="47" presetSubtype="0">
                                  <p:stCondLst>
                                    <p:cond delay="0"/>
                                  </p:stCondLst>
                                  <p:childTnLst>
                                    <p:set>
                                      <p:cBhvr>
                                        <p:cTn dur="1" fill="hold" id="35">
                                          <p:stCondLst>
                                            <p:cond delay="0"/>
                                          </p:stCondLst>
                                        </p:cTn>
                                        <p:tgtEl>
                                          <p:spTgt spid="33"/>
                                        </p:tgtEl>
                                        <p:attrNameLst>
                                          <p:attrName>style.visibility</p:attrName>
                                        </p:attrNameLst>
                                      </p:cBhvr>
                                      <p:to>
                                        <p:strVal val="visible"/>
                                      </p:to>
                                    </p:set>
                                    <p:animEffect filter="fade" transition="in">
                                      <p:cBhvr>
                                        <p:cTn dur="1000" id="36"/>
                                        <p:tgtEl>
                                          <p:spTgt spid="33"/>
                                        </p:tgtEl>
                                      </p:cBhvr>
                                    </p:animEffect>
                                    <p:anim calcmode="lin" valueType="num">
                                      <p:cBhvr>
                                        <p:cTn dur="1000" fill="hold" id="37"/>
                                        <p:tgtEl>
                                          <p:spTgt spid="33"/>
                                        </p:tgtEl>
                                        <p:attrNameLst>
                                          <p:attrName>ppt_x</p:attrName>
                                        </p:attrNameLst>
                                      </p:cBhvr>
                                      <p:tavLst>
                                        <p:tav tm="0">
                                          <p:val>
                                            <p:strVal val="#ppt_x"/>
                                          </p:val>
                                        </p:tav>
                                        <p:tav tm="100000">
                                          <p:val>
                                            <p:strVal val="#ppt_x"/>
                                          </p:val>
                                        </p:tav>
                                      </p:tavLst>
                                    </p:anim>
                                    <p:anim calcmode="lin" valueType="num">
                                      <p:cBhvr>
                                        <p:cTn dur="1000" fill="hold" id="38"/>
                                        <p:tgtEl>
                                          <p:spTgt spid="33"/>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000"/>
                            </p:stCondLst>
                            <p:childTnLst>
                              <p:par>
                                <p:cTn fill="hold" id="40" nodeType="afterEffect" presetClass="entr" presetID="53" presetSubtype="0">
                                  <p:stCondLst>
                                    <p:cond delay="0"/>
                                  </p:stCondLst>
                                  <p:childTnLst>
                                    <p:set>
                                      <p:cBhvr>
                                        <p:cTn dur="1" fill="hold" id="41">
                                          <p:stCondLst>
                                            <p:cond delay="0"/>
                                          </p:stCondLst>
                                        </p:cTn>
                                        <p:tgtEl>
                                          <p:spTgt spid="70"/>
                                        </p:tgtEl>
                                        <p:attrNameLst>
                                          <p:attrName>style.visibility</p:attrName>
                                        </p:attrNameLst>
                                      </p:cBhvr>
                                      <p:to>
                                        <p:strVal val="visible"/>
                                      </p:to>
                                    </p:set>
                                    <p:anim calcmode="lin" valueType="num">
                                      <p:cBhvr>
                                        <p:cTn dur="500" fill="hold" id="42"/>
                                        <p:tgtEl>
                                          <p:spTgt spid="70"/>
                                        </p:tgtEl>
                                        <p:attrNameLst>
                                          <p:attrName>ppt_w</p:attrName>
                                        </p:attrNameLst>
                                      </p:cBhvr>
                                      <p:tavLst>
                                        <p:tav tm="0">
                                          <p:val>
                                            <p:fltVal val="0"/>
                                          </p:val>
                                        </p:tav>
                                        <p:tav tm="100000">
                                          <p:val>
                                            <p:strVal val="#ppt_w"/>
                                          </p:val>
                                        </p:tav>
                                      </p:tavLst>
                                    </p:anim>
                                    <p:anim calcmode="lin" valueType="num">
                                      <p:cBhvr>
                                        <p:cTn dur="500" fill="hold" id="43"/>
                                        <p:tgtEl>
                                          <p:spTgt spid="70"/>
                                        </p:tgtEl>
                                        <p:attrNameLst>
                                          <p:attrName>ppt_h</p:attrName>
                                        </p:attrNameLst>
                                      </p:cBhvr>
                                      <p:tavLst>
                                        <p:tav tm="0">
                                          <p:val>
                                            <p:fltVal val="0"/>
                                          </p:val>
                                        </p:tav>
                                        <p:tav tm="100000">
                                          <p:val>
                                            <p:strVal val="#ppt_h"/>
                                          </p:val>
                                        </p:tav>
                                      </p:tavLst>
                                    </p:anim>
                                    <p:animEffect filter="fade" transition="in">
                                      <p:cBhvr>
                                        <p:cTn dur="500" id="44"/>
                                        <p:tgtEl>
                                          <p:spTgt spid="70"/>
                                        </p:tgtEl>
                                      </p:cBhvr>
                                    </p:animEffect>
                                  </p:childTnLst>
                                </p:cTn>
                              </p:par>
                            </p:childTnLst>
                          </p:cTn>
                        </p:par>
                        <p:par>
                          <p:cTn fill="hold" id="45" nodeType="afterGroup">
                            <p:stCondLst>
                              <p:cond delay="5500"/>
                            </p:stCondLst>
                            <p:childTnLst>
                              <p:par>
                                <p:cTn fill="hold" grpId="0" id="46" nodeType="afterEffect" presetClass="entr" presetID="14" presetSubtype="10">
                                  <p:stCondLst>
                                    <p:cond delay="0"/>
                                  </p:stCondLst>
                                  <p:iterate type="lt">
                                    <p:tmPct val="10000"/>
                                  </p:iterate>
                                  <p:childTnLst>
                                    <p:set>
                                      <p:cBhvr>
                                        <p:cTn dur="1" fill="hold" id="47">
                                          <p:stCondLst>
                                            <p:cond delay="0"/>
                                          </p:stCondLst>
                                        </p:cTn>
                                        <p:tgtEl>
                                          <p:spTgt spid="67"/>
                                        </p:tgtEl>
                                        <p:attrNameLst>
                                          <p:attrName>style.visibility</p:attrName>
                                        </p:attrNameLst>
                                      </p:cBhvr>
                                      <p:to>
                                        <p:strVal val="visible"/>
                                      </p:to>
                                    </p:set>
                                    <p:animEffect filter="randombar(horizontal)" transition="in">
                                      <p:cBhvr>
                                        <p:cTn dur="650" id="48"/>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3"/>
      <p:bldP grpId="0" spid="27"/>
      <p:bldP grpId="0" spid="28"/>
      <p:bldP grpId="0" spid="33"/>
      <p:bldP grpId="0" spid="6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07973" y="477664"/>
            <a:ext cx="4799975" cy="575867"/>
          </a:xfrm>
        </p:spPr>
        <p:txBody>
          <a:bodyPr>
            <a:noAutofit/>
          </a:bodyPr>
          <a:lstStyle/>
          <a:p>
            <a:pPr fontAlgn="base">
              <a:lnSpc>
                <a:spcPct val="150000"/>
              </a:lnSpc>
              <a:spcBef>
                <a:spcPct val="0"/>
              </a:spcBef>
              <a:spcAft>
                <a:spcPct val="0"/>
              </a:spcAft>
              <a:defRPr/>
            </a:pPr>
            <a:r>
              <a:rPr altLang="en-US" b="0" kern="300" lang="zh-CN">
                <a:solidFill>
                  <a:srgbClr val="C00000"/>
                </a:solidFill>
                <a:latin charset="-122" pitchFamily="34" typeface="微软雅黑"/>
                <a:ea charset="-122" pitchFamily="34" typeface="微软雅黑"/>
                <a:cs charset="-122" pitchFamily="2" typeface="明兰_UI_TC"/>
              </a:rPr>
              <a:t>践行“四讲四有”做合格党员</a:t>
            </a: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27" lIns="121855" rIns="121855" rtlCol="0" tIns="60927"/>
          <a:lstStyle/>
          <a:p>
            <a:pPr algn="ctr" defTabSz="914400" lvl="0">
              <a:defRPr/>
            </a:pPr>
            <a:r>
              <a:rPr altLang="en-US" b="1" kern="0" lang="zh-CN" smtClean="0" sz="3200">
                <a:solidFill>
                  <a:schemeClr val="accent1"/>
                </a:solidFill>
                <a:latin charset="2" panose="020b0503020204020204" pitchFamily="82" typeface="微软雅黑"/>
                <a:ea charset="2" panose="020b0503020204020204" pitchFamily="82" typeface="微软雅黑"/>
              </a:rPr>
              <a:t>强化大局意识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algn="ctr" cap="flat" cmpd="sng" w="12700">
              <a:noFill/>
              <a:prstDash val="solid"/>
              <a:miter lim="800000"/>
            </a:ln>
            <a:effectLst/>
          </p:spPr>
          <p:txBody>
            <a:bodyPr anchor="ctr" rtlCol="0"/>
            <a:lstStyle/>
            <a:p>
              <a:pPr algn="ctr" defTabSz="914400"/>
              <a:endParaRPr altLang="en-US" kern="0" lang="zh-CN" sz="2800">
                <a:solidFill>
                  <a:sysClr lastClr="FFFFFF" val="window"/>
                </a:solidFill>
                <a:latin charset="2" panose="020b0503020204020204" pitchFamily="82" typeface="微软雅黑"/>
                <a:ea charset="2" panose="020b0503020204020204" pitchFamily="82" typeface="微软雅黑"/>
              </a:endParaRPr>
            </a:p>
          </p:txBody>
        </p:sp>
        <p:sp>
          <p:nvSpPr>
            <p:cNvPr id="36" name="TextBox 45"/>
            <p:cNvSpPr txBox="1"/>
            <p:nvPr/>
          </p:nvSpPr>
          <p:spPr>
            <a:xfrm>
              <a:off x="3635896" y="1514908"/>
              <a:ext cx="540000" cy="365675"/>
            </a:xfrm>
            <a:prstGeom prst="rect">
              <a:avLst/>
            </a:prstGeom>
            <a:noFill/>
          </p:spPr>
          <p:txBody>
            <a:bodyPr anchor="ctr" anchorCtr="0" rtlCol="0" wrap="square">
              <a:spAutoFit/>
            </a:bodyPr>
            <a:lstStyle>
              <a:defPPr>
                <a:defRPr lang="zh-CN"/>
              </a:defPPr>
              <a:lvl1pPr algn="ctr">
                <a:defRPr sz="2600">
                  <a:solidFill>
                    <a:schemeClr val="bg1"/>
                  </a:solidFill>
                  <a:latin charset="0" panose="020b0806030902050204" pitchFamily="34" typeface="Impact"/>
                </a:defRPr>
              </a:lvl1pPr>
            </a:lstStyle>
            <a:p>
              <a:r>
                <a:rPr altLang="zh-CN" lang="en-US" smtClean="0"/>
                <a:t>02</a:t>
              </a:r>
            </a:p>
          </p:txBody>
        </p:sp>
      </p:grpSp>
      <p:sp>
        <p:nvSpPr>
          <p:cNvPr id="23" name="矩形 22"/>
          <p:cNvSpPr/>
          <p:nvPr/>
        </p:nvSpPr>
        <p:spPr>
          <a:xfrm>
            <a:off x="1500559" y="3213770"/>
            <a:ext cx="5776773" cy="6298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charset="2" panose="020b0503020204020204" pitchFamily="82" typeface="微软雅黑"/>
                <a:ea charset="2" panose="020b0503020204020204" pitchFamily="82" typeface="微软雅黑"/>
              </a:rPr>
              <a:t> 以“四个全面”战略布局为总揽</a:t>
            </a:r>
          </a:p>
        </p:txBody>
      </p:sp>
      <p:sp>
        <p:nvSpPr>
          <p:cNvPr id="27" name="矩形 26"/>
          <p:cNvSpPr/>
          <p:nvPr/>
        </p:nvSpPr>
        <p:spPr>
          <a:xfrm>
            <a:off x="1500560" y="3896868"/>
            <a:ext cx="5776771" cy="852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charset="2" panose="020b0503020204020204" pitchFamily="82" typeface="微软雅黑"/>
                <a:ea charset="2" panose="020b0503020204020204" pitchFamily="82" typeface="微软雅黑"/>
              </a:rPr>
              <a:t> 以十三五规划为主线</a:t>
            </a:r>
          </a:p>
        </p:txBody>
      </p:sp>
      <p:sp>
        <p:nvSpPr>
          <p:cNvPr id="28" name="矩形 27"/>
          <p:cNvSpPr/>
          <p:nvPr/>
        </p:nvSpPr>
        <p:spPr>
          <a:xfrm>
            <a:off x="1500560" y="4786659"/>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charset="2" panose="020b0503020204020204" pitchFamily="82" typeface="微软雅黑"/>
                <a:ea charset="2" panose="020b0503020204020204" pitchFamily="82" typeface="微软雅黑"/>
              </a:rPr>
              <a:t> 以实现中国梦为奋斗目标</a:t>
            </a:r>
          </a:p>
        </p:txBody>
      </p:sp>
      <p:sp>
        <p:nvSpPr>
          <p:cNvPr id="33" name="矩形 32"/>
          <p:cNvSpPr/>
          <p:nvPr/>
        </p:nvSpPr>
        <p:spPr>
          <a:xfrm>
            <a:off x="1500560" y="5614943"/>
            <a:ext cx="5801204" cy="4071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charset="2" panose="020b0503020204020204" pitchFamily="82" typeface="微软雅黑"/>
                <a:ea charset="2" panose="020b0503020204020204" pitchFamily="82" typeface="微软雅黑"/>
              </a:rPr>
              <a:t> 以各级党委的决定部署为推手</a:t>
            </a:r>
          </a:p>
        </p:txBody>
      </p:sp>
      <p:sp>
        <p:nvSpPr>
          <p:cNvPr id="67" name="矩形 66"/>
          <p:cNvSpPr/>
          <p:nvPr/>
        </p:nvSpPr>
        <p:spPr>
          <a:xfrm>
            <a:off x="7833120" y="4137368"/>
            <a:ext cx="3446662" cy="1524029"/>
          </a:xfrm>
          <a:prstGeom prst="rect">
            <a:avLst/>
          </a:prstGeom>
          <a:noFill/>
          <a:ln algn="ctr" cap="flat" cmpd="sng" w="12700">
            <a:noFill/>
            <a:prstDash val="solid"/>
            <a:miter lim="800000"/>
          </a:ln>
          <a:effectLst/>
        </p:spPr>
        <p:txBody>
          <a:bodyPr anchor="ctr" rtlCol="0"/>
          <a:lstStyle/>
          <a:p>
            <a:pPr>
              <a:lnSpc>
                <a:spcPct val="150000"/>
              </a:lnSpc>
            </a:pPr>
            <a:r>
              <a:rPr altLang="en-US" lang="zh-CN" sz="1800">
                <a:solidFill>
                  <a:schemeClr val="accent1"/>
                </a:solidFill>
                <a:latin charset="2" panose="020b0503020204020204" pitchFamily="82" typeface="微软雅黑"/>
                <a:ea charset="2" panose="020b0503020204020204" pitchFamily="82" typeface="微软雅黑"/>
              </a:rPr>
              <a:t>着眼于整个国家、整个民族，服从服务于中心工作，将个人理想与民族复兴的宏愿结合起来，志存高远，凝心聚力，奋发有为。</a:t>
            </a:r>
          </a:p>
        </p:txBody>
      </p:sp>
      <p:pic>
        <p:nvPicPr>
          <p:cNvPr descr="E:\我图PPT\00001PNG素材\01党委政府\立体五角星.png" id="70" name="Picture 4"/>
          <p:cNvPicPr>
            <a:picLocks noChangeArrowheads="1" noChangeAspect="1"/>
          </p:cNvPicPr>
          <p:nvPr/>
        </p:nvPicPr>
        <p:blipFill>
          <a:blip r:embed="rId3">
            <a:extLst>
              <a:ext uri="{28A0092B-C50C-407E-A947-70E740481C1C}">
                <a14:useLocalDpi val="0"/>
              </a:ext>
            </a:extLst>
          </a:blip>
          <a:stretch>
            <a:fillRect/>
          </a:stretch>
        </p:blipFill>
        <p:spPr bwMode="auto">
          <a:xfrm>
            <a:off x="8405513" y="1724221"/>
            <a:ext cx="2301875" cy="2279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89802435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47"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grpId="0" id="34" nodeType="afterEffect" presetClass="entr" presetID="47" presetSubtype="0">
                                  <p:stCondLst>
                                    <p:cond delay="0"/>
                                  </p:stCondLst>
                                  <p:childTnLst>
                                    <p:set>
                                      <p:cBhvr>
                                        <p:cTn dur="1" fill="hold" id="35">
                                          <p:stCondLst>
                                            <p:cond delay="0"/>
                                          </p:stCondLst>
                                        </p:cTn>
                                        <p:tgtEl>
                                          <p:spTgt spid="33"/>
                                        </p:tgtEl>
                                        <p:attrNameLst>
                                          <p:attrName>style.visibility</p:attrName>
                                        </p:attrNameLst>
                                      </p:cBhvr>
                                      <p:to>
                                        <p:strVal val="visible"/>
                                      </p:to>
                                    </p:set>
                                    <p:animEffect filter="fade" transition="in">
                                      <p:cBhvr>
                                        <p:cTn dur="1000" id="36"/>
                                        <p:tgtEl>
                                          <p:spTgt spid="33"/>
                                        </p:tgtEl>
                                      </p:cBhvr>
                                    </p:animEffect>
                                    <p:anim calcmode="lin" valueType="num">
                                      <p:cBhvr>
                                        <p:cTn dur="1000" fill="hold" id="37"/>
                                        <p:tgtEl>
                                          <p:spTgt spid="33"/>
                                        </p:tgtEl>
                                        <p:attrNameLst>
                                          <p:attrName>ppt_x</p:attrName>
                                        </p:attrNameLst>
                                      </p:cBhvr>
                                      <p:tavLst>
                                        <p:tav tm="0">
                                          <p:val>
                                            <p:strVal val="#ppt_x"/>
                                          </p:val>
                                        </p:tav>
                                        <p:tav tm="100000">
                                          <p:val>
                                            <p:strVal val="#ppt_x"/>
                                          </p:val>
                                        </p:tav>
                                      </p:tavLst>
                                    </p:anim>
                                    <p:anim calcmode="lin" valueType="num">
                                      <p:cBhvr>
                                        <p:cTn dur="1000" fill="hold" id="38"/>
                                        <p:tgtEl>
                                          <p:spTgt spid="33"/>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000"/>
                            </p:stCondLst>
                            <p:childTnLst>
                              <p:par>
                                <p:cTn fill="hold" id="40" nodeType="afterEffect" presetClass="entr" presetID="53" presetSubtype="0">
                                  <p:stCondLst>
                                    <p:cond delay="0"/>
                                  </p:stCondLst>
                                  <p:childTnLst>
                                    <p:set>
                                      <p:cBhvr>
                                        <p:cTn dur="1" fill="hold" id="41">
                                          <p:stCondLst>
                                            <p:cond delay="0"/>
                                          </p:stCondLst>
                                        </p:cTn>
                                        <p:tgtEl>
                                          <p:spTgt spid="70"/>
                                        </p:tgtEl>
                                        <p:attrNameLst>
                                          <p:attrName>style.visibility</p:attrName>
                                        </p:attrNameLst>
                                      </p:cBhvr>
                                      <p:to>
                                        <p:strVal val="visible"/>
                                      </p:to>
                                    </p:set>
                                    <p:anim calcmode="lin" valueType="num">
                                      <p:cBhvr>
                                        <p:cTn dur="500" fill="hold" id="42"/>
                                        <p:tgtEl>
                                          <p:spTgt spid="70"/>
                                        </p:tgtEl>
                                        <p:attrNameLst>
                                          <p:attrName>ppt_w</p:attrName>
                                        </p:attrNameLst>
                                      </p:cBhvr>
                                      <p:tavLst>
                                        <p:tav tm="0">
                                          <p:val>
                                            <p:fltVal val="0"/>
                                          </p:val>
                                        </p:tav>
                                        <p:tav tm="100000">
                                          <p:val>
                                            <p:strVal val="#ppt_w"/>
                                          </p:val>
                                        </p:tav>
                                      </p:tavLst>
                                    </p:anim>
                                    <p:anim calcmode="lin" valueType="num">
                                      <p:cBhvr>
                                        <p:cTn dur="500" fill="hold" id="43"/>
                                        <p:tgtEl>
                                          <p:spTgt spid="70"/>
                                        </p:tgtEl>
                                        <p:attrNameLst>
                                          <p:attrName>ppt_h</p:attrName>
                                        </p:attrNameLst>
                                      </p:cBhvr>
                                      <p:tavLst>
                                        <p:tav tm="0">
                                          <p:val>
                                            <p:fltVal val="0"/>
                                          </p:val>
                                        </p:tav>
                                        <p:tav tm="100000">
                                          <p:val>
                                            <p:strVal val="#ppt_h"/>
                                          </p:val>
                                        </p:tav>
                                      </p:tavLst>
                                    </p:anim>
                                    <p:animEffect filter="fade" transition="in">
                                      <p:cBhvr>
                                        <p:cTn dur="500" id="44"/>
                                        <p:tgtEl>
                                          <p:spTgt spid="70"/>
                                        </p:tgtEl>
                                      </p:cBhvr>
                                    </p:animEffect>
                                  </p:childTnLst>
                                </p:cTn>
                              </p:par>
                            </p:childTnLst>
                          </p:cTn>
                        </p:par>
                        <p:par>
                          <p:cTn fill="hold" id="45" nodeType="afterGroup">
                            <p:stCondLst>
                              <p:cond delay="5500"/>
                            </p:stCondLst>
                            <p:childTnLst>
                              <p:par>
                                <p:cTn fill="hold" grpId="0" id="46" nodeType="afterEffect" presetClass="entr" presetID="14" presetSubtype="10">
                                  <p:stCondLst>
                                    <p:cond delay="0"/>
                                  </p:stCondLst>
                                  <p:iterate type="lt">
                                    <p:tmPct val="10000"/>
                                  </p:iterate>
                                  <p:childTnLst>
                                    <p:set>
                                      <p:cBhvr>
                                        <p:cTn dur="1" fill="hold" id="47">
                                          <p:stCondLst>
                                            <p:cond delay="0"/>
                                          </p:stCondLst>
                                        </p:cTn>
                                        <p:tgtEl>
                                          <p:spTgt spid="67"/>
                                        </p:tgtEl>
                                        <p:attrNameLst>
                                          <p:attrName>style.visibility</p:attrName>
                                        </p:attrNameLst>
                                      </p:cBhvr>
                                      <p:to>
                                        <p:strVal val="visible"/>
                                      </p:to>
                                    </p:set>
                                    <p:animEffect filter="randombar(horizontal)" transition="in">
                                      <p:cBhvr>
                                        <p:cTn dur="650" id="48"/>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3"/>
      <p:bldP grpId="0" spid="27"/>
      <p:bldP grpId="0" spid="28"/>
      <p:bldP grpId="0" spid="33"/>
      <p:bldP grpId="0" spid="6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bc\Desktop"/>
  <p:tag name="ISPRING_PLAYERS_CUSTOMIZATION" val="UEsDBBQAAgAIAJpWW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aVlh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pWW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mlZY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mlZY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mlZY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lZYSLO/s1BtAAAAcgAAABwAAAB1bml2ZXJzYWwvbG9jYWxfc2V0dGluZ3MueG1sDcw9DoMwDEDhnVNYnsrQv42BwMZYVSo9gBUshOTYKLGqcnuyveHT68d/EvhxLptpwOftgcAabdl0Dfidp2uHUJx0ITHlgGoI49D0YpHkw+4VFtiFDs4zpxrOL0pVvjMXVievZ7hE248W70NzAl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aVlhIJdAvvcMIAAAPPgAAKQAAAHVuaXZlcnNhbC9za2luX2N1c3RvbWl6YXRpb25fc2V0dGluZ3MueG1s7Rtrb6vI9fv9FSNXK22lKn7gVypfVxjGCboO9hqS3NuqsrCZxCjAeGHse73yh/01+8P6S3pmgBgc24EkVdUKk0ThzHnNec3jJL3wyfGVdcio5/xmMYf6BmHM8R/D/ieEegvq0mASkJCwsLqH3Du+Tb9r/gPlMICGzPJtK7AVPhr2a2goPqjbkbtqF96ag2YDdZq4gbtIxS0Fxi4l9VJSYExt1JVe9YBFxDcgC+Kz41x71czoSwLND0nANN8mP/pSFjs9lJ3BVWDZDuCF/XaTP7tE6k5t8gc1661OC+8asiRJbaS01Lpa23U6lx25jnCt2apJu0G3ITUkVG+16pftXb3TaEnwNrxsA5cmvmyjZqfZbKi7Bm4ANZLlgdpQdh3psl6XQRruXiq74XDQqdVQvV6Xmuqu1ZaGgxoCbAl4yFKXG1BSpYHU3skDud6V0FAZDobNHVZxW2mhbgO3a7VdczCQarW9cfezS5trD809ncScrzA86oKjozy2qkeCq7dYBwEgm8RbuRYjyLc88rkiYtJnImLRzwu62v65EgeoCOYEPdErC42AAObM+oYDUIIUug5CEjPrVcVQgicUS2dGGo4c+3NlvmaM+hcL6jPQ68KngWe5lf6fouCJp5aHkm5IUITuwVqQvbiO+OQli2VBQMNzjmhBvZXlb0f0kV7MrcXTY0DXvp1LzeV2RQLX8Z8Au3bZUfBZQa4TMo0RL6Mf7vInP9kKgiMkXL025k8uSteaEzeRWBOfAnR7ka9b5IB044QOE6RynT/nSFfWI8k6oCvz5zyND1KyXuvw53UiRn4wQJd4/jfOorvWlgRZIVG9PEtFV+tV0XhaBfSRGztL97qjn+lcCuXHf+Qa1viTi4hPkAvM5aXYbGL+6gFi/HpYS3oeSAHnpotLDBIsJ4OZMr6ZyPq32Wh8NZ4NtKtKX4myEvG0/LnR7v6ot9pQuWK6nJyMG3k0yvJCglmrlo+Xbk7HoxkwxKOZjr+alT7/WZh0fGuONB1X+vEvhRlMpviu0uc/85DeTqdYN2fGSFPxTDNm+tgUdhlhE6uV/je6RktrQxCjaOOQ74gtCYLy7AQEha5jiwFesh1/TXLIU8c3sqbPptgwp5piamO90jdoEGz/Ijhba7aE4FlaIbKd0Jq7xBZiIUTE+Cq93MEXWzqAST3L8S/ySJ/K95p+NTPH45Exw7qaQCp97NtIDSwuqTijqWzgKfAILFjI30Y+E9EnOCDZdQszudaurkfwbXJFrp3HpQvf7A3aTDC4ZEL8HIQQOHgKUWcY9+Opym0IApGFVlYYfqeBnQmatOty8NZ0ZQyhqZgp/iZnk/AGxzv+AkKHLFgOfjfYMOQrPBuMv0KMQ26OCxKNv0BKfilI9A0bkEPYyEGmy3falcwzgqdhkiBJDi4sHu/uFlmLBdBxa24cug4Bwi0MaSKyMbwoLMnAv9yCIzV5dCLbI8ZgbPH26GwIqBLYsMzlkAVlSMEqj65fbrW/z4ayNsLqDMJNHd/PTFEluVDP2iKfMmTZG8tfEDQnC2sNmbCFMduxxRj3vFDh17XzG7JYXH9+ikuXruKvP71BpUzBO6IZbJhBGGxTVuw16dxs8QzeqAiP9ZNa5DHAm1UwFKzLU238MS4KHW/tRlX6Ixz1rFxRZ72qx/vtld9t/wFljKgEDzSoaAOHFiLCsBLzJQcWT7cQoaYPQVx88oSCz4+ohRjo45iHTtE72NyB5TKK3IFFi7G4xwNDM2GzdU/m/PSRg1jkauS14/7mZ0SXwAn9OVXn5IHCfskl1ibayMDaJdyfx8uprVJmaTE1cwSK68DzMQoq4Oo6Hj9D5WN7e4MTU0SrQWY+93Tt2iK7XedJrAhg57VHXu7DHgLqCahrhUlcR4vS396pSDTFaSR3UmwD8ZyguX2Vys93eczA8lS5nimyrmB+ouD57Oang+zgNhmZxmwkDzgHSBPPYoslrMIP/JyXn1d0IlDxUAZ+8eQNYgWL5b9+/yM/mwN9IiiKoX8tygeSn1dN/MzvHzplJPxnDj6mPMiSipechPGBKiHNf74yNQjQDzmyWNGy5FGPX3HlEg0pELtRNk1Zub6BLDFEUtB1AHvBgkxu5OkXKHxir1/p31jBExROk1K3KCNheR6brLAO+yPumrmOTwqSv3sl4pM3tclMVlVx9occdZ3FU7T82nCAia/5kEsfi/BTrmUdqvMBS2I7rDhPsbglVQtKQvS+Lwibo2vdM2B/oeJaUMNZ5n7GZwF1J/xm6+VVLiDwizgI4z4L+JE+eUtjhEv6PfZdjJWGHGJOQIUJ3yv2Hyw3jJH3wEP0Kc8dO40bQw4R76gL64ISTSeNnx04JFOUgbj6TVM8w17oDueseGg/0RTwEF8nP9gL/BTwEN/gi8oYDnYvdTocSpMm93EDK0jDU86LGR3xHiARX9SpWMXkLYvDVRjxi9kwNZMYkMX0qE36YnU0HY/ECc1haY2rJ1Tu+c8bmBtOM9+KeYe88ZAZ2Adw9XwE95jDXHI6vMU8IAnTthbvnwqZsRc1EA6NEUER267I5wocRazFktf6sIJiHp8r3JxRk+YU3SqpaLygpSiFNudJPVHRRUEvJNLndbyYKBrl+3miXvWFnXrVcx7qxWxPO9Bfe3MSYIgBB+pc7KEsMI2+TC7D7sSe9IDuxGiaAVsCbx9OSUkmpACZwBIbqyRbopf0OOwumeOSDXFjnBQgZZzz8++FkB3ng1tmI/LA0uEdQwpnQVzs9rGYLYIp+EkqcSbLFP7sSMGkY9Y8FLM/Uq2S9Scl7MiSlBRqHu/pGk3ZgdurR2QB7inz96rplRaK1JFO69n265FWbtl9LbuvZfe17L7+z3RfP5Xt17L9WrZfy/Zr2X4t269l+7Vsv5bt17L9WrZfy/Zr2X4t269l+7Vsv5bt1w9uv56/7D7ov6Zu7z+6/bpnXXZfz/iubL6Wzdey+Vo2X/9vm69n/xzov9d7PYQBKfA7+T/f/wZQSwMEFAACAAgAm1ZYSEpyykhxDQAAJyIAABcAAAB1bml2ZXJzYWwvdW5pdmVyc2FsLnBuZ+2aaVRTWbaAr+UE4oDtK9FiarUFqwQZIgQkJIUyaBWCNQgyGEAmRUgICEiAYEG1iAMp4QnBAFlVdmPXC3MwIYEQFWUwCSmaClMCQRkihBDDJQmBBDqBqlq9Vv/rn2/lxx3O+e45d++zz95n37tO4YUAv107PtkBAMCuc2e9vwaALf4AsBljtE1Xs3razk932ZT6td9poK7XYkZX2BLvdd4LABrxJpqorbqycfLZkFQA2N2hPzZ1of8RAwCH2s55e317EykdPX/PLmP01luwXAPgAFqeCebIcOH7L7Zu9Tn6lxN/2XH6gtHsZz/deWdzJ3L/Z1+ZHj5k6u3v2ncrsulep9m0HAr/WCJU877kVZzrXQzfaub5lPx/rWRGVsDg6EUXVUB6BxHdnrkwS66vatMssJ8is+U+OnluPWlW4K8d6vdWdgheTPJyV8GUOH11a+RIt2vFtpLBiNwc90O6mueXnR9MniS0KQbC2Ma6MjD/07Wjqmm3Sv7Z9eevhvYwRWurKvZDPczoay7OIu9dvy2P/Eh3Mc3Tt/rcyEZfd4igP39vAAZgAAZgAAZgAAZgAAZgAAZgAAZgAAZgAAZgAP+/wSsmSytF2+pvNfj/ttvgHTboNnlnD4QHS12YLAmsgimHom1Jak681SmwZVrOnajoag3drf9rWapVziWELVAJXQjc4hNry2auR38vTKAhC9rtp+WiSde1Fy8mnw0iPdQvzdobshv2kDPbwJZg9mYAeD764c3xelhzxHJEVyLY21RbmomupicJwDIn3kxs6dqF7dtLnpJwWDVgna5vknoZoXm7J7C2ky+Gq+glZRE4teXg2mww65S6E9qOmfUQqXs9OlNTkTff/pU2qA3MXe5f6ZSSyspRCBS6ipLEYGmmHFQPBHWsORA7cH3SS9jl0++5ujQhPiFOk365mr8U+AYZAwAWV9q9EZ2XmtRKGosZPs8sj3ORORHESi/ZMUyyI73WJcFKlZBZF+0KE6naVZWo7+s6B4/gYQtFEhsqR0HBwOEfvttTgUw/heqsWTE+SulFqHsC2y3P23yRyHu99EsB/Ebc3GP1dMp05QwVAzIIRk4TVJIKrKtBHtnzDt5LRJWmoXKRbAgOIcpP6c+q5iYJ7u0EblE4ZomBMPmrBcqkU4j9ylhCVbQzT56vcVaMRzZhL9Be62RKcHWM70g7Eb/5hgt3LDGx3jUuHp+n9Z0VDsSi8BKioh2/h5Lx2rtYTf8q6t0QLBgEveuk7oI8tutomxXVs8jm8znVtsy1FRHr/gkiBXkkmIkPuS0Vg9XE2DEkD/qx/9gDz35UgoMzAKBYw8czFQcXhmpKc9AuvMZyMfbZXPAhQnhf+vuXsZu7EpNlUCzvyp6SDB7MNmfexo4Te2ZA0ybVOn0VbbJ/nxX1WqcSSzjQx/SZFok9afFM3zqsNQi2BTg8RpnYrkismjOiec3EIb3qAnRvUuOy5ub9IDaL9lg8xEl/kX+KVBiZcl7QKUkQjmXns9Zu58a6/pPGPNCSSRajTGwebAdTn3QMVYsSafTHqz/9GaMzOEOFGZ45gc0ebMQixr7n52wGkjO4bw92ZY8Vh9bmM/mwrqu7uSH2az9uKbk+4ooMnlAyXjCg5j0QpF1mRm1Vq8qZUIPKNbIpozHQuqlfFw3vmXmTYDlXO+0eBD4tCZaMm+b1uCSZ15MxRHfOu5prNqUc+pEgcd14HDfKZeXsM0RBTzjLMh2iFDsOE2doZ0I703EP6ajWWm6m2NFd5pIyutIyd0Pvll2TdHFVGC4OFkdWNOhUJniuaUC2IjlEFuI4kzyMGWwMrZIw/B3LD6QMkK5XPvggjSESUd0pkDjPQLehKmLmCeoxZ68rVWXGoWG/jnz0JhwVFYXgCXvh3v5/G+L1X23M6Ls++ZnKqZ59xordsd8fp6SQ7OsRsoyXs+2bgJYs1HL9SXhNkOSKzrROrfMR/f/jX3fNFU7b1UdZTL7DTT8WcPlGFsyNUif+oaxxa3GS0PtuknCO33iZhZiR7P+GOqPkje6HTi/TYQ6+HLCdgQtXwKddaUap5V0pyGZ6HX9Fbgd+KcXnaibKZVpKnTV5ZRswPk/vJZlWOczPtoq084IJcSqIEwbiFkpK0DiQaBuxMjJ4oq1SrpXlrkkFBJ3L3KfXHoSWWWY85DOGwripDzPtKPdXJNQuN7bTWtUUIbeesxSSC4I4zyL6KB1H3aQEf7048Hr6lBiy1/+WOQ2LqOM4vISKssE1kVqmYTawwkNGoQCQwa5ovaIIkTf1fkK96kgK4X2CzJa/NkHHt1tUyAXisXlj8ClCO7O4bO9rceUZXBkEhseYK/uuHO5cZUhNeHzHCVsbriO7zV72quQgVYEZc1RB+8P5F3nxhwkAFKXACSugNxjaqTfrY+2BxM78fUr86gynIekV3vioToHIJtEdUot8WVJPQrL+WnRQSftGH9UDnw7LmE5gr2NfDEIaWzvQo4sB9xI77ETpoyEvYsxZTVwI27MvxsR31xnBsid69PLrNtcgySQszzh5IkjWxc3scMWl0ZvWJ2/RdnkwJu595zJ1sEvTtsNmwoy19HpGEeZNeNv2YDWp/l6OxfA7zuyFSval2hKda5gN7xE4Rxwl3E/yRPVnWBYRd9iAIzoEGtk8fxDGtIaKdwmW+L+rFETau8elI3GId3tl6HT33F6nCZX5IuUF4hQ33YMcZW1MZX5NBUmJXj8WzIQPJFTqPIjevZNSAw7FqePwP1DyzhX44u3/xG0QRcfKqvN6Nt4jXuqwXk1eqEXnSBa3NkIHuS182HOP2jE8EbydpJlNiU0TAYDQksy7U3Dq+lDAJUbSL+jG6NvGxqmrxcNIoag3HGG+mrXC9KP+4lwGke1M7X7junqBnNak86/DEM7EWGlWKVgT2RTR68R+xqrV/uimC8GoIwSNXwG7qLWIv1Djv7PcTGILlxeW1GdPHbeNWFselIHvn+CrsueirT0qfd2+u/cf4uA9lUMLqe8OxQ3Jopp8vuNSvVjST5te53d+d/DEyHsRaWeah8XT3HPTpr8LkshurMyIXfXsoKKouTJxWPmQc8d+olKMHk6UqLy2l2Qm1Qz0ZG4pWZJErGEXfg7MmT15l2OisAv0VPw6cxIi5VAY9uOsdXufeSqIqKuZNwdutU4Mx5Mu4wJgr3aKk2qghPvSC49XH1WwExdlqm/dJY6P2KEbZi6PCivSWh2GWPzJP473+GDcSM6xkd1+I8JvHcsHOxMqK/wcC4fzJykk7ZxzcQ2nGcKbpd5aC2VaB1NPsXatYAQsGvvRemSlwdSTJWze3TKXjkxzCTmyyTIA0rF/b9wly+J+wZjSrvzHrJ8tEn7zntva6CrpeNJVx2GHibi87hpSiFk0riqTOlU11DyqbCmMdK4v5C+33IlsAl+aOFRYJfQfS3mIz548YotYleMDcapWEYatGd+OcPNcvEvhOrTwV6ZMyaqJkGmzyaDa4AkeA7cxDFMPoGMtC+e+6Ur8B8nsxDQo9+9nxUA2RdaJTr/RZJdqs/eZUiU0QvJFsqJRbw2whQGf/qWCjhN4xHSi2Rcg3JoSNb1gPJEGEfAFaYJlJgo2wrkehdxHVmD2voiJD9BFF7trpuW2qjJduvGzmj6hzzpI2fJ7EeGoH8APYT4fzdOwLIsrChyMp/maGFFMxoi1AZfW4w7vSwdms6bt5txG4G3MWlWLyyTvnMcokQvIS/a8sS6duv1omsopZsclaIOYoT1JyeIV6NKiDP8uacOOLUK0Auf+alZ7c1+QapcuwVrkQHh2CIgVhY/VB0hOFW55ZgrbYvciRvzQz4ru8P19/jbl+xvWuqEr65d/CNv6h3BtxhsRGfuu0LaUZI7n/77OBWPqsMd6fR2H9/rPV1/88ziOrGIf0s02YsPGojiIzJKGiiH0pCBJpF4H7NSj4NL1lbF39ocK9/hz0IYsq30Fk0IU+fPn2iBZ2Zk287Vz3JwN+yT1Rv3bQn/AUyVMZU8h/jeyCZJrdTPtn4OkNY0YjQ7n8SwRtjmVCIc2kZFYeel3sYssw5m21n+TWJGMgOdyLBSOh+8MYrfrUwZYtzQvP78nabRyxlkE1zkuCz7qlmhK7/ZDLPeVyHJkWewHGCsUS81Fj+3d3iLSB/gp3SSCMo9PCpXCLn1ci+Q83ETmFXdd6R1uDN3ICxsJ4pvPhMFp+rwwdr7p0Qyok7DnCR7O2Hnk+G++mDt94CVxKTABBXpZ6AXDeCjB8vA4ooqgaqYXOny1Z7cNTe6T3n03S8EPDuTFLvzdIefawbOu/+7QulTbygr0ETj5lrBRoNX1k49jGRtNJ6rbP203DlYrMz/qruDF7PYhsDuL63EK8tOCzzhujVsAYFzZcl5AKcO8d5Vdjlg9E/4pQfgxD74y1zOBR+CWxbdV04yDtMfbda9o0W7Zp999YOqv/xg47bhJd76TlavLB8uO/LFHQedwuXZ++u8EoU//F/PaFdEasmiLvvW96kdCDzUv0mG9k7X5y84d1xzL3+ptlnL6j10QbZb+cUuDrNW0hYEwtH28viM33/7T1YUatJu7GlHezmF+sstLv/MDOOcT4F13OjLvX1BLAwQUAAIACACbVlhIle6RfksAAABrAAAAGwAAAHVuaXZlcnNhbC91bml2ZXJzYWwucG5nLnhtbLOxr8jNUShLLSrOzM+zVTLUM1Cyt+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zUG0AAAByAAAAHAAAAAAAAAABAAAAAAAYEQAAdW5pdmVyc2FsL2xvY2FsX3NldHRpbmdzLnhtbFBLAQIAABQAAgAIAESUV0cjtE77+wIAALAIAAAUAAAAAAAAAAEAAAAAAL8RAAB1bml2ZXJzYWwvcGxheWVyLnhtbFBLAQIAABQAAgAIAJpWWEgl0C+9wwgAAA8+AAApAAAAAAAAAAEAAAAAAOwUAAB1bml2ZXJzYWwvc2tpbl9jdXN0b21pemF0aW9uX3NldHRpbmdzLnhtbFBLAQIAABQAAgAIAJtWWEhKcspIcQ0AACciAAAXAAAAAAAAAAAAAAAAAPYdAAB1bml2ZXJzYWwvdW5pdmVyc2FsLnBuZ1BLAQIAABQAAgAIAJtWWEiV7pF+SwAAAGsAAAAbAAAAAAAAAAEAAAAAAJwrAAB1bml2ZXJzYWwvdW5pdmVyc2FsLnBuZy54bWxQSwUGAAAAAAsACwBJAwAAICwAAAAA"/>
  <p:tag name="ISPRING_PRESENTATION_TITLE" val="3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C59778E3-0D3A-424A-88B7-959005D03E54"/>
  <p:tag name="ISPRING_ULTRA_SCORM_SLIDE_COUNT" val="7"/>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37">
      <a:dk1>
        <a:srgbClr val="000000"/>
      </a:dk1>
      <a:lt1>
        <a:srgbClr val="FFFFFF"/>
      </a:lt1>
      <a:dk2>
        <a:srgbClr val="000000"/>
      </a:dk2>
      <a:lt2>
        <a:srgbClr val="FFFFFF"/>
      </a:lt2>
      <a:accent1>
        <a:srgbClr val="C00000"/>
      </a:accent1>
      <a:accent2>
        <a:srgbClr val="FFBE00"/>
      </a:accent2>
      <a:accent3>
        <a:srgbClr val="C00000"/>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Arial"/>
      </a:majorFont>
      <a:minorFont>
        <a:latin typeface="Impact"/>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275</Paragraphs>
  <Slides>39</Slides>
  <Notes>39</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39</vt:i4>
      </vt:variant>
    </vt:vector>
  </HeadingPairs>
  <TitlesOfParts>
    <vt:vector baseType="lpstr" size="48">
      <vt:lpstr>Arial</vt:lpstr>
      <vt:lpstr>Impact</vt:lpstr>
      <vt:lpstr>微软雅黑</vt:lpstr>
      <vt:lpstr>Calibri Light</vt:lpstr>
      <vt:lpstr>Calibri</vt:lpstr>
      <vt:lpstr>华文行楷</vt:lpstr>
      <vt:lpstr>明兰_UI_TC</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2021-08-22T11:49:48Z</dcterms:created>
  <cp:lastPrinted>2021-08-22T11:49:48Z</cp:lastPrinted>
  <dcterms:modified xsi:type="dcterms:W3CDTF">2021-08-22T05:36:28Z</dcterms:modified>
  <cp:revision>1</cp:revision>
</cp:coreProperties>
</file>