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10.xml"/>
  <Override ContentType="application/vnd.openxmlformats-officedocument.drawingml.chart+xml" PartName="/ppt/charts/chart11.xml"/>
  <Override ContentType="application/vnd.openxmlformats-officedocument.drawingml.chart+xml" PartName="/ppt/charts/chart1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7.xml"/>
  <Override ContentType="application/vnd.ms-office.chartcolorstyle+xml" PartName="/ppt/charts/colors8.xml"/>
  <Override ContentType="application/vnd.ms-office.chartcolorstyle+xml" PartName="/ppt/charts/colors9.xml"/>
  <Override ContentType="application/vnd.ms-office.chartcolorstyle+xml" PartName="/ppt/charts/colors10.xml"/>
  <Override ContentType="application/vnd.ms-office.chartcolorstyle+xml" PartName="/ppt/charts/colors11.xml"/>
  <Override ContentType="application/vnd.ms-office.chartcolorstyle+xml" PartName="/ppt/charts/colors12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ms-office.chartstyle+xml" PartName="/ppt/charts/style7.xml"/>
  <Override ContentType="application/vnd.ms-office.chartstyle+xml" PartName="/ppt/charts/style8.xml"/>
  <Override ContentType="application/vnd.ms-office.chartstyle+xml" PartName="/ppt/charts/style9.xml"/>
  <Override ContentType="application/vnd.ms-office.chartstyle+xml" PartName="/ppt/charts/style10.xml"/>
  <Override ContentType="application/vnd.ms-office.chartstyle+xml" PartName="/ppt/charts/style11.xml"/>
  <Override ContentType="application/vnd.ms-office.chartstyle+xml" PartName="/ppt/charts/styl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5" r:id="rId4"/>
    <p:sldId id="307" r:id="rId5"/>
    <p:sldId id="306" r:id="rId6"/>
    <p:sldId id="288" r:id="rId7"/>
    <p:sldId id="279" r:id="rId8"/>
    <p:sldId id="285" r:id="rId9"/>
    <p:sldId id="294" r:id="rId10"/>
    <p:sldId id="296" r:id="rId11"/>
    <p:sldId id="300" r:id="rId12"/>
    <p:sldId id="273" r:id="rId13"/>
    <p:sldId id="282" r:id="rId14"/>
    <p:sldId id="284" r:id="rId15"/>
    <p:sldId id="287" r:id="rId16"/>
    <p:sldId id="298" r:id="rId17"/>
    <p:sldId id="303" r:id="rId18"/>
    <p:sldId id="304" r:id="rId19"/>
    <p:sldId id="301" r:id="rId20"/>
    <p:sldId id="289" r:id="rId21"/>
    <p:sldId id="293" r:id="rId22"/>
    <p:sldId id="286" r:id="rId23"/>
    <p:sldId id="308" r:id="rId24"/>
    <p:sldId id="309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1752" userDrawn="1">
          <p15:clr>
            <a:srgbClr val="A4A3A4"/>
          </p15:clr>
        </p15:guide>
        <p15:guide id="21" pos="3863" userDrawn="1">
          <p15:clr>
            <a:srgbClr val="A4A3A4"/>
          </p15:clr>
        </p15:guide>
        <p15:guide id="22" pos="6811" userDrawn="1">
          <p15:clr>
            <a:srgbClr val="A4A3A4"/>
          </p15:clr>
        </p15:guide>
        <p15:guide id="23" pos="1096" userDrawn="1">
          <p15:clr>
            <a:srgbClr val="A4A3A4"/>
          </p15:clr>
        </p15:guide>
        <p15:guide id="25" orient="horz" pos="2137" userDrawn="1">
          <p15:clr>
            <a:srgbClr val="A4A3A4"/>
          </p15:clr>
        </p15:guide>
        <p15:guide id="26" pos="2865" userDrawn="1">
          <p15:clr>
            <a:srgbClr val="A4A3A4"/>
          </p15:clr>
        </p15:guide>
        <p15:guide id="27" orient="horz" pos="15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1752"/>
        <p:guide pos="3863"/>
        <p:guide pos="6811"/>
        <p:guide pos="1096"/>
        <p:guide orient="horz" pos="2137"/>
        <p:guide pos="2865"/>
        <p:guide orient="horz" pos="15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tags/tag35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10.xml.rels><?xml version="1.0" encoding="UTF-8" standalone="yes"?><Relationships xmlns="http://schemas.openxmlformats.org/package/2006/relationships"><Relationship Id="rId1" Target="../embeddings/Microsoft_Excel_Worksheet10.xlsx" Type="http://schemas.openxmlformats.org/officeDocument/2006/relationships/package"/><Relationship Id="rId2" Target="colors10.xml" Type="http://schemas.microsoft.com/office/2011/relationships/chartColorStyle"/><Relationship Id="rId3" Target="style10.xml" Type="http://schemas.microsoft.com/office/2011/relationships/chartStyle"/></Relationships>
</file>

<file path=ppt/charts/_rels/chart11.xml.rels><?xml version="1.0" encoding="UTF-8" standalone="yes"?><Relationships xmlns="http://schemas.openxmlformats.org/package/2006/relationships"><Relationship Id="rId1" Target="../embeddings/Microsoft_Excel_Worksheet11.xlsx" Type="http://schemas.openxmlformats.org/officeDocument/2006/relationships/package"/><Relationship Id="rId2" Target="colors11.xml" Type="http://schemas.microsoft.com/office/2011/relationships/chartColorStyle"/><Relationship Id="rId3" Target="style11.xml" Type="http://schemas.microsoft.com/office/2011/relationships/chartStyle"/></Relationships>
</file>

<file path=ppt/charts/_rels/chart12.xml.rels><?xml version="1.0" encoding="UTF-8" standalone="yes"?><Relationships xmlns="http://schemas.openxmlformats.org/package/2006/relationships"><Relationship Id="rId1" Target="../embeddings/Microsoft_Excel_Worksheet12.xlsx" Type="http://schemas.openxmlformats.org/officeDocument/2006/relationships/package"/><Relationship Id="rId2" Target="colors12.xml" Type="http://schemas.microsoft.com/office/2011/relationships/chartColorStyle"/><Relationship Id="rId3" Target="style12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Relationship Id="rId2" Target="colors7.xml" Type="http://schemas.microsoft.com/office/2011/relationships/chartColorStyle"/><Relationship Id="rId3" Target="style7.xml" Type="http://schemas.microsoft.com/office/2011/relationships/chartStyle"/></Relationships>
</file>

<file path=ppt/charts/_rels/chart8.xml.rels><?xml version="1.0" encoding="UTF-8" standalone="yes"?><Relationships xmlns="http://schemas.openxmlformats.org/package/2006/relationships"><Relationship Id="rId1" Target="../embeddings/Microsoft_Excel_Worksheet8.xlsx" Type="http://schemas.openxmlformats.org/officeDocument/2006/relationships/package"/><Relationship Id="rId2" Target="colors8.xml" Type="http://schemas.microsoft.com/office/2011/relationships/chartColorStyle"/><Relationship Id="rId3" Target="style8.xml" Type="http://schemas.microsoft.com/office/2011/relationships/chartStyle"/></Relationships>
</file>

<file path=ppt/charts/_rels/chart9.xml.rels><?xml version="1.0" encoding="UTF-8" standalone="yes"?><Relationships xmlns="http://schemas.openxmlformats.org/package/2006/relationships"><Relationship Id="rId1" Target="../embeddings/Microsoft_Excel_Worksheet9.xlsx" Type="http://schemas.openxmlformats.org/officeDocument/2006/relationships/package"/><Relationship Id="rId2" Target="colors9.xml" Type="http://schemas.microsoft.com/office/2011/relationships/chartColorStyle"/><Relationship Id="rId3" Target="style9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F8425C"/>
              </a:solidFill>
              <a:round/>
            </a:ln>
            <a:effectLst>
              <a:glow rad="63500">
                <a:srgbClr val="F8425C">
                  <a:alpha val="12000"/>
                </a:srgbClr>
              </a:glow>
            </a:effectLst>
          </c:spPr>
          <c:marker>
            <c:symbol val="none"/>
          </c:marker>
          <c:cat>
            <c:strRef>
              <c:f>Sheet1!$A$2:$A$6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20</c:v>
                </c:pt>
                <c:pt idx="2">
                  <c:v>10</c:v>
                </c:pt>
                <c:pt idx="3">
                  <c:v>25</c:v>
                </c:pt>
                <c:pt idx="4">
                  <c:v>30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16FEF8"/>
              </a:solidFill>
              <a:round/>
            </a:ln>
            <a:effectLst>
              <a:glow rad="63500">
                <a:srgbClr val="16FEF8">
                  <a:alpha val="12000"/>
                </a:srgbClr>
              </a:glow>
            </a:effectLst>
          </c:spPr>
          <c:marker>
            <c:symbol val="none"/>
          </c:marker>
          <c:cat>
            <c:strRef>
              <c:f>Sheet1!$A$2:$A$6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</c:v>
                </c:pt>
                <c:pt idx="1">
                  <c:v>18</c:v>
                </c:pt>
                <c:pt idx="2">
                  <c:v>32</c:v>
                </c:pt>
                <c:pt idx="3">
                  <c:v>27</c:v>
                </c:pt>
                <c:pt idx="4">
                  <c:v>45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95366672"/>
        <c:axId val="701858624"/>
      </c:lineChart>
      <c:catAx>
        <c:axId val="695366672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701858624"/>
        <c:auto val="0"/>
        <c:lblAlgn val="ctr"/>
        <c:lblOffset/>
        <c:noMultiLvlLbl val="0"/>
      </c:catAx>
      <c:valAx>
        <c:axId val="701858624"/>
        <c:scaling>
          <c:orientation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rgbClr val="16FEF8"/>
                  </a:gs>
                  <a:gs pos="100000">
                    <a:srgbClr val="226878"/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solidFill>
              <a:srgbClr val="16FEF8">
                <a:alpha val="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c:txPr>
        <c:crossAx val="6953666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4606456756592"/>
          <c:y val="0.079734243452548981"/>
          <c:w val="0.520487368106842"/>
          <c:h val="0.780730843544006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01EDE7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85000"/>
                  <a:alpha val="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bg1">
                  <a:lumMod val="85000"/>
                  <a:alpha val="0"/>
                </a:scheme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bg1">
                  <a:lumMod val="85000"/>
                  <a:alpha val="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3.4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1C3BE"/>
            </a:soli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XXX</c:v>
                </c:pt>
                <c:pt idx="1">
                  <c:v>XXX</c:v>
                </c:pt>
                <c:pt idx="2">
                  <c:v>XXX</c:v>
                </c:pt>
                <c:pt idx="3">
                  <c:v>XXX</c:v>
                </c:pt>
                <c:pt idx="4">
                  <c:v>XXX</c:v>
                </c:pt>
                <c:pt idx="5">
                  <c:v>XXX</c:v>
                </c:pt>
                <c:pt idx="6">
                  <c:v>XXX</c:v>
                </c:pt>
                <c:pt idx="7">
                  <c:v>XXX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32</c:v>
                </c:pt>
                <c:pt idx="1">
                  <c:v>20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19</c:v>
                </c:pt>
                <c:pt idx="6">
                  <c:v>23</c:v>
                </c:pt>
                <c:pt idx="7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XXX</c:v>
                </c:pt>
                <c:pt idx="1">
                  <c:v>XXX</c:v>
                </c:pt>
                <c:pt idx="2">
                  <c:v>XXX</c:v>
                </c:pt>
                <c:pt idx="3">
                  <c:v>XXX</c:v>
                </c:pt>
                <c:pt idx="4">
                  <c:v>XXX</c:v>
                </c:pt>
                <c:pt idx="5">
                  <c:v>XXX</c:v>
                </c:pt>
                <c:pt idx="6">
                  <c:v>XXX</c:v>
                </c:pt>
                <c:pt idx="7">
                  <c:v>XXX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703916992"/>
        <c:axId val="703917552"/>
      </c:areaChart>
      <c:catAx>
        <c:axId val="703916992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pPr>
            <a:endParaRPr sz="1400" b="0" i="0" u="none" strike="noStrike" kern="1200" baseline="0" smtId="4294967295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c:txPr>
        <c:crossAx val="703917552"/>
        <c:crosses val="autoZero"/>
        <c:auto val="0"/>
        <c:lblAlgn val="ctr"/>
        <c:lblOffset/>
        <c:noMultiLvlLbl val="1"/>
      </c:catAx>
      <c:valAx>
        <c:axId val="70391755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pPr>
            <a:endParaRPr sz="1600" b="0" i="0" u="none" strike="noStrike" kern="1200" baseline="0" smtId="4294967295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c:txPr>
        <c:crossAx val="70391699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000" b="0" i="0" u="none" strike="noStrike" kern="1200" baseline="0" smtId="4294967295">
                    <a:solidFill>
                      <a:schemeClr val="bg1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defRPr>
                </a:pPr>
                <a:endParaRPr sz="2000" b="0" i="0" u="none" strike="noStrike" kern="1200" baseline="0" smtId="4294967295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XXX</c:v>
                </c:pt>
                <c:pt idx="1">
                  <c:v>XXX</c:v>
                </c:pt>
                <c:pt idx="2">
                  <c:v>XXX</c:v>
                </c:pt>
                <c:pt idx="3">
                  <c:v>XXX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3.2</c:v>
                </c:pt>
                <c:pt idx="1">
                  <c:v>2.8</c:v>
                </c:pt>
                <c:pt idx="2">
                  <c:v>2.4</c:v>
                </c:pt>
                <c:pt idx="3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20"/>
        <c:axId val="704824816"/>
        <c:axId val="703703392"/>
      </c:barChart>
      <c:catAx>
        <c:axId val="70482481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crossAx val="703703392"/>
        <c:auto val="0"/>
        <c:lblAlgn val="ctr"/>
        <c:lblOffset/>
        <c:noMultiLvlLbl val="0"/>
      </c:catAx>
      <c:valAx>
        <c:axId val="703703392"/>
        <c:scaling>
          <c:orientation/>
        </c:scaling>
        <c:delete val="1"/>
        <c:axPos val="t"/>
        <c:numFmt formatCode="General" sourceLinked="1"/>
        <c:majorTickMark val="out"/>
        <c:minorTickMark val="none"/>
        <c:crossAx val="704824816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noFill/>
              <a:ln w="41275">
                <a:solidFill>
                  <a:srgbClr val="16FEF8"/>
                </a:solidFill>
              </a:ln>
            </c:spPr>
          </c:dPt>
          <c:dPt>
            <c:idx val="1"/>
            <c:invertIfNegative val="1"/>
            <c:spPr>
              <a:solidFill>
                <a:schemeClr val="tx1">
                  <a:lumMod val="85000"/>
                  <a:lumOff val="15000"/>
                  <a:alpha val="7900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4606456756592"/>
          <c:y val="0.079734243452548981"/>
          <c:w val="0.520487368106842"/>
          <c:h val="0.780730843544006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75000"/>
                <a:alpha val="7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4606456756592"/>
          <c:y val="0.079734243452548981"/>
          <c:w val="0.520487368106842"/>
          <c:h val="0.780730843544006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01EDE7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85000"/>
                  <a:alpha val="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bg1">
                  <a:lumMod val="85000"/>
                  <a:alpha val="0"/>
                </a:scheme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bg1">
                  <a:lumMod val="85000"/>
                  <a:alpha val="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0.29</c:v>
                </c:pt>
                <c:pt idx="1">
                  <c:v>0.31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4606456756592"/>
          <c:y val="0.079734243452548981"/>
          <c:w val="0.520487368106842"/>
          <c:h val="0.780730843544006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75000"/>
                <a:alpha val="7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4606456756592"/>
          <c:y val="0.079734243452548981"/>
          <c:w val="0.520487368106842"/>
          <c:h val="0.780730843544006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01EDE7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85000"/>
                  <a:alpha val="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bg1">
                  <a:lumMod val="85000"/>
                  <a:alpha val="0"/>
                </a:scheme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bg1">
                  <a:lumMod val="85000"/>
                  <a:alpha val="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25</c:v>
                </c:pt>
                <c:pt idx="2">
                  <c:v>28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4606456756592"/>
          <c:y val="0.079734243452548981"/>
          <c:w val="0.520487368106842"/>
          <c:h val="0.780730843544006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75000"/>
                <a:alpha val="7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4606456756592"/>
          <c:y val="0.079734243452548981"/>
          <c:w val="0.520487368106842"/>
          <c:h val="0.780730843544006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01EDE7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85000"/>
                  <a:alpha val="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bg1">
                  <a:lumMod val="85000"/>
                  <a:alpha val="0"/>
                </a:scheme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bg1">
                  <a:lumMod val="85000"/>
                  <a:alpha val="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3.4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4606456756592"/>
          <c:y val="0.079734243452548981"/>
          <c:w val="0.520487368106842"/>
          <c:h val="0.780730843544006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75000"/>
                <a:alpha val="7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bg1">
                  <a:lumMod val="75000"/>
                  <a:alpha val="70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a="http://schemas.openxmlformats.org/drawingml/2006/main" xmlns:r="http://schemas.openxmlformats.org/officeDocument/2006/relationships" xmlns:cs="http://schemas.microsoft.com/office/drawing/2012/chartStyle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19093-6FC6-4AB5-A8F1-83D2F21D237B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B25E-56EF-4C8E-B1E7-9779EAF5AF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57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387121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278837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7565347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175721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1612138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9744080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759965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4826502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303671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897685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70978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3764261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823011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9641029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605198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14891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4706697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2675341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629085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gradFill flip="none" rotWithShape="1">
          <a:gsLst>
            <a:gs pos="0">
              <a:srgbClr val="212847"/>
            </a:gs>
            <a:gs pos="37000">
              <a:srgbClr val="2B7583"/>
            </a:gs>
            <a:gs pos="100000">
              <a:srgbClr val="1D676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93247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455482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358417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3894-88ED-4DF3-AD03-C7E2D277A10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D6D10-2B96-4D30-B08F-C5CD72364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114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99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10" Target="../tags/tag9.xml" Type="http://schemas.openxmlformats.org/officeDocument/2006/relationships/tags"/><Relationship Id="rId11" Target="../tags/tag10.xml" Type="http://schemas.openxmlformats.org/officeDocument/2006/relationships/tags"/><Relationship Id="rId12" Target="../tags/tag11.xml" Type="http://schemas.openxmlformats.org/officeDocument/2006/relationships/tags"/><Relationship Id="rId13" Target="../tags/tag12.xml" Type="http://schemas.openxmlformats.org/officeDocument/2006/relationships/tags"/><Relationship Id="rId14" Target="../tags/tag13.xml" Type="http://schemas.openxmlformats.org/officeDocument/2006/relationships/tags"/><Relationship Id="rId15" Target="../tags/tag14.xml" Type="http://schemas.openxmlformats.org/officeDocument/2006/relationships/tags"/><Relationship Id="rId16" Target="../tags/tag15.xml" Type="http://schemas.openxmlformats.org/officeDocument/2006/relationships/tags"/><Relationship Id="rId17" Target="../tags/tag16.xml" Type="http://schemas.openxmlformats.org/officeDocument/2006/relationships/tags"/><Relationship Id="rId18" Target="../tags/tag17.xml" Type="http://schemas.openxmlformats.org/officeDocument/2006/relationships/tags"/><Relationship Id="rId19" Target="../tags/tag18.xml" Type="http://schemas.openxmlformats.org/officeDocument/2006/relationships/tags"/><Relationship Id="rId2" Target="../tags/tag1.xml" Type="http://schemas.openxmlformats.org/officeDocument/2006/relationships/tags"/><Relationship Id="rId20" Target="../media/image1.png" Type="http://schemas.openxmlformats.org/officeDocument/2006/relationships/image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tags/tag5.xml" Type="http://schemas.openxmlformats.org/officeDocument/2006/relationships/tags"/><Relationship Id="rId7" Target="../tags/tag6.xml" Type="http://schemas.openxmlformats.org/officeDocument/2006/relationships/tags"/><Relationship Id="rId8" Target="../tags/tag7.xml" Type="http://schemas.openxmlformats.org/officeDocument/2006/relationships/tags"/><Relationship Id="rId9" Target="../tags/tag8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tags/tag33.xml" Type="http://schemas.openxmlformats.org/officeDocument/2006/relationships/tags"/><Relationship Id="rId3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7.jpeg" Type="http://schemas.openxmlformats.org/officeDocument/2006/relationships/image"/><Relationship Id="rId3" Target="../charts/chart2.xml" Type="http://schemas.openxmlformats.org/officeDocument/2006/relationships/chart"/><Relationship Id="rId4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10" Target="../media/image2.png" Type="http://schemas.openxmlformats.org/officeDocument/2006/relationships/image"/><Relationship Id="rId2" Target="../charts/chart3.xml" Type="http://schemas.openxmlformats.org/officeDocument/2006/relationships/chart"/><Relationship Id="rId3" Target="../charts/chart4.xml" Type="http://schemas.openxmlformats.org/officeDocument/2006/relationships/chart"/><Relationship Id="rId4" Target="../charts/chart5.xml" Type="http://schemas.openxmlformats.org/officeDocument/2006/relationships/chart"/><Relationship Id="rId5" Target="../charts/chart6.xml" Type="http://schemas.openxmlformats.org/officeDocument/2006/relationships/chart"/><Relationship Id="rId6" Target="../charts/chart7.xml" Type="http://schemas.openxmlformats.org/officeDocument/2006/relationships/chart"/><Relationship Id="rId7" Target="../charts/chart8.xml" Type="http://schemas.openxmlformats.org/officeDocument/2006/relationships/chart"/><Relationship Id="rId8" Target="../charts/chart9.xml" Type="http://schemas.openxmlformats.org/officeDocument/2006/relationships/chart"/><Relationship Id="rId9" Target="../charts/chart10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charts/chart11.xml" Type="http://schemas.openxmlformats.org/officeDocument/2006/relationships/chart"/><Relationship Id="rId3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tags/tag34.xml" Type="http://schemas.openxmlformats.org/officeDocument/2006/relationships/tags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charts/chart12.xml" Type="http://schemas.openxmlformats.org/officeDocument/2006/relationships/chart"/><Relationship Id="rId3" Target="../media/image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tags/tag19.xml" Type="http://schemas.openxmlformats.org/officeDocument/2006/relationships/tags"/><Relationship Id="rId3" Target="../tags/tag20.xml" Type="http://schemas.openxmlformats.org/officeDocument/2006/relationships/tags"/><Relationship Id="rId4" Target="../tags/tag21.xml" Type="http://schemas.openxmlformats.org/officeDocument/2006/relationships/tags"/><Relationship Id="rId5" Target="../tags/tag22.xml" Type="http://schemas.openxmlformats.org/officeDocument/2006/relationships/tags"/><Relationship Id="rId6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tags/tag23.xml" Type="http://schemas.openxmlformats.org/officeDocument/2006/relationships/tags"/><Relationship Id="rId3" Target="../tags/tag24.xml" Type="http://schemas.openxmlformats.org/officeDocument/2006/relationships/tags"/><Relationship Id="rId4" Target="../tags/tag25.xml" Type="http://schemas.openxmlformats.org/officeDocument/2006/relationships/tags"/><Relationship Id="rId5" Target="../tags/tag26.xml" Type="http://schemas.openxmlformats.org/officeDocument/2006/relationships/tags"/><Relationship Id="rId6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tags/tag27.xml" Type="http://schemas.openxmlformats.org/officeDocument/2006/relationships/tags"/><Relationship Id="rId3" Target="../tags/tag28.xml" Type="http://schemas.openxmlformats.org/officeDocument/2006/relationships/tags"/><Relationship Id="rId4" Target="../tags/tag29.xml" Type="http://schemas.openxmlformats.org/officeDocument/2006/relationships/tags"/><Relationship Id="rId5" Target="../tags/tag30.xml" Type="http://schemas.openxmlformats.org/officeDocument/2006/relationships/tags"/><Relationship Id="rId6" Target="../media/image3.jpeg" Type="http://schemas.openxmlformats.org/officeDocument/2006/relationships/image"/><Relationship Id="rId7" Target="../media/image4.jpeg" Type="http://schemas.openxmlformats.org/officeDocument/2006/relationships/image"/><Relationship Id="rId8" Target="../media/image5.jpeg" Type="http://schemas.openxmlformats.org/officeDocument/2006/relationships/image"/><Relationship Id="rId9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tags/tag31.xml" Type="http://schemas.openxmlformats.org/officeDocument/2006/relationships/tags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tags/tag32.xml" Type="http://schemas.openxmlformats.org/officeDocument/2006/relationships/tags"/><Relationship Id="rId3" Target="../charts/chart1.xml" Type="http://schemas.openxmlformats.org/officeDocument/2006/relationships/chart"/><Relationship Id="rId4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0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PA_任意多边形 18"/>
          <p:cNvSpPr/>
          <p:nvPr>
            <p:custDataLst>
              <p:tags r:id="rId2"/>
            </p:custDataLst>
          </p:nvPr>
        </p:nvSpPr>
        <p:spPr>
          <a:xfrm>
            <a:off x="7588155" y="1"/>
            <a:ext cx="4572000" cy="4595044"/>
          </a:xfrm>
          <a:custGeom>
            <a:gdLst>
              <a:gd fmla="*/ 256 w 4272005" name="connsiteX0"/>
              <a:gd fmla="*/ 0 h 4293536" name="connsiteY0"/>
              <a:gd fmla="*/ 4272005 w 4272005" name="connsiteX1"/>
              <a:gd fmla="*/ 4285397 h 4293536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4293536" w="4272005">
                <a:moveTo>
                  <a:pt x="256" y="0"/>
                </a:moveTo>
                <a:cubicBezTo>
                  <a:pt x="-23256" y="2077502"/>
                  <a:pt x="1571045" y="4450334"/>
                  <a:pt x="4272005" y="4285397"/>
                </a:cubicBezTo>
              </a:path>
            </a:pathLst>
          </a:custGeom>
          <a:noFill/>
          <a:ln>
            <a:gradFill>
              <a:gsLst>
                <a:gs pos="0">
                  <a:srgbClr val="3AC7CA"/>
                </a:gs>
                <a:gs pos="100000">
                  <a:srgbClr val="2A979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PA_任意多边形 19"/>
          <p:cNvSpPr/>
          <p:nvPr>
            <p:custDataLst>
              <p:tags r:id="rId3"/>
            </p:custDataLst>
          </p:nvPr>
        </p:nvSpPr>
        <p:spPr>
          <a:xfrm>
            <a:off x="0" y="13648"/>
            <a:ext cx="1665027" cy="1269242"/>
          </a:xfrm>
          <a:custGeom>
            <a:gdLst>
              <a:gd fmla="*/ 1665027 w 1665027" name="connsiteX0"/>
              <a:gd fmla="*/ 0 h 1269242" name="connsiteY0"/>
              <a:gd fmla="*/ 0 w 1665027" name="connsiteX1"/>
              <a:gd fmla="*/ 1269242 h 1269242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269242" w="1665027">
                <a:moveTo>
                  <a:pt x="1665027" y="0"/>
                </a:moveTo>
                <a:cubicBezTo>
                  <a:pt x="1478508" y="873457"/>
                  <a:pt x="841612" y="1269242"/>
                  <a:pt x="0" y="1269242"/>
                </a:cubicBezTo>
              </a:path>
            </a:pathLst>
          </a:custGeom>
          <a:noFill/>
          <a:ln>
            <a:solidFill>
              <a:srgbClr val="40A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PA_椭圆 4"/>
          <p:cNvSpPr/>
          <p:nvPr>
            <p:custDataLst>
              <p:tags r:id="rId4"/>
            </p:custDataLst>
          </p:nvPr>
        </p:nvSpPr>
        <p:spPr>
          <a:xfrm>
            <a:off x="4121576" y="867914"/>
            <a:ext cx="3967936" cy="3967936"/>
          </a:xfrm>
          <a:prstGeom prst="ellipse">
            <a:avLst/>
          </a:prstGeom>
          <a:noFill/>
          <a:ln>
            <a:gradFill>
              <a:gsLst>
                <a:gs pos="0">
                  <a:srgbClr val="8CFCFC"/>
                </a:gs>
                <a:gs pos="100000">
                  <a:srgbClr val="1DFFFA"/>
                </a:gs>
              </a:gsLst>
              <a:lin ang="5400000" scaled="1"/>
            </a:gradFill>
          </a:ln>
          <a:effectLst>
            <a:glow>
              <a:srgbClr val="3AC7CA">
                <a:alpha val="21961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PA_椭圆 5"/>
          <p:cNvSpPr/>
          <p:nvPr>
            <p:custDataLst>
              <p:tags r:id="rId5"/>
            </p:custDataLst>
          </p:nvPr>
        </p:nvSpPr>
        <p:spPr>
          <a:xfrm>
            <a:off x="7692957" y="1042119"/>
            <a:ext cx="365229" cy="365229"/>
          </a:xfrm>
          <a:prstGeom prst="ellipse">
            <a:avLst/>
          </a:prstGeom>
          <a:noFill/>
          <a:ln>
            <a:solidFill>
              <a:srgbClr val="40ABC4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PA_等腰三角形 6"/>
          <p:cNvSpPr/>
          <p:nvPr>
            <p:custDataLst>
              <p:tags r:id="rId6"/>
            </p:custDataLst>
          </p:nvPr>
        </p:nvSpPr>
        <p:spPr>
          <a:xfrm rot="13560000">
            <a:off x="7784428" y="1147652"/>
            <a:ext cx="167185" cy="179884"/>
          </a:xfrm>
          <a:prstGeom prst="triangle">
            <a:avLst/>
          </a:prstGeom>
          <a:solidFill>
            <a:srgbClr val="86C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PA_椭圆 7"/>
          <p:cNvSpPr/>
          <p:nvPr>
            <p:custDataLst>
              <p:tags r:id="rId7"/>
            </p:custDataLst>
          </p:nvPr>
        </p:nvSpPr>
        <p:spPr>
          <a:xfrm>
            <a:off x="3693210" y="458357"/>
            <a:ext cx="4784818" cy="4784818"/>
          </a:xfrm>
          <a:prstGeom prst="ellipse">
            <a:avLst/>
          </a:prstGeom>
          <a:noFill/>
          <a:ln>
            <a:gradFill>
              <a:gsLst>
                <a:gs pos="0">
                  <a:srgbClr val="8CFCFC"/>
                </a:gs>
                <a:gs pos="100000">
                  <a:srgbClr val="1DFF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PA_椭圆 8"/>
          <p:cNvSpPr/>
          <p:nvPr>
            <p:custDataLst>
              <p:tags r:id="rId8"/>
            </p:custDataLst>
          </p:nvPr>
        </p:nvSpPr>
        <p:spPr>
          <a:xfrm>
            <a:off x="8053546" y="3684003"/>
            <a:ext cx="365229" cy="365229"/>
          </a:xfrm>
          <a:prstGeom prst="ellipse">
            <a:avLst/>
          </a:prstGeom>
          <a:noFill/>
          <a:ln>
            <a:solidFill>
              <a:srgbClr val="40ABC4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PA_椭圆 9"/>
          <p:cNvSpPr/>
          <p:nvPr>
            <p:custDataLst>
              <p:tags r:id="rId9"/>
            </p:custDataLst>
          </p:nvPr>
        </p:nvSpPr>
        <p:spPr>
          <a:xfrm>
            <a:off x="8143575" y="3770924"/>
            <a:ext cx="191387" cy="191387"/>
          </a:xfrm>
          <a:prstGeom prst="ellipse">
            <a:avLst/>
          </a:prstGeom>
          <a:noFill/>
          <a:ln w="53975">
            <a:solidFill>
              <a:srgbClr val="86C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PA_椭圆 10"/>
          <p:cNvSpPr/>
          <p:nvPr>
            <p:custDataLst>
              <p:tags r:id="rId10"/>
            </p:custDataLst>
          </p:nvPr>
        </p:nvSpPr>
        <p:spPr>
          <a:xfrm>
            <a:off x="5950526" y="5011990"/>
            <a:ext cx="365229" cy="365229"/>
          </a:xfrm>
          <a:prstGeom prst="ellipse">
            <a:avLst/>
          </a:prstGeom>
          <a:noFill/>
          <a:ln>
            <a:solidFill>
              <a:srgbClr val="40ABC4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PA_椭圆 11"/>
          <p:cNvSpPr/>
          <p:nvPr>
            <p:custDataLst>
              <p:tags r:id="rId11"/>
            </p:custDataLst>
          </p:nvPr>
        </p:nvSpPr>
        <p:spPr>
          <a:xfrm>
            <a:off x="6523976" y="5024570"/>
            <a:ext cx="228504" cy="228504"/>
          </a:xfrm>
          <a:prstGeom prst="ellipse">
            <a:avLst/>
          </a:prstGeom>
          <a:noFill/>
          <a:ln>
            <a:solidFill>
              <a:srgbClr val="40ABC4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PA_椭圆 12"/>
          <p:cNvSpPr/>
          <p:nvPr>
            <p:custDataLst>
              <p:tags r:id="rId12"/>
            </p:custDataLst>
          </p:nvPr>
        </p:nvSpPr>
        <p:spPr>
          <a:xfrm>
            <a:off x="4073883" y="4170012"/>
            <a:ext cx="365229" cy="365229"/>
          </a:xfrm>
          <a:prstGeom prst="ellipse">
            <a:avLst/>
          </a:prstGeom>
          <a:noFill/>
          <a:ln>
            <a:solidFill>
              <a:srgbClr val="40ABC4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PA_矩形 13"/>
          <p:cNvSpPr/>
          <p:nvPr>
            <p:custDataLst>
              <p:tags r:id="rId13"/>
            </p:custDataLst>
          </p:nvPr>
        </p:nvSpPr>
        <p:spPr>
          <a:xfrm>
            <a:off x="4168641" y="4269034"/>
            <a:ext cx="167186" cy="167185"/>
          </a:xfrm>
          <a:prstGeom prst="rect">
            <a:avLst/>
          </a:prstGeom>
          <a:solidFill>
            <a:srgbClr val="86C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PA_椭圆 14"/>
          <p:cNvSpPr/>
          <p:nvPr>
            <p:custDataLst>
              <p:tags r:id="rId14"/>
            </p:custDataLst>
          </p:nvPr>
        </p:nvSpPr>
        <p:spPr>
          <a:xfrm>
            <a:off x="3531756" y="3054244"/>
            <a:ext cx="365229" cy="365229"/>
          </a:xfrm>
          <a:prstGeom prst="ellipse">
            <a:avLst/>
          </a:prstGeom>
          <a:noFill/>
          <a:ln>
            <a:solidFill>
              <a:srgbClr val="40ABC4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PA_椭圆 15"/>
          <p:cNvSpPr/>
          <p:nvPr>
            <p:custDataLst>
              <p:tags r:id="rId15"/>
            </p:custDataLst>
          </p:nvPr>
        </p:nvSpPr>
        <p:spPr>
          <a:xfrm>
            <a:off x="3621786" y="3141165"/>
            <a:ext cx="191387" cy="191387"/>
          </a:xfrm>
          <a:prstGeom prst="ellipse">
            <a:avLst/>
          </a:prstGeom>
          <a:solidFill>
            <a:srgbClr val="86CADA"/>
          </a:solidFill>
          <a:ln w="53975">
            <a:solidFill>
              <a:srgbClr val="86C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PA_文本框 16"/>
          <p:cNvSpPr txBox="1"/>
          <p:nvPr>
            <p:custDataLst>
              <p:tags r:id="rId16"/>
            </p:custDataLst>
          </p:nvPr>
        </p:nvSpPr>
        <p:spPr>
          <a:xfrm>
            <a:off x="4519284" y="1647185"/>
            <a:ext cx="317267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960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2016</a:t>
            </a:r>
          </a:p>
        </p:txBody>
      </p:sp>
      <p:sp>
        <p:nvSpPr>
          <p:cNvPr id="25" name="PA_文本框 24"/>
          <p:cNvSpPr txBox="1"/>
          <p:nvPr>
            <p:custDataLst>
              <p:tags r:id="rId17"/>
            </p:custDataLst>
          </p:nvPr>
        </p:nvSpPr>
        <p:spPr>
          <a:xfrm>
            <a:off x="4655609" y="2924213"/>
            <a:ext cx="317267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BUSINESS</a:t>
            </a:r>
          </a:p>
          <a:p>
            <a:r>
              <a:rPr altLang="zh-CN" lang="en-US" smtClean="0" sz="40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REPORT</a:t>
            </a:r>
          </a:p>
        </p:txBody>
      </p:sp>
      <p:sp>
        <p:nvSpPr>
          <p:cNvPr id="28" name="PA_圆角矩形 27"/>
          <p:cNvSpPr/>
          <p:nvPr>
            <p:custDataLst>
              <p:tags r:id="rId18"/>
            </p:custDataLst>
          </p:nvPr>
        </p:nvSpPr>
        <p:spPr>
          <a:xfrm>
            <a:off x="5363868" y="5847799"/>
            <a:ext cx="1443501" cy="456710"/>
          </a:xfrm>
          <a:prstGeom prst="roundRect">
            <a:avLst>
              <a:gd fmla="val 50000" name="adj"/>
            </a:avLst>
          </a:prstGeom>
          <a:noFill/>
          <a:ln>
            <a:solidFill>
              <a:srgbClr val="3AC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9" name="PA_文本框 28"/>
          <p:cNvSpPr txBox="1"/>
          <p:nvPr>
            <p:custDataLst>
              <p:tags r:id="rId19"/>
            </p:custDataLst>
          </p:nvPr>
        </p:nvSpPr>
        <p:spPr>
          <a:xfrm>
            <a:off x="5621594" y="5918784"/>
            <a:ext cx="92804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START</a:t>
            </a:r>
          </a:p>
        </p:txBody>
      </p:sp>
    </p:spTree>
    <p:extLst>
      <p:ext uri="{BB962C8B-B14F-4D97-AF65-F5344CB8AC3E}">
        <p14:creationId val="154567728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1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75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1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4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5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4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5"/>
      <p:bldP grpId="0" spid="6"/>
      <p:bldP grpId="0" spid="7"/>
      <p:bldP grpId="0" spid="8"/>
      <p:bldP grpId="0" spid="9"/>
      <p:bldP grpId="0" spid="10"/>
      <p:bldP grpId="0" spid="13"/>
      <p:bldP grpId="0" spid="14"/>
      <p:bldP grpId="0" spid="15"/>
      <p:bldP grpId="0" spid="16"/>
      <p:bldP grpId="0" spid="17"/>
      <p:bldP grpId="1" spid="17"/>
      <p:bldP grpId="0" spid="25"/>
      <p:bldP grpId="0" spid="28"/>
      <p:bldP grpId="0" spid="2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3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4476463" y="1201002"/>
            <a:ext cx="3261815" cy="3261815"/>
          </a:xfrm>
          <a:prstGeom prst="ellipse">
            <a:avLst/>
          </a:prstGeom>
          <a:noFill/>
          <a:ln>
            <a:solidFill>
              <a:srgbClr val="1DFFF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4094326" y="818865"/>
            <a:ext cx="4026090" cy="4026090"/>
          </a:xfrm>
          <a:prstGeom prst="ellips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8296856">
            <a:off x="7003753" y="1447949"/>
            <a:ext cx="355100" cy="300799"/>
          </a:xfrm>
          <a:prstGeom prst="triangl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4151223" y="2062991"/>
            <a:ext cx="144000" cy="144000"/>
          </a:xfrm>
          <a:prstGeom prst="ellipse">
            <a:avLst/>
          </a:prstGeom>
          <a:solidFill>
            <a:srgbClr val="86CADA"/>
          </a:solidFill>
          <a:ln w="53975">
            <a:solidFill>
              <a:srgbClr val="86CADA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等腰三角形 9"/>
          <p:cNvSpPr/>
          <p:nvPr/>
        </p:nvSpPr>
        <p:spPr>
          <a:xfrm>
            <a:off x="5939389" y="4524232"/>
            <a:ext cx="313899" cy="259308"/>
          </a:xfrm>
          <a:prstGeom prst="triangle">
            <a:avLst/>
          </a:prstGeom>
          <a:solidFill>
            <a:srgbClr val="86C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5117991" y="1645204"/>
            <a:ext cx="1861771" cy="2271604"/>
          </a:xfrm>
          <a:custGeom>
            <a:rect b="b" l="l" r="r" t="t"/>
            <a:pathLst>
              <a:path h="887611" w="727472">
                <a:moveTo>
                  <a:pt x="369689" y="0"/>
                </a:moveTo>
                <a:cubicBezTo>
                  <a:pt x="455017" y="0"/>
                  <a:pt x="521395" y="9724"/>
                  <a:pt x="568821" y="29171"/>
                </a:cubicBezTo>
                <a:cubicBezTo>
                  <a:pt x="616248" y="48617"/>
                  <a:pt x="653554" y="78482"/>
                  <a:pt x="680740" y="118765"/>
                </a:cubicBezTo>
                <a:cubicBezTo>
                  <a:pt x="707926" y="159048"/>
                  <a:pt x="721519" y="204192"/>
                  <a:pt x="721519" y="254199"/>
                </a:cubicBezTo>
                <a:cubicBezTo>
                  <a:pt x="721519" y="307380"/>
                  <a:pt x="705942" y="358180"/>
                  <a:pt x="674787" y="406599"/>
                </a:cubicBezTo>
                <a:cubicBezTo>
                  <a:pt x="643632" y="455017"/>
                  <a:pt x="586978" y="508199"/>
                  <a:pt x="504825" y="566142"/>
                </a:cubicBezTo>
                <a:cubicBezTo>
                  <a:pt x="456009" y="599877"/>
                  <a:pt x="423366" y="623491"/>
                  <a:pt x="406896" y="636985"/>
                </a:cubicBezTo>
                <a:cubicBezTo>
                  <a:pt x="390426" y="650478"/>
                  <a:pt x="371078" y="668139"/>
                  <a:pt x="348853" y="689967"/>
                </a:cubicBezTo>
                <a:lnTo>
                  <a:pt x="727472" y="689967"/>
                </a:lnTo>
                <a:lnTo>
                  <a:pt x="727472" y="887611"/>
                </a:lnTo>
                <a:lnTo>
                  <a:pt x="0" y="887611"/>
                </a:lnTo>
                <a:cubicBezTo>
                  <a:pt x="8335" y="815777"/>
                  <a:pt x="33635" y="748209"/>
                  <a:pt x="75902" y="684907"/>
                </a:cubicBezTo>
                <a:cubicBezTo>
                  <a:pt x="118170" y="621606"/>
                  <a:pt x="197445" y="546894"/>
                  <a:pt x="313730" y="460772"/>
                </a:cubicBezTo>
                <a:cubicBezTo>
                  <a:pt x="384770" y="407988"/>
                  <a:pt x="430213" y="367903"/>
                  <a:pt x="450056" y="340519"/>
                </a:cubicBezTo>
                <a:cubicBezTo>
                  <a:pt x="469900" y="313135"/>
                  <a:pt x="479822" y="287139"/>
                  <a:pt x="479822" y="262533"/>
                </a:cubicBezTo>
                <a:cubicBezTo>
                  <a:pt x="479822" y="235942"/>
                  <a:pt x="469999" y="213221"/>
                  <a:pt x="450354" y="194370"/>
                </a:cubicBezTo>
                <a:cubicBezTo>
                  <a:pt x="430709" y="175518"/>
                  <a:pt x="406003" y="166092"/>
                  <a:pt x="376238" y="166092"/>
                </a:cubicBezTo>
                <a:cubicBezTo>
                  <a:pt x="345281" y="166092"/>
                  <a:pt x="319981" y="175816"/>
                  <a:pt x="300335" y="195263"/>
                </a:cubicBezTo>
                <a:cubicBezTo>
                  <a:pt x="280690" y="214710"/>
                  <a:pt x="267494" y="249039"/>
                  <a:pt x="260747" y="298252"/>
                </a:cubicBezTo>
                <a:lnTo>
                  <a:pt x="17860" y="278606"/>
                </a:lnTo>
                <a:cubicBezTo>
                  <a:pt x="27385" y="210344"/>
                  <a:pt x="44847" y="157064"/>
                  <a:pt x="70247" y="118765"/>
                </a:cubicBezTo>
                <a:cubicBezTo>
                  <a:pt x="95647" y="80467"/>
                  <a:pt x="131465" y="51098"/>
                  <a:pt x="177701" y="30659"/>
                </a:cubicBezTo>
                <a:cubicBezTo>
                  <a:pt x="223937" y="10220"/>
                  <a:pt x="287933" y="0"/>
                  <a:pt x="369689" y="0"/>
                </a:cubicBezTo>
                <a:close/>
              </a:path>
            </a:pathLst>
          </a:custGeom>
          <a:noFill/>
          <a:ln>
            <a:solidFill>
              <a:srgbClr val="1D6B6D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9600">
              <a:solidFill>
                <a:srgbClr val="3AC7CA"/>
              </a:solidFill>
              <a:latin charset="0" panose="020b0a04020102020204" pitchFamily="34" typeface="Arial Black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53643" y="1626973"/>
            <a:ext cx="1861771" cy="2271604"/>
          </a:xfrm>
          <a:custGeom>
            <a:rect b="b" l="l" r="r" t="t"/>
            <a:pathLst>
              <a:path h="887611" w="727472">
                <a:moveTo>
                  <a:pt x="369689" y="0"/>
                </a:moveTo>
                <a:cubicBezTo>
                  <a:pt x="455017" y="0"/>
                  <a:pt x="521395" y="9724"/>
                  <a:pt x="568821" y="29171"/>
                </a:cubicBezTo>
                <a:cubicBezTo>
                  <a:pt x="616248" y="48617"/>
                  <a:pt x="653554" y="78482"/>
                  <a:pt x="680740" y="118765"/>
                </a:cubicBezTo>
                <a:cubicBezTo>
                  <a:pt x="707926" y="159048"/>
                  <a:pt x="721519" y="204192"/>
                  <a:pt x="721519" y="254199"/>
                </a:cubicBezTo>
                <a:cubicBezTo>
                  <a:pt x="721519" y="307380"/>
                  <a:pt x="705942" y="358180"/>
                  <a:pt x="674787" y="406599"/>
                </a:cubicBezTo>
                <a:cubicBezTo>
                  <a:pt x="643632" y="455017"/>
                  <a:pt x="586978" y="508199"/>
                  <a:pt x="504825" y="566142"/>
                </a:cubicBezTo>
                <a:cubicBezTo>
                  <a:pt x="456009" y="599877"/>
                  <a:pt x="423366" y="623491"/>
                  <a:pt x="406896" y="636985"/>
                </a:cubicBezTo>
                <a:cubicBezTo>
                  <a:pt x="390426" y="650478"/>
                  <a:pt x="371078" y="668139"/>
                  <a:pt x="348853" y="689967"/>
                </a:cubicBezTo>
                <a:lnTo>
                  <a:pt x="727472" y="689967"/>
                </a:lnTo>
                <a:lnTo>
                  <a:pt x="727472" y="887611"/>
                </a:lnTo>
                <a:lnTo>
                  <a:pt x="0" y="887611"/>
                </a:lnTo>
                <a:cubicBezTo>
                  <a:pt x="8335" y="815777"/>
                  <a:pt x="33635" y="748209"/>
                  <a:pt x="75902" y="684907"/>
                </a:cubicBezTo>
                <a:cubicBezTo>
                  <a:pt x="118170" y="621606"/>
                  <a:pt x="197445" y="546894"/>
                  <a:pt x="313730" y="460772"/>
                </a:cubicBezTo>
                <a:cubicBezTo>
                  <a:pt x="384770" y="407988"/>
                  <a:pt x="430213" y="367903"/>
                  <a:pt x="450056" y="340519"/>
                </a:cubicBezTo>
                <a:cubicBezTo>
                  <a:pt x="469900" y="313135"/>
                  <a:pt x="479822" y="287139"/>
                  <a:pt x="479822" y="262533"/>
                </a:cubicBezTo>
                <a:cubicBezTo>
                  <a:pt x="479822" y="235942"/>
                  <a:pt x="469999" y="213221"/>
                  <a:pt x="450354" y="194370"/>
                </a:cubicBezTo>
                <a:cubicBezTo>
                  <a:pt x="430709" y="175518"/>
                  <a:pt x="406003" y="166092"/>
                  <a:pt x="376238" y="166092"/>
                </a:cubicBezTo>
                <a:cubicBezTo>
                  <a:pt x="345281" y="166092"/>
                  <a:pt x="319981" y="175816"/>
                  <a:pt x="300335" y="195263"/>
                </a:cubicBezTo>
                <a:cubicBezTo>
                  <a:pt x="280690" y="214710"/>
                  <a:pt x="267494" y="249039"/>
                  <a:pt x="260747" y="298252"/>
                </a:cubicBezTo>
                <a:lnTo>
                  <a:pt x="17860" y="278606"/>
                </a:lnTo>
                <a:cubicBezTo>
                  <a:pt x="27385" y="210344"/>
                  <a:pt x="44847" y="157064"/>
                  <a:pt x="70247" y="118765"/>
                </a:cubicBezTo>
                <a:cubicBezTo>
                  <a:pt x="95647" y="80467"/>
                  <a:pt x="131465" y="51098"/>
                  <a:pt x="177701" y="30659"/>
                </a:cubicBezTo>
                <a:cubicBezTo>
                  <a:pt x="223937" y="10220"/>
                  <a:pt x="287933" y="0"/>
                  <a:pt x="369689" y="0"/>
                </a:cubicBezTo>
                <a:close/>
              </a:path>
            </a:pathLst>
          </a:custGeom>
          <a:noFill/>
          <a:ln>
            <a:solidFill>
              <a:srgbClr val="1D6B6D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9600">
              <a:solidFill>
                <a:srgbClr val="3AC7CA"/>
              </a:solidFill>
              <a:latin charset="0" panose="020b0a04020102020204" pitchFamily="34" typeface="Arial Black"/>
            </a:endParaRPr>
          </a:p>
        </p:txBody>
      </p:sp>
      <p:sp>
        <p:nvSpPr>
          <p:cNvPr id="18" name="PA_文本框 28"/>
          <p:cNvSpPr txBox="1"/>
          <p:nvPr>
            <p:custDataLst>
              <p:tags r:id="rId2"/>
            </p:custDataLst>
          </p:nvPr>
        </p:nvSpPr>
        <p:spPr>
          <a:xfrm>
            <a:off x="5189295" y="1608743"/>
            <a:ext cx="1861771" cy="2271604"/>
          </a:xfrm>
          <a:custGeom>
            <a:rect b="b" l="l" r="r" t="t"/>
            <a:pathLst>
              <a:path h="887611" w="727472">
                <a:moveTo>
                  <a:pt x="369689" y="0"/>
                </a:moveTo>
                <a:cubicBezTo>
                  <a:pt x="455017" y="0"/>
                  <a:pt x="521395" y="9724"/>
                  <a:pt x="568821" y="29171"/>
                </a:cubicBezTo>
                <a:cubicBezTo>
                  <a:pt x="616248" y="48617"/>
                  <a:pt x="653554" y="78482"/>
                  <a:pt x="680740" y="118765"/>
                </a:cubicBezTo>
                <a:cubicBezTo>
                  <a:pt x="707926" y="159048"/>
                  <a:pt x="721519" y="204192"/>
                  <a:pt x="721519" y="254199"/>
                </a:cubicBezTo>
                <a:cubicBezTo>
                  <a:pt x="721519" y="307380"/>
                  <a:pt x="705942" y="358180"/>
                  <a:pt x="674787" y="406599"/>
                </a:cubicBezTo>
                <a:cubicBezTo>
                  <a:pt x="643632" y="455017"/>
                  <a:pt x="586978" y="508199"/>
                  <a:pt x="504825" y="566142"/>
                </a:cubicBezTo>
                <a:cubicBezTo>
                  <a:pt x="456009" y="599877"/>
                  <a:pt x="423366" y="623491"/>
                  <a:pt x="406896" y="636985"/>
                </a:cubicBezTo>
                <a:cubicBezTo>
                  <a:pt x="390426" y="650478"/>
                  <a:pt x="371078" y="668139"/>
                  <a:pt x="348853" y="689967"/>
                </a:cubicBezTo>
                <a:lnTo>
                  <a:pt x="727472" y="689967"/>
                </a:lnTo>
                <a:lnTo>
                  <a:pt x="727472" y="887611"/>
                </a:lnTo>
                <a:lnTo>
                  <a:pt x="0" y="887611"/>
                </a:lnTo>
                <a:cubicBezTo>
                  <a:pt x="8335" y="815777"/>
                  <a:pt x="33635" y="748209"/>
                  <a:pt x="75902" y="684907"/>
                </a:cubicBezTo>
                <a:cubicBezTo>
                  <a:pt x="118170" y="621606"/>
                  <a:pt x="197445" y="546894"/>
                  <a:pt x="313730" y="460772"/>
                </a:cubicBezTo>
                <a:cubicBezTo>
                  <a:pt x="384770" y="407988"/>
                  <a:pt x="430213" y="367903"/>
                  <a:pt x="450056" y="340519"/>
                </a:cubicBezTo>
                <a:cubicBezTo>
                  <a:pt x="469900" y="313135"/>
                  <a:pt x="479822" y="287139"/>
                  <a:pt x="479822" y="262533"/>
                </a:cubicBezTo>
                <a:cubicBezTo>
                  <a:pt x="479822" y="235942"/>
                  <a:pt x="469999" y="213221"/>
                  <a:pt x="450354" y="194370"/>
                </a:cubicBezTo>
                <a:cubicBezTo>
                  <a:pt x="430709" y="175518"/>
                  <a:pt x="406003" y="166092"/>
                  <a:pt x="376238" y="166092"/>
                </a:cubicBezTo>
                <a:cubicBezTo>
                  <a:pt x="345281" y="166092"/>
                  <a:pt x="319981" y="175816"/>
                  <a:pt x="300335" y="195263"/>
                </a:cubicBezTo>
                <a:cubicBezTo>
                  <a:pt x="280690" y="214710"/>
                  <a:pt x="267494" y="249039"/>
                  <a:pt x="260747" y="298252"/>
                </a:cubicBezTo>
                <a:lnTo>
                  <a:pt x="17860" y="278606"/>
                </a:lnTo>
                <a:cubicBezTo>
                  <a:pt x="27385" y="210344"/>
                  <a:pt x="44847" y="157064"/>
                  <a:pt x="70247" y="118765"/>
                </a:cubicBezTo>
                <a:cubicBezTo>
                  <a:pt x="95647" y="80467"/>
                  <a:pt x="131465" y="51098"/>
                  <a:pt x="177701" y="30659"/>
                </a:cubicBezTo>
                <a:cubicBezTo>
                  <a:pt x="223937" y="10220"/>
                  <a:pt x="287933" y="0"/>
                  <a:pt x="369689" y="0"/>
                </a:cubicBezTo>
                <a:close/>
              </a:path>
            </a:pathLst>
          </a:custGeom>
          <a:noFill/>
          <a:ln>
            <a:solidFill>
              <a:srgbClr val="1D6B6D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9600">
              <a:solidFill>
                <a:srgbClr val="3AC7CA"/>
              </a:solidFill>
              <a:latin charset="0" panose="020b0a04020102020204" pitchFamily="34" typeface="Arial Black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12238" y="1626973"/>
            <a:ext cx="1861771" cy="2271604"/>
          </a:xfrm>
          <a:custGeom>
            <a:rect b="b" l="l" r="r" t="t"/>
            <a:pathLst>
              <a:path h="887611" w="727472">
                <a:moveTo>
                  <a:pt x="369689" y="0"/>
                </a:moveTo>
                <a:cubicBezTo>
                  <a:pt x="455017" y="0"/>
                  <a:pt x="521395" y="9724"/>
                  <a:pt x="568821" y="29171"/>
                </a:cubicBezTo>
                <a:cubicBezTo>
                  <a:pt x="616248" y="48617"/>
                  <a:pt x="653554" y="78482"/>
                  <a:pt x="680740" y="118765"/>
                </a:cubicBezTo>
                <a:cubicBezTo>
                  <a:pt x="707926" y="159048"/>
                  <a:pt x="721519" y="204192"/>
                  <a:pt x="721519" y="254199"/>
                </a:cubicBezTo>
                <a:cubicBezTo>
                  <a:pt x="721519" y="307380"/>
                  <a:pt x="705942" y="358180"/>
                  <a:pt x="674787" y="406599"/>
                </a:cubicBezTo>
                <a:cubicBezTo>
                  <a:pt x="643632" y="455017"/>
                  <a:pt x="586978" y="508199"/>
                  <a:pt x="504825" y="566142"/>
                </a:cubicBezTo>
                <a:cubicBezTo>
                  <a:pt x="456009" y="599877"/>
                  <a:pt x="423366" y="623491"/>
                  <a:pt x="406896" y="636985"/>
                </a:cubicBezTo>
                <a:cubicBezTo>
                  <a:pt x="390426" y="650478"/>
                  <a:pt x="371078" y="668139"/>
                  <a:pt x="348853" y="689967"/>
                </a:cubicBezTo>
                <a:lnTo>
                  <a:pt x="727472" y="689967"/>
                </a:lnTo>
                <a:lnTo>
                  <a:pt x="727472" y="887611"/>
                </a:lnTo>
                <a:lnTo>
                  <a:pt x="0" y="887611"/>
                </a:lnTo>
                <a:cubicBezTo>
                  <a:pt x="8335" y="815777"/>
                  <a:pt x="33635" y="748209"/>
                  <a:pt x="75902" y="684907"/>
                </a:cubicBezTo>
                <a:cubicBezTo>
                  <a:pt x="118170" y="621606"/>
                  <a:pt x="197445" y="546894"/>
                  <a:pt x="313730" y="460772"/>
                </a:cubicBezTo>
                <a:cubicBezTo>
                  <a:pt x="384770" y="407988"/>
                  <a:pt x="430213" y="367903"/>
                  <a:pt x="450056" y="340519"/>
                </a:cubicBezTo>
                <a:cubicBezTo>
                  <a:pt x="469900" y="313135"/>
                  <a:pt x="479822" y="287139"/>
                  <a:pt x="479822" y="262533"/>
                </a:cubicBezTo>
                <a:cubicBezTo>
                  <a:pt x="479822" y="235942"/>
                  <a:pt x="469999" y="213221"/>
                  <a:pt x="450354" y="194370"/>
                </a:cubicBezTo>
                <a:cubicBezTo>
                  <a:pt x="430709" y="175518"/>
                  <a:pt x="406003" y="166092"/>
                  <a:pt x="376238" y="166092"/>
                </a:cubicBezTo>
                <a:cubicBezTo>
                  <a:pt x="345281" y="166092"/>
                  <a:pt x="319981" y="175816"/>
                  <a:pt x="300335" y="195263"/>
                </a:cubicBezTo>
                <a:cubicBezTo>
                  <a:pt x="280690" y="214710"/>
                  <a:pt x="267494" y="249039"/>
                  <a:pt x="260747" y="298252"/>
                </a:cubicBezTo>
                <a:lnTo>
                  <a:pt x="17860" y="278606"/>
                </a:lnTo>
                <a:cubicBezTo>
                  <a:pt x="27385" y="210344"/>
                  <a:pt x="44847" y="157064"/>
                  <a:pt x="70247" y="118765"/>
                </a:cubicBezTo>
                <a:cubicBezTo>
                  <a:pt x="95647" y="80467"/>
                  <a:pt x="131465" y="51098"/>
                  <a:pt x="177701" y="30659"/>
                </a:cubicBezTo>
                <a:cubicBezTo>
                  <a:pt x="223937" y="10220"/>
                  <a:pt x="287933" y="0"/>
                  <a:pt x="369689" y="0"/>
                </a:cubicBezTo>
                <a:close/>
              </a:path>
            </a:pathLst>
          </a:custGeom>
          <a:solidFill>
            <a:srgbClr val="16FEF8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9600">
              <a:solidFill>
                <a:srgbClr val="3AC7CA"/>
              </a:solidFill>
              <a:latin charset="0" panose="020b0a04020102020204" pitchFamily="34" typeface="Arial Black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390766" y="5175993"/>
            <a:ext cx="1637732" cy="423081"/>
          </a:xfrm>
          <a:prstGeom prst="roundRect">
            <a:avLst>
              <a:gd fmla="val 50000" name="adj"/>
            </a:avLst>
          </a:prstGeom>
          <a:solidFill>
            <a:srgbClr val="0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5240813" y="5225211"/>
            <a:ext cx="190803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862316" y="5732059"/>
            <a:ext cx="45720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</p:spTree>
    <p:extLst>
      <p:ext uri="{BB962C8B-B14F-4D97-AF65-F5344CB8AC3E}">
        <p14:creationId val="217914184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1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2" id="39" nodeType="with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94 0.4169 C 0.03646 0.42894 0.09193 0.11412 -0.00013 -1.85185E-06" pathEditMode="relative" ptsTypes="AA" rAng="0">
                                      <p:cBhvr>
                                        <p:cTn dur="1250" fill="hold" id="4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-2083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4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1"/>
      <p:bldP grpId="0" spid="4"/>
      <p:bldP grpId="1" spid="4"/>
      <p:bldP grpId="2" spid="4"/>
      <p:bldP grpId="0" spid="12"/>
      <p:bldP grpId="0" spid="10"/>
      <p:bldP grpId="1" spid="10"/>
      <p:bldP grpId="0" spid="16"/>
      <p:bldP grpId="0" spid="17"/>
      <p:bldP grpId="0" spid="18"/>
      <p:bldP grpId="0" spid="19"/>
      <p:bldP grpId="1" spid="19"/>
      <p:bldP grpId="0" spid="20"/>
      <p:bldP grpId="0" spid="21"/>
      <p:bldP grpId="0" spid="2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6FEF8">
                  <a:alpha val="36000"/>
                </a:srgbClr>
              </a:gs>
              <a:gs pos="100000">
                <a:srgbClr val="1C476E">
                  <a:alpha val="39000"/>
                </a:srgbClr>
              </a:gs>
            </a:gsLst>
            <a:lin ang="2700000" scaled="1"/>
          </a:gradFill>
          <a:ln algn="ctr" cap="flat" cmpd="sng"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1132061" y="476644"/>
            <a:ext cx="3931266" cy="5883214"/>
          </a:xfrm>
          <a:prstGeom prst="rect">
            <a:avLst/>
          </a:prstGeom>
          <a:solidFill>
            <a:srgbClr val="33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文本框 37"/>
          <p:cNvSpPr txBox="1"/>
          <p:nvPr/>
        </p:nvSpPr>
        <p:spPr>
          <a:xfrm>
            <a:off x="5290789" y="395781"/>
            <a:ext cx="426265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01 / PUT YOUR TEXT 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6100555" y="844076"/>
            <a:ext cx="2552133" cy="0"/>
          </a:xfrm>
          <a:prstGeom prst="line">
            <a:avLst/>
          </a:prstGeom>
          <a:ln>
            <a:solidFill>
              <a:srgbClr val="16FEF8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6018668" y="996281"/>
            <a:ext cx="502237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 Perhaps, true success is the way , as he likes to spend your life.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290789" y="2374034"/>
            <a:ext cx="426265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02 / PUT YOUR TEXT 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6100555" y="2822329"/>
            <a:ext cx="2552133" cy="0"/>
          </a:xfrm>
          <a:prstGeom prst="line">
            <a:avLst/>
          </a:prstGeom>
          <a:ln>
            <a:solidFill>
              <a:srgbClr val="16FEF8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6018668" y="2974534"/>
            <a:ext cx="502237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 Perhaps, true success is the .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290789" y="4055659"/>
            <a:ext cx="426265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03 / PUT YOUR TEXT 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6100555" y="4503954"/>
            <a:ext cx="2556256" cy="0"/>
          </a:xfrm>
          <a:prstGeom prst="line">
            <a:avLst/>
          </a:prstGeom>
          <a:ln>
            <a:solidFill>
              <a:srgbClr val="16FEF8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6018668" y="4656159"/>
            <a:ext cx="502237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 Perhaps, true success is the way , as he likes to spend your life.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62"/>
          <a:stretch>
            <a:fillRect/>
          </a:stretch>
        </p:blipFill>
        <p:spPr>
          <a:xfrm>
            <a:off x="1132061" y="476644"/>
            <a:ext cx="3932097" cy="2580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12264"/>
          <a:stretch>
            <a:fillRect/>
          </a:stretch>
        </p:blipFill>
        <p:spPr>
          <a:xfrm>
            <a:off x="1141159" y="3125043"/>
            <a:ext cx="1888651" cy="3238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357" l="10716"/>
          <a:stretch>
            <a:fillRect/>
          </a:stretch>
        </p:blipFill>
        <p:spPr>
          <a:xfrm>
            <a:off x="3125345" y="3125043"/>
            <a:ext cx="1937982" cy="3234815"/>
          </a:xfrm>
          <a:prstGeom prst="rect">
            <a:avLst/>
          </a:prstGeom>
        </p:spPr>
      </p:pic>
    </p:spTree>
    <p:extLst>
      <p:ext uri="{BB962C8B-B14F-4D97-AF65-F5344CB8AC3E}">
        <p14:creationId val="3973524839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2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400" id="2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36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3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400" id="3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54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5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400" id="5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44"/>
      <p:bldP grpId="0" spid="46"/>
      <p:bldP grpId="0" spid="48"/>
      <p:bldP grpId="0" spid="49"/>
      <p:bldP grpId="0" spid="5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247888">
                  <a:alpha val="55000"/>
                </a:srgbClr>
              </a:gs>
              <a:gs pos="0">
                <a:srgbClr val="2CA3A6">
                  <a:alpha val="47000"/>
                </a:srgbClr>
              </a:gs>
              <a:gs pos="100000">
                <a:srgbClr val="193F61">
                  <a:alpha val="61000"/>
                </a:srgbClr>
              </a:gs>
            </a:gsLst>
            <a:path path="circle">
              <a:fillToRect b="50000" l="50000" r="50000" t="50000"/>
            </a:path>
          </a:gradFill>
          <a:ln algn="ctr" cap="flat" cmpd="sng"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1746912" y="3261815"/>
            <a:ext cx="1692322" cy="167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4085229" y="3261815"/>
            <a:ext cx="1692322" cy="167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6423546" y="3261815"/>
            <a:ext cx="1692322" cy="167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8761862" y="3261815"/>
            <a:ext cx="1692322" cy="167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746912" y="1173707"/>
            <a:ext cx="0" cy="2255293"/>
          </a:xfrm>
          <a:prstGeom prst="line">
            <a:avLst/>
          </a:prstGeom>
          <a:ln w="12700">
            <a:solidFill>
              <a:srgbClr val="16FEF8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746912" y="3466529"/>
            <a:ext cx="12692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16FEF8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PART 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46912" y="1555845"/>
            <a:ext cx="233831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 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085229" y="3261815"/>
            <a:ext cx="0" cy="3138985"/>
          </a:xfrm>
          <a:prstGeom prst="line">
            <a:avLst/>
          </a:prstGeom>
          <a:ln w="12700">
            <a:solidFill>
              <a:srgbClr val="16FEF8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094328" y="2875803"/>
            <a:ext cx="12692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16FEF8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PART 2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94328" y="3956163"/>
            <a:ext cx="2338317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 Perhaps, true success is the way , as he likes to spend your life.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23546" y="3466529"/>
            <a:ext cx="12692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16FEF8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PART 3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423546" y="723325"/>
            <a:ext cx="2338317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 Perhaps, true success is the way , as he likes to spend your life. </a:t>
            </a: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6423546" y="290015"/>
            <a:ext cx="0" cy="3138985"/>
          </a:xfrm>
          <a:prstGeom prst="line">
            <a:avLst/>
          </a:prstGeom>
          <a:ln w="12700">
            <a:solidFill>
              <a:srgbClr val="16FEF8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8761862" y="3261815"/>
            <a:ext cx="0" cy="2255293"/>
          </a:xfrm>
          <a:prstGeom prst="line">
            <a:avLst/>
          </a:prstGeom>
          <a:ln w="12700">
            <a:solidFill>
              <a:srgbClr val="16FEF8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8770961" y="3956163"/>
            <a:ext cx="233831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770960" y="2875803"/>
            <a:ext cx="12692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16FEF8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PART 4</a:t>
            </a:r>
          </a:p>
        </p:txBody>
      </p:sp>
    </p:spTree>
    <p:extLst>
      <p:ext uri="{BB962C8B-B14F-4D97-AF65-F5344CB8AC3E}">
        <p14:creationId val="306118043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3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0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57" nodeType="after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7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77" nodeType="after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grpId="0" spid="5"/>
      <p:bldP grpId="1" spid="5"/>
      <p:bldP grpId="0" spid="6"/>
      <p:bldP grpId="1" spid="6"/>
      <p:bldP grpId="0" spid="7"/>
      <p:bldP grpId="1" spid="7"/>
      <p:bldP grpId="0" spid="11"/>
      <p:bldP grpId="0" spid="12"/>
      <p:bldP grpId="0" spid="14"/>
      <p:bldP grpId="0" spid="16"/>
      <p:bldP grpId="0" spid="24"/>
      <p:bldP grpId="0" spid="25"/>
      <p:bldP grpId="0" spid="28"/>
      <p:bldP grpId="0" spid="3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40000"/>
                </a:srgbClr>
              </a:gs>
              <a:gs pos="100000">
                <a:srgbClr val="16FEF8">
                  <a:alpha val="24000"/>
                </a:srgbClr>
              </a:gs>
            </a:gsLst>
            <a:path path="circle">
              <a:fillToRect b="50000" l="50000" r="50000" t="50000"/>
            </a:path>
          </a:gra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801501" y="1525137"/>
            <a:ext cx="2620370" cy="4152331"/>
          </a:xfrm>
          <a:prstGeom prst="rect">
            <a:avLst/>
          </a:prstGeom>
          <a:solidFill>
            <a:srgbClr val="01B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4792636" y="1525137"/>
            <a:ext cx="2620370" cy="4152331"/>
          </a:xfrm>
          <a:prstGeom prst="rect">
            <a:avLst/>
          </a:prstGeom>
          <a:solidFill>
            <a:srgbClr val="01B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7783770" y="1525137"/>
            <a:ext cx="2620370" cy="4152331"/>
          </a:xfrm>
          <a:prstGeom prst="rect">
            <a:avLst/>
          </a:prstGeom>
          <a:solidFill>
            <a:srgbClr val="01B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2388354" y="2921168"/>
            <a:ext cx="1446663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6000">
                <a:solidFill>
                  <a:schemeClr val="bg1"/>
                </a:solidFill>
                <a:latin charset="0" panose="020b0806030902050204" pitchFamily="34" typeface="Impact"/>
                <a:ea charset="-122" panose="020b0604020202020204" pitchFamily="34" typeface="Arial Unicode MS"/>
                <a:cs charset="-122" panose="020b0604020202020204" pitchFamily="34" typeface="Arial Unicode MS"/>
              </a:rPr>
              <a:t>95%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42694" y="3926933"/>
            <a:ext cx="1937982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79489" y="2921168"/>
            <a:ext cx="1446663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6000">
                <a:solidFill>
                  <a:schemeClr val="bg1"/>
                </a:solidFill>
                <a:latin charset="0" panose="020b0806030902050204" pitchFamily="34" typeface="Impact"/>
                <a:ea charset="-122" panose="020b0604020202020204" pitchFamily="34" typeface="Arial Unicode MS"/>
                <a:cs charset="-122" panose="020b0604020202020204" pitchFamily="34" typeface="Arial Unicode MS"/>
              </a:rPr>
              <a:t>83%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33828" y="3926933"/>
            <a:ext cx="1937982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70623" y="2921168"/>
            <a:ext cx="1446663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6000">
                <a:solidFill>
                  <a:schemeClr val="bg1"/>
                </a:solidFill>
                <a:latin charset="0" panose="020b0806030902050204" pitchFamily="34" typeface="Impact"/>
                <a:ea charset="-122" panose="020b0604020202020204" pitchFamily="34" typeface="Arial Unicode MS"/>
                <a:cs charset="-122" panose="020b0604020202020204" pitchFamily="34" typeface="Arial Unicode MS"/>
              </a:rPr>
              <a:t>60%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24963" y="3926933"/>
            <a:ext cx="1937982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614820" y="1893846"/>
            <a:ext cx="771322" cy="644326"/>
            <a:chOff x="2614820" y="1893846"/>
            <a:chExt cx="771322" cy="644326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2860182" y="2033321"/>
              <a:ext cx="525960" cy="504851"/>
            </a:xfrm>
            <a:custGeom>
              <a:gdLst>
                <a:gd fmla="*/ 521 w 560" name="T0"/>
                <a:gd fmla="*/ 0 h 414" name="T1"/>
                <a:gd fmla="*/ 39 w 560" name="T2"/>
                <a:gd fmla="*/ 0 h 414" name="T3"/>
                <a:gd fmla="*/ 0 w 560" name="T4"/>
                <a:gd fmla="*/ 40 h 414" name="T5"/>
                <a:gd fmla="*/ 0 w 560" name="T6"/>
                <a:gd fmla="*/ 374 h 414" name="T7"/>
                <a:gd fmla="*/ 39 w 560" name="T8"/>
                <a:gd fmla="*/ 414 h 414" name="T9"/>
                <a:gd fmla="*/ 521 w 560" name="T10"/>
                <a:gd fmla="*/ 414 h 414" name="T11"/>
                <a:gd fmla="*/ 560 w 560" name="T12"/>
                <a:gd fmla="*/ 374 h 414" name="T13"/>
                <a:gd fmla="*/ 560 w 560" name="T14"/>
                <a:gd fmla="*/ 40 h 414" name="T15"/>
                <a:gd fmla="*/ 521 w 560" name="T16"/>
                <a:gd fmla="*/ 0 h 414" name="T17"/>
                <a:gd fmla="*/ 132 w 560" name="T18"/>
                <a:gd fmla="*/ 169 h 414" name="T19"/>
                <a:gd fmla="*/ 280 w 560" name="T20"/>
                <a:gd fmla="*/ 169 h 414" name="T21"/>
                <a:gd fmla="*/ 280 w 560" name="T22"/>
                <a:gd fmla="*/ 180 h 414" name="T23"/>
                <a:gd fmla="*/ 132 w 560" name="T24"/>
                <a:gd fmla="*/ 180 h 414" name="T25"/>
                <a:gd fmla="*/ 132 w 560" name="T26"/>
                <a:gd fmla="*/ 169 h 414" name="T27"/>
                <a:gd fmla="*/ 280 w 560" name="T28"/>
                <a:gd fmla="*/ 275 h 414" name="T29"/>
                <a:gd fmla="*/ 132 w 560" name="T30"/>
                <a:gd fmla="*/ 275 h 414" name="T31"/>
                <a:gd fmla="*/ 132 w 560" name="T32"/>
                <a:gd fmla="*/ 264 h 414" name="T33"/>
                <a:gd fmla="*/ 280 w 560" name="T34"/>
                <a:gd fmla="*/ 264 h 414" name="T35"/>
                <a:gd fmla="*/ 280 w 560" name="T36"/>
                <a:gd fmla="*/ 275 h 414" name="T37"/>
                <a:gd fmla="*/ 336 w 560" name="T38"/>
                <a:gd fmla="*/ 227 h 414" name="T39"/>
                <a:gd fmla="*/ 132 w 560" name="T40"/>
                <a:gd fmla="*/ 227 h 414" name="T41"/>
                <a:gd fmla="*/ 132 w 560" name="T42"/>
                <a:gd fmla="*/ 217 h 414" name="T43"/>
                <a:gd fmla="*/ 336 w 560" name="T44"/>
                <a:gd fmla="*/ 217 h 414" name="T45"/>
                <a:gd fmla="*/ 336 w 560" name="T46"/>
                <a:gd fmla="*/ 227 h 414" name="T47"/>
                <a:gd fmla="*/ 376 w 560" name="T48"/>
                <a:gd fmla="*/ 132 h 414" name="T49"/>
                <a:gd fmla="*/ 132 w 560" name="T50"/>
                <a:gd fmla="*/ 132 h 414" name="T51"/>
                <a:gd fmla="*/ 132 w 560" name="T52"/>
                <a:gd fmla="*/ 122 h 414" name="T53"/>
                <a:gd fmla="*/ 376 w 560" name="T54"/>
                <a:gd fmla="*/ 122 h 414" name="T55"/>
                <a:gd fmla="*/ 376 w 560" name="T56"/>
                <a:gd fmla="*/ 132 h 414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413" w="560">
                  <a:moveTo>
                    <a:pt x="521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96"/>
                    <a:pt x="18" y="414"/>
                    <a:pt x="39" y="414"/>
                  </a:cubicBezTo>
                  <a:cubicBezTo>
                    <a:pt x="521" y="414"/>
                    <a:pt x="521" y="414"/>
                    <a:pt x="521" y="414"/>
                  </a:cubicBezTo>
                  <a:cubicBezTo>
                    <a:pt x="542" y="414"/>
                    <a:pt x="560" y="396"/>
                    <a:pt x="560" y="374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0" y="18"/>
                    <a:pt x="542" y="0"/>
                    <a:pt x="521" y="0"/>
                  </a:cubicBezTo>
                  <a:close/>
                  <a:moveTo>
                    <a:pt x="132" y="169"/>
                  </a:moveTo>
                  <a:cubicBezTo>
                    <a:pt x="280" y="169"/>
                    <a:pt x="280" y="169"/>
                    <a:pt x="280" y="169"/>
                  </a:cubicBezTo>
                  <a:cubicBezTo>
                    <a:pt x="280" y="180"/>
                    <a:pt x="280" y="180"/>
                    <a:pt x="280" y="180"/>
                  </a:cubicBezTo>
                  <a:cubicBezTo>
                    <a:pt x="132" y="180"/>
                    <a:pt x="132" y="180"/>
                    <a:pt x="132" y="180"/>
                  </a:cubicBezTo>
                  <a:lnTo>
                    <a:pt x="132" y="169"/>
                  </a:lnTo>
                  <a:close/>
                  <a:moveTo>
                    <a:pt x="280" y="275"/>
                  </a:moveTo>
                  <a:cubicBezTo>
                    <a:pt x="132" y="275"/>
                    <a:pt x="132" y="275"/>
                    <a:pt x="132" y="275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280" y="264"/>
                    <a:pt x="280" y="264"/>
                    <a:pt x="280" y="264"/>
                  </a:cubicBezTo>
                  <a:lnTo>
                    <a:pt x="280" y="275"/>
                  </a:lnTo>
                  <a:close/>
                  <a:moveTo>
                    <a:pt x="336" y="227"/>
                  </a:moveTo>
                  <a:cubicBezTo>
                    <a:pt x="132" y="227"/>
                    <a:pt x="132" y="227"/>
                    <a:pt x="132" y="22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336" y="217"/>
                    <a:pt x="336" y="217"/>
                    <a:pt x="336" y="217"/>
                  </a:cubicBezTo>
                  <a:lnTo>
                    <a:pt x="336" y="227"/>
                  </a:lnTo>
                  <a:close/>
                  <a:moveTo>
                    <a:pt x="376" y="132"/>
                  </a:moveTo>
                  <a:cubicBezTo>
                    <a:pt x="132" y="132"/>
                    <a:pt x="132" y="132"/>
                    <a:pt x="132" y="13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376" y="122"/>
                    <a:pt x="376" y="122"/>
                    <a:pt x="376" y="122"/>
                  </a:cubicBezTo>
                  <a:lnTo>
                    <a:pt x="376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2614820" y="1893846"/>
              <a:ext cx="525960" cy="503312"/>
            </a:xfrm>
            <a:custGeom>
              <a:gdLst>
                <a:gd fmla="*/ 234 w 560" name="T0"/>
                <a:gd fmla="*/ 274 h 413" name="T1"/>
                <a:gd fmla="*/ 132 w 560" name="T2"/>
                <a:gd fmla="*/ 274 h 413" name="T3"/>
                <a:gd fmla="*/ 132 w 560" name="T4"/>
                <a:gd fmla="*/ 264 h 413" name="T5"/>
                <a:gd fmla="*/ 234 w 560" name="T6"/>
                <a:gd fmla="*/ 264 h 413" name="T7"/>
                <a:gd fmla="*/ 234 w 560" name="T8"/>
                <a:gd fmla="*/ 227 h 413" name="T9"/>
                <a:gd fmla="*/ 132 w 560" name="T10"/>
                <a:gd fmla="*/ 227 h 413" name="T11"/>
                <a:gd fmla="*/ 132 w 560" name="T12"/>
                <a:gd fmla="*/ 216 h 413" name="T13"/>
                <a:gd fmla="*/ 234 w 560" name="T14"/>
                <a:gd fmla="*/ 216 h 413" name="T15"/>
                <a:gd fmla="*/ 234 w 560" name="T16"/>
                <a:gd fmla="*/ 179 h 413" name="T17"/>
                <a:gd fmla="*/ 132 w 560" name="T18"/>
                <a:gd fmla="*/ 179 h 413" name="T19"/>
                <a:gd fmla="*/ 132 w 560" name="T20"/>
                <a:gd fmla="*/ 169 h 413" name="T21"/>
                <a:gd fmla="*/ 234 w 560" name="T22"/>
                <a:gd fmla="*/ 169 h 413" name="T23"/>
                <a:gd fmla="*/ 234 w 560" name="T24"/>
                <a:gd fmla="*/ 132 h 413" name="T25"/>
                <a:gd fmla="*/ 132 w 560" name="T26"/>
                <a:gd fmla="*/ 132 h 413" name="T27"/>
                <a:gd fmla="*/ 132 w 560" name="T28"/>
                <a:gd fmla="*/ 121 h 413" name="T29"/>
                <a:gd fmla="*/ 235 w 560" name="T30"/>
                <a:gd fmla="*/ 121 h 413" name="T31"/>
                <a:gd fmla="*/ 273 w 560" name="T32"/>
                <a:gd fmla="*/ 91 h 413" name="T33"/>
                <a:gd fmla="*/ 560 w 560" name="T34"/>
                <a:gd fmla="*/ 91 h 413" name="T35"/>
                <a:gd fmla="*/ 560 w 560" name="T36"/>
                <a:gd fmla="*/ 39 h 413" name="T37"/>
                <a:gd fmla="*/ 521 w 560" name="T38"/>
                <a:gd fmla="*/ 0 h 413" name="T39"/>
                <a:gd fmla="*/ 39 w 560" name="T40"/>
                <a:gd fmla="*/ 0 h 413" name="T41"/>
                <a:gd fmla="*/ 0 w 560" name="T42"/>
                <a:gd fmla="*/ 39 h 413" name="T43"/>
                <a:gd fmla="*/ 0 w 560" name="T44"/>
                <a:gd fmla="*/ 374 h 413" name="T45"/>
                <a:gd fmla="*/ 39 w 560" name="T46"/>
                <a:gd fmla="*/ 413 h 413" name="T47"/>
                <a:gd fmla="*/ 234 w 560" name="T48"/>
                <a:gd fmla="*/ 413 h 413" name="T49"/>
                <a:gd fmla="*/ 234 w 560" name="T50"/>
                <a:gd fmla="*/ 274 h 41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12" w="560">
                  <a:moveTo>
                    <a:pt x="234" y="274"/>
                  </a:moveTo>
                  <a:cubicBezTo>
                    <a:pt x="132" y="274"/>
                    <a:pt x="132" y="274"/>
                    <a:pt x="132" y="274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234" y="264"/>
                    <a:pt x="234" y="264"/>
                    <a:pt x="234" y="264"/>
                  </a:cubicBezTo>
                  <a:cubicBezTo>
                    <a:pt x="234" y="227"/>
                    <a:pt x="234" y="227"/>
                    <a:pt x="234" y="227"/>
                  </a:cubicBezTo>
                  <a:cubicBezTo>
                    <a:pt x="132" y="227"/>
                    <a:pt x="132" y="227"/>
                    <a:pt x="132" y="227"/>
                  </a:cubicBezTo>
                  <a:cubicBezTo>
                    <a:pt x="132" y="216"/>
                    <a:pt x="132" y="216"/>
                    <a:pt x="132" y="216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4" y="179"/>
                    <a:pt x="234" y="179"/>
                    <a:pt x="234" y="179"/>
                  </a:cubicBezTo>
                  <a:cubicBezTo>
                    <a:pt x="132" y="179"/>
                    <a:pt x="132" y="179"/>
                    <a:pt x="132" y="179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234" y="169"/>
                    <a:pt x="234" y="169"/>
                    <a:pt x="234" y="169"/>
                  </a:cubicBezTo>
                  <a:cubicBezTo>
                    <a:pt x="234" y="132"/>
                    <a:pt x="234" y="132"/>
                    <a:pt x="234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9" y="104"/>
                    <a:pt x="255" y="91"/>
                    <a:pt x="273" y="91"/>
                  </a:cubicBezTo>
                  <a:cubicBezTo>
                    <a:pt x="560" y="91"/>
                    <a:pt x="560" y="91"/>
                    <a:pt x="560" y="91"/>
                  </a:cubicBezTo>
                  <a:cubicBezTo>
                    <a:pt x="560" y="39"/>
                    <a:pt x="560" y="39"/>
                    <a:pt x="560" y="39"/>
                  </a:cubicBezTo>
                  <a:cubicBezTo>
                    <a:pt x="560" y="17"/>
                    <a:pt x="542" y="0"/>
                    <a:pt x="52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95"/>
                    <a:pt x="18" y="413"/>
                    <a:pt x="39" y="413"/>
                  </a:cubicBezTo>
                  <a:cubicBezTo>
                    <a:pt x="234" y="413"/>
                    <a:pt x="234" y="413"/>
                    <a:pt x="234" y="413"/>
                  </a:cubicBezTo>
                  <a:lnTo>
                    <a:pt x="234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907815" y="1893846"/>
            <a:ext cx="444563" cy="635041"/>
            <a:chOff x="5064125" y="1952625"/>
            <a:chExt cx="2063750" cy="2947988"/>
          </a:xfrm>
        </p:grpSpPr>
        <p:sp>
          <p:nvSpPr>
            <p:cNvPr id="22" name="Freeform 10"/>
            <p:cNvSpPr/>
            <p:nvPr/>
          </p:nvSpPr>
          <p:spPr bwMode="auto">
            <a:xfrm>
              <a:off x="5354638" y="3843338"/>
              <a:ext cx="1485900" cy="323850"/>
            </a:xfrm>
            <a:custGeom>
              <a:gdLst>
                <a:gd fmla="*/ 355 w 394" name="T0"/>
                <a:gd fmla="*/ 86 h 86" name="T1"/>
                <a:gd fmla="*/ 39 w 394" name="T2"/>
                <a:gd fmla="*/ 86 h 86" name="T3"/>
                <a:gd fmla="*/ 0 w 394" name="T4"/>
                <a:gd fmla="*/ 47 h 86" name="T5"/>
                <a:gd fmla="*/ 0 w 394" name="T6"/>
                <a:gd fmla="*/ 39 h 86" name="T7"/>
                <a:gd fmla="*/ 39 w 394" name="T8"/>
                <a:gd fmla="*/ 0 h 86" name="T9"/>
                <a:gd fmla="*/ 355 w 394" name="T10"/>
                <a:gd fmla="*/ 0 h 86" name="T11"/>
                <a:gd fmla="*/ 394 w 394" name="T12"/>
                <a:gd fmla="*/ 39 h 86" name="T13"/>
                <a:gd fmla="*/ 394 w 394" name="T14"/>
                <a:gd fmla="*/ 47 h 86" name="T15"/>
                <a:gd fmla="*/ 355 w 394" name="T16"/>
                <a:gd fmla="*/ 86 h 8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6" w="394">
                  <a:moveTo>
                    <a:pt x="355" y="86"/>
                  </a:moveTo>
                  <a:cubicBezTo>
                    <a:pt x="39" y="86"/>
                    <a:pt x="39" y="86"/>
                    <a:pt x="39" y="86"/>
                  </a:cubicBezTo>
                  <a:cubicBezTo>
                    <a:pt x="18" y="86"/>
                    <a:pt x="0" y="68"/>
                    <a:pt x="0" y="4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76" y="0"/>
                    <a:pt x="394" y="17"/>
                    <a:pt x="394" y="39"/>
                  </a:cubicBezTo>
                  <a:cubicBezTo>
                    <a:pt x="394" y="47"/>
                    <a:pt x="394" y="47"/>
                    <a:pt x="394" y="47"/>
                  </a:cubicBezTo>
                  <a:cubicBezTo>
                    <a:pt x="394" y="68"/>
                    <a:pt x="376" y="86"/>
                    <a:pt x="355" y="86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5441950" y="4310063"/>
              <a:ext cx="1308100" cy="277813"/>
            </a:xfrm>
            <a:custGeom>
              <a:gdLst>
                <a:gd fmla="*/ 313 w 347" name="T0"/>
                <a:gd fmla="*/ 74 h 74" name="T1"/>
                <a:gd fmla="*/ 34 w 347" name="T2"/>
                <a:gd fmla="*/ 74 h 74" name="T3"/>
                <a:gd fmla="*/ 0 w 347" name="T4"/>
                <a:gd fmla="*/ 40 h 74" name="T5"/>
                <a:gd fmla="*/ 0 w 347" name="T6"/>
                <a:gd fmla="*/ 34 h 74" name="T7"/>
                <a:gd fmla="*/ 34 w 347" name="T8"/>
                <a:gd fmla="*/ 0 h 74" name="T9"/>
                <a:gd fmla="*/ 313 w 347" name="T10"/>
                <a:gd fmla="*/ 0 h 74" name="T11"/>
                <a:gd fmla="*/ 347 w 347" name="T12"/>
                <a:gd fmla="*/ 34 h 74" name="T13"/>
                <a:gd fmla="*/ 347 w 347" name="T14"/>
                <a:gd fmla="*/ 40 h 74" name="T15"/>
                <a:gd fmla="*/ 313 w 347" name="T16"/>
                <a:gd fmla="*/ 74 h 7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4" w="347">
                  <a:moveTo>
                    <a:pt x="313" y="74"/>
                  </a:moveTo>
                  <a:cubicBezTo>
                    <a:pt x="34" y="74"/>
                    <a:pt x="34" y="74"/>
                    <a:pt x="34" y="74"/>
                  </a:cubicBezTo>
                  <a:cubicBezTo>
                    <a:pt x="16" y="74"/>
                    <a:pt x="0" y="59"/>
                    <a:pt x="0" y="4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32" y="0"/>
                    <a:pt x="347" y="15"/>
                    <a:pt x="347" y="34"/>
                  </a:cubicBezTo>
                  <a:cubicBezTo>
                    <a:pt x="347" y="40"/>
                    <a:pt x="347" y="40"/>
                    <a:pt x="347" y="40"/>
                  </a:cubicBezTo>
                  <a:cubicBezTo>
                    <a:pt x="347" y="59"/>
                    <a:pt x="332" y="74"/>
                    <a:pt x="313" y="74"/>
                  </a:cubicBezTo>
                  <a:close/>
                </a:path>
              </a:pathLst>
            </a:custGeom>
            <a:solidFill>
              <a:srgbClr val="FFFFFF"/>
            </a:solidFill>
            <a:ln cap="flat" w="7938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5607050" y="4732338"/>
              <a:ext cx="981075" cy="168275"/>
            </a:xfrm>
            <a:custGeom>
              <a:gdLst>
                <a:gd fmla="*/ 238 w 260" name="T0"/>
                <a:gd fmla="*/ 45 h 45" name="T1"/>
                <a:gd fmla="*/ 21 w 260" name="T2"/>
                <a:gd fmla="*/ 45 h 45" name="T3"/>
                <a:gd fmla="*/ 0 w 260" name="T4"/>
                <a:gd fmla="*/ 23 h 45" name="T5"/>
                <a:gd fmla="*/ 0 w 260" name="T6"/>
                <a:gd fmla="*/ 21 h 45" name="T7"/>
                <a:gd fmla="*/ 21 w 260" name="T8"/>
                <a:gd fmla="*/ 0 h 45" name="T9"/>
                <a:gd fmla="*/ 238 w 260" name="T10"/>
                <a:gd fmla="*/ 0 h 45" name="T11"/>
                <a:gd fmla="*/ 260 w 260" name="T12"/>
                <a:gd fmla="*/ 21 h 45" name="T13"/>
                <a:gd fmla="*/ 260 w 260" name="T14"/>
                <a:gd fmla="*/ 23 h 45" name="T15"/>
                <a:gd fmla="*/ 238 w 260" name="T16"/>
                <a:gd fmla="*/ 45 h 4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5" w="260">
                  <a:moveTo>
                    <a:pt x="238" y="45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9" y="45"/>
                    <a:pt x="0" y="35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50" y="0"/>
                    <a:pt x="260" y="9"/>
                    <a:pt x="260" y="21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60" y="35"/>
                    <a:pt x="250" y="45"/>
                    <a:pt x="238" y="45"/>
                  </a:cubicBezTo>
                  <a:close/>
                </a:path>
              </a:pathLst>
            </a:custGeom>
            <a:solidFill>
              <a:srgbClr val="FFFFFF"/>
            </a:solidFill>
            <a:ln cap="flat" w="7938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5064125" y="1952625"/>
              <a:ext cx="2063750" cy="2060575"/>
            </a:xfrm>
            <a:custGeom>
              <a:gdLst>
                <a:gd fmla="*/ 274 w 547" name="T0"/>
                <a:gd fmla="*/ 0 h 547" name="T1"/>
                <a:gd fmla="*/ 0 w 547" name="T2"/>
                <a:gd fmla="*/ 274 h 547" name="T3"/>
                <a:gd fmla="*/ 274 w 547" name="T4"/>
                <a:gd fmla="*/ 547 h 547" name="T5"/>
                <a:gd fmla="*/ 547 w 547" name="T6"/>
                <a:gd fmla="*/ 274 h 547" name="T7"/>
                <a:gd fmla="*/ 274 w 547" name="T8"/>
                <a:gd fmla="*/ 0 h 547" name="T9"/>
                <a:gd fmla="*/ 434 w 547" name="T10"/>
                <a:gd fmla="*/ 268 h 547" name="T11"/>
                <a:gd fmla="*/ 316 w 547" name="T12"/>
                <a:gd fmla="*/ 109 h 547" name="T13"/>
                <a:gd fmla="*/ 341 w 547" name="T14"/>
                <a:gd fmla="*/ 66 h 547" name="T15"/>
                <a:gd fmla="*/ 476 w 547" name="T16"/>
                <a:gd fmla="*/ 262 h 547" name="T17"/>
                <a:gd fmla="*/ 434 w 547" name="T18"/>
                <a:gd fmla="*/ 268 h 54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47" w="547">
                  <a:moveTo>
                    <a:pt x="274" y="0"/>
                  </a:moveTo>
                  <a:cubicBezTo>
                    <a:pt x="123" y="0"/>
                    <a:pt x="0" y="123"/>
                    <a:pt x="0" y="274"/>
                  </a:cubicBezTo>
                  <a:cubicBezTo>
                    <a:pt x="0" y="425"/>
                    <a:pt x="123" y="547"/>
                    <a:pt x="274" y="547"/>
                  </a:cubicBezTo>
                  <a:cubicBezTo>
                    <a:pt x="425" y="547"/>
                    <a:pt x="547" y="425"/>
                    <a:pt x="547" y="274"/>
                  </a:cubicBezTo>
                  <a:cubicBezTo>
                    <a:pt x="547" y="123"/>
                    <a:pt x="425" y="0"/>
                    <a:pt x="274" y="0"/>
                  </a:cubicBezTo>
                  <a:close/>
                  <a:moveTo>
                    <a:pt x="434" y="268"/>
                  </a:moveTo>
                  <a:cubicBezTo>
                    <a:pt x="398" y="182"/>
                    <a:pt x="392" y="164"/>
                    <a:pt x="316" y="109"/>
                  </a:cubicBezTo>
                  <a:cubicBezTo>
                    <a:pt x="294" y="92"/>
                    <a:pt x="315" y="56"/>
                    <a:pt x="341" y="66"/>
                  </a:cubicBezTo>
                  <a:cubicBezTo>
                    <a:pt x="386" y="83"/>
                    <a:pt x="484" y="174"/>
                    <a:pt x="476" y="262"/>
                  </a:cubicBezTo>
                  <a:cubicBezTo>
                    <a:pt x="474" y="285"/>
                    <a:pt x="442" y="290"/>
                    <a:pt x="434" y="268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29687" y="1852612"/>
            <a:ext cx="486931" cy="718706"/>
            <a:chOff x="8929687" y="1852612"/>
            <a:chExt cx="486931" cy="718706"/>
          </a:xfrm>
        </p:grpSpPr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H="1">
              <a:off x="9231584" y="2412110"/>
              <a:ext cx="0" cy="0"/>
            </a:xfrm>
            <a:prstGeom prst="line">
              <a:avLst/>
            </a:prstGeom>
            <a:noFill/>
            <a:ln cap="flat" w="15875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8929687" y="2167637"/>
              <a:ext cx="478200" cy="282756"/>
            </a:xfrm>
            <a:custGeom>
              <a:gdLst>
                <a:gd fmla="*/ 738 w 1424" name="T0"/>
                <a:gd fmla="*/ 607 h 842" name="T1"/>
                <a:gd fmla="*/ 130 w 1424" name="T2"/>
                <a:gd fmla="*/ 0 h 842" name="T3"/>
                <a:gd fmla="*/ 0 w 1424" name="T4"/>
                <a:gd fmla="*/ 131 h 842" name="T5"/>
                <a:gd fmla="*/ 712 w 1424" name="T6"/>
                <a:gd fmla="*/ 842 h 842" name="T7"/>
                <a:gd fmla="*/ 1424 w 1424" name="T8"/>
                <a:gd fmla="*/ 131 h 842" name="T9"/>
                <a:gd fmla="*/ 1317 w 1424" name="T10"/>
                <a:gd fmla="*/ 26 h 842" name="T11"/>
                <a:gd fmla="*/ 738 w 1424" name="T12"/>
                <a:gd fmla="*/ 607 h 84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42" w="1424">
                  <a:moveTo>
                    <a:pt x="738" y="607"/>
                  </a:moveTo>
                  <a:lnTo>
                    <a:pt x="130" y="0"/>
                  </a:lnTo>
                  <a:lnTo>
                    <a:pt x="0" y="131"/>
                  </a:lnTo>
                  <a:lnTo>
                    <a:pt x="712" y="842"/>
                  </a:lnTo>
                  <a:lnTo>
                    <a:pt x="1424" y="131"/>
                  </a:lnTo>
                  <a:lnTo>
                    <a:pt x="1317" y="26"/>
                  </a:lnTo>
                  <a:lnTo>
                    <a:pt x="738" y="607"/>
                  </a:lnTo>
                  <a:close/>
                </a:path>
              </a:pathLst>
            </a:custGeom>
            <a:solidFill>
              <a:srgbClr val="FFFFFF"/>
            </a:solidFill>
            <a:ln cap="flat" w="11113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8938418" y="1852612"/>
              <a:ext cx="478200" cy="477528"/>
            </a:xfrm>
            <a:custGeom>
              <a:gdLst>
                <a:gd fmla="*/ 1424 w 1424" name="T0"/>
                <a:gd fmla="*/ 711 h 1422" name="T1"/>
                <a:gd fmla="*/ 712 w 1424" name="T2"/>
                <a:gd fmla="*/ 1422 h 1422" name="T3"/>
                <a:gd fmla="*/ 0 w 1424" name="T4"/>
                <a:gd fmla="*/ 711 h 1422" name="T5"/>
                <a:gd fmla="*/ 712 w 1424" name="T6"/>
                <a:gd fmla="*/ 0 h 1422" name="T7"/>
                <a:gd fmla="*/ 1424 w 1424" name="T8"/>
                <a:gd fmla="*/ 711 h 14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22" w="1424">
                  <a:moveTo>
                    <a:pt x="1424" y="711"/>
                  </a:moveTo>
                  <a:lnTo>
                    <a:pt x="712" y="1422"/>
                  </a:lnTo>
                  <a:lnTo>
                    <a:pt x="0" y="711"/>
                  </a:lnTo>
                  <a:lnTo>
                    <a:pt x="712" y="0"/>
                  </a:lnTo>
                  <a:lnTo>
                    <a:pt x="1424" y="711"/>
                  </a:lnTo>
                  <a:close/>
                </a:path>
              </a:pathLst>
            </a:custGeom>
            <a:solidFill>
              <a:srgbClr val="FFFFFF"/>
            </a:solidFill>
            <a:ln cap="flat" w="11113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8929687" y="2292592"/>
              <a:ext cx="478200" cy="278726"/>
            </a:xfrm>
            <a:custGeom>
              <a:gdLst>
                <a:gd fmla="*/ 1305 w 1424" name="T0"/>
                <a:gd fmla="*/ 0 h 830" name="T1"/>
                <a:gd fmla="*/ 710 w 1424" name="T2"/>
                <a:gd fmla="*/ 595 h 830" name="T3"/>
                <a:gd fmla="*/ 116 w 1424" name="T4"/>
                <a:gd fmla="*/ 3 h 830" name="T5"/>
                <a:gd fmla="*/ 0 w 1424" name="T6"/>
                <a:gd fmla="*/ 119 h 830" name="T7"/>
                <a:gd fmla="*/ 712 w 1424" name="T8"/>
                <a:gd fmla="*/ 830 h 830" name="T9"/>
                <a:gd fmla="*/ 1424 w 1424" name="T10"/>
                <a:gd fmla="*/ 119 h 830" name="T11"/>
                <a:gd fmla="*/ 1305 w 1424" name="T12"/>
                <a:gd fmla="*/ 0 h 8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30" w="1424">
                  <a:moveTo>
                    <a:pt x="1305" y="0"/>
                  </a:moveTo>
                  <a:lnTo>
                    <a:pt x="710" y="595"/>
                  </a:lnTo>
                  <a:lnTo>
                    <a:pt x="116" y="3"/>
                  </a:lnTo>
                  <a:lnTo>
                    <a:pt x="0" y="119"/>
                  </a:lnTo>
                  <a:lnTo>
                    <a:pt x="712" y="830"/>
                  </a:lnTo>
                  <a:lnTo>
                    <a:pt x="1424" y="119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rgbClr val="FFFFFF"/>
            </a:solidFill>
            <a:ln cap="flat" w="11113">
              <a:solidFill>
                <a:srgbClr val="FFFFFF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58626412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4"/>
      <p:bldP grpId="1" spid="4"/>
      <p:bldP grpId="0" spid="5"/>
      <p:bldP grpId="1" spid="5"/>
      <p:bldP grpId="0" spid="6"/>
      <p:bldP grpId="0" spid="7"/>
      <p:bldP grpId="1" spid="7"/>
      <p:bldP grpId="0" spid="9"/>
      <p:bldP grpId="0" spid="10"/>
      <p:bldP grpId="1" spid="10"/>
      <p:bldP grpId="0" spid="12"/>
      <p:bldP grpId="0" spid="13"/>
      <p:bldP grpId="1" spid="1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40000"/>
                </a:srgbClr>
              </a:gs>
              <a:gs pos="100000">
                <a:srgbClr val="16FEF8">
                  <a:alpha val="24000"/>
                </a:srgbClr>
              </a:gs>
            </a:gsLst>
            <a:path path="circle">
              <a:fillToRect b="50000" l="50000" r="50000" t="50000"/>
            </a:path>
          </a:gra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49" l="20312" r="20723" t="10172"/>
          <a:stretch>
            <a:fillRect/>
          </a:stretch>
        </p:blipFill>
        <p:spPr>
          <a:xfrm>
            <a:off x="4134421" y="1230317"/>
            <a:ext cx="3924000" cy="3924000"/>
          </a:xfrm>
          <a:custGeom>
            <a:gdLst>
              <a:gd fmla="*/ 1962000 w 3924000" name="connsiteX0"/>
              <a:gd fmla="*/ 0 h 3924000" name="connsiteY0"/>
              <a:gd fmla="*/ 3924000 w 3924000" name="connsiteX1"/>
              <a:gd fmla="*/ 1962000 h 3924000" name="connsiteY1"/>
              <a:gd fmla="*/ 1962000 w 3924000" name="connsiteX2"/>
              <a:gd fmla="*/ 3924000 h 3924000" name="connsiteY2"/>
              <a:gd fmla="*/ 0 w 3924000" name="connsiteX3"/>
              <a:gd fmla="*/ 1962000 h 3924000" name="connsiteY3"/>
              <a:gd fmla="*/ 1962000 w 3924000" name="connsiteX4"/>
              <a:gd fmla="*/ 0 h 3924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24000" w="3924000">
                <a:moveTo>
                  <a:pt x="1962000" y="0"/>
                </a:moveTo>
                <a:cubicBezTo>
                  <a:pt x="3045583" y="0"/>
                  <a:pt x="3924000" y="878417"/>
                  <a:pt x="3924000" y="1962000"/>
                </a:cubicBezTo>
                <a:cubicBezTo>
                  <a:pt x="3924000" y="3045583"/>
                  <a:pt x="3045583" y="3924000"/>
                  <a:pt x="1962000" y="3924000"/>
                </a:cubicBezTo>
                <a:cubicBezTo>
                  <a:pt x="878417" y="3924000"/>
                  <a:pt x="0" y="3045583"/>
                  <a:pt x="0" y="1962000"/>
                </a:cubicBezTo>
                <a:cubicBezTo>
                  <a:pt x="0" y="878417"/>
                  <a:pt x="878417" y="0"/>
                  <a:pt x="1962000" y="0"/>
                </a:cubicBezTo>
                <a:close/>
              </a:path>
            </a:pathLst>
          </a:custGeom>
        </p:spPr>
      </p:pic>
      <p:graphicFrame>
        <p:nvGraphicFramePr>
          <p:cNvPr id="15" name="图表 14"/>
          <p:cNvGraphicFramePr/>
          <p:nvPr>
            <p:extLst>
              <p:ext uri="{D42A27DB-BD31-4B8C-83A1-F6EECF244321}">
                <p14:modId val="2385456087"/>
              </p:ext>
            </p:extLst>
          </p:nvPr>
        </p:nvGraphicFramePr>
        <p:xfrm>
          <a:off x="2926302" y="1082548"/>
          <a:ext cx="6329311" cy="421954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8723395" y="1686611"/>
            <a:ext cx="282508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5400">
                <a:solidFill>
                  <a:schemeClr val="bg1"/>
                </a:solidFill>
                <a:latin charset="0" panose="020b0806030902050204" pitchFamily="34" typeface="Impact"/>
              </a:rPr>
              <a:t>28%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271483" y="2455193"/>
            <a:ext cx="372891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087176" y="5487008"/>
            <a:ext cx="600756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 Perhaps, true success is the way , as he likes to spend your life. </a:t>
            </a:r>
          </a:p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 </a:t>
            </a:r>
          </a:p>
        </p:txBody>
      </p:sp>
    </p:spTree>
    <p:extLst>
      <p:ext uri="{BB962C8B-B14F-4D97-AF65-F5344CB8AC3E}">
        <p14:creationId val="3444346677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Graphic grpId="0" spid="15">
        <p:bldAsOne/>
      </p:bldGraphic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0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40000"/>
                </a:srgbClr>
              </a:gs>
              <a:gs pos="100000">
                <a:srgbClr val="16FEF8">
                  <a:alpha val="24000"/>
                </a:srgbClr>
              </a:gs>
            </a:gsLst>
            <a:path path="circle">
              <a:fillToRect b="50000" l="50000" r="50000" t="50000"/>
            </a:path>
          </a:gra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26" name="图表 25"/>
          <p:cNvGraphicFramePr/>
          <p:nvPr>
            <p:extLst>
              <p:ext uri="{D42A27DB-BD31-4B8C-83A1-F6EECF244321}">
                <p14:modId val="2295556564"/>
              </p:ext>
            </p:extLst>
          </p:nvPr>
        </p:nvGraphicFramePr>
        <p:xfrm>
          <a:off x="316298" y="890191"/>
          <a:ext cx="2105819" cy="140388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0" name="图表 9"/>
          <p:cNvGraphicFramePr/>
          <p:nvPr>
            <p:extLst>
              <p:ext uri="{D42A27DB-BD31-4B8C-83A1-F6EECF244321}">
                <p14:modId val="175965675"/>
              </p:ext>
            </p:extLst>
          </p:nvPr>
        </p:nvGraphicFramePr>
        <p:xfrm>
          <a:off x="316298" y="890191"/>
          <a:ext cx="2105819" cy="140388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7" name="文本框 36"/>
          <p:cNvSpPr txBox="1"/>
          <p:nvPr/>
        </p:nvSpPr>
        <p:spPr>
          <a:xfrm>
            <a:off x="1000111" y="1268965"/>
            <a:ext cx="107156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bg1"/>
                </a:solidFill>
                <a:latin charset="0" panose="020b0806030902050204" pitchFamily="34" typeface="Impact"/>
              </a:rPr>
              <a:t>29%</a:t>
            </a:r>
          </a:p>
        </p:txBody>
      </p:sp>
      <p:graphicFrame>
        <p:nvGraphicFramePr>
          <p:cNvPr id="29" name="图表 28"/>
          <p:cNvGraphicFramePr/>
          <p:nvPr>
            <p:extLst>
              <p:ext uri="{D42A27DB-BD31-4B8C-83A1-F6EECF244321}">
                <p14:modId val="3358475895"/>
              </p:ext>
            </p:extLst>
          </p:nvPr>
        </p:nvGraphicFramePr>
        <p:xfrm>
          <a:off x="3330959" y="890191"/>
          <a:ext cx="2105819" cy="140388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30" name="图表 29"/>
          <p:cNvGraphicFramePr/>
          <p:nvPr>
            <p:extLst>
              <p:ext uri="{D42A27DB-BD31-4B8C-83A1-F6EECF244321}">
                <p14:modId val="1563909093"/>
              </p:ext>
            </p:extLst>
          </p:nvPr>
        </p:nvGraphicFramePr>
        <p:xfrm>
          <a:off x="3330959" y="890191"/>
          <a:ext cx="2105819" cy="140388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4021913" y="1268965"/>
            <a:ext cx="107156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bg1"/>
                </a:solidFill>
                <a:latin charset="0" panose="020b0806030902050204" pitchFamily="34" typeface="Impact"/>
              </a:rPr>
              <a:t>38%</a:t>
            </a:r>
          </a:p>
        </p:txBody>
      </p:sp>
      <p:graphicFrame>
        <p:nvGraphicFramePr>
          <p:cNvPr id="32" name="图表 31"/>
          <p:cNvGraphicFramePr/>
          <p:nvPr>
            <p:extLst>
              <p:ext uri="{D42A27DB-BD31-4B8C-83A1-F6EECF244321}">
                <p14:modId val="3899867113"/>
              </p:ext>
            </p:extLst>
          </p:nvPr>
        </p:nvGraphicFramePr>
        <p:xfrm>
          <a:off x="316298" y="3693658"/>
          <a:ext cx="2105819" cy="1403880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33" name="图表 32"/>
          <p:cNvGraphicFramePr/>
          <p:nvPr>
            <p:extLst>
              <p:ext uri="{D42A27DB-BD31-4B8C-83A1-F6EECF244321}">
                <p14:modId val="607227012"/>
              </p:ext>
            </p:extLst>
          </p:nvPr>
        </p:nvGraphicFramePr>
        <p:xfrm>
          <a:off x="316298" y="3693658"/>
          <a:ext cx="2105819" cy="1403880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sp>
        <p:nvSpPr>
          <p:cNvPr id="39" name="文本框 38"/>
          <p:cNvSpPr txBox="1"/>
          <p:nvPr/>
        </p:nvSpPr>
        <p:spPr>
          <a:xfrm>
            <a:off x="1000110" y="4103210"/>
            <a:ext cx="107156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bg1"/>
                </a:solidFill>
                <a:latin charset="0" panose="020b0806030902050204" pitchFamily="34" typeface="Impact"/>
              </a:rPr>
              <a:t>39%</a:t>
            </a:r>
          </a:p>
        </p:txBody>
      </p:sp>
      <p:graphicFrame>
        <p:nvGraphicFramePr>
          <p:cNvPr id="35" name="图表 34"/>
          <p:cNvGraphicFramePr/>
          <p:nvPr>
            <p:extLst>
              <p:ext uri="{D42A27DB-BD31-4B8C-83A1-F6EECF244321}">
                <p14:modId val="2785210412"/>
              </p:ext>
            </p:extLst>
          </p:nvPr>
        </p:nvGraphicFramePr>
        <p:xfrm>
          <a:off x="3330959" y="3693658"/>
          <a:ext cx="2105819" cy="1403880"/>
        </p:xfrm>
        <a:graphic>
          <a:graphicData uri="http://schemas.openxmlformats.org/drawingml/2006/chart">
            <c:chart xmlns:c="http://schemas.openxmlformats.org/drawingml/2006/chart" r:id="rId8"/>
          </a:graphicData>
        </a:graphic>
      </p:graphicFrame>
      <p:graphicFrame>
        <p:nvGraphicFramePr>
          <p:cNvPr id="36" name="图表 35"/>
          <p:cNvGraphicFramePr/>
          <p:nvPr>
            <p:extLst>
              <p:ext uri="{D42A27DB-BD31-4B8C-83A1-F6EECF244321}">
                <p14:modId val="2234002977"/>
              </p:ext>
            </p:extLst>
          </p:nvPr>
        </p:nvGraphicFramePr>
        <p:xfrm>
          <a:off x="3330959" y="3693658"/>
          <a:ext cx="2105819" cy="1403880"/>
        </p:xfrm>
        <a:graphic>
          <a:graphicData uri="http://schemas.openxmlformats.org/drawingml/2006/chart">
            <c:chart xmlns:c="http://schemas.openxmlformats.org/drawingml/2006/chart" r:id="rId9"/>
          </a:graphicData>
        </a:graphic>
      </p:graphicFrame>
      <p:sp>
        <p:nvSpPr>
          <p:cNvPr id="40" name="文本框 39"/>
          <p:cNvSpPr txBox="1"/>
          <p:nvPr/>
        </p:nvSpPr>
        <p:spPr>
          <a:xfrm>
            <a:off x="4007626" y="4103210"/>
            <a:ext cx="107156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bg1"/>
                </a:solidFill>
                <a:latin charset="0" panose="020b0806030902050204" pitchFamily="34" typeface="Impact"/>
              </a:rPr>
              <a:t>40%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12167" y="2189186"/>
            <a:ext cx="238599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spend.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356580" y="2189186"/>
            <a:ext cx="238599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spend.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42893" y="4986346"/>
            <a:ext cx="238599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spend.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342292" y="5045425"/>
            <a:ext cx="238599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spend.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726813" y="3094503"/>
            <a:ext cx="352901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PUT YOUR TEXT HERE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716712" y="905910"/>
            <a:ext cx="352901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PUT YOUR TEXT HERE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716712" y="1356161"/>
            <a:ext cx="502237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 Perhaps, true success is the way , as he likes to spend your life.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709572" y="3386734"/>
            <a:ext cx="502237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 Perhaps, true success is the way , as he likes to spend your life.</a:t>
            </a:r>
          </a:p>
        </p:txBody>
      </p:sp>
    </p:spTree>
    <p:extLst>
      <p:ext uri="{BB962C8B-B14F-4D97-AF65-F5344CB8AC3E}">
        <p14:creationId val="1546853127"/>
      </p:ext>
    </p:extLst>
  </p:cSld>
  <p:clrMapOvr>
    <a:masterClrMapping/>
  </p:clrMapOvr>
  <p:transition spd="slow">
    <p:wheel spokes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600" id="1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69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79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39"/>
      <p:bldP grpId="0" spid="40"/>
      <p:bldP grpId="0" spid="46"/>
      <p:bldP grpId="0" spid="48"/>
      <p:bldP grpId="0" spid="50"/>
      <p:bldP grpId="0" spid="51"/>
      <p:bldP grpId="0" spid="55"/>
      <p:bldP grpId="0" spid="53"/>
      <p:bldP grpId="0" spid="54"/>
      <p:bldP grpId="0" spid="56"/>
      <p:bldGraphic grpId="0" spid="26">
        <p:bldAsOne/>
      </p:bldGraphic>
      <p:bldGraphic grpId="0" spid="10">
        <p:bldAsOne/>
      </p:bldGraphic>
      <p:bldGraphic grpId="0" spid="29">
        <p:bldAsOne/>
      </p:bldGraphic>
      <p:bldGraphic grpId="0" spid="30">
        <p:bldAsOne/>
      </p:bldGraphic>
      <p:bldGraphic grpId="0" spid="32">
        <p:bldAsOne/>
      </p:bldGraphic>
      <p:bldGraphic grpId="0" spid="33">
        <p:bldAsOne/>
      </p:bldGraphic>
      <p:bldGraphic grpId="0" spid="35">
        <p:bldAsOne/>
      </p:bldGraphic>
      <p:bldGraphic grpId="0" spid="36">
        <p:bldAsOne/>
      </p:bldGraphic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8576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40000"/>
                </a:srgbClr>
              </a:gs>
              <a:gs pos="100000">
                <a:srgbClr val="16FEF8">
                  <a:alpha val="24000"/>
                </a:srgbClr>
              </a:gs>
            </a:gsLst>
            <a:path path="circle">
              <a:fillToRect b="50000" l="50000" r="50000" t="50000"/>
            </a:path>
          </a:gra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16" name="图表 15"/>
          <p:cNvGraphicFramePr/>
          <p:nvPr>
            <p:extLst>
              <p:ext uri="{D42A27DB-BD31-4B8C-83A1-F6EECF244321}">
                <p14:modId val="906535160"/>
              </p:ext>
            </p:extLst>
          </p:nvPr>
        </p:nvGraphicFramePr>
        <p:xfrm>
          <a:off x="1660524" y="1761783"/>
          <a:ext cx="9369425" cy="440954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646236" y="700253"/>
            <a:ext cx="62865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PUT YOUR TEXT HERE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54172" y="6329999"/>
            <a:ext cx="187483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Source: XXX</a:t>
            </a:r>
          </a:p>
        </p:txBody>
      </p:sp>
    </p:spTree>
    <p:extLst>
      <p:ext uri="{BB962C8B-B14F-4D97-AF65-F5344CB8AC3E}">
        <p14:creationId val="1017076848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16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5"/>
                                        <p:tgtEl>
                                          <p:spTgt spid="16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Graphic grpId="0" spid="16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2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4476463" y="1201002"/>
            <a:ext cx="3261815" cy="3261815"/>
          </a:xfrm>
          <a:prstGeom prst="ellipse">
            <a:avLst/>
          </a:prstGeom>
          <a:noFill/>
          <a:ln>
            <a:solidFill>
              <a:srgbClr val="1DFFF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4094326" y="818865"/>
            <a:ext cx="4026090" cy="4026090"/>
          </a:xfrm>
          <a:prstGeom prst="ellips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8296856">
            <a:off x="7003753" y="1447949"/>
            <a:ext cx="355100" cy="300799"/>
          </a:xfrm>
          <a:prstGeom prst="triangl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4151223" y="2062991"/>
            <a:ext cx="144000" cy="144000"/>
          </a:xfrm>
          <a:prstGeom prst="ellipse">
            <a:avLst/>
          </a:prstGeom>
          <a:solidFill>
            <a:srgbClr val="86CADA"/>
          </a:solidFill>
          <a:ln w="53975">
            <a:solidFill>
              <a:srgbClr val="86CADA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等腰三角形 9"/>
          <p:cNvSpPr/>
          <p:nvPr/>
        </p:nvSpPr>
        <p:spPr>
          <a:xfrm>
            <a:off x="5939389" y="4524232"/>
            <a:ext cx="313899" cy="259308"/>
          </a:xfrm>
          <a:prstGeom prst="triangle">
            <a:avLst/>
          </a:prstGeom>
          <a:solidFill>
            <a:srgbClr val="86C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5203977" y="1706409"/>
            <a:ext cx="1770993" cy="2217033"/>
          </a:xfrm>
          <a:custGeom>
            <a:rect b="b" l="l" r="r" t="t"/>
            <a:pathLst>
              <a:path h="676870" w="540692">
                <a:moveTo>
                  <a:pt x="264765" y="0"/>
                </a:moveTo>
                <a:cubicBezTo>
                  <a:pt x="350192" y="0"/>
                  <a:pt x="411956" y="15924"/>
                  <a:pt x="450056" y="47774"/>
                </a:cubicBezTo>
                <a:cubicBezTo>
                  <a:pt x="488156" y="79623"/>
                  <a:pt x="507206" y="119658"/>
                  <a:pt x="507206" y="167878"/>
                </a:cubicBezTo>
                <a:cubicBezTo>
                  <a:pt x="507206" y="196155"/>
                  <a:pt x="499467" y="221754"/>
                  <a:pt x="483989" y="244673"/>
                </a:cubicBezTo>
                <a:cubicBezTo>
                  <a:pt x="468511" y="267593"/>
                  <a:pt x="445145" y="287685"/>
                  <a:pt x="413891" y="304949"/>
                </a:cubicBezTo>
                <a:cubicBezTo>
                  <a:pt x="439192" y="311199"/>
                  <a:pt x="458539" y="318492"/>
                  <a:pt x="471934" y="326826"/>
                </a:cubicBezTo>
                <a:cubicBezTo>
                  <a:pt x="493663" y="340221"/>
                  <a:pt x="510555" y="357857"/>
                  <a:pt x="522610" y="379735"/>
                </a:cubicBezTo>
                <a:cubicBezTo>
                  <a:pt x="534665" y="401613"/>
                  <a:pt x="540692" y="427732"/>
                  <a:pt x="540692" y="458093"/>
                </a:cubicBezTo>
                <a:cubicBezTo>
                  <a:pt x="540692" y="496193"/>
                  <a:pt x="530721" y="532730"/>
                  <a:pt x="510778" y="567705"/>
                </a:cubicBezTo>
                <a:cubicBezTo>
                  <a:pt x="490835" y="602679"/>
                  <a:pt x="462111" y="629617"/>
                  <a:pt x="424607" y="648518"/>
                </a:cubicBezTo>
                <a:cubicBezTo>
                  <a:pt x="387102" y="667420"/>
                  <a:pt x="337840" y="676870"/>
                  <a:pt x="276820" y="676870"/>
                </a:cubicBezTo>
                <a:cubicBezTo>
                  <a:pt x="217289" y="676870"/>
                  <a:pt x="170334" y="669875"/>
                  <a:pt x="135954" y="655885"/>
                </a:cubicBezTo>
                <a:cubicBezTo>
                  <a:pt x="101575" y="641896"/>
                  <a:pt x="73298" y="621432"/>
                  <a:pt x="51122" y="594494"/>
                </a:cubicBezTo>
                <a:cubicBezTo>
                  <a:pt x="28947" y="567556"/>
                  <a:pt x="11906" y="533698"/>
                  <a:pt x="0" y="492919"/>
                </a:cubicBezTo>
                <a:lnTo>
                  <a:pt x="181719" y="468809"/>
                </a:lnTo>
                <a:cubicBezTo>
                  <a:pt x="188863" y="505420"/>
                  <a:pt x="199950" y="530795"/>
                  <a:pt x="214982" y="544934"/>
                </a:cubicBezTo>
                <a:cubicBezTo>
                  <a:pt x="230014" y="559073"/>
                  <a:pt x="249138" y="566142"/>
                  <a:pt x="272355" y="566142"/>
                </a:cubicBezTo>
                <a:cubicBezTo>
                  <a:pt x="296763" y="566142"/>
                  <a:pt x="317078" y="557212"/>
                  <a:pt x="333300" y="539353"/>
                </a:cubicBezTo>
                <a:cubicBezTo>
                  <a:pt x="349523" y="521494"/>
                  <a:pt x="357634" y="497681"/>
                  <a:pt x="357634" y="467916"/>
                </a:cubicBezTo>
                <a:cubicBezTo>
                  <a:pt x="357634" y="437555"/>
                  <a:pt x="349820" y="414040"/>
                  <a:pt x="334193" y="397371"/>
                </a:cubicBezTo>
                <a:cubicBezTo>
                  <a:pt x="318566" y="380702"/>
                  <a:pt x="297358" y="372368"/>
                  <a:pt x="270569" y="372368"/>
                </a:cubicBezTo>
                <a:cubicBezTo>
                  <a:pt x="256282" y="372368"/>
                  <a:pt x="236637" y="375940"/>
                  <a:pt x="211633" y="383084"/>
                </a:cubicBezTo>
                <a:lnTo>
                  <a:pt x="221010" y="253156"/>
                </a:lnTo>
                <a:cubicBezTo>
                  <a:pt x="231130" y="254645"/>
                  <a:pt x="239018" y="255389"/>
                  <a:pt x="244673" y="255389"/>
                </a:cubicBezTo>
                <a:cubicBezTo>
                  <a:pt x="268486" y="255389"/>
                  <a:pt x="288354" y="247799"/>
                  <a:pt x="304279" y="232618"/>
                </a:cubicBezTo>
                <a:cubicBezTo>
                  <a:pt x="320204" y="217438"/>
                  <a:pt x="328166" y="199430"/>
                  <a:pt x="328166" y="178594"/>
                </a:cubicBezTo>
                <a:cubicBezTo>
                  <a:pt x="328166" y="158651"/>
                  <a:pt x="322213" y="142726"/>
                  <a:pt x="310307" y="130820"/>
                </a:cubicBezTo>
                <a:cubicBezTo>
                  <a:pt x="298400" y="118914"/>
                  <a:pt x="282029" y="112960"/>
                  <a:pt x="261193" y="112960"/>
                </a:cubicBezTo>
                <a:cubicBezTo>
                  <a:pt x="239762" y="112960"/>
                  <a:pt x="222349" y="119434"/>
                  <a:pt x="208955" y="132382"/>
                </a:cubicBezTo>
                <a:cubicBezTo>
                  <a:pt x="195560" y="145331"/>
                  <a:pt x="186482" y="168027"/>
                  <a:pt x="181719" y="200471"/>
                </a:cubicBezTo>
                <a:lnTo>
                  <a:pt x="9823" y="169664"/>
                </a:lnTo>
                <a:cubicBezTo>
                  <a:pt x="24110" y="114895"/>
                  <a:pt x="51569" y="72926"/>
                  <a:pt x="92199" y="43755"/>
                </a:cubicBezTo>
                <a:cubicBezTo>
                  <a:pt x="132829" y="14585"/>
                  <a:pt x="190351" y="0"/>
                  <a:pt x="264765" y="0"/>
                </a:cubicBezTo>
                <a:close/>
              </a:path>
            </a:pathLst>
          </a:custGeom>
          <a:noFill/>
          <a:ln>
            <a:solidFill>
              <a:srgbClr val="1D6B6D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7200">
              <a:solidFill>
                <a:schemeClr val="bg1"/>
              </a:solidFill>
              <a:latin charset="0" panose="020b0a04020102020204" pitchFamily="34" typeface="Arial Black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74888" y="1684016"/>
            <a:ext cx="1770993" cy="2217033"/>
          </a:xfrm>
          <a:custGeom>
            <a:rect b="b" l="l" r="r" t="t"/>
            <a:pathLst>
              <a:path h="676870" w="540692">
                <a:moveTo>
                  <a:pt x="264765" y="0"/>
                </a:moveTo>
                <a:cubicBezTo>
                  <a:pt x="350192" y="0"/>
                  <a:pt x="411956" y="15924"/>
                  <a:pt x="450056" y="47774"/>
                </a:cubicBezTo>
                <a:cubicBezTo>
                  <a:pt x="488156" y="79623"/>
                  <a:pt x="507206" y="119658"/>
                  <a:pt x="507206" y="167878"/>
                </a:cubicBezTo>
                <a:cubicBezTo>
                  <a:pt x="507206" y="196155"/>
                  <a:pt x="499467" y="221754"/>
                  <a:pt x="483989" y="244673"/>
                </a:cubicBezTo>
                <a:cubicBezTo>
                  <a:pt x="468511" y="267593"/>
                  <a:pt x="445145" y="287685"/>
                  <a:pt x="413891" y="304949"/>
                </a:cubicBezTo>
                <a:cubicBezTo>
                  <a:pt x="439192" y="311199"/>
                  <a:pt x="458539" y="318492"/>
                  <a:pt x="471934" y="326826"/>
                </a:cubicBezTo>
                <a:cubicBezTo>
                  <a:pt x="493663" y="340221"/>
                  <a:pt x="510555" y="357857"/>
                  <a:pt x="522610" y="379735"/>
                </a:cubicBezTo>
                <a:cubicBezTo>
                  <a:pt x="534665" y="401613"/>
                  <a:pt x="540692" y="427732"/>
                  <a:pt x="540692" y="458093"/>
                </a:cubicBezTo>
                <a:cubicBezTo>
                  <a:pt x="540692" y="496193"/>
                  <a:pt x="530721" y="532730"/>
                  <a:pt x="510778" y="567705"/>
                </a:cubicBezTo>
                <a:cubicBezTo>
                  <a:pt x="490835" y="602679"/>
                  <a:pt x="462111" y="629617"/>
                  <a:pt x="424607" y="648518"/>
                </a:cubicBezTo>
                <a:cubicBezTo>
                  <a:pt x="387102" y="667420"/>
                  <a:pt x="337840" y="676870"/>
                  <a:pt x="276820" y="676870"/>
                </a:cubicBezTo>
                <a:cubicBezTo>
                  <a:pt x="217289" y="676870"/>
                  <a:pt x="170334" y="669875"/>
                  <a:pt x="135954" y="655885"/>
                </a:cubicBezTo>
                <a:cubicBezTo>
                  <a:pt x="101575" y="641896"/>
                  <a:pt x="73298" y="621432"/>
                  <a:pt x="51122" y="594494"/>
                </a:cubicBezTo>
                <a:cubicBezTo>
                  <a:pt x="28947" y="567556"/>
                  <a:pt x="11906" y="533698"/>
                  <a:pt x="0" y="492919"/>
                </a:cubicBezTo>
                <a:lnTo>
                  <a:pt x="181719" y="468809"/>
                </a:lnTo>
                <a:cubicBezTo>
                  <a:pt x="188863" y="505420"/>
                  <a:pt x="199950" y="530795"/>
                  <a:pt x="214982" y="544934"/>
                </a:cubicBezTo>
                <a:cubicBezTo>
                  <a:pt x="230014" y="559073"/>
                  <a:pt x="249138" y="566142"/>
                  <a:pt x="272355" y="566142"/>
                </a:cubicBezTo>
                <a:cubicBezTo>
                  <a:pt x="296763" y="566142"/>
                  <a:pt x="317078" y="557212"/>
                  <a:pt x="333300" y="539353"/>
                </a:cubicBezTo>
                <a:cubicBezTo>
                  <a:pt x="349523" y="521494"/>
                  <a:pt x="357634" y="497681"/>
                  <a:pt x="357634" y="467916"/>
                </a:cubicBezTo>
                <a:cubicBezTo>
                  <a:pt x="357634" y="437555"/>
                  <a:pt x="349820" y="414040"/>
                  <a:pt x="334193" y="397371"/>
                </a:cubicBezTo>
                <a:cubicBezTo>
                  <a:pt x="318566" y="380702"/>
                  <a:pt x="297358" y="372368"/>
                  <a:pt x="270569" y="372368"/>
                </a:cubicBezTo>
                <a:cubicBezTo>
                  <a:pt x="256282" y="372368"/>
                  <a:pt x="236637" y="375940"/>
                  <a:pt x="211633" y="383084"/>
                </a:cubicBezTo>
                <a:lnTo>
                  <a:pt x="221010" y="253156"/>
                </a:lnTo>
                <a:cubicBezTo>
                  <a:pt x="231130" y="254645"/>
                  <a:pt x="239018" y="255389"/>
                  <a:pt x="244673" y="255389"/>
                </a:cubicBezTo>
                <a:cubicBezTo>
                  <a:pt x="268486" y="255389"/>
                  <a:pt x="288354" y="247799"/>
                  <a:pt x="304279" y="232618"/>
                </a:cubicBezTo>
                <a:cubicBezTo>
                  <a:pt x="320204" y="217438"/>
                  <a:pt x="328166" y="199430"/>
                  <a:pt x="328166" y="178594"/>
                </a:cubicBezTo>
                <a:cubicBezTo>
                  <a:pt x="328166" y="158651"/>
                  <a:pt x="322213" y="142726"/>
                  <a:pt x="310307" y="130820"/>
                </a:cubicBezTo>
                <a:cubicBezTo>
                  <a:pt x="298400" y="118914"/>
                  <a:pt x="282029" y="112960"/>
                  <a:pt x="261193" y="112960"/>
                </a:cubicBezTo>
                <a:cubicBezTo>
                  <a:pt x="239762" y="112960"/>
                  <a:pt x="222349" y="119434"/>
                  <a:pt x="208955" y="132382"/>
                </a:cubicBezTo>
                <a:cubicBezTo>
                  <a:pt x="195560" y="145331"/>
                  <a:pt x="186482" y="168027"/>
                  <a:pt x="181719" y="200471"/>
                </a:cubicBezTo>
                <a:lnTo>
                  <a:pt x="9823" y="169664"/>
                </a:lnTo>
                <a:cubicBezTo>
                  <a:pt x="24110" y="114895"/>
                  <a:pt x="51569" y="72926"/>
                  <a:pt x="92199" y="43755"/>
                </a:cubicBezTo>
                <a:cubicBezTo>
                  <a:pt x="132829" y="14585"/>
                  <a:pt x="190351" y="0"/>
                  <a:pt x="264765" y="0"/>
                </a:cubicBezTo>
                <a:close/>
              </a:path>
            </a:pathLst>
          </a:custGeom>
          <a:noFill/>
          <a:ln>
            <a:solidFill>
              <a:srgbClr val="1D6B6D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7200">
              <a:solidFill>
                <a:schemeClr val="bg1"/>
              </a:solidFill>
              <a:latin charset="0" panose="020b0a04020102020204" pitchFamily="34" typeface="Arial Black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33066" y="1716315"/>
            <a:ext cx="1770993" cy="2217033"/>
          </a:xfrm>
          <a:custGeom>
            <a:rect b="b" l="l" r="r" t="t"/>
            <a:pathLst>
              <a:path h="676870" w="540692">
                <a:moveTo>
                  <a:pt x="264765" y="0"/>
                </a:moveTo>
                <a:cubicBezTo>
                  <a:pt x="350192" y="0"/>
                  <a:pt x="411956" y="15924"/>
                  <a:pt x="450056" y="47774"/>
                </a:cubicBezTo>
                <a:cubicBezTo>
                  <a:pt x="488156" y="79623"/>
                  <a:pt x="507206" y="119658"/>
                  <a:pt x="507206" y="167878"/>
                </a:cubicBezTo>
                <a:cubicBezTo>
                  <a:pt x="507206" y="196155"/>
                  <a:pt x="499467" y="221754"/>
                  <a:pt x="483989" y="244673"/>
                </a:cubicBezTo>
                <a:cubicBezTo>
                  <a:pt x="468511" y="267593"/>
                  <a:pt x="445145" y="287685"/>
                  <a:pt x="413891" y="304949"/>
                </a:cubicBezTo>
                <a:cubicBezTo>
                  <a:pt x="439192" y="311199"/>
                  <a:pt x="458539" y="318492"/>
                  <a:pt x="471934" y="326826"/>
                </a:cubicBezTo>
                <a:cubicBezTo>
                  <a:pt x="493663" y="340221"/>
                  <a:pt x="510555" y="357857"/>
                  <a:pt x="522610" y="379735"/>
                </a:cubicBezTo>
                <a:cubicBezTo>
                  <a:pt x="534665" y="401613"/>
                  <a:pt x="540692" y="427732"/>
                  <a:pt x="540692" y="458093"/>
                </a:cubicBezTo>
                <a:cubicBezTo>
                  <a:pt x="540692" y="496193"/>
                  <a:pt x="530721" y="532730"/>
                  <a:pt x="510778" y="567705"/>
                </a:cubicBezTo>
                <a:cubicBezTo>
                  <a:pt x="490835" y="602679"/>
                  <a:pt x="462111" y="629617"/>
                  <a:pt x="424607" y="648518"/>
                </a:cubicBezTo>
                <a:cubicBezTo>
                  <a:pt x="387102" y="667420"/>
                  <a:pt x="337840" y="676870"/>
                  <a:pt x="276820" y="676870"/>
                </a:cubicBezTo>
                <a:cubicBezTo>
                  <a:pt x="217289" y="676870"/>
                  <a:pt x="170334" y="669875"/>
                  <a:pt x="135954" y="655885"/>
                </a:cubicBezTo>
                <a:cubicBezTo>
                  <a:pt x="101575" y="641896"/>
                  <a:pt x="73298" y="621432"/>
                  <a:pt x="51122" y="594494"/>
                </a:cubicBezTo>
                <a:cubicBezTo>
                  <a:pt x="28947" y="567556"/>
                  <a:pt x="11906" y="533698"/>
                  <a:pt x="0" y="492919"/>
                </a:cubicBezTo>
                <a:lnTo>
                  <a:pt x="181719" y="468809"/>
                </a:lnTo>
                <a:cubicBezTo>
                  <a:pt x="188863" y="505420"/>
                  <a:pt x="199950" y="530795"/>
                  <a:pt x="214982" y="544934"/>
                </a:cubicBezTo>
                <a:cubicBezTo>
                  <a:pt x="230014" y="559073"/>
                  <a:pt x="249138" y="566142"/>
                  <a:pt x="272355" y="566142"/>
                </a:cubicBezTo>
                <a:cubicBezTo>
                  <a:pt x="296763" y="566142"/>
                  <a:pt x="317078" y="557212"/>
                  <a:pt x="333300" y="539353"/>
                </a:cubicBezTo>
                <a:cubicBezTo>
                  <a:pt x="349523" y="521494"/>
                  <a:pt x="357634" y="497681"/>
                  <a:pt x="357634" y="467916"/>
                </a:cubicBezTo>
                <a:cubicBezTo>
                  <a:pt x="357634" y="437555"/>
                  <a:pt x="349820" y="414040"/>
                  <a:pt x="334193" y="397371"/>
                </a:cubicBezTo>
                <a:cubicBezTo>
                  <a:pt x="318566" y="380702"/>
                  <a:pt x="297358" y="372368"/>
                  <a:pt x="270569" y="372368"/>
                </a:cubicBezTo>
                <a:cubicBezTo>
                  <a:pt x="256282" y="372368"/>
                  <a:pt x="236637" y="375940"/>
                  <a:pt x="211633" y="383084"/>
                </a:cubicBezTo>
                <a:lnTo>
                  <a:pt x="221010" y="253156"/>
                </a:lnTo>
                <a:cubicBezTo>
                  <a:pt x="231130" y="254645"/>
                  <a:pt x="239018" y="255389"/>
                  <a:pt x="244673" y="255389"/>
                </a:cubicBezTo>
                <a:cubicBezTo>
                  <a:pt x="268486" y="255389"/>
                  <a:pt x="288354" y="247799"/>
                  <a:pt x="304279" y="232618"/>
                </a:cubicBezTo>
                <a:cubicBezTo>
                  <a:pt x="320204" y="217438"/>
                  <a:pt x="328166" y="199430"/>
                  <a:pt x="328166" y="178594"/>
                </a:cubicBezTo>
                <a:cubicBezTo>
                  <a:pt x="328166" y="158651"/>
                  <a:pt x="322213" y="142726"/>
                  <a:pt x="310307" y="130820"/>
                </a:cubicBezTo>
                <a:cubicBezTo>
                  <a:pt x="298400" y="118914"/>
                  <a:pt x="282029" y="112960"/>
                  <a:pt x="261193" y="112960"/>
                </a:cubicBezTo>
                <a:cubicBezTo>
                  <a:pt x="239762" y="112960"/>
                  <a:pt x="222349" y="119434"/>
                  <a:pt x="208955" y="132382"/>
                </a:cubicBezTo>
                <a:cubicBezTo>
                  <a:pt x="195560" y="145331"/>
                  <a:pt x="186482" y="168027"/>
                  <a:pt x="181719" y="200471"/>
                </a:cubicBezTo>
                <a:lnTo>
                  <a:pt x="9823" y="169664"/>
                </a:lnTo>
                <a:cubicBezTo>
                  <a:pt x="24110" y="114895"/>
                  <a:pt x="51569" y="72926"/>
                  <a:pt x="92199" y="43755"/>
                </a:cubicBezTo>
                <a:cubicBezTo>
                  <a:pt x="132829" y="14585"/>
                  <a:pt x="190351" y="0"/>
                  <a:pt x="264765" y="0"/>
                </a:cubicBezTo>
                <a:close/>
              </a:path>
            </a:pathLst>
          </a:custGeom>
          <a:noFill/>
          <a:ln>
            <a:solidFill>
              <a:srgbClr val="1D6B6D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7200">
              <a:solidFill>
                <a:schemeClr val="bg1"/>
              </a:solidFill>
              <a:latin charset="0" panose="020b0a04020102020204" pitchFamily="34" typeface="Arial Black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48087" y="1717895"/>
            <a:ext cx="1770993" cy="2217033"/>
          </a:xfrm>
          <a:custGeom>
            <a:rect b="b" l="l" r="r" t="t"/>
            <a:pathLst>
              <a:path h="676870" w="540692">
                <a:moveTo>
                  <a:pt x="264765" y="0"/>
                </a:moveTo>
                <a:cubicBezTo>
                  <a:pt x="350192" y="0"/>
                  <a:pt x="411956" y="15924"/>
                  <a:pt x="450056" y="47774"/>
                </a:cubicBezTo>
                <a:cubicBezTo>
                  <a:pt x="488156" y="79623"/>
                  <a:pt x="507206" y="119658"/>
                  <a:pt x="507206" y="167878"/>
                </a:cubicBezTo>
                <a:cubicBezTo>
                  <a:pt x="507206" y="196155"/>
                  <a:pt x="499467" y="221754"/>
                  <a:pt x="483989" y="244673"/>
                </a:cubicBezTo>
                <a:cubicBezTo>
                  <a:pt x="468511" y="267593"/>
                  <a:pt x="445145" y="287685"/>
                  <a:pt x="413891" y="304949"/>
                </a:cubicBezTo>
                <a:cubicBezTo>
                  <a:pt x="439192" y="311199"/>
                  <a:pt x="458539" y="318492"/>
                  <a:pt x="471934" y="326826"/>
                </a:cubicBezTo>
                <a:cubicBezTo>
                  <a:pt x="493663" y="340221"/>
                  <a:pt x="510555" y="357857"/>
                  <a:pt x="522610" y="379735"/>
                </a:cubicBezTo>
                <a:cubicBezTo>
                  <a:pt x="534665" y="401613"/>
                  <a:pt x="540692" y="427732"/>
                  <a:pt x="540692" y="458093"/>
                </a:cubicBezTo>
                <a:cubicBezTo>
                  <a:pt x="540692" y="496193"/>
                  <a:pt x="530721" y="532730"/>
                  <a:pt x="510778" y="567705"/>
                </a:cubicBezTo>
                <a:cubicBezTo>
                  <a:pt x="490835" y="602679"/>
                  <a:pt x="462111" y="629617"/>
                  <a:pt x="424607" y="648518"/>
                </a:cubicBezTo>
                <a:cubicBezTo>
                  <a:pt x="387102" y="667420"/>
                  <a:pt x="337840" y="676870"/>
                  <a:pt x="276820" y="676870"/>
                </a:cubicBezTo>
                <a:cubicBezTo>
                  <a:pt x="217289" y="676870"/>
                  <a:pt x="170334" y="669875"/>
                  <a:pt x="135954" y="655885"/>
                </a:cubicBezTo>
                <a:cubicBezTo>
                  <a:pt x="101575" y="641896"/>
                  <a:pt x="73298" y="621432"/>
                  <a:pt x="51122" y="594494"/>
                </a:cubicBezTo>
                <a:cubicBezTo>
                  <a:pt x="28947" y="567556"/>
                  <a:pt x="11906" y="533698"/>
                  <a:pt x="0" y="492919"/>
                </a:cubicBezTo>
                <a:lnTo>
                  <a:pt x="181719" y="468809"/>
                </a:lnTo>
                <a:cubicBezTo>
                  <a:pt x="188863" y="505420"/>
                  <a:pt x="199950" y="530795"/>
                  <a:pt x="214982" y="544934"/>
                </a:cubicBezTo>
                <a:cubicBezTo>
                  <a:pt x="230014" y="559073"/>
                  <a:pt x="249138" y="566142"/>
                  <a:pt x="272355" y="566142"/>
                </a:cubicBezTo>
                <a:cubicBezTo>
                  <a:pt x="296763" y="566142"/>
                  <a:pt x="317078" y="557212"/>
                  <a:pt x="333300" y="539353"/>
                </a:cubicBezTo>
                <a:cubicBezTo>
                  <a:pt x="349523" y="521494"/>
                  <a:pt x="357634" y="497681"/>
                  <a:pt x="357634" y="467916"/>
                </a:cubicBezTo>
                <a:cubicBezTo>
                  <a:pt x="357634" y="437555"/>
                  <a:pt x="349820" y="414040"/>
                  <a:pt x="334193" y="397371"/>
                </a:cubicBezTo>
                <a:cubicBezTo>
                  <a:pt x="318566" y="380702"/>
                  <a:pt x="297358" y="372368"/>
                  <a:pt x="270569" y="372368"/>
                </a:cubicBezTo>
                <a:cubicBezTo>
                  <a:pt x="256282" y="372368"/>
                  <a:pt x="236637" y="375940"/>
                  <a:pt x="211633" y="383084"/>
                </a:cubicBezTo>
                <a:lnTo>
                  <a:pt x="221010" y="253156"/>
                </a:lnTo>
                <a:cubicBezTo>
                  <a:pt x="231130" y="254645"/>
                  <a:pt x="239018" y="255389"/>
                  <a:pt x="244673" y="255389"/>
                </a:cubicBezTo>
                <a:cubicBezTo>
                  <a:pt x="268486" y="255389"/>
                  <a:pt x="288354" y="247799"/>
                  <a:pt x="304279" y="232618"/>
                </a:cubicBezTo>
                <a:cubicBezTo>
                  <a:pt x="320204" y="217438"/>
                  <a:pt x="328166" y="199430"/>
                  <a:pt x="328166" y="178594"/>
                </a:cubicBezTo>
                <a:cubicBezTo>
                  <a:pt x="328166" y="158651"/>
                  <a:pt x="322213" y="142726"/>
                  <a:pt x="310307" y="130820"/>
                </a:cubicBezTo>
                <a:cubicBezTo>
                  <a:pt x="298400" y="118914"/>
                  <a:pt x="282029" y="112960"/>
                  <a:pt x="261193" y="112960"/>
                </a:cubicBezTo>
                <a:cubicBezTo>
                  <a:pt x="239762" y="112960"/>
                  <a:pt x="222349" y="119434"/>
                  <a:pt x="208955" y="132382"/>
                </a:cubicBezTo>
                <a:cubicBezTo>
                  <a:pt x="195560" y="145331"/>
                  <a:pt x="186482" y="168027"/>
                  <a:pt x="181719" y="200471"/>
                </a:cubicBezTo>
                <a:lnTo>
                  <a:pt x="9823" y="169664"/>
                </a:lnTo>
                <a:cubicBezTo>
                  <a:pt x="24110" y="114895"/>
                  <a:pt x="51569" y="72926"/>
                  <a:pt x="92199" y="43755"/>
                </a:cubicBezTo>
                <a:cubicBezTo>
                  <a:pt x="132829" y="14585"/>
                  <a:pt x="190351" y="0"/>
                  <a:pt x="264765" y="0"/>
                </a:cubicBezTo>
                <a:close/>
              </a:path>
            </a:pathLst>
          </a:custGeom>
          <a:solidFill>
            <a:srgbClr val="16FEF8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7200">
              <a:solidFill>
                <a:schemeClr val="bg1"/>
              </a:solidFill>
              <a:latin charset="0" panose="020b0a04020102020204" pitchFamily="34" typeface="Arial Black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390766" y="5175993"/>
            <a:ext cx="1637732" cy="423081"/>
          </a:xfrm>
          <a:prstGeom prst="roundRect">
            <a:avLst>
              <a:gd fmla="val 50000" name="adj"/>
            </a:avLst>
          </a:prstGeom>
          <a:solidFill>
            <a:srgbClr val="0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5255616" y="5230163"/>
            <a:ext cx="190803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862316" y="5732059"/>
            <a:ext cx="45720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</p:spTree>
    <p:extLst>
      <p:ext uri="{BB962C8B-B14F-4D97-AF65-F5344CB8AC3E}">
        <p14:creationId val="328359195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2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15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2" id="40" nodeType="with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94 0.4169 C 0.03646 0.42894 0.09193 0.11412 -0.00013 -1.85185E-06" pathEditMode="relative" ptsTypes="AA" rAng="0">
                                      <p:cBhvr>
                                        <p:cTn dur="125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-2083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5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1"/>
      <p:bldP grpId="0" spid="4"/>
      <p:bldP grpId="1" spid="4"/>
      <p:bldP grpId="2" spid="4"/>
      <p:bldP grpId="0" spid="12"/>
      <p:bldP grpId="0" spid="10"/>
      <p:bldP grpId="1" spid="10"/>
      <p:bldP grpId="0" spid="20"/>
      <p:bldP grpId="0" spid="21"/>
      <p:bldP grpId="0" spid="22"/>
      <p:bldP grpId="0" spid="23"/>
      <p:bldP grpId="1" spid="23"/>
      <p:bldP grpId="0" spid="16"/>
      <p:bldP grpId="0" spid="17"/>
      <p:bldP grpId="0" spid="1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40000"/>
                </a:srgbClr>
              </a:gs>
              <a:gs pos="100000">
                <a:srgbClr val="16FEF8">
                  <a:alpha val="24000"/>
                </a:srgbClr>
              </a:gs>
            </a:gsLst>
            <a:path path="circle">
              <a:fillToRect b="50000" l="50000" r="50000" t="50000"/>
            </a:path>
          </a:gra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1860" r="37860"/>
          <a:stretch>
            <a:fillRect/>
          </a:stretch>
        </p:blipFill>
        <p:spPr>
          <a:xfrm>
            <a:off x="7019778" y="0"/>
            <a:ext cx="5172222" cy="685800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960089" y="872197"/>
            <a:ext cx="3596641" cy="3596641"/>
          </a:xfrm>
          <a:prstGeom prst="ellipse">
            <a:avLst/>
          </a:prstGeom>
          <a:noFill/>
          <a:ln>
            <a:solidFill>
              <a:srgbClr val="01B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1992913" y="2004369"/>
            <a:ext cx="3530991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TITLE HERE</a:t>
            </a:r>
          </a:p>
          <a:p>
            <a:pPr algn="ctr"/>
            <a:r>
              <a:rPr altLang="zh-CN" lang="en-US" smtClean="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Perhaps, true success is the way , as he likes to spend your life. Perhaps, true success is the way , as he likes to spend your life.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49577" y="5072635"/>
            <a:ext cx="559659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TITLE HERE</a:t>
            </a:r>
          </a:p>
          <a:p>
            <a:r>
              <a:rPr altLang="zh-CN" lang="en-US" smtClean="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Perhaps, true success is the way , as he likes to spend your life. Perhaps, true success is the way , as he likes to spend your life. </a:t>
            </a:r>
          </a:p>
        </p:txBody>
      </p:sp>
    </p:spTree>
    <p:extLst>
      <p:ext uri="{BB962C8B-B14F-4D97-AF65-F5344CB8AC3E}">
        <p14:creationId val="2072207058"/>
      </p:ext>
    </p:extLst>
  </p:cSld>
  <p:clrMapOvr>
    <a:masterClrMapping/>
  </p:clrMapOvr>
  <mc:AlternateContent>
    <mc:Choice Requires="p15">
      <p:transition p14:dur="1250" spd="slow">
        <p15:prstTrans invX="1"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build="p" grpId="0" spid="11" uiExpand="1"/>
      <p:bldP grpId="0" spid="1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A_矩形 3"/>
          <p:cNvSpPr>
            <a:spLocks noMove="1"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40000"/>
                </a:srgbClr>
              </a:gs>
              <a:gs pos="100000">
                <a:srgbClr val="16FEF8">
                  <a:alpha val="24000"/>
                </a:srgbClr>
              </a:gs>
            </a:gsLst>
            <a:path path="circle">
              <a:fillToRect b="50000" l="50000" r="50000" t="50000"/>
            </a:path>
          </a:gra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椭圆 1"/>
          <p:cNvSpPr/>
          <p:nvPr/>
        </p:nvSpPr>
        <p:spPr>
          <a:xfrm>
            <a:off x="6603242" y="921431"/>
            <a:ext cx="177421" cy="177421"/>
          </a:xfrm>
          <a:prstGeom prst="ellipse">
            <a:avLst/>
          </a:prstGeom>
          <a:solidFill>
            <a:srgbClr val="16F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691952" y="1173915"/>
            <a:ext cx="0" cy="968991"/>
          </a:xfrm>
          <a:prstGeom prst="line">
            <a:avLst/>
          </a:prstGeom>
          <a:ln w="2540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6603242" y="2217970"/>
            <a:ext cx="177421" cy="177421"/>
          </a:xfrm>
          <a:prstGeom prst="ellipse">
            <a:avLst/>
          </a:prstGeom>
          <a:solidFill>
            <a:srgbClr val="16F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6603242" y="3514507"/>
            <a:ext cx="177421" cy="177421"/>
          </a:xfrm>
          <a:prstGeom prst="ellipse">
            <a:avLst/>
          </a:prstGeom>
          <a:solidFill>
            <a:srgbClr val="16F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6603242" y="4811048"/>
            <a:ext cx="177421" cy="177421"/>
          </a:xfrm>
          <a:prstGeom prst="ellipse">
            <a:avLst/>
          </a:prstGeom>
          <a:solidFill>
            <a:srgbClr val="16F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6691952" y="2470454"/>
            <a:ext cx="0" cy="968991"/>
          </a:xfrm>
          <a:prstGeom prst="line">
            <a:avLst/>
          </a:prstGeom>
          <a:ln w="2540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6691952" y="3766993"/>
            <a:ext cx="0" cy="968991"/>
          </a:xfrm>
          <a:prstGeom prst="line">
            <a:avLst/>
          </a:prstGeom>
          <a:ln w="2540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691952" y="5063533"/>
            <a:ext cx="0" cy="968991"/>
          </a:xfrm>
          <a:prstGeom prst="line">
            <a:avLst/>
          </a:prstGeom>
          <a:ln w="2540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540155" y="825475"/>
            <a:ext cx="20221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01 / 02 — 03 / 11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767012" y="1085623"/>
            <a:ext cx="426947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TITLE HERE</a:t>
            </a:r>
          </a:p>
          <a:p>
            <a:r>
              <a:rPr altLang="zh-CN" lang="en-US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Perhaps, true success is the way , as he likes to spend your life.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767012" y="2381741"/>
            <a:ext cx="426947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TITLE HERE</a:t>
            </a:r>
          </a:p>
          <a:p>
            <a:r>
              <a:rPr altLang="zh-CN" lang="en-US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Perhaps, true success is the way , as he likes to spend your life.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780661" y="3690879"/>
            <a:ext cx="426947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TITLE HERE</a:t>
            </a:r>
          </a:p>
          <a:p>
            <a:r>
              <a:rPr altLang="zh-CN" lang="en-US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Perhaps, true success is the way , as he likes to spend your life.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780661" y="4985474"/>
            <a:ext cx="426947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TITLE HERE</a:t>
            </a:r>
          </a:p>
          <a:p>
            <a:r>
              <a:rPr altLang="zh-CN" lang="en-US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Perhaps, true success is the way , as he likes to spend your life.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540155" y="2122014"/>
            <a:ext cx="20221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03 / 17 — 08 / 21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540155" y="3387842"/>
            <a:ext cx="20221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10 / 01 — 11 / 11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540155" y="4715092"/>
            <a:ext cx="20221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11 / 22 — 12 / 06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141862" y="2272564"/>
            <a:ext cx="202441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YOUR TEXT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141862" y="3386959"/>
            <a:ext cx="317992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</p:spTree>
    <p:extLst>
      <p:ext uri="{BB962C8B-B14F-4D97-AF65-F5344CB8AC3E}">
        <p14:creationId val="256691469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2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6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81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7"/>
      <p:bldP grpId="0" spid="14"/>
      <p:bldP grpId="0" spid="18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7"/>
      <p:bldP grpId="0" spid="3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CA3A6">
                  <a:alpha val="40000"/>
                </a:srgbClr>
              </a:gs>
              <a:gs pos="100000">
                <a:srgbClr val="16FEF8">
                  <a:alpha val="24000"/>
                </a:srgbClr>
              </a:gs>
            </a:gsLst>
            <a:path path="circle">
              <a:fillToRect b="50000" l="50000" r="50000" t="50000"/>
            </a:path>
          </a:gradFill>
          <a:ln algn="ctr" cap="flat" cmpd="sng" w="0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3828765" y="709682"/>
            <a:ext cx="453447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bg1"/>
                </a:solidFill>
                <a:latin charset="-122" panose="03000502000000000000" pitchFamily="66" typeface="小米兰亭"/>
                <a:ea charset="-122" panose="03000502000000000000" pitchFamily="66" typeface="小米兰亭"/>
              </a:rPr>
              <a:t>CONTENT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794612" y="1335401"/>
            <a:ext cx="602776" cy="0"/>
          </a:xfrm>
          <a:prstGeom prst="line">
            <a:avLst/>
          </a:prstGeom>
          <a:ln w="25400">
            <a:solidFill>
              <a:srgbClr val="8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1836560" y="-664877"/>
            <a:ext cx="574511" cy="57451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0830918" y="-977103"/>
            <a:ext cx="972457" cy="972457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11705772" y="-1062824"/>
            <a:ext cx="972455" cy="972457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12414641" y="-840182"/>
            <a:ext cx="527171" cy="527172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278658" y="-1411011"/>
            <a:ext cx="972457" cy="972457"/>
          </a:xfrm>
          <a:prstGeom prst="line">
            <a:avLst/>
          </a:prstGeom>
          <a:ln w="22225">
            <a:gradFill>
              <a:gsLst>
                <a:gs pos="44000">
                  <a:srgbClr val="FBFCFE">
                    <a:alpha val="2500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3176985" y="-704715"/>
            <a:ext cx="574511" cy="57451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4031966" y="1949482"/>
            <a:ext cx="162664" cy="15875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4000">
                <a:srgbClr val="FBFCFE">
                  <a:alpha val="3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椭圆 53"/>
          <p:cNvSpPr/>
          <p:nvPr/>
        </p:nvSpPr>
        <p:spPr>
          <a:xfrm>
            <a:off x="4410551" y="1527143"/>
            <a:ext cx="97200" cy="948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4000">
                <a:srgbClr val="FBFCFE">
                  <a:alpha val="3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2234015" y="2377409"/>
            <a:ext cx="1334448" cy="1334448"/>
          </a:xfrm>
          <a:prstGeom prst="ellipse">
            <a:avLst/>
          </a:prstGeom>
          <a:noFill/>
          <a:ln>
            <a:gradFill>
              <a:gsLst>
                <a:gs pos="0">
                  <a:srgbClr val="8CFCFC"/>
                </a:gs>
                <a:gs pos="100000">
                  <a:srgbClr val="16FEF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3177257" y="2395552"/>
            <a:ext cx="288000" cy="288000"/>
            <a:chOff x="5951538" y="3285000"/>
            <a:chExt cx="288000" cy="288000"/>
          </a:xfrm>
        </p:grpSpPr>
        <p:sp>
          <p:nvSpPr>
            <p:cNvPr id="21" name="椭圆 20"/>
            <p:cNvSpPr/>
            <p:nvPr/>
          </p:nvSpPr>
          <p:spPr>
            <a:xfrm>
              <a:off x="5951538" y="3285000"/>
              <a:ext cx="288000" cy="28800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2A979A"/>
                  </a:gs>
                  <a:gs pos="100000">
                    <a:srgbClr val="8CFCFC"/>
                  </a:gs>
                </a:gsLst>
                <a:lin ang="189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41538" y="3375000"/>
              <a:ext cx="108000" cy="108000"/>
            </a:xfrm>
            <a:prstGeom prst="ellipse">
              <a:avLst/>
            </a:prstGeom>
            <a:solidFill>
              <a:srgbClr val="86CADA"/>
            </a:solidFill>
            <a:ln w="53975">
              <a:solidFill>
                <a:srgbClr val="86C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9" name="椭圆 58"/>
          <p:cNvSpPr/>
          <p:nvPr/>
        </p:nvSpPr>
        <p:spPr>
          <a:xfrm>
            <a:off x="5446045" y="2377409"/>
            <a:ext cx="1334448" cy="1334448"/>
          </a:xfrm>
          <a:prstGeom prst="ellipse">
            <a:avLst/>
          </a:prstGeom>
          <a:noFill/>
          <a:ln>
            <a:gradFill>
              <a:gsLst>
                <a:gs pos="0">
                  <a:srgbClr val="8CFCFC"/>
                </a:gs>
                <a:gs pos="100000">
                  <a:srgbClr val="16FEF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0" name="组合 59"/>
          <p:cNvGrpSpPr/>
          <p:nvPr/>
        </p:nvGrpSpPr>
        <p:grpSpPr>
          <a:xfrm>
            <a:off x="6389287" y="2395552"/>
            <a:ext cx="288000" cy="288000"/>
            <a:chOff x="5951538" y="3285000"/>
            <a:chExt cx="288000" cy="288000"/>
          </a:xfrm>
        </p:grpSpPr>
        <p:sp>
          <p:nvSpPr>
            <p:cNvPr id="61" name="椭圆 60"/>
            <p:cNvSpPr/>
            <p:nvPr/>
          </p:nvSpPr>
          <p:spPr>
            <a:xfrm>
              <a:off x="5951538" y="3285000"/>
              <a:ext cx="288000" cy="28800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2A979A"/>
                  </a:gs>
                  <a:gs pos="100000">
                    <a:srgbClr val="8CFCFC"/>
                  </a:gs>
                </a:gsLst>
                <a:lin ang="189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椭圆 61"/>
            <p:cNvSpPr/>
            <p:nvPr/>
          </p:nvSpPr>
          <p:spPr>
            <a:xfrm>
              <a:off x="6041538" y="3375000"/>
              <a:ext cx="108000" cy="108000"/>
            </a:xfrm>
            <a:prstGeom prst="ellipse">
              <a:avLst/>
            </a:prstGeom>
            <a:solidFill>
              <a:srgbClr val="86CADA"/>
            </a:solidFill>
            <a:ln w="53975">
              <a:solidFill>
                <a:srgbClr val="86C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4" name="椭圆 63"/>
          <p:cNvSpPr/>
          <p:nvPr/>
        </p:nvSpPr>
        <p:spPr>
          <a:xfrm>
            <a:off x="8658075" y="2377409"/>
            <a:ext cx="1334448" cy="1334448"/>
          </a:xfrm>
          <a:prstGeom prst="ellipse">
            <a:avLst/>
          </a:prstGeom>
          <a:noFill/>
          <a:ln>
            <a:gradFill>
              <a:gsLst>
                <a:gs pos="0">
                  <a:srgbClr val="8CFCFC"/>
                </a:gs>
                <a:gs pos="100000">
                  <a:srgbClr val="16FEF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5" name="组合 64"/>
          <p:cNvGrpSpPr/>
          <p:nvPr/>
        </p:nvGrpSpPr>
        <p:grpSpPr>
          <a:xfrm>
            <a:off x="9601317" y="2395552"/>
            <a:ext cx="288000" cy="288000"/>
            <a:chOff x="5951538" y="3285000"/>
            <a:chExt cx="288000" cy="288000"/>
          </a:xfrm>
        </p:grpSpPr>
        <p:sp>
          <p:nvSpPr>
            <p:cNvPr id="66" name="椭圆 65"/>
            <p:cNvSpPr/>
            <p:nvPr/>
          </p:nvSpPr>
          <p:spPr>
            <a:xfrm>
              <a:off x="5951538" y="3285000"/>
              <a:ext cx="288000" cy="28800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2A979A"/>
                  </a:gs>
                  <a:gs pos="100000">
                    <a:srgbClr val="8CFCFC"/>
                  </a:gs>
                </a:gsLst>
                <a:lin ang="189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椭圆 66"/>
            <p:cNvSpPr/>
            <p:nvPr/>
          </p:nvSpPr>
          <p:spPr>
            <a:xfrm>
              <a:off x="6041538" y="3375000"/>
              <a:ext cx="108000" cy="108000"/>
            </a:xfrm>
            <a:prstGeom prst="ellipse">
              <a:avLst/>
            </a:prstGeom>
            <a:solidFill>
              <a:srgbClr val="86CADA"/>
            </a:solidFill>
            <a:ln w="53975">
              <a:solidFill>
                <a:srgbClr val="86C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790000" y="3892591"/>
            <a:ext cx="2222477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PART 1</a:t>
            </a:r>
          </a:p>
          <a:p>
            <a:pPr algn="ctr"/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Perhaps, true success is the way , as he likes to spend your life.</a:t>
            </a:r>
          </a:p>
        </p:txBody>
      </p:sp>
      <p:sp>
        <p:nvSpPr>
          <p:cNvPr id="6" name="AutoShape 3"/>
          <p:cNvSpPr>
            <a:spLocks noChangeArrowheads="1" noChangeAspect="1" noTextEdit="1"/>
          </p:cNvSpPr>
          <p:nvPr/>
        </p:nvSpPr>
        <p:spPr bwMode="auto">
          <a:xfrm>
            <a:off x="2651650" y="2687110"/>
            <a:ext cx="475073" cy="71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4984761" y="3892591"/>
            <a:ext cx="2222477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PART 1</a:t>
            </a:r>
          </a:p>
          <a:p>
            <a:pPr algn="ctr"/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Perhaps, true success is the way , as he likes to spend your life.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377836" y="3892591"/>
            <a:ext cx="2222477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PART 1</a:t>
            </a:r>
          </a:p>
          <a:p>
            <a:pPr algn="ctr"/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Perhaps, true success is the way , as he likes to spend your life.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4951413" y="2565400"/>
            <a:ext cx="541338" cy="3175"/>
          </a:xfrm>
          <a:custGeom>
            <a:gdLst>
              <a:gd fmla="*/ 144 w 144" name="T0"/>
              <a:gd fmla="*/ 0 h 1" name="T1"/>
              <a:gd fmla="*/ 8 w 144" name="T2"/>
              <a:gd fmla="*/ 0 h 1" name="T3"/>
              <a:gd fmla="*/ 0 w 144" name="T4"/>
              <a:gd fmla="*/ 1 h 1" name="T5"/>
              <a:gd fmla="*/ 144 w 144" name="T6"/>
              <a:gd fmla="*/ 0 h 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" w="144">
                <a:moveTo>
                  <a:pt x="144" y="0"/>
                </a:moveTo>
                <a:cubicBezTo>
                  <a:pt x="8" y="0"/>
                  <a:pt x="8" y="0"/>
                  <a:pt x="8" y="0"/>
                </a:cubicBezTo>
                <a:cubicBezTo>
                  <a:pt x="6" y="0"/>
                  <a:pt x="3" y="0"/>
                  <a:pt x="0" y="1"/>
                </a:cubicBezTo>
                <a:lnTo>
                  <a:pt x="1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10"/>
          <p:cNvSpPr/>
          <p:nvPr/>
        </p:nvSpPr>
        <p:spPr bwMode="auto">
          <a:xfrm>
            <a:off x="4951413" y="2565400"/>
            <a:ext cx="541338" cy="3175"/>
          </a:xfrm>
          <a:custGeom>
            <a:gdLst>
              <a:gd fmla="*/ 144 w 144" name="T0"/>
              <a:gd fmla="*/ 0 h 1" name="T1"/>
              <a:gd fmla="*/ 8 w 144" name="T2"/>
              <a:gd fmla="*/ 0 h 1" name="T3"/>
              <a:gd fmla="*/ 0 w 144" name="T4"/>
              <a:gd fmla="*/ 1 h 1" name="T5"/>
              <a:gd fmla="*/ 144 w 144" name="T6"/>
              <a:gd fmla="*/ 0 h 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" w="144">
                <a:moveTo>
                  <a:pt x="144" y="0"/>
                </a:moveTo>
                <a:cubicBezTo>
                  <a:pt x="8" y="0"/>
                  <a:pt x="8" y="0"/>
                  <a:pt x="8" y="0"/>
                </a:cubicBezTo>
                <a:cubicBezTo>
                  <a:pt x="6" y="0"/>
                  <a:pt x="3" y="0"/>
                  <a:pt x="0" y="1"/>
                </a:cubicBezTo>
                <a:lnTo>
                  <a:pt x="1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2562160" y="2812865"/>
            <a:ext cx="654051" cy="463535"/>
            <a:chOff x="5735236" y="2825558"/>
            <a:chExt cx="654051" cy="463535"/>
          </a:xfrm>
        </p:grpSpPr>
        <p:sp>
          <p:nvSpPr>
            <p:cNvPr id="28" name="Freeform 15"/>
            <p:cNvSpPr/>
            <p:nvPr/>
          </p:nvSpPr>
          <p:spPr bwMode="auto">
            <a:xfrm>
              <a:off x="5735236" y="2843149"/>
              <a:ext cx="654051" cy="445944"/>
            </a:xfrm>
            <a:custGeom>
              <a:gdLst>
                <a:gd fmla="*/ 643 w 668" name="T0"/>
                <a:gd fmla="*/ 0 h 454" name="T1"/>
                <a:gd fmla="*/ 353 w 668" name="T2"/>
                <a:gd fmla="*/ 215 h 454" name="T3"/>
                <a:gd fmla="*/ 303 w 668" name="T4"/>
                <a:gd fmla="*/ 215 h 454" name="T5"/>
                <a:gd fmla="*/ 22 w 668" name="T6"/>
                <a:gd fmla="*/ 1 h 454" name="T7"/>
                <a:gd fmla="*/ 0 w 668" name="T8"/>
                <a:gd fmla="*/ 36 h 454" name="T9"/>
                <a:gd fmla="*/ 0 w 668" name="T10"/>
                <a:gd fmla="*/ 416 h 454" name="T11"/>
                <a:gd fmla="*/ 38 w 668" name="T12"/>
                <a:gd fmla="*/ 454 h 454" name="T13"/>
                <a:gd fmla="*/ 630 w 668" name="T14"/>
                <a:gd fmla="*/ 454 h 454" name="T15"/>
                <a:gd fmla="*/ 668 w 668" name="T16"/>
                <a:gd fmla="*/ 416 h 454" name="T17"/>
                <a:gd fmla="*/ 668 w 668" name="T18"/>
                <a:gd fmla="*/ 36 h 454" name="T19"/>
                <a:gd fmla="*/ 643 w 668" name="T20"/>
                <a:gd fmla="*/ 0 h 45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53" w="668">
                  <a:moveTo>
                    <a:pt x="643" y="0"/>
                  </a:moveTo>
                  <a:cubicBezTo>
                    <a:pt x="353" y="215"/>
                    <a:pt x="353" y="215"/>
                    <a:pt x="353" y="215"/>
                  </a:cubicBezTo>
                  <a:cubicBezTo>
                    <a:pt x="339" y="229"/>
                    <a:pt x="317" y="229"/>
                    <a:pt x="303" y="215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9" y="8"/>
                    <a:pt x="0" y="21"/>
                    <a:pt x="0" y="3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37"/>
                    <a:pt x="17" y="454"/>
                    <a:pt x="38" y="454"/>
                  </a:cubicBezTo>
                  <a:cubicBezTo>
                    <a:pt x="630" y="454"/>
                    <a:pt x="630" y="454"/>
                    <a:pt x="630" y="454"/>
                  </a:cubicBezTo>
                  <a:cubicBezTo>
                    <a:pt x="651" y="454"/>
                    <a:pt x="668" y="437"/>
                    <a:pt x="668" y="416"/>
                  </a:cubicBezTo>
                  <a:cubicBezTo>
                    <a:pt x="668" y="36"/>
                    <a:pt x="668" y="36"/>
                    <a:pt x="668" y="36"/>
                  </a:cubicBezTo>
                  <a:cubicBezTo>
                    <a:pt x="668" y="19"/>
                    <a:pt x="658" y="6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5770334" y="2825558"/>
              <a:ext cx="579727" cy="213475"/>
            </a:xfrm>
            <a:custGeom>
              <a:gdLst>
                <a:gd fmla="*/ 0 w 592" name="T0"/>
                <a:gd fmla="*/ 0 h 217" name="T1"/>
                <a:gd fmla="*/ 267 w 592" name="T2"/>
                <a:gd fmla="*/ 203 h 217" name="T3"/>
                <a:gd fmla="*/ 317 w 592" name="T4"/>
                <a:gd fmla="*/ 203 h 217" name="T5"/>
                <a:gd fmla="*/ 592 w 592" name="T6"/>
                <a:gd fmla="*/ 0 h 217" name="T7"/>
                <a:gd fmla="*/ 0 w 592" name="T8"/>
                <a:gd fmla="*/ 0 h 2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" w="592">
                  <a:moveTo>
                    <a:pt x="0" y="0"/>
                  </a:moveTo>
                  <a:cubicBezTo>
                    <a:pt x="267" y="203"/>
                    <a:pt x="267" y="203"/>
                    <a:pt x="267" y="203"/>
                  </a:cubicBezTo>
                  <a:cubicBezTo>
                    <a:pt x="281" y="217"/>
                    <a:pt x="303" y="217"/>
                    <a:pt x="317" y="203"/>
                  </a:cubicBezTo>
                  <a:cubicBezTo>
                    <a:pt x="592" y="0"/>
                    <a:pt x="592" y="0"/>
                    <a:pt x="5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64350" y="2830456"/>
            <a:ext cx="714937" cy="487497"/>
            <a:chOff x="4805363" y="2551113"/>
            <a:chExt cx="2574926" cy="1755776"/>
          </a:xfrm>
        </p:grpSpPr>
        <p:sp>
          <p:nvSpPr>
            <p:cNvPr id="17" name="Freeform 5"/>
            <p:cNvSpPr/>
            <p:nvPr/>
          </p:nvSpPr>
          <p:spPr bwMode="auto">
            <a:xfrm>
              <a:off x="5387976" y="3775076"/>
              <a:ext cx="685800" cy="531813"/>
            </a:xfrm>
            <a:custGeom>
              <a:gdLst>
                <a:gd fmla="*/ 380 w 432" name="T0"/>
                <a:gd fmla="*/ 168 h 335" name="T1"/>
                <a:gd fmla="*/ 48 w 432" name="T2"/>
                <a:gd fmla="*/ 335 h 335" name="T3"/>
                <a:gd fmla="*/ 0 w 432" name="T4"/>
                <a:gd fmla="*/ 104 h 335" name="T5"/>
                <a:gd fmla="*/ 432 w 432" name="T6"/>
                <a:gd fmla="*/ 0 h 335" name="T7"/>
                <a:gd fmla="*/ 380 w 432" name="T8"/>
                <a:gd fmla="*/ 168 h 3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5" w="432">
                  <a:moveTo>
                    <a:pt x="380" y="168"/>
                  </a:moveTo>
                  <a:lnTo>
                    <a:pt x="48" y="335"/>
                  </a:lnTo>
                  <a:lnTo>
                    <a:pt x="0" y="104"/>
                  </a:lnTo>
                  <a:lnTo>
                    <a:pt x="432" y="0"/>
                  </a:lnTo>
                  <a:lnTo>
                    <a:pt x="380" y="16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4805363" y="2551113"/>
              <a:ext cx="2574925" cy="1114425"/>
            </a:xfrm>
            <a:custGeom>
              <a:gdLst>
                <a:gd fmla="*/ 1622 w 1622" name="T0"/>
                <a:gd fmla="*/ 0 h 702" name="T1"/>
                <a:gd fmla="*/ 241 w 1622" name="T2"/>
                <a:gd fmla="*/ 702 h 702" name="T3"/>
                <a:gd fmla="*/ 0 w 1622" name="T4"/>
                <a:gd fmla="*/ 366 h 702" name="T5"/>
                <a:gd fmla="*/ 1622 w 1622" name="T6"/>
                <a:gd fmla="*/ 0 h 7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02" w="1622">
                  <a:moveTo>
                    <a:pt x="1622" y="0"/>
                  </a:moveTo>
                  <a:lnTo>
                    <a:pt x="241" y="702"/>
                  </a:lnTo>
                  <a:lnTo>
                    <a:pt x="0" y="366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4805363" y="2551113"/>
              <a:ext cx="2574925" cy="1114425"/>
            </a:xfrm>
            <a:custGeom>
              <a:gdLst>
                <a:gd fmla="*/ 1622 w 1622" name="T0"/>
                <a:gd fmla="*/ 0 h 702" name="T1"/>
                <a:gd fmla="*/ 241 w 1622" name="T2"/>
                <a:gd fmla="*/ 702 h 702" name="T3"/>
                <a:gd fmla="*/ 0 w 1622" name="T4"/>
                <a:gd fmla="*/ 366 h 70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02" w="1622">
                  <a:moveTo>
                    <a:pt x="1622" y="0"/>
                  </a:moveTo>
                  <a:lnTo>
                    <a:pt x="241" y="702"/>
                  </a:lnTo>
                  <a:lnTo>
                    <a:pt x="0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5387976" y="2551113"/>
              <a:ext cx="1992313" cy="1755775"/>
            </a:xfrm>
            <a:custGeom>
              <a:gdLst>
                <a:gd fmla="*/ 1255 w 1255" name="T0"/>
                <a:gd fmla="*/ 0 h 1106" name="T1"/>
                <a:gd fmla="*/ 0 w 1255" name="T2"/>
                <a:gd fmla="*/ 875 h 1106" name="T3"/>
                <a:gd fmla="*/ 515 w 1255" name="T4"/>
                <a:gd fmla="*/ 1106 h 1106" name="T5"/>
                <a:gd fmla="*/ 1255 w 1255" name="T6"/>
                <a:gd fmla="*/ 0 h 110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06" w="1255">
                  <a:moveTo>
                    <a:pt x="1255" y="0"/>
                  </a:moveTo>
                  <a:lnTo>
                    <a:pt x="0" y="875"/>
                  </a:lnTo>
                  <a:lnTo>
                    <a:pt x="515" y="1106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rgbClr val="F9F7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5387976" y="2551113"/>
              <a:ext cx="1992313" cy="1755775"/>
            </a:xfrm>
            <a:custGeom>
              <a:gdLst>
                <a:gd fmla="*/ 1255 w 1255" name="T0"/>
                <a:gd fmla="*/ 0 h 1106" name="T1"/>
                <a:gd fmla="*/ 0 w 1255" name="T2"/>
                <a:gd fmla="*/ 875 h 1106" name="T3"/>
                <a:gd fmla="*/ 515 w 1255" name="T4"/>
                <a:gd fmla="*/ 1106 h 110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06" w="1255">
                  <a:moveTo>
                    <a:pt x="1255" y="0"/>
                  </a:moveTo>
                  <a:lnTo>
                    <a:pt x="0" y="875"/>
                  </a:lnTo>
                  <a:lnTo>
                    <a:pt x="515" y="1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 rot="2279389">
            <a:off x="9110944" y="2795645"/>
            <a:ext cx="433263" cy="596737"/>
            <a:chOff x="8789198" y="2490661"/>
            <a:chExt cx="1203325" cy="1657351"/>
          </a:xfrm>
        </p:grpSpPr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8789198" y="2490661"/>
              <a:ext cx="1203325" cy="192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8789198" y="2727199"/>
              <a:ext cx="1203325" cy="1420813"/>
            </a:xfrm>
            <a:custGeom>
              <a:gdLst>
                <a:gd fmla="*/ 318 w 318" name="T0"/>
                <a:gd fmla="*/ 17 h 376" name="T1"/>
                <a:gd fmla="*/ 318 w 318" name="T2"/>
                <a:gd fmla="*/ 0 h 376" name="T3"/>
                <a:gd fmla="*/ 0 w 318" name="T4"/>
                <a:gd fmla="*/ 0 h 376" name="T5"/>
                <a:gd fmla="*/ 0 w 318" name="T6"/>
                <a:gd fmla="*/ 17 h 376" name="T7"/>
                <a:gd fmla="*/ 61 w 318" name="T8"/>
                <a:gd fmla="*/ 121 h 376" name="T9"/>
                <a:gd fmla="*/ 0 w 318" name="T10"/>
                <a:gd fmla="*/ 224 h 376" name="T11"/>
                <a:gd fmla="*/ 0 w 318" name="T12"/>
                <a:gd fmla="*/ 224 h 376" name="T13"/>
                <a:gd fmla="*/ 152 w 318" name="T14"/>
                <a:gd fmla="*/ 376 h 376" name="T15"/>
                <a:gd fmla="*/ 152 w 318" name="T16"/>
                <a:gd fmla="*/ 212 h 376" name="T17"/>
                <a:gd fmla="*/ 103 w 318" name="T18"/>
                <a:gd fmla="*/ 156 h 376" name="T19"/>
                <a:gd fmla="*/ 159 w 318" name="T20"/>
                <a:gd fmla="*/ 100 h 376" name="T21"/>
                <a:gd fmla="*/ 216 w 318" name="T22"/>
                <a:gd fmla="*/ 156 h 376" name="T23"/>
                <a:gd fmla="*/ 166 w 318" name="T24"/>
                <a:gd fmla="*/ 212 h 376" name="T25"/>
                <a:gd fmla="*/ 166 w 318" name="T26"/>
                <a:gd fmla="*/ 375 h 376" name="T27"/>
                <a:gd fmla="*/ 318 w 318" name="T28"/>
                <a:gd fmla="*/ 224 h 376" name="T29"/>
                <a:gd fmla="*/ 257 w 318" name="T30"/>
                <a:gd fmla="*/ 121 h 376" name="T31"/>
                <a:gd fmla="*/ 318 w 318" name="T32"/>
                <a:gd fmla="*/ 17 h 37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76" w="318">
                  <a:moveTo>
                    <a:pt x="318" y="17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7" y="37"/>
                    <a:pt x="61" y="76"/>
                    <a:pt x="61" y="121"/>
                  </a:cubicBezTo>
                  <a:cubicBezTo>
                    <a:pt x="61" y="165"/>
                    <a:pt x="37" y="204"/>
                    <a:pt x="0" y="22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52" y="376"/>
                    <a:pt x="152" y="376"/>
                    <a:pt x="152" y="376"/>
                  </a:cubicBezTo>
                  <a:cubicBezTo>
                    <a:pt x="152" y="212"/>
                    <a:pt x="152" y="212"/>
                    <a:pt x="152" y="212"/>
                  </a:cubicBezTo>
                  <a:cubicBezTo>
                    <a:pt x="125" y="209"/>
                    <a:pt x="103" y="185"/>
                    <a:pt x="103" y="156"/>
                  </a:cubicBezTo>
                  <a:cubicBezTo>
                    <a:pt x="103" y="125"/>
                    <a:pt x="128" y="100"/>
                    <a:pt x="159" y="100"/>
                  </a:cubicBezTo>
                  <a:cubicBezTo>
                    <a:pt x="190" y="100"/>
                    <a:pt x="216" y="125"/>
                    <a:pt x="216" y="156"/>
                  </a:cubicBezTo>
                  <a:cubicBezTo>
                    <a:pt x="216" y="185"/>
                    <a:pt x="194" y="209"/>
                    <a:pt x="166" y="212"/>
                  </a:cubicBezTo>
                  <a:cubicBezTo>
                    <a:pt x="166" y="375"/>
                    <a:pt x="166" y="375"/>
                    <a:pt x="166" y="375"/>
                  </a:cubicBezTo>
                  <a:cubicBezTo>
                    <a:pt x="318" y="224"/>
                    <a:pt x="318" y="224"/>
                    <a:pt x="318" y="224"/>
                  </a:cubicBezTo>
                  <a:cubicBezTo>
                    <a:pt x="282" y="203"/>
                    <a:pt x="257" y="165"/>
                    <a:pt x="257" y="121"/>
                  </a:cubicBezTo>
                  <a:cubicBezTo>
                    <a:pt x="257" y="76"/>
                    <a:pt x="282" y="37"/>
                    <a:pt x="31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78" name="直接连接符 77"/>
          <p:cNvCxnSpPr/>
          <p:nvPr/>
        </p:nvCxnSpPr>
        <p:spPr>
          <a:xfrm flipH="1">
            <a:off x="9002847" y="798146"/>
            <a:ext cx="972457" cy="972457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>
            <a:off x="10299386" y="464457"/>
            <a:ext cx="972455" cy="972457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>
            <a:off x="10299386" y="1581061"/>
            <a:ext cx="527171" cy="527172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737077" y="1431016"/>
            <a:ext cx="972457" cy="972457"/>
          </a:xfrm>
          <a:prstGeom prst="line">
            <a:avLst/>
          </a:prstGeom>
          <a:ln w="22225">
            <a:gradFill>
              <a:gsLst>
                <a:gs pos="44000">
                  <a:srgbClr val="FBFCFE">
                    <a:alpha val="2500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2123816" y="520571"/>
            <a:ext cx="574511" cy="57451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1015379" y="464457"/>
            <a:ext cx="574511" cy="57451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277690606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54 -0.11505 L -0.24557 0.41759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2662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id="16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22 -0.24745 L -0.78555 1.1467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89" y="6969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42" presetSubtype="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14232 -0.23565 L -0.78255 1.20672" pathEditMode="relative" ptsTypes="AA" rAng="0">
                                      <p:cBhvr>
                                        <p:cTn dur="2000" fill="hold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50" y="7210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0" nodeType="withEffect" presetClass="path" presetID="42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16784 -0.33773 L -0.74817 1.21088" pathEditMode="relative" ptsTypes="AA" rAng="0">
                                      <p:cBhvr>
                                        <p:cTn dur="2000" fill="hold" id="2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07" y="7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5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5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5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1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5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fill="hold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accel="50000" decel="50000" fill="hold" id="70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4 -0.11759 L -0.35325 0.52315" pathEditMode="relative" ptsTypes="AA" rAng="0">
                                      <p:cBhvr>
                                        <p:cTn dur="2000" fill="hold" id="7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4" y="3203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72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9739 -0.42176 L -0.47787 0.7669" pathEditMode="relative" ptsTypes="AA" rAng="0">
                                      <p:cBhvr>
                                        <p:cTn dur="2000" fill="hold" id="7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5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fill="hold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6"/>
      <p:bldP grpId="0" spid="59"/>
      <p:bldP grpId="0" spid="64"/>
      <p:bldP grpId="0" spid="69"/>
      <p:bldP grpId="0" spid="35"/>
      <p:bldP grpId="0" spid="3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53000"/>
                </a:srgbClr>
              </a:gs>
              <a:gs pos="100000">
                <a:srgbClr val="193F61">
                  <a:alpha val="61000"/>
                </a:srgbClr>
              </a:gs>
            </a:gsLst>
            <a:path path="circle">
              <a:fillToRect b="50000" l="50000" r="50000" t="50000"/>
            </a:path>
          </a:gradFill>
          <a:ln algn="ctr" cap="flat" cmpd="sng"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3861" l="38215" r="38352" t="31049"/>
          <a:stretch>
            <a:fillRect/>
          </a:stretch>
        </p:blipFill>
        <p:spPr>
          <a:xfrm>
            <a:off x="5018412" y="2565784"/>
            <a:ext cx="2142699" cy="2129050"/>
          </a:xfrm>
          <a:custGeom>
            <a:gdLst>
              <a:gd fmla="*/ 0 w 2142699" name="connsiteX0"/>
              <a:gd fmla="*/ 0 h 2129050" name="connsiteY0"/>
              <a:gd fmla="*/ 2142699 w 2142699" name="connsiteX1"/>
              <a:gd fmla="*/ 0 h 2129050" name="connsiteY1"/>
              <a:gd fmla="*/ 2142699 w 2142699" name="connsiteX2"/>
              <a:gd fmla="*/ 2129050 h 2129050" name="connsiteY2"/>
              <a:gd fmla="*/ 0 w 2142699" name="connsiteX3"/>
              <a:gd fmla="*/ 2129050 h 21290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29050" w="2142699">
                <a:moveTo>
                  <a:pt x="0" y="0"/>
                </a:moveTo>
                <a:lnTo>
                  <a:pt x="2142699" y="0"/>
                </a:lnTo>
                <a:lnTo>
                  <a:pt x="2142699" y="2129050"/>
                </a:lnTo>
                <a:lnTo>
                  <a:pt x="0" y="212905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1162" l="9799" r="6586" t="6063"/>
          <a:stretch>
            <a:fillRect/>
          </a:stretch>
        </p:blipFill>
        <p:spPr>
          <a:xfrm>
            <a:off x="1575029" y="2565784"/>
            <a:ext cx="2115403" cy="2115403"/>
          </a:xfrm>
          <a:custGeom>
            <a:gdLst>
              <a:gd fmla="*/ 0 w 2656764" name="connsiteX0"/>
              <a:gd fmla="*/ 0 h 2656764" name="connsiteY0"/>
              <a:gd fmla="*/ 2656764 w 2656764" name="connsiteX1"/>
              <a:gd fmla="*/ 0 h 2656764" name="connsiteY1"/>
              <a:gd fmla="*/ 2656764 w 2656764" name="connsiteX2"/>
              <a:gd fmla="*/ 2656764 h 2656764" name="connsiteY2"/>
              <a:gd fmla="*/ 0 w 2656764" name="connsiteX3"/>
              <a:gd fmla="*/ 2656764 h 265676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56764" w="2656764">
                <a:moveTo>
                  <a:pt x="0" y="0"/>
                </a:moveTo>
                <a:lnTo>
                  <a:pt x="2656764" y="0"/>
                </a:lnTo>
                <a:lnTo>
                  <a:pt x="2656764" y="2656764"/>
                </a:lnTo>
                <a:lnTo>
                  <a:pt x="0" y="2656764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481" l="43336"/>
          <a:stretch>
            <a:fillRect/>
          </a:stretch>
        </p:blipFill>
        <p:spPr>
          <a:xfrm>
            <a:off x="8489089" y="2565784"/>
            <a:ext cx="2142699" cy="2142699"/>
          </a:xfrm>
          <a:custGeom>
            <a:gdLst>
              <a:gd fmla="*/ 0 w 2142699" name="connsiteX0"/>
              <a:gd fmla="*/ 0 h 2142699" name="connsiteY0"/>
              <a:gd fmla="*/ 2142699 w 2142699" name="connsiteX1"/>
              <a:gd fmla="*/ 0 h 2142699" name="connsiteY1"/>
              <a:gd fmla="*/ 2142699 w 2142699" name="connsiteX2"/>
              <a:gd fmla="*/ 2142699 h 2142699" name="connsiteY2"/>
              <a:gd fmla="*/ 0 w 2142699" name="connsiteX3"/>
              <a:gd fmla="*/ 2142699 h 214269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42699" w="2142699">
                <a:moveTo>
                  <a:pt x="0" y="0"/>
                </a:moveTo>
                <a:lnTo>
                  <a:pt x="2142699" y="0"/>
                </a:lnTo>
                <a:lnTo>
                  <a:pt x="2142699" y="2142699"/>
                </a:lnTo>
                <a:lnTo>
                  <a:pt x="0" y="2142699"/>
                </a:lnTo>
                <a:close/>
              </a:path>
            </a:pathLst>
          </a:custGeom>
        </p:spPr>
      </p:pic>
      <p:sp>
        <p:nvSpPr>
          <p:cNvPr id="37" name="文本框 36"/>
          <p:cNvSpPr txBox="1"/>
          <p:nvPr/>
        </p:nvSpPr>
        <p:spPr>
          <a:xfrm>
            <a:off x="1441783" y="4802072"/>
            <a:ext cx="259291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TITLE HERE</a:t>
            </a:r>
          </a:p>
          <a:p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Perhaps, true success is the way , as he likes to spend your life. 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936024" y="4802072"/>
            <a:ext cx="259291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TITLE HERE</a:t>
            </a:r>
          </a:p>
          <a:p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Perhaps, true success is the way , as he likes to spend your life.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389318" y="4802072"/>
            <a:ext cx="259291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TITLE HERE</a:t>
            </a:r>
          </a:p>
          <a:p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Perhaps, true success is the way , as he likes to spend your life. 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1575029" y="2499627"/>
            <a:ext cx="444840" cy="584775"/>
            <a:chOff x="1568202" y="2185722"/>
            <a:chExt cx="444840" cy="584775"/>
          </a:xfrm>
        </p:grpSpPr>
        <p:sp>
          <p:nvSpPr>
            <p:cNvPr id="45" name="矩形 44"/>
            <p:cNvSpPr/>
            <p:nvPr/>
          </p:nvSpPr>
          <p:spPr>
            <a:xfrm>
              <a:off x="1568202" y="2246097"/>
              <a:ext cx="444840" cy="464024"/>
            </a:xfrm>
            <a:prstGeom prst="rect">
              <a:avLst/>
            </a:prstGeom>
            <a:solidFill>
              <a:srgbClr val="33B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68202" y="2185722"/>
              <a:ext cx="44484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200">
                  <a:solidFill>
                    <a:schemeClr val="bg1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1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018410" y="2499627"/>
            <a:ext cx="444840" cy="584775"/>
            <a:chOff x="1568202" y="2185722"/>
            <a:chExt cx="444840" cy="584775"/>
          </a:xfrm>
        </p:grpSpPr>
        <p:sp>
          <p:nvSpPr>
            <p:cNvPr id="49" name="矩形 48"/>
            <p:cNvSpPr/>
            <p:nvPr/>
          </p:nvSpPr>
          <p:spPr>
            <a:xfrm>
              <a:off x="1568202" y="2246097"/>
              <a:ext cx="444840" cy="464024"/>
            </a:xfrm>
            <a:prstGeom prst="rect">
              <a:avLst/>
            </a:prstGeom>
            <a:solidFill>
              <a:srgbClr val="33B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568202" y="2185722"/>
              <a:ext cx="44484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2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489089" y="2499627"/>
            <a:ext cx="444840" cy="584775"/>
            <a:chOff x="1568202" y="2185722"/>
            <a:chExt cx="444840" cy="584775"/>
          </a:xfrm>
        </p:grpSpPr>
        <p:sp>
          <p:nvSpPr>
            <p:cNvPr id="52" name="矩形 51"/>
            <p:cNvSpPr/>
            <p:nvPr/>
          </p:nvSpPr>
          <p:spPr>
            <a:xfrm>
              <a:off x="1568202" y="2246097"/>
              <a:ext cx="444840" cy="464024"/>
            </a:xfrm>
            <a:prstGeom prst="rect">
              <a:avLst/>
            </a:prstGeom>
            <a:solidFill>
              <a:srgbClr val="33B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68202" y="2185722"/>
              <a:ext cx="44484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3</a:t>
              </a: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650208" y="575575"/>
            <a:ext cx="571932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16FEF8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 true success is the way , as he likes to spend your life. Perhaps, true success is the way , as he likes to spend your life.  </a:t>
            </a:r>
          </a:p>
        </p:txBody>
      </p:sp>
    </p:spTree>
    <p:extLst>
      <p:ext uri="{BB962C8B-B14F-4D97-AF65-F5344CB8AC3E}">
        <p14:creationId val="3295031289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43"/>
      <p:bldP grpId="0" spid="44"/>
      <p:bldP grpId="0" spid="5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53000"/>
                </a:srgbClr>
              </a:gs>
              <a:gs pos="100000">
                <a:srgbClr val="193F61">
                  <a:alpha val="61000"/>
                </a:srgbClr>
              </a:gs>
            </a:gsLst>
            <a:path path="circle">
              <a:fillToRect b="50000" l="50000" r="50000" t="50000"/>
            </a:path>
          </a:gradFill>
          <a:ln algn="ctr" cap="flat" cmpd="sng"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19" name="图表 18"/>
          <p:cNvGraphicFramePr/>
          <p:nvPr>
            <p:extLst>
              <p:ext uri="{D42A27DB-BD31-4B8C-83A1-F6EECF244321}">
                <p14:modId val="3151858820"/>
              </p:ext>
            </p:extLst>
          </p:nvPr>
        </p:nvGraphicFramePr>
        <p:xfrm>
          <a:off x="1376437" y="2794715"/>
          <a:ext cx="6003924" cy="336610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1419981" y="2809230"/>
            <a:ext cx="210910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PUT YOUR TEXT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19981" y="3578487"/>
            <a:ext cx="210910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PUT YOUR TEXT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419981" y="4347744"/>
            <a:ext cx="210910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PUT YOUR TEXT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419981" y="5117000"/>
            <a:ext cx="210910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PUT YOUR TEXT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419981" y="1241677"/>
            <a:ext cx="390887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PUT YOUR TITLE HERE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419981" y="1778975"/>
            <a:ext cx="425721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 Perhaps, true success is the way , as he likes to.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401100" y="5943597"/>
            <a:ext cx="16518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Source : XXX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580670" y="1596949"/>
            <a:ext cx="4100052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 Perhaps, true success is the way , as he likes to. Perhaps, true success is the way , as he likes to spend your life.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603423" y="1271173"/>
            <a:ext cx="17765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TITLE HERE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03423" y="3866221"/>
            <a:ext cx="410005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 Perhaps, true success is the way.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626172" y="3540445"/>
            <a:ext cx="17765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TITLE HERE</a:t>
            </a:r>
          </a:p>
        </p:txBody>
      </p:sp>
    </p:spTree>
    <p:extLst>
      <p:ext uri="{BB962C8B-B14F-4D97-AF65-F5344CB8AC3E}">
        <p14:creationId val="491850608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2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9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9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48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9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1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9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9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4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8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6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1" spid="21"/>
      <p:bldP grpId="0" spid="22"/>
      <p:bldP grpId="1" spid="22"/>
      <p:bldP grpId="0" spid="23"/>
      <p:bldP grpId="1" spid="23"/>
      <p:bldP grpId="0" spid="24"/>
      <p:bldP grpId="1" spid="24"/>
      <p:bldP grpId="0" spid="25"/>
      <p:bldP grpId="0" spid="27"/>
      <p:bldP grpId="0" spid="28"/>
      <p:bldP grpId="1" spid="28"/>
      <p:bldP grpId="0" spid="29"/>
      <p:bldP grpId="0" spid="30"/>
      <p:bldP grpId="0" spid="31"/>
      <p:bldP grpId="0" spid="32"/>
      <p:bldGraphic grpId="0" spid="19" uiExpand="1">
        <p:bldSub>
          <a:bldChart bld="category"/>
        </p:bldSub>
      </p:bldGraphic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53000"/>
                </a:srgbClr>
              </a:gs>
              <a:gs pos="100000">
                <a:srgbClr val="193F61">
                  <a:alpha val="61000"/>
                </a:srgbClr>
              </a:gs>
            </a:gsLst>
            <a:path path="circle">
              <a:fillToRect b="50000" l="50000" r="50000" t="50000"/>
            </a:path>
          </a:gradFill>
          <a:ln algn="ctr" cap="flat" cmpd="sng"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4814030" y="2176944"/>
            <a:ext cx="2598057" cy="2598057"/>
          </a:xfrm>
          <a:prstGeom prst="ellipse">
            <a:avLst/>
          </a:prstGeom>
          <a:solidFill>
            <a:srgbClr val="17D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7" name="组合 16"/>
          <p:cNvGrpSpPr/>
          <p:nvPr/>
        </p:nvGrpSpPr>
        <p:grpSpPr>
          <a:xfrm>
            <a:off x="10638585" y="3643407"/>
            <a:ext cx="424234" cy="483773"/>
            <a:chOff x="10638585" y="3643407"/>
            <a:chExt cx="424234" cy="483773"/>
          </a:xfrm>
        </p:grpSpPr>
        <p:sp>
          <p:nvSpPr>
            <p:cNvPr id="18" name="等腰三角形 70"/>
            <p:cNvSpPr/>
            <p:nvPr/>
          </p:nvSpPr>
          <p:spPr>
            <a:xfrm rot="20630478">
              <a:off x="10638585" y="3694626"/>
              <a:ext cx="163412" cy="432554"/>
            </a:xfrm>
            <a:custGeom>
              <a:gdLst>
                <a:gd fmla="*/ 0 w 586854" name="connsiteX0"/>
                <a:gd fmla="*/ 1553417 h 1553417" name="connsiteY0"/>
                <a:gd fmla="*/ 586854 w 586854" name="connsiteX1"/>
                <a:gd fmla="*/ 0 h 1553417" name="connsiteY1"/>
                <a:gd fmla="*/ 586854 w 586854" name="connsiteX2"/>
                <a:gd fmla="*/ 1416939 h 1553417" name="connsiteY2"/>
                <a:gd fmla="*/ 0 w 586854" name="connsiteX3"/>
                <a:gd fmla="*/ 1553417 h 155341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553417" w="586854">
                  <a:moveTo>
                    <a:pt x="0" y="1553417"/>
                  </a:moveTo>
                  <a:lnTo>
                    <a:pt x="586854" y="0"/>
                  </a:lnTo>
                  <a:lnTo>
                    <a:pt x="586854" y="1416939"/>
                  </a:lnTo>
                  <a:lnTo>
                    <a:pt x="0" y="1553417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16FEF8"/>
                  </a:gs>
                  <a:gs pos="100000">
                    <a:srgbClr val="2CA3A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71"/>
            <p:cNvSpPr/>
            <p:nvPr/>
          </p:nvSpPr>
          <p:spPr>
            <a:xfrm flipH="1" rot="20630478">
              <a:off x="10794187" y="3643407"/>
              <a:ext cx="205214" cy="428753"/>
            </a:xfrm>
            <a:custGeom>
              <a:gdLst>
                <a:gd fmla="*/ 0 w 736979" name="connsiteX0"/>
                <a:gd fmla="*/ 1539768 h 1539768" name="connsiteY0"/>
                <a:gd fmla="*/ 736979 w 736979" name="connsiteX1"/>
                <a:gd fmla="*/ 0 h 1539768" name="connsiteY1"/>
                <a:gd fmla="*/ 736979 w 736979" name="connsiteX2"/>
                <a:gd fmla="*/ 1416939 h 1539768" name="connsiteY2"/>
                <a:gd fmla="*/ 0 w 736979" name="connsiteX3"/>
                <a:gd fmla="*/ 1539768 h 153976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539768" w="736979">
                  <a:moveTo>
                    <a:pt x="0" y="1539768"/>
                  </a:moveTo>
                  <a:lnTo>
                    <a:pt x="736979" y="0"/>
                  </a:lnTo>
                  <a:lnTo>
                    <a:pt x="736979" y="1416939"/>
                  </a:lnTo>
                  <a:lnTo>
                    <a:pt x="0" y="1539768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16FEF8"/>
                  </a:gs>
                  <a:gs pos="100000">
                    <a:srgbClr val="2CA3A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6" name="直接连接符 25"/>
            <p:cNvCxnSpPr>
              <a:stCxn id="18" idx="0"/>
              <a:endCxn id="20" idx="0"/>
            </p:cNvCxnSpPr>
            <p:nvPr/>
          </p:nvCxnSpPr>
          <p:spPr>
            <a:xfrm flipV="1" rot="20630478">
              <a:off x="10694192" y="4086355"/>
              <a:ext cx="368627" cy="3800"/>
            </a:xfrm>
            <a:prstGeom prst="line">
              <a:avLst/>
            </a:prstGeom>
            <a:ln>
              <a:gradFill>
                <a:gsLst>
                  <a:gs pos="0">
                    <a:srgbClr val="16FEF8"/>
                  </a:gs>
                  <a:gs pos="100000">
                    <a:srgbClr val="2CA3A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等腰三角形 32"/>
          <p:cNvSpPr/>
          <p:nvPr/>
        </p:nvSpPr>
        <p:spPr>
          <a:xfrm rot="3833984">
            <a:off x="2053435" y="5581781"/>
            <a:ext cx="580571" cy="570379"/>
          </a:xfrm>
          <a:prstGeom prst="triangle">
            <a:avLst/>
          </a:prstGeom>
          <a:noFill/>
          <a:ln>
            <a:gradFill flip="none" rotWithShape="1">
              <a:gsLst>
                <a:gs pos="0">
                  <a:srgbClr val="2CA3A6"/>
                </a:gs>
                <a:gs pos="100000">
                  <a:srgbClr val="16FEF8"/>
                </a:gs>
              </a:gsLst>
              <a:lin ang="81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等腰三角形 95"/>
          <p:cNvSpPr/>
          <p:nvPr/>
        </p:nvSpPr>
        <p:spPr>
          <a:xfrm rot="1860564">
            <a:off x="2071647" y="5660831"/>
            <a:ext cx="580571" cy="565776"/>
          </a:xfrm>
          <a:custGeom>
            <a:gdLst>
              <a:gd fmla="*/ 0 w 580571" name="connsiteX0"/>
              <a:gd fmla="*/ 565776 h 565776" name="connsiteY0"/>
              <a:gd fmla="*/ 388594 w 580571" name="connsiteX1"/>
              <a:gd fmla="*/ 0 h 565776" name="connsiteY1"/>
              <a:gd fmla="*/ 580571 w 580571" name="connsiteX2"/>
              <a:gd fmla="*/ 565776 h 565776" name="connsiteY2"/>
              <a:gd fmla="*/ 0 w 580571" name="connsiteX3"/>
              <a:gd fmla="*/ 565776 h 56577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65776" w="580571">
                <a:moveTo>
                  <a:pt x="0" y="565776"/>
                </a:moveTo>
                <a:lnTo>
                  <a:pt x="388594" y="0"/>
                </a:lnTo>
                <a:lnTo>
                  <a:pt x="580571" y="565776"/>
                </a:lnTo>
                <a:lnTo>
                  <a:pt x="0" y="565776"/>
                </a:lnTo>
                <a:close/>
              </a:path>
            </a:pathLst>
          </a:custGeom>
          <a:noFill/>
          <a:ln>
            <a:solidFill>
              <a:srgbClr val="16FEF8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椭圆 34"/>
          <p:cNvSpPr/>
          <p:nvPr/>
        </p:nvSpPr>
        <p:spPr>
          <a:xfrm>
            <a:off x="3886203" y="1204916"/>
            <a:ext cx="4445793" cy="4445793"/>
          </a:xfrm>
          <a:prstGeom prst="ellipse">
            <a:avLst/>
          </a:prstGeom>
          <a:noFill/>
          <a:ln w="19050">
            <a:solidFill>
              <a:schemeClr val="bg1">
                <a:lumMod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椭圆 35"/>
          <p:cNvSpPr/>
          <p:nvPr/>
        </p:nvSpPr>
        <p:spPr>
          <a:xfrm>
            <a:off x="4514850" y="4970263"/>
            <a:ext cx="325041" cy="325041"/>
          </a:xfrm>
          <a:prstGeom prst="ellipse">
            <a:avLst/>
          </a:prstGeom>
          <a:solidFill>
            <a:schemeClr val="bg1">
              <a:lumMod val="6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椭圆 36"/>
          <p:cNvSpPr/>
          <p:nvPr/>
        </p:nvSpPr>
        <p:spPr>
          <a:xfrm>
            <a:off x="2874174" y="192888"/>
            <a:ext cx="6469852" cy="6469850"/>
          </a:xfrm>
          <a:prstGeom prst="ellipse">
            <a:avLst/>
          </a:prstGeom>
          <a:noFill/>
          <a:ln w="19050">
            <a:solidFill>
              <a:schemeClr val="bg1">
                <a:lumMod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椭圆 37"/>
          <p:cNvSpPr/>
          <p:nvPr/>
        </p:nvSpPr>
        <p:spPr>
          <a:xfrm>
            <a:off x="4067174" y="361950"/>
            <a:ext cx="650082" cy="650082"/>
          </a:xfrm>
          <a:prstGeom prst="ellipse">
            <a:avLst/>
          </a:prstGeom>
          <a:solidFill>
            <a:schemeClr val="bg1">
              <a:lumMod val="6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椭圆 38"/>
          <p:cNvSpPr/>
          <p:nvPr/>
        </p:nvSpPr>
        <p:spPr>
          <a:xfrm>
            <a:off x="3463233" y="5295304"/>
            <a:ext cx="241102" cy="241102"/>
          </a:xfrm>
          <a:prstGeom prst="ellipse">
            <a:avLst/>
          </a:prstGeom>
          <a:solidFill>
            <a:schemeClr val="bg1">
              <a:lumMod val="6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椭圆 39"/>
          <p:cNvSpPr/>
          <p:nvPr/>
        </p:nvSpPr>
        <p:spPr>
          <a:xfrm>
            <a:off x="7785496" y="611690"/>
            <a:ext cx="241102" cy="241102"/>
          </a:xfrm>
          <a:prstGeom prst="ellipse">
            <a:avLst/>
          </a:prstGeom>
          <a:solidFill>
            <a:schemeClr val="bg1">
              <a:lumMod val="6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椭圆 40"/>
          <p:cNvSpPr/>
          <p:nvPr/>
        </p:nvSpPr>
        <p:spPr>
          <a:xfrm>
            <a:off x="8066284" y="4543065"/>
            <a:ext cx="1063637" cy="1063637"/>
          </a:xfrm>
          <a:prstGeom prst="ellipse">
            <a:avLst/>
          </a:prstGeom>
          <a:solidFill>
            <a:srgbClr val="38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文本框 41"/>
          <p:cNvSpPr txBox="1"/>
          <p:nvPr/>
        </p:nvSpPr>
        <p:spPr>
          <a:xfrm>
            <a:off x="2419988" y="2627081"/>
            <a:ext cx="7464239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960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THAMKS</a:t>
            </a:r>
          </a:p>
        </p:txBody>
      </p:sp>
    </p:spTree>
    <p:extLst>
      <p:ext uri="{BB962C8B-B14F-4D97-AF65-F5344CB8AC3E}">
        <p14:creationId val="2575885214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6" presetSubtype="2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6" presetSubtype="2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2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1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4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1" spid="41"/>
      <p:bldP grpId="0" spid="4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6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_文本框 8"/>
          <p:cNvSpPr txBox="1"/>
          <p:nvPr>
            <p:custDataLst>
              <p:tags r:id="rId2"/>
            </p:custDataLst>
          </p:nvPr>
        </p:nvSpPr>
        <p:spPr>
          <a:xfrm>
            <a:off x="5309550" y="1838669"/>
            <a:ext cx="1285426" cy="2281630"/>
          </a:xfrm>
          <a:custGeom>
            <a:rect b="b" l="l" r="r" t="t"/>
            <a:pathLst>
              <a:path h="665708" w="375047">
                <a:moveTo>
                  <a:pt x="224582" y="0"/>
                </a:moveTo>
                <a:lnTo>
                  <a:pt x="375047" y="0"/>
                </a:lnTo>
                <a:lnTo>
                  <a:pt x="375047" y="665708"/>
                </a:lnTo>
                <a:lnTo>
                  <a:pt x="191095" y="665708"/>
                </a:lnTo>
                <a:lnTo>
                  <a:pt x="191095" y="229493"/>
                </a:lnTo>
                <a:cubicBezTo>
                  <a:pt x="161330" y="252115"/>
                  <a:pt x="132531" y="270421"/>
                  <a:pt x="104700" y="284410"/>
                </a:cubicBezTo>
                <a:cubicBezTo>
                  <a:pt x="76870" y="298400"/>
                  <a:pt x="41969" y="311795"/>
                  <a:pt x="0" y="324594"/>
                </a:cubicBezTo>
                <a:lnTo>
                  <a:pt x="0" y="175468"/>
                </a:lnTo>
                <a:cubicBezTo>
                  <a:pt x="61912" y="155525"/>
                  <a:pt x="109984" y="131564"/>
                  <a:pt x="144214" y="103584"/>
                </a:cubicBezTo>
                <a:cubicBezTo>
                  <a:pt x="178445" y="75605"/>
                  <a:pt x="205234" y="41076"/>
                  <a:pt x="224582" y="0"/>
                </a:cubicBezTo>
                <a:close/>
              </a:path>
            </a:pathLst>
          </a:custGeom>
          <a:noFill/>
          <a:ln>
            <a:solidFill>
              <a:srgbClr val="1D6B6D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7200">
              <a:ln>
                <a:solidFill>
                  <a:srgbClr val="2A979A"/>
                </a:solidFill>
              </a:ln>
              <a:noFill/>
              <a:latin charset="0" panose="020b0a04020102020204" pitchFamily="34" typeface="Arial Black"/>
              <a:ea charset="-122" panose="02010601030101010101" pitchFamily="2" typeface="方正姚体"/>
            </a:endParaRPr>
          </a:p>
        </p:txBody>
      </p:sp>
      <p:sp>
        <p:nvSpPr>
          <p:cNvPr id="6" name="PA_文本框 8"/>
          <p:cNvSpPr txBox="1"/>
          <p:nvPr>
            <p:custDataLst>
              <p:tags r:id="rId3"/>
            </p:custDataLst>
          </p:nvPr>
        </p:nvSpPr>
        <p:spPr>
          <a:xfrm>
            <a:off x="5257043" y="1843682"/>
            <a:ext cx="1285426" cy="2281630"/>
          </a:xfrm>
          <a:custGeom>
            <a:rect b="b" l="l" r="r" t="t"/>
            <a:pathLst>
              <a:path h="665708" w="375047">
                <a:moveTo>
                  <a:pt x="224582" y="0"/>
                </a:moveTo>
                <a:lnTo>
                  <a:pt x="375047" y="0"/>
                </a:lnTo>
                <a:lnTo>
                  <a:pt x="375047" y="665708"/>
                </a:lnTo>
                <a:lnTo>
                  <a:pt x="191095" y="665708"/>
                </a:lnTo>
                <a:lnTo>
                  <a:pt x="191095" y="229493"/>
                </a:lnTo>
                <a:cubicBezTo>
                  <a:pt x="161330" y="252115"/>
                  <a:pt x="132531" y="270421"/>
                  <a:pt x="104700" y="284410"/>
                </a:cubicBezTo>
                <a:cubicBezTo>
                  <a:pt x="76870" y="298400"/>
                  <a:pt x="41969" y="311795"/>
                  <a:pt x="0" y="324594"/>
                </a:cubicBezTo>
                <a:lnTo>
                  <a:pt x="0" y="175468"/>
                </a:lnTo>
                <a:cubicBezTo>
                  <a:pt x="61912" y="155525"/>
                  <a:pt x="109984" y="131564"/>
                  <a:pt x="144214" y="103584"/>
                </a:cubicBezTo>
                <a:cubicBezTo>
                  <a:pt x="178445" y="75605"/>
                  <a:pt x="205234" y="41076"/>
                  <a:pt x="224582" y="0"/>
                </a:cubicBezTo>
                <a:close/>
              </a:path>
            </a:pathLst>
          </a:custGeom>
          <a:noFill/>
          <a:ln>
            <a:solidFill>
              <a:srgbClr val="1D6B6D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7200">
              <a:ln>
                <a:solidFill>
                  <a:srgbClr val="2A979A"/>
                </a:solidFill>
              </a:ln>
              <a:noFill/>
              <a:latin charset="0" panose="020b0a04020102020204" pitchFamily="34" typeface="Arial Black"/>
              <a:ea charset="-122" panose="02010601030101010101" pitchFamily="2" typeface="方正姚体"/>
            </a:endParaRPr>
          </a:p>
        </p:txBody>
      </p:sp>
      <p:sp>
        <p:nvSpPr>
          <p:cNvPr id="7" name="PA_文本框 8"/>
          <p:cNvSpPr txBox="1"/>
          <p:nvPr>
            <p:custDataLst>
              <p:tags r:id="rId4"/>
            </p:custDataLst>
          </p:nvPr>
        </p:nvSpPr>
        <p:spPr>
          <a:xfrm>
            <a:off x="5284339" y="1833656"/>
            <a:ext cx="1285426" cy="2281630"/>
          </a:xfrm>
          <a:custGeom>
            <a:rect b="b" l="l" r="r" t="t"/>
            <a:pathLst>
              <a:path h="665708" w="375047">
                <a:moveTo>
                  <a:pt x="224582" y="0"/>
                </a:moveTo>
                <a:lnTo>
                  <a:pt x="375047" y="0"/>
                </a:lnTo>
                <a:lnTo>
                  <a:pt x="375047" y="665708"/>
                </a:lnTo>
                <a:lnTo>
                  <a:pt x="191095" y="665708"/>
                </a:lnTo>
                <a:lnTo>
                  <a:pt x="191095" y="229493"/>
                </a:lnTo>
                <a:cubicBezTo>
                  <a:pt x="161330" y="252115"/>
                  <a:pt x="132531" y="270421"/>
                  <a:pt x="104700" y="284410"/>
                </a:cubicBezTo>
                <a:cubicBezTo>
                  <a:pt x="76870" y="298400"/>
                  <a:pt x="41969" y="311795"/>
                  <a:pt x="0" y="324594"/>
                </a:cubicBezTo>
                <a:lnTo>
                  <a:pt x="0" y="175468"/>
                </a:lnTo>
                <a:cubicBezTo>
                  <a:pt x="61912" y="155525"/>
                  <a:pt x="109984" y="131564"/>
                  <a:pt x="144214" y="103584"/>
                </a:cubicBezTo>
                <a:cubicBezTo>
                  <a:pt x="178445" y="75605"/>
                  <a:pt x="205234" y="41076"/>
                  <a:pt x="224582" y="0"/>
                </a:cubicBezTo>
                <a:close/>
              </a:path>
            </a:pathLst>
          </a:custGeom>
          <a:noFill/>
          <a:ln>
            <a:solidFill>
              <a:srgbClr val="1D6B6D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7200">
              <a:ln>
                <a:solidFill>
                  <a:srgbClr val="2A979A"/>
                </a:solidFill>
              </a:ln>
              <a:noFill/>
              <a:latin charset="0" panose="020b0a04020102020204" pitchFamily="34" typeface="Arial Black"/>
              <a:ea charset="-122" panose="02010601030101010101" pitchFamily="2" typeface="方正姚体"/>
            </a:endParaRPr>
          </a:p>
        </p:txBody>
      </p:sp>
      <p:sp>
        <p:nvSpPr>
          <p:cNvPr id="8" name="PA_文本框 6"/>
          <p:cNvSpPr txBox="1"/>
          <p:nvPr>
            <p:custDataLst>
              <p:tags r:id="rId5"/>
            </p:custDataLst>
          </p:nvPr>
        </p:nvSpPr>
        <p:spPr>
          <a:xfrm>
            <a:off x="5349275" y="1843682"/>
            <a:ext cx="1285426" cy="2281630"/>
          </a:xfrm>
          <a:custGeom>
            <a:rect b="b" l="l" r="r" t="t"/>
            <a:pathLst>
              <a:path h="665708" w="375047">
                <a:moveTo>
                  <a:pt x="224582" y="0"/>
                </a:moveTo>
                <a:lnTo>
                  <a:pt x="375047" y="0"/>
                </a:lnTo>
                <a:lnTo>
                  <a:pt x="375047" y="665708"/>
                </a:lnTo>
                <a:lnTo>
                  <a:pt x="191095" y="665708"/>
                </a:lnTo>
                <a:lnTo>
                  <a:pt x="191095" y="229493"/>
                </a:lnTo>
                <a:cubicBezTo>
                  <a:pt x="161330" y="252115"/>
                  <a:pt x="132532" y="270421"/>
                  <a:pt x="104701" y="284410"/>
                </a:cubicBezTo>
                <a:cubicBezTo>
                  <a:pt x="76870" y="298400"/>
                  <a:pt x="41970" y="311795"/>
                  <a:pt x="0" y="324594"/>
                </a:cubicBezTo>
                <a:lnTo>
                  <a:pt x="0" y="175468"/>
                </a:lnTo>
                <a:cubicBezTo>
                  <a:pt x="61913" y="155525"/>
                  <a:pt x="109984" y="131564"/>
                  <a:pt x="144215" y="103584"/>
                </a:cubicBezTo>
                <a:cubicBezTo>
                  <a:pt x="178445" y="75605"/>
                  <a:pt x="205234" y="41076"/>
                  <a:pt x="224582" y="0"/>
                </a:cubicBezTo>
                <a:close/>
              </a:path>
            </a:pathLst>
          </a:custGeom>
          <a:solidFill>
            <a:srgbClr val="16FEF8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7200">
              <a:solidFill>
                <a:srgbClr val="3AC7CA"/>
              </a:solidFill>
              <a:latin charset="0" panose="020b0a04020102020204" pitchFamily="34" typeface="Arial Black"/>
              <a:ea charset="-122" panose="02010601030101010101" pitchFamily="2" typeface="方正姚体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76463" y="1214650"/>
            <a:ext cx="3261815" cy="3261815"/>
          </a:xfrm>
          <a:prstGeom prst="ellipse">
            <a:avLst/>
          </a:prstGeom>
          <a:noFill/>
          <a:ln>
            <a:solidFill>
              <a:srgbClr val="1DFFF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4094326" y="832513"/>
            <a:ext cx="4026090" cy="4026090"/>
          </a:xfrm>
          <a:prstGeom prst="ellips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9396916">
            <a:off x="6119675" y="4264047"/>
            <a:ext cx="355100" cy="300799"/>
          </a:xfrm>
          <a:prstGeom prst="triangl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4151223" y="2076639"/>
            <a:ext cx="144000" cy="144000"/>
          </a:xfrm>
          <a:prstGeom prst="ellipse">
            <a:avLst/>
          </a:prstGeom>
          <a:solidFill>
            <a:srgbClr val="86CADA"/>
          </a:solidFill>
          <a:ln w="53975">
            <a:solidFill>
              <a:srgbClr val="86CADA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等腰三角形 9"/>
          <p:cNvSpPr/>
          <p:nvPr/>
        </p:nvSpPr>
        <p:spPr>
          <a:xfrm>
            <a:off x="5939389" y="4537880"/>
            <a:ext cx="313899" cy="259308"/>
          </a:xfrm>
          <a:prstGeom prst="triangle">
            <a:avLst/>
          </a:prstGeom>
          <a:solidFill>
            <a:srgbClr val="86C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圆角矩形 34"/>
          <p:cNvSpPr/>
          <p:nvPr/>
        </p:nvSpPr>
        <p:spPr>
          <a:xfrm>
            <a:off x="5390766" y="5175993"/>
            <a:ext cx="1637732" cy="423081"/>
          </a:xfrm>
          <a:prstGeom prst="roundRect">
            <a:avLst>
              <a:gd fmla="val 50000" name="adj"/>
            </a:avLst>
          </a:prstGeom>
          <a:solidFill>
            <a:srgbClr val="0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文本框 33"/>
          <p:cNvSpPr txBox="1"/>
          <p:nvPr/>
        </p:nvSpPr>
        <p:spPr>
          <a:xfrm>
            <a:off x="5255616" y="5230163"/>
            <a:ext cx="190803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62316" y="5732059"/>
            <a:ext cx="45720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</p:spTree>
    <p:extLst>
      <p:ext uri="{BB962C8B-B14F-4D97-AF65-F5344CB8AC3E}">
        <p14:creationId val="3456416172"/>
      </p:ext>
    </p:extLst>
  </p:cSld>
  <p:clrMapOvr>
    <a:masterClrMapping/>
  </p:clrMapOvr>
  <mc:AlternateContent>
    <mc:Choice Requires="p14">
      <p:transition advClick="0" p14:dur="3400" spd="slow">
        <p14:reveal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2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1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2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39" nodeType="with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06 3.7037E-07 C 0.11953 0.01204 0.14804 -0.29884 0.08528 -0.38194" pathEditMode="relative" ptsTypes="AA" rAng="0">
                                      <p:cBhvr>
                                        <p:cTn dur="1250" fill="hold" id="4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1907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4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1" spid="8"/>
      <p:bldP grpId="0" spid="2"/>
      <p:bldP grpId="0" spid="11"/>
      <p:bldP grpId="0" spid="4"/>
      <p:bldP grpId="1" spid="4"/>
      <p:bldP grpId="2" spid="4"/>
      <p:bldP grpId="0" spid="12"/>
      <p:bldP grpId="0" spid="10"/>
      <p:bldP grpId="1" spid="10"/>
      <p:bldP grpId="0" spid="35"/>
      <p:bldP grpId="0" spid="34"/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6FEF8">
                  <a:alpha val="9000"/>
                </a:srgbClr>
              </a:gs>
              <a:gs pos="49500">
                <a:srgbClr val="19A3B4">
                  <a:alpha val="49000"/>
                </a:srgbClr>
              </a:gs>
              <a:gs pos="100000">
                <a:srgbClr val="1C476E">
                  <a:alpha val="45000"/>
                </a:srgbClr>
              </a:gs>
            </a:gsLst>
            <a:path path="circle">
              <a:fillToRect l="100000" t="100000"/>
            </a:path>
          </a:gradFill>
          <a:ln algn="ctr" cap="flat" cmpd="sng"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3057544" y="2007787"/>
            <a:ext cx="3298334" cy="3590405"/>
            <a:chOff x="3057544" y="2007787"/>
            <a:chExt cx="3298334" cy="3590405"/>
          </a:xfrm>
        </p:grpSpPr>
        <p:sp>
          <p:nvSpPr>
            <p:cNvPr id="19" name="文本框 18"/>
            <p:cNvSpPr txBox="1"/>
            <p:nvPr/>
          </p:nvSpPr>
          <p:spPr>
            <a:xfrm>
              <a:off x="3663716" y="2048731"/>
              <a:ext cx="269215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800">
                  <a:solidFill>
                    <a:schemeClr val="bg1"/>
                  </a:solidFill>
                  <a:latin charset="-128" panose="020b0800000000000000" pitchFamily="34" typeface="Adobe Gothic Std B"/>
                  <a:ea charset="-128" panose="020b0800000000000000" pitchFamily="34" typeface="Adobe Gothic Std B"/>
                </a:rPr>
                <a:t>TITLE HERE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57544" y="2007788"/>
              <a:ext cx="745588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000">
                  <a:solidFill>
                    <a:srgbClr val="16FEF8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01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126398" y="2571886"/>
              <a:ext cx="2810377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Perhaps, true success is the way , as he likes to spend your life.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663722" y="4151707"/>
              <a:ext cx="269215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800">
                  <a:solidFill>
                    <a:schemeClr val="bg1"/>
                  </a:solidFill>
                  <a:latin charset="-128" panose="020b0800000000000000" pitchFamily="34" typeface="Adobe Gothic Std B"/>
                  <a:ea charset="-128" panose="020b0800000000000000" pitchFamily="34" typeface="Adobe Gothic Std B"/>
                </a:rPr>
                <a:t>TITLE HERE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57551" y="4110763"/>
              <a:ext cx="745588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000">
                  <a:solidFill>
                    <a:srgbClr val="16FEF8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02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126399" y="4674861"/>
              <a:ext cx="2810376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Perhaps, true success is the way , as he likes to spend your life.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01242" y="1989184"/>
            <a:ext cx="3298327" cy="3426421"/>
            <a:chOff x="6401242" y="1989184"/>
            <a:chExt cx="3298327" cy="3426421"/>
          </a:xfrm>
        </p:grpSpPr>
        <p:sp>
          <p:nvSpPr>
            <p:cNvPr id="46" name="文本框 45"/>
            <p:cNvSpPr txBox="1"/>
            <p:nvPr/>
          </p:nvSpPr>
          <p:spPr>
            <a:xfrm>
              <a:off x="7007414" y="2030128"/>
              <a:ext cx="269215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800">
                  <a:solidFill>
                    <a:schemeClr val="bg1"/>
                  </a:solidFill>
                  <a:latin charset="-128" panose="020b0800000000000000" pitchFamily="34" typeface="Adobe Gothic Std B"/>
                  <a:ea charset="-128" panose="020b0800000000000000" pitchFamily="34" typeface="Adobe Gothic Std B"/>
                </a:rPr>
                <a:t>TITLE HERE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401243" y="1989184"/>
              <a:ext cx="745588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000">
                  <a:solidFill>
                    <a:srgbClr val="16FEF8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03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470098" y="2553283"/>
              <a:ext cx="2802839" cy="2560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Perhaps, true success is the way , as he likes to spend your life.</a:t>
              </a:r>
            </a:p>
            <a:p>
              <a:r>
                <a:rPr altLang="zh-CN" lang="en-US">
                  <a:solidFill>
                    <a:schemeClr val="bg1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Perhaps, true success is the way , as he likes to spend your life.</a:t>
              </a:r>
            </a:p>
            <a:p>
              <a:r>
                <a:rPr altLang="zh-CN" lang="en-US">
                  <a:solidFill>
                    <a:schemeClr val="bg1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Perhaps, true success is the way , as he likes to spend your life.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206103" y="792153"/>
            <a:ext cx="329460" cy="548038"/>
            <a:chOff x="5414428" y="1860951"/>
            <a:chExt cx="1377658" cy="2291656"/>
          </a:xfrm>
        </p:grpSpPr>
        <p:sp>
          <p:nvSpPr>
            <p:cNvPr id="54" name="PA_文本框 8"/>
            <p:cNvSpPr txBox="1"/>
            <p:nvPr>
              <p:custDataLst>
                <p:tags r:id="rId2"/>
              </p:custDataLst>
            </p:nvPr>
          </p:nvSpPr>
          <p:spPr>
            <a:xfrm>
              <a:off x="5466935" y="1865964"/>
              <a:ext cx="1285426" cy="2281630"/>
            </a:xfrm>
            <a:custGeom>
              <a:rect b="b" l="l" r="r" t="t"/>
              <a:pathLst>
                <a:path h="665708" w="375047">
                  <a:moveTo>
                    <a:pt x="224582" y="0"/>
                  </a:moveTo>
                  <a:lnTo>
                    <a:pt x="375047" y="0"/>
                  </a:lnTo>
                  <a:lnTo>
                    <a:pt x="375047" y="665708"/>
                  </a:lnTo>
                  <a:lnTo>
                    <a:pt x="191095" y="665708"/>
                  </a:lnTo>
                  <a:lnTo>
                    <a:pt x="191095" y="229493"/>
                  </a:lnTo>
                  <a:cubicBezTo>
                    <a:pt x="161330" y="252115"/>
                    <a:pt x="132531" y="270421"/>
                    <a:pt x="104700" y="284410"/>
                  </a:cubicBezTo>
                  <a:cubicBezTo>
                    <a:pt x="76870" y="298400"/>
                    <a:pt x="41969" y="311795"/>
                    <a:pt x="0" y="324594"/>
                  </a:cubicBezTo>
                  <a:lnTo>
                    <a:pt x="0" y="175468"/>
                  </a:lnTo>
                  <a:cubicBezTo>
                    <a:pt x="61912" y="155525"/>
                    <a:pt x="109984" y="131564"/>
                    <a:pt x="144214" y="103584"/>
                  </a:cubicBezTo>
                  <a:cubicBezTo>
                    <a:pt x="178445" y="75605"/>
                    <a:pt x="205234" y="41076"/>
                    <a:pt x="224582" y="0"/>
                  </a:cubicBezTo>
                  <a:close/>
                </a:path>
              </a:pathLst>
            </a:custGeom>
            <a:noFill/>
            <a:ln>
              <a:solidFill>
                <a:srgbClr val="1D6B6D"/>
              </a:solidFill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7200">
                <a:ln>
                  <a:solidFill>
                    <a:srgbClr val="2A979A"/>
                  </a:solidFill>
                </a:ln>
                <a:noFill/>
                <a:latin charset="0" panose="020b0a04020102020204" pitchFamily="34" typeface="Arial Black"/>
                <a:ea charset="-122" panose="02010601030101010101" pitchFamily="2" typeface="方正姚体"/>
              </a:endParaRPr>
            </a:p>
          </p:txBody>
        </p:sp>
        <p:sp>
          <p:nvSpPr>
            <p:cNvPr id="55" name="PA_文本框 8"/>
            <p:cNvSpPr txBox="1"/>
            <p:nvPr>
              <p:custDataLst>
                <p:tags r:id="rId3"/>
              </p:custDataLst>
            </p:nvPr>
          </p:nvSpPr>
          <p:spPr>
            <a:xfrm>
              <a:off x="5414428" y="1870977"/>
              <a:ext cx="1285426" cy="2281630"/>
            </a:xfrm>
            <a:custGeom>
              <a:rect b="b" l="l" r="r" t="t"/>
              <a:pathLst>
                <a:path h="665708" w="375047">
                  <a:moveTo>
                    <a:pt x="224582" y="0"/>
                  </a:moveTo>
                  <a:lnTo>
                    <a:pt x="375047" y="0"/>
                  </a:lnTo>
                  <a:lnTo>
                    <a:pt x="375047" y="665708"/>
                  </a:lnTo>
                  <a:lnTo>
                    <a:pt x="191095" y="665708"/>
                  </a:lnTo>
                  <a:lnTo>
                    <a:pt x="191095" y="229493"/>
                  </a:lnTo>
                  <a:cubicBezTo>
                    <a:pt x="161330" y="252115"/>
                    <a:pt x="132531" y="270421"/>
                    <a:pt x="104700" y="284410"/>
                  </a:cubicBezTo>
                  <a:cubicBezTo>
                    <a:pt x="76870" y="298400"/>
                    <a:pt x="41969" y="311795"/>
                    <a:pt x="0" y="324594"/>
                  </a:cubicBezTo>
                  <a:lnTo>
                    <a:pt x="0" y="175468"/>
                  </a:lnTo>
                  <a:cubicBezTo>
                    <a:pt x="61912" y="155525"/>
                    <a:pt x="109984" y="131564"/>
                    <a:pt x="144214" y="103584"/>
                  </a:cubicBezTo>
                  <a:cubicBezTo>
                    <a:pt x="178445" y="75605"/>
                    <a:pt x="205234" y="41076"/>
                    <a:pt x="224582" y="0"/>
                  </a:cubicBezTo>
                  <a:close/>
                </a:path>
              </a:pathLst>
            </a:custGeom>
            <a:noFill/>
            <a:ln>
              <a:solidFill>
                <a:srgbClr val="1D6B6D"/>
              </a:solidFill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7200">
                <a:ln>
                  <a:solidFill>
                    <a:srgbClr val="2A979A"/>
                  </a:solidFill>
                </a:ln>
                <a:noFill/>
                <a:latin charset="0" panose="020b0a04020102020204" pitchFamily="34" typeface="Arial Black"/>
                <a:ea charset="-122" panose="02010601030101010101" pitchFamily="2" typeface="方正姚体"/>
              </a:endParaRPr>
            </a:p>
          </p:txBody>
        </p:sp>
        <p:sp>
          <p:nvSpPr>
            <p:cNvPr id="56" name="PA_文本框 8"/>
            <p:cNvSpPr txBox="1"/>
            <p:nvPr>
              <p:custDataLst>
                <p:tags r:id="rId4"/>
              </p:custDataLst>
            </p:nvPr>
          </p:nvSpPr>
          <p:spPr>
            <a:xfrm>
              <a:off x="5441724" y="1860951"/>
              <a:ext cx="1285426" cy="2281630"/>
            </a:xfrm>
            <a:custGeom>
              <a:rect b="b" l="l" r="r" t="t"/>
              <a:pathLst>
                <a:path h="665708" w="375047">
                  <a:moveTo>
                    <a:pt x="224582" y="0"/>
                  </a:moveTo>
                  <a:lnTo>
                    <a:pt x="375047" y="0"/>
                  </a:lnTo>
                  <a:lnTo>
                    <a:pt x="375047" y="665708"/>
                  </a:lnTo>
                  <a:lnTo>
                    <a:pt x="191095" y="665708"/>
                  </a:lnTo>
                  <a:lnTo>
                    <a:pt x="191095" y="229493"/>
                  </a:lnTo>
                  <a:cubicBezTo>
                    <a:pt x="161330" y="252115"/>
                    <a:pt x="132531" y="270421"/>
                    <a:pt x="104700" y="284410"/>
                  </a:cubicBezTo>
                  <a:cubicBezTo>
                    <a:pt x="76870" y="298400"/>
                    <a:pt x="41969" y="311795"/>
                    <a:pt x="0" y="324594"/>
                  </a:cubicBezTo>
                  <a:lnTo>
                    <a:pt x="0" y="175468"/>
                  </a:lnTo>
                  <a:cubicBezTo>
                    <a:pt x="61912" y="155525"/>
                    <a:pt x="109984" y="131564"/>
                    <a:pt x="144214" y="103584"/>
                  </a:cubicBezTo>
                  <a:cubicBezTo>
                    <a:pt x="178445" y="75605"/>
                    <a:pt x="205234" y="41076"/>
                    <a:pt x="224582" y="0"/>
                  </a:cubicBezTo>
                  <a:close/>
                </a:path>
              </a:pathLst>
            </a:custGeom>
            <a:noFill/>
            <a:ln>
              <a:solidFill>
                <a:srgbClr val="1D6B6D"/>
              </a:solidFill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7200">
                <a:ln>
                  <a:solidFill>
                    <a:srgbClr val="2A979A"/>
                  </a:solidFill>
                </a:ln>
                <a:noFill/>
                <a:latin charset="0" panose="020b0a04020102020204" pitchFamily="34" typeface="Arial Black"/>
                <a:ea charset="-122" panose="02010601030101010101" pitchFamily="2" typeface="方正姚体"/>
              </a:endParaRPr>
            </a:p>
          </p:txBody>
        </p:sp>
        <p:sp>
          <p:nvSpPr>
            <p:cNvPr id="57" name="PA_文本框 6"/>
            <p:cNvSpPr txBox="1"/>
            <p:nvPr>
              <p:custDataLst>
                <p:tags r:id="rId5"/>
              </p:custDataLst>
            </p:nvPr>
          </p:nvSpPr>
          <p:spPr>
            <a:xfrm>
              <a:off x="5506660" y="1870977"/>
              <a:ext cx="1285426" cy="2281630"/>
            </a:xfrm>
            <a:custGeom>
              <a:rect b="b" l="l" r="r" t="t"/>
              <a:pathLst>
                <a:path h="665708" w="375047">
                  <a:moveTo>
                    <a:pt x="224582" y="0"/>
                  </a:moveTo>
                  <a:lnTo>
                    <a:pt x="375047" y="0"/>
                  </a:lnTo>
                  <a:lnTo>
                    <a:pt x="375047" y="665708"/>
                  </a:lnTo>
                  <a:lnTo>
                    <a:pt x="191095" y="665708"/>
                  </a:lnTo>
                  <a:lnTo>
                    <a:pt x="191095" y="229493"/>
                  </a:lnTo>
                  <a:cubicBezTo>
                    <a:pt x="161330" y="252115"/>
                    <a:pt x="132532" y="270421"/>
                    <a:pt x="104701" y="284410"/>
                  </a:cubicBezTo>
                  <a:cubicBezTo>
                    <a:pt x="76870" y="298400"/>
                    <a:pt x="41970" y="311795"/>
                    <a:pt x="0" y="324594"/>
                  </a:cubicBezTo>
                  <a:lnTo>
                    <a:pt x="0" y="175468"/>
                  </a:lnTo>
                  <a:cubicBezTo>
                    <a:pt x="61913" y="155525"/>
                    <a:pt x="109984" y="131564"/>
                    <a:pt x="144215" y="103584"/>
                  </a:cubicBezTo>
                  <a:cubicBezTo>
                    <a:pt x="178445" y="75605"/>
                    <a:pt x="205234" y="41076"/>
                    <a:pt x="224582" y="0"/>
                  </a:cubicBezTo>
                  <a:close/>
                </a:path>
              </a:pathLst>
            </a:custGeom>
            <a:solidFill>
              <a:srgbClr val="16FEF8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7200">
                <a:solidFill>
                  <a:srgbClr val="3AC7CA"/>
                </a:solidFill>
                <a:latin charset="0" panose="020b0a04020102020204" pitchFamily="34" typeface="Arial Black"/>
                <a:ea charset="-122" panose="02010601030101010101" pitchFamily="2" typeface="方正姚体"/>
              </a:endParaRPr>
            </a:p>
          </p:txBody>
        </p:sp>
      </p:grpSp>
      <p:sp>
        <p:nvSpPr>
          <p:cNvPr id="60" name="等腰三角形 59"/>
          <p:cNvSpPr/>
          <p:nvPr/>
        </p:nvSpPr>
        <p:spPr>
          <a:xfrm rot="18296856">
            <a:off x="1623820" y="703176"/>
            <a:ext cx="84920" cy="71935"/>
          </a:xfrm>
          <a:prstGeom prst="triangl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椭圆 60"/>
          <p:cNvSpPr/>
          <p:nvPr/>
        </p:nvSpPr>
        <p:spPr>
          <a:xfrm>
            <a:off x="941652" y="850261"/>
            <a:ext cx="34437" cy="34437"/>
          </a:xfrm>
          <a:prstGeom prst="ellipse">
            <a:avLst/>
          </a:prstGeom>
          <a:solidFill>
            <a:srgbClr val="86CADA"/>
          </a:solidFill>
          <a:ln w="53975">
            <a:solidFill>
              <a:srgbClr val="86CADA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任意多边形 63"/>
          <p:cNvSpPr/>
          <p:nvPr/>
        </p:nvSpPr>
        <p:spPr>
          <a:xfrm>
            <a:off x="18197" y="13648"/>
            <a:ext cx="12187451" cy="894187"/>
          </a:xfrm>
          <a:custGeom>
            <a:gdLst>
              <a:gd fmla="*/ 0 w 12187451" name="connsiteX0"/>
              <a:gd fmla="*/ 13648 h 894187" name="connsiteY0"/>
              <a:gd fmla="*/ 12187451 w 12187451" name="connsiteX1"/>
              <a:gd fmla="*/ 0 h 894187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894186" w="12187451">
                <a:moveTo>
                  <a:pt x="0" y="13648"/>
                </a:moveTo>
                <a:cubicBezTo>
                  <a:pt x="4021541" y="1291989"/>
                  <a:pt x="7974842" y="1082722"/>
                  <a:pt x="12187451" y="0"/>
                </a:cubicBezTo>
              </a:path>
            </a:pathLst>
          </a:custGeom>
          <a:noFill/>
          <a:ln>
            <a:solidFill>
              <a:srgbClr val="33BCBF"/>
            </a:solidFill>
          </a:ln>
          <a:effectLst>
            <a:glow rad="63500">
              <a:srgbClr val="93FFFC">
                <a:alpha val="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0638585" y="3643407"/>
            <a:ext cx="424234" cy="483773"/>
            <a:chOff x="10638585" y="3643407"/>
            <a:chExt cx="424234" cy="483773"/>
          </a:xfrm>
        </p:grpSpPr>
        <p:sp>
          <p:nvSpPr>
            <p:cNvPr id="76" name="等腰三角形 70"/>
            <p:cNvSpPr/>
            <p:nvPr/>
          </p:nvSpPr>
          <p:spPr>
            <a:xfrm rot="20630478">
              <a:off x="10638585" y="3694626"/>
              <a:ext cx="163412" cy="432554"/>
            </a:xfrm>
            <a:custGeom>
              <a:gdLst>
                <a:gd fmla="*/ 0 w 586854" name="connsiteX0"/>
                <a:gd fmla="*/ 1553417 h 1553417" name="connsiteY0"/>
                <a:gd fmla="*/ 586854 w 586854" name="connsiteX1"/>
                <a:gd fmla="*/ 0 h 1553417" name="connsiteY1"/>
                <a:gd fmla="*/ 586854 w 586854" name="connsiteX2"/>
                <a:gd fmla="*/ 1416939 h 1553417" name="connsiteY2"/>
                <a:gd fmla="*/ 0 w 586854" name="connsiteX3"/>
                <a:gd fmla="*/ 1553417 h 155341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553417" w="586854">
                  <a:moveTo>
                    <a:pt x="0" y="1553417"/>
                  </a:moveTo>
                  <a:lnTo>
                    <a:pt x="586854" y="0"/>
                  </a:lnTo>
                  <a:lnTo>
                    <a:pt x="586854" y="1416939"/>
                  </a:lnTo>
                  <a:lnTo>
                    <a:pt x="0" y="1553417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16FEF8"/>
                  </a:gs>
                  <a:gs pos="100000">
                    <a:srgbClr val="2CA3A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等腰三角形 71"/>
            <p:cNvSpPr/>
            <p:nvPr/>
          </p:nvSpPr>
          <p:spPr>
            <a:xfrm flipH="1" rot="20630478">
              <a:off x="10794187" y="3643407"/>
              <a:ext cx="205214" cy="428753"/>
            </a:xfrm>
            <a:custGeom>
              <a:gdLst>
                <a:gd fmla="*/ 0 w 736979" name="connsiteX0"/>
                <a:gd fmla="*/ 1539768 h 1539768" name="connsiteY0"/>
                <a:gd fmla="*/ 736979 w 736979" name="connsiteX1"/>
                <a:gd fmla="*/ 0 h 1539768" name="connsiteY1"/>
                <a:gd fmla="*/ 736979 w 736979" name="connsiteX2"/>
                <a:gd fmla="*/ 1416939 h 1539768" name="connsiteY2"/>
                <a:gd fmla="*/ 0 w 736979" name="connsiteX3"/>
                <a:gd fmla="*/ 1539768 h 153976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539768" w="736979">
                  <a:moveTo>
                    <a:pt x="0" y="1539768"/>
                  </a:moveTo>
                  <a:lnTo>
                    <a:pt x="736979" y="0"/>
                  </a:lnTo>
                  <a:lnTo>
                    <a:pt x="736979" y="1416939"/>
                  </a:lnTo>
                  <a:lnTo>
                    <a:pt x="0" y="1539768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16FEF8"/>
                  </a:gs>
                  <a:gs pos="100000">
                    <a:srgbClr val="2CA3A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8" name="直接连接符 77"/>
            <p:cNvCxnSpPr>
              <a:stCxn id="76" idx="0"/>
              <a:endCxn id="77" idx="0"/>
            </p:cNvCxnSpPr>
            <p:nvPr/>
          </p:nvCxnSpPr>
          <p:spPr>
            <a:xfrm flipV="1" rot="20630478">
              <a:off x="10694192" y="4086355"/>
              <a:ext cx="368627" cy="3800"/>
            </a:xfrm>
            <a:prstGeom prst="line">
              <a:avLst/>
            </a:prstGeom>
            <a:ln>
              <a:gradFill>
                <a:gsLst>
                  <a:gs pos="0">
                    <a:srgbClr val="16FEF8"/>
                  </a:gs>
                  <a:gs pos="100000">
                    <a:srgbClr val="2CA3A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等腰三角形 94"/>
          <p:cNvSpPr/>
          <p:nvPr/>
        </p:nvSpPr>
        <p:spPr>
          <a:xfrm rot="3833984">
            <a:off x="2053435" y="5581781"/>
            <a:ext cx="580571" cy="570379"/>
          </a:xfrm>
          <a:prstGeom prst="triangle">
            <a:avLst/>
          </a:prstGeom>
          <a:noFill/>
          <a:ln>
            <a:gradFill flip="none" rotWithShape="1">
              <a:gsLst>
                <a:gs pos="0">
                  <a:srgbClr val="2CA3A6"/>
                </a:gs>
                <a:gs pos="100000">
                  <a:srgbClr val="16FEF8"/>
                </a:gs>
              </a:gsLst>
              <a:lin ang="81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等腰三角形 95"/>
          <p:cNvSpPr/>
          <p:nvPr/>
        </p:nvSpPr>
        <p:spPr>
          <a:xfrm rot="1860564">
            <a:off x="2071647" y="5660831"/>
            <a:ext cx="580571" cy="565776"/>
          </a:xfrm>
          <a:custGeom>
            <a:gdLst>
              <a:gd fmla="*/ 0 w 580571" name="connsiteX0"/>
              <a:gd fmla="*/ 565776 h 565776" name="connsiteY0"/>
              <a:gd fmla="*/ 388594 w 580571" name="connsiteX1"/>
              <a:gd fmla="*/ 0 h 565776" name="connsiteY1"/>
              <a:gd fmla="*/ 580571 w 580571" name="connsiteX2"/>
              <a:gd fmla="*/ 565776 h 565776" name="connsiteY2"/>
              <a:gd fmla="*/ 0 w 580571" name="connsiteX3"/>
              <a:gd fmla="*/ 565776 h 56577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65776" w="580571">
                <a:moveTo>
                  <a:pt x="0" y="565776"/>
                </a:moveTo>
                <a:lnTo>
                  <a:pt x="388594" y="0"/>
                </a:lnTo>
                <a:lnTo>
                  <a:pt x="580571" y="565776"/>
                </a:lnTo>
                <a:lnTo>
                  <a:pt x="0" y="565776"/>
                </a:lnTo>
                <a:close/>
              </a:path>
            </a:pathLst>
          </a:custGeom>
          <a:noFill/>
          <a:ln>
            <a:solidFill>
              <a:srgbClr val="16FEF8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766323016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6" presetSubtype="2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6" presetSubtype="2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8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4"/>
      <p:bldP grpId="0" spid="95"/>
      <p:bldP grpId="0" spid="9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9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6FEF8">
                  <a:alpha val="9000"/>
                </a:srgbClr>
              </a:gs>
              <a:gs pos="49500">
                <a:srgbClr val="19A3B4">
                  <a:alpha val="49000"/>
                </a:srgbClr>
              </a:gs>
              <a:gs pos="100000">
                <a:srgbClr val="1C476E">
                  <a:alpha val="45000"/>
                </a:srgbClr>
              </a:gs>
            </a:gsLst>
            <a:path path="circle">
              <a:fillToRect l="100000" t="100000"/>
            </a:path>
          </a:gradFill>
          <a:ln algn="ctr" cap="flat" cmpd="sng"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3" name="组合 52"/>
          <p:cNvGrpSpPr/>
          <p:nvPr/>
        </p:nvGrpSpPr>
        <p:grpSpPr>
          <a:xfrm>
            <a:off x="1206103" y="778505"/>
            <a:ext cx="329460" cy="548038"/>
            <a:chOff x="5414428" y="1860951"/>
            <a:chExt cx="1377658" cy="2291656"/>
          </a:xfrm>
        </p:grpSpPr>
        <p:sp>
          <p:nvSpPr>
            <p:cNvPr id="54" name="PA_文本框 8"/>
            <p:cNvSpPr txBox="1"/>
            <p:nvPr>
              <p:custDataLst>
                <p:tags r:id="rId2"/>
              </p:custDataLst>
            </p:nvPr>
          </p:nvSpPr>
          <p:spPr>
            <a:xfrm>
              <a:off x="5466935" y="1865964"/>
              <a:ext cx="1285426" cy="2281630"/>
            </a:xfrm>
            <a:custGeom>
              <a:rect b="b" l="l" r="r" t="t"/>
              <a:pathLst>
                <a:path h="665708" w="375047">
                  <a:moveTo>
                    <a:pt x="224582" y="0"/>
                  </a:moveTo>
                  <a:lnTo>
                    <a:pt x="375047" y="0"/>
                  </a:lnTo>
                  <a:lnTo>
                    <a:pt x="375047" y="665708"/>
                  </a:lnTo>
                  <a:lnTo>
                    <a:pt x="191095" y="665708"/>
                  </a:lnTo>
                  <a:lnTo>
                    <a:pt x="191095" y="229493"/>
                  </a:lnTo>
                  <a:cubicBezTo>
                    <a:pt x="161330" y="252115"/>
                    <a:pt x="132531" y="270421"/>
                    <a:pt x="104700" y="284410"/>
                  </a:cubicBezTo>
                  <a:cubicBezTo>
                    <a:pt x="76870" y="298400"/>
                    <a:pt x="41969" y="311795"/>
                    <a:pt x="0" y="324594"/>
                  </a:cubicBezTo>
                  <a:lnTo>
                    <a:pt x="0" y="175468"/>
                  </a:lnTo>
                  <a:cubicBezTo>
                    <a:pt x="61912" y="155525"/>
                    <a:pt x="109984" y="131564"/>
                    <a:pt x="144214" y="103584"/>
                  </a:cubicBezTo>
                  <a:cubicBezTo>
                    <a:pt x="178445" y="75605"/>
                    <a:pt x="205234" y="41076"/>
                    <a:pt x="224582" y="0"/>
                  </a:cubicBezTo>
                  <a:close/>
                </a:path>
              </a:pathLst>
            </a:custGeom>
            <a:noFill/>
            <a:ln>
              <a:solidFill>
                <a:srgbClr val="1D6B6D"/>
              </a:solidFill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7200">
                <a:ln>
                  <a:solidFill>
                    <a:srgbClr val="2A979A"/>
                  </a:solidFill>
                </a:ln>
                <a:noFill/>
                <a:latin charset="0" panose="020b0a04020102020204" pitchFamily="34" typeface="Arial Black"/>
                <a:ea charset="-122" panose="02010601030101010101" pitchFamily="2" typeface="方正姚体"/>
              </a:endParaRPr>
            </a:p>
          </p:txBody>
        </p:sp>
        <p:sp>
          <p:nvSpPr>
            <p:cNvPr id="55" name="PA_文本框 8"/>
            <p:cNvSpPr txBox="1"/>
            <p:nvPr>
              <p:custDataLst>
                <p:tags r:id="rId3"/>
              </p:custDataLst>
            </p:nvPr>
          </p:nvSpPr>
          <p:spPr>
            <a:xfrm>
              <a:off x="5414428" y="1870977"/>
              <a:ext cx="1285426" cy="2281630"/>
            </a:xfrm>
            <a:custGeom>
              <a:rect b="b" l="l" r="r" t="t"/>
              <a:pathLst>
                <a:path h="665708" w="375047">
                  <a:moveTo>
                    <a:pt x="224582" y="0"/>
                  </a:moveTo>
                  <a:lnTo>
                    <a:pt x="375047" y="0"/>
                  </a:lnTo>
                  <a:lnTo>
                    <a:pt x="375047" y="665708"/>
                  </a:lnTo>
                  <a:lnTo>
                    <a:pt x="191095" y="665708"/>
                  </a:lnTo>
                  <a:lnTo>
                    <a:pt x="191095" y="229493"/>
                  </a:lnTo>
                  <a:cubicBezTo>
                    <a:pt x="161330" y="252115"/>
                    <a:pt x="132531" y="270421"/>
                    <a:pt x="104700" y="284410"/>
                  </a:cubicBezTo>
                  <a:cubicBezTo>
                    <a:pt x="76870" y="298400"/>
                    <a:pt x="41969" y="311795"/>
                    <a:pt x="0" y="324594"/>
                  </a:cubicBezTo>
                  <a:lnTo>
                    <a:pt x="0" y="175468"/>
                  </a:lnTo>
                  <a:cubicBezTo>
                    <a:pt x="61912" y="155525"/>
                    <a:pt x="109984" y="131564"/>
                    <a:pt x="144214" y="103584"/>
                  </a:cubicBezTo>
                  <a:cubicBezTo>
                    <a:pt x="178445" y="75605"/>
                    <a:pt x="205234" y="41076"/>
                    <a:pt x="224582" y="0"/>
                  </a:cubicBezTo>
                  <a:close/>
                </a:path>
              </a:pathLst>
            </a:custGeom>
            <a:noFill/>
            <a:ln>
              <a:solidFill>
                <a:srgbClr val="1D6B6D"/>
              </a:solidFill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7200">
                <a:ln>
                  <a:solidFill>
                    <a:srgbClr val="2A979A"/>
                  </a:solidFill>
                </a:ln>
                <a:noFill/>
                <a:latin charset="0" panose="020b0a04020102020204" pitchFamily="34" typeface="Arial Black"/>
                <a:ea charset="-122" panose="02010601030101010101" pitchFamily="2" typeface="方正姚体"/>
              </a:endParaRPr>
            </a:p>
          </p:txBody>
        </p:sp>
        <p:sp>
          <p:nvSpPr>
            <p:cNvPr id="56" name="PA_文本框 8"/>
            <p:cNvSpPr txBox="1"/>
            <p:nvPr>
              <p:custDataLst>
                <p:tags r:id="rId4"/>
              </p:custDataLst>
            </p:nvPr>
          </p:nvSpPr>
          <p:spPr>
            <a:xfrm>
              <a:off x="5441724" y="1860951"/>
              <a:ext cx="1285426" cy="2281630"/>
            </a:xfrm>
            <a:custGeom>
              <a:rect b="b" l="l" r="r" t="t"/>
              <a:pathLst>
                <a:path h="665708" w="375047">
                  <a:moveTo>
                    <a:pt x="224582" y="0"/>
                  </a:moveTo>
                  <a:lnTo>
                    <a:pt x="375047" y="0"/>
                  </a:lnTo>
                  <a:lnTo>
                    <a:pt x="375047" y="665708"/>
                  </a:lnTo>
                  <a:lnTo>
                    <a:pt x="191095" y="665708"/>
                  </a:lnTo>
                  <a:lnTo>
                    <a:pt x="191095" y="229493"/>
                  </a:lnTo>
                  <a:cubicBezTo>
                    <a:pt x="161330" y="252115"/>
                    <a:pt x="132531" y="270421"/>
                    <a:pt x="104700" y="284410"/>
                  </a:cubicBezTo>
                  <a:cubicBezTo>
                    <a:pt x="76870" y="298400"/>
                    <a:pt x="41969" y="311795"/>
                    <a:pt x="0" y="324594"/>
                  </a:cubicBezTo>
                  <a:lnTo>
                    <a:pt x="0" y="175468"/>
                  </a:lnTo>
                  <a:cubicBezTo>
                    <a:pt x="61912" y="155525"/>
                    <a:pt x="109984" y="131564"/>
                    <a:pt x="144214" y="103584"/>
                  </a:cubicBezTo>
                  <a:cubicBezTo>
                    <a:pt x="178445" y="75605"/>
                    <a:pt x="205234" y="41076"/>
                    <a:pt x="224582" y="0"/>
                  </a:cubicBezTo>
                  <a:close/>
                </a:path>
              </a:pathLst>
            </a:custGeom>
            <a:noFill/>
            <a:ln>
              <a:solidFill>
                <a:srgbClr val="1D6B6D"/>
              </a:solidFill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7200">
                <a:ln>
                  <a:solidFill>
                    <a:srgbClr val="2A979A"/>
                  </a:solidFill>
                </a:ln>
                <a:noFill/>
                <a:latin charset="0" panose="020b0a04020102020204" pitchFamily="34" typeface="Arial Black"/>
                <a:ea charset="-122" panose="02010601030101010101" pitchFamily="2" typeface="方正姚体"/>
              </a:endParaRPr>
            </a:p>
          </p:txBody>
        </p:sp>
        <p:sp>
          <p:nvSpPr>
            <p:cNvPr id="57" name="PA_文本框 6"/>
            <p:cNvSpPr txBox="1"/>
            <p:nvPr>
              <p:custDataLst>
                <p:tags r:id="rId5"/>
              </p:custDataLst>
            </p:nvPr>
          </p:nvSpPr>
          <p:spPr>
            <a:xfrm>
              <a:off x="5506660" y="1870977"/>
              <a:ext cx="1285426" cy="2281630"/>
            </a:xfrm>
            <a:custGeom>
              <a:rect b="b" l="l" r="r" t="t"/>
              <a:pathLst>
                <a:path h="665708" w="375047">
                  <a:moveTo>
                    <a:pt x="224582" y="0"/>
                  </a:moveTo>
                  <a:lnTo>
                    <a:pt x="375047" y="0"/>
                  </a:lnTo>
                  <a:lnTo>
                    <a:pt x="375047" y="665708"/>
                  </a:lnTo>
                  <a:lnTo>
                    <a:pt x="191095" y="665708"/>
                  </a:lnTo>
                  <a:lnTo>
                    <a:pt x="191095" y="229493"/>
                  </a:lnTo>
                  <a:cubicBezTo>
                    <a:pt x="161330" y="252115"/>
                    <a:pt x="132532" y="270421"/>
                    <a:pt x="104701" y="284410"/>
                  </a:cubicBezTo>
                  <a:cubicBezTo>
                    <a:pt x="76870" y="298400"/>
                    <a:pt x="41970" y="311795"/>
                    <a:pt x="0" y="324594"/>
                  </a:cubicBezTo>
                  <a:lnTo>
                    <a:pt x="0" y="175468"/>
                  </a:lnTo>
                  <a:cubicBezTo>
                    <a:pt x="61913" y="155525"/>
                    <a:pt x="109984" y="131564"/>
                    <a:pt x="144215" y="103584"/>
                  </a:cubicBezTo>
                  <a:cubicBezTo>
                    <a:pt x="178445" y="75605"/>
                    <a:pt x="205234" y="41076"/>
                    <a:pt x="224582" y="0"/>
                  </a:cubicBezTo>
                  <a:close/>
                </a:path>
              </a:pathLst>
            </a:custGeom>
            <a:solidFill>
              <a:srgbClr val="16FEF8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7200">
                <a:solidFill>
                  <a:srgbClr val="3AC7CA"/>
                </a:solidFill>
                <a:latin charset="0" panose="020b0a04020102020204" pitchFamily="34" typeface="Arial Black"/>
                <a:ea charset="-122" panose="02010601030101010101" pitchFamily="2" typeface="方正姚体"/>
              </a:endParaRPr>
            </a:p>
          </p:txBody>
        </p:sp>
      </p:grpSp>
      <p:sp>
        <p:nvSpPr>
          <p:cNvPr id="60" name="等腰三角形 59"/>
          <p:cNvSpPr/>
          <p:nvPr/>
        </p:nvSpPr>
        <p:spPr>
          <a:xfrm rot="18296856">
            <a:off x="1623820" y="703176"/>
            <a:ext cx="84920" cy="71935"/>
          </a:xfrm>
          <a:prstGeom prst="triangl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椭圆 60"/>
          <p:cNvSpPr/>
          <p:nvPr/>
        </p:nvSpPr>
        <p:spPr>
          <a:xfrm>
            <a:off x="941652" y="850261"/>
            <a:ext cx="34437" cy="34437"/>
          </a:xfrm>
          <a:prstGeom prst="ellipse">
            <a:avLst/>
          </a:prstGeom>
          <a:solidFill>
            <a:srgbClr val="86CADA"/>
          </a:solidFill>
          <a:ln w="53975">
            <a:solidFill>
              <a:srgbClr val="86CADA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15" l="8925" r="33670"/>
          <a:stretch>
            <a:fillRect/>
          </a:stretch>
        </p:blipFill>
        <p:spPr>
          <a:xfrm>
            <a:off x="2437176" y="2497615"/>
            <a:ext cx="1554695" cy="1803446"/>
          </a:xfrm>
          <a:custGeom>
            <a:gdLst>
              <a:gd fmla="*/ 962168 w 1924335" name="connsiteX0"/>
              <a:gd fmla="*/ 0 h 2232229" name="connsiteY0"/>
              <a:gd fmla="*/ 1924335 w 1924335" name="connsiteX1"/>
              <a:gd fmla="*/ 481084 h 2232229" name="connsiteY1"/>
              <a:gd fmla="*/ 1924335 w 1924335" name="connsiteX2"/>
              <a:gd fmla="*/ 1751145 h 2232229" name="connsiteY2"/>
              <a:gd fmla="*/ 962168 w 1924335" name="connsiteX3"/>
              <a:gd fmla="*/ 2232229 h 2232229" name="connsiteY3"/>
              <a:gd fmla="*/ 0 w 1924335" name="connsiteX4"/>
              <a:gd fmla="*/ 1751145 h 2232229" name="connsiteY4"/>
              <a:gd fmla="*/ 0 w 1924335" name="connsiteX5"/>
              <a:gd fmla="*/ 481084 h 223222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232229" w="1924334">
                <a:moveTo>
                  <a:pt x="962168" y="0"/>
                </a:moveTo>
                <a:lnTo>
                  <a:pt x="1924335" y="481084"/>
                </a:lnTo>
                <a:lnTo>
                  <a:pt x="1924335" y="1751145"/>
                </a:lnTo>
                <a:lnTo>
                  <a:pt x="962168" y="2232229"/>
                </a:lnTo>
                <a:lnTo>
                  <a:pt x="0" y="1751145"/>
                </a:lnTo>
                <a:lnTo>
                  <a:pt x="0" y="481084"/>
                </a:lnTo>
                <a:close/>
              </a:path>
            </a:pathLst>
          </a:custGeom>
          <a:ln w="12700">
            <a:solidFill>
              <a:srgbClr val="33BCBF"/>
            </a:solidFill>
          </a:ln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35838" r="34717"/>
          <a:stretch>
            <a:fillRect/>
          </a:stretch>
        </p:blipFill>
        <p:spPr>
          <a:xfrm>
            <a:off x="8200128" y="2502043"/>
            <a:ext cx="1554697" cy="1803448"/>
          </a:xfrm>
          <a:custGeom>
            <a:gdLst>
              <a:gd fmla="*/ 777348 w 1554697" name="connsiteX0"/>
              <a:gd fmla="*/ 0 h 1803448" name="connsiteY0"/>
              <a:gd fmla="*/ 777350 w 1554697" name="connsiteX1"/>
              <a:gd fmla="*/ 0 h 1803448" name="connsiteY1"/>
              <a:gd fmla="*/ 1554697 w 1554697" name="connsiteX2"/>
              <a:gd fmla="*/ 388674 h 1803448" name="connsiteY2"/>
              <a:gd fmla="*/ 1554697 w 1554697" name="connsiteX3"/>
              <a:gd fmla="*/ 1414774 h 1803448" name="connsiteY3"/>
              <a:gd fmla="*/ 777349 w 1554697" name="connsiteX4"/>
              <a:gd fmla="*/ 1803448 h 1803448" name="connsiteY4"/>
              <a:gd fmla="*/ 0 w 1554697" name="connsiteX5"/>
              <a:gd fmla="*/ 1414774 h 1803448" name="connsiteY5"/>
              <a:gd fmla="*/ 0 w 1554697" name="connsiteX6"/>
              <a:gd fmla="*/ 388674 h 180344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803448" w="1554697">
                <a:moveTo>
                  <a:pt x="777348" y="0"/>
                </a:moveTo>
                <a:lnTo>
                  <a:pt x="777350" y="0"/>
                </a:lnTo>
                <a:lnTo>
                  <a:pt x="1554697" y="388674"/>
                </a:lnTo>
                <a:lnTo>
                  <a:pt x="1554697" y="1414774"/>
                </a:lnTo>
                <a:lnTo>
                  <a:pt x="777349" y="1803448"/>
                </a:lnTo>
                <a:lnTo>
                  <a:pt x="0" y="1414774"/>
                </a:lnTo>
                <a:lnTo>
                  <a:pt x="0" y="388674"/>
                </a:lnTo>
                <a:close/>
              </a:path>
            </a:pathLst>
          </a:custGeom>
          <a:ln w="12700">
            <a:solidFill>
              <a:srgbClr val="33BCBF"/>
            </a:solidFill>
          </a:ln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45362" l="13080" r="15923"/>
          <a:stretch>
            <a:fillRect/>
          </a:stretch>
        </p:blipFill>
        <p:spPr>
          <a:xfrm>
            <a:off x="5311859" y="2483101"/>
            <a:ext cx="1568281" cy="1817960"/>
          </a:xfrm>
          <a:custGeom>
            <a:gdLst>
              <a:gd fmla="*/ 781648 w 1568281" name="connsiteX0"/>
              <a:gd fmla="*/ 0 h 1817960" name="connsiteY0"/>
              <a:gd fmla="*/ 786634 w 1568281" name="connsiteX1"/>
              <a:gd fmla="*/ 0 h 1817960" name="connsiteY1"/>
              <a:gd fmla="*/ 1568281 w 1568281" name="connsiteX2"/>
              <a:gd fmla="*/ 390824 h 1817960" name="connsiteY2"/>
              <a:gd fmla="*/ 1568281 w 1568281" name="connsiteX3"/>
              <a:gd fmla="*/ 1425890 h 1817960" name="connsiteY3"/>
              <a:gd fmla="*/ 784141 w 1568281" name="connsiteX4"/>
              <a:gd fmla="*/ 1817960 h 1817960" name="connsiteY4"/>
              <a:gd fmla="*/ 0 w 1568281" name="connsiteX5"/>
              <a:gd fmla="*/ 1425890 h 1817960" name="connsiteY5"/>
              <a:gd fmla="*/ 0 w 1568281" name="connsiteX6"/>
              <a:gd fmla="*/ 390824 h 181796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817959" w="1568281">
                <a:moveTo>
                  <a:pt x="781648" y="0"/>
                </a:moveTo>
                <a:lnTo>
                  <a:pt x="786634" y="0"/>
                </a:lnTo>
                <a:lnTo>
                  <a:pt x="1568281" y="390824"/>
                </a:lnTo>
                <a:lnTo>
                  <a:pt x="1568281" y="1425890"/>
                </a:lnTo>
                <a:lnTo>
                  <a:pt x="784141" y="1817960"/>
                </a:lnTo>
                <a:lnTo>
                  <a:pt x="0" y="1425890"/>
                </a:lnTo>
                <a:lnTo>
                  <a:pt x="0" y="390824"/>
                </a:lnTo>
                <a:close/>
              </a:path>
            </a:pathLst>
          </a:custGeom>
          <a:ln w="12700">
            <a:solidFill>
              <a:srgbClr val="33BCBF"/>
            </a:solidFill>
          </a:ln>
        </p:spPr>
      </p:pic>
      <p:sp>
        <p:nvSpPr>
          <p:cNvPr id="11" name="任意多边形 10"/>
          <p:cNvSpPr/>
          <p:nvPr/>
        </p:nvSpPr>
        <p:spPr>
          <a:xfrm>
            <a:off x="29028" y="14514"/>
            <a:ext cx="2249714" cy="1582547"/>
          </a:xfrm>
          <a:custGeom>
            <a:gdLst>
              <a:gd fmla="*/ 2249714 w 2249714" name="connsiteX0"/>
              <a:gd fmla="*/ 0 h 1582547" name="connsiteY0"/>
              <a:gd fmla="*/ 0 w 2249714" name="connsiteX1"/>
              <a:gd fmla="*/ 1582057 h 1582547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582547" w="2249714">
                <a:moveTo>
                  <a:pt x="2249714" y="0"/>
                </a:moveTo>
                <a:cubicBezTo>
                  <a:pt x="2065866" y="730553"/>
                  <a:pt x="1417562" y="1606247"/>
                  <a:pt x="0" y="1582057"/>
                </a:cubicBezTo>
              </a:path>
            </a:pathLst>
          </a:custGeom>
          <a:noFill/>
          <a:ln>
            <a:solidFill>
              <a:srgbClr val="33BCBF"/>
            </a:solidFill>
          </a:ln>
          <a:effectLst>
            <a:glow rad="152400">
              <a:srgbClr val="16FEF8">
                <a:alpha val="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695311" y="1310460"/>
            <a:ext cx="324000" cy="324000"/>
          </a:xfrm>
          <a:prstGeom prst="ellipse">
            <a:avLst/>
          </a:prstGeom>
          <a:noFill/>
          <a:ln>
            <a:solidFill>
              <a:srgbClr val="33BCBF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2055038" y="4621604"/>
            <a:ext cx="235318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074359" y="706970"/>
            <a:ext cx="402677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TITLE HERE</a:t>
            </a:r>
          </a:p>
          <a:p>
            <a:pPr algn="ctr"/>
            <a:r>
              <a:rPr altLang="zh-CN" lang="en-US" smtClean="0" sz="200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Perhaps, true success is the way , as he likes to spend your life.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919406" y="4621604"/>
            <a:ext cx="235318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795760" y="4621604"/>
            <a:ext cx="235318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</p:spTree>
    <p:extLst>
      <p:ext uri="{BB962C8B-B14F-4D97-AF65-F5344CB8AC3E}">
        <p14:creationId val="4233286728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4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4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5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5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6" nodeType="withEffect" presetClass="entr" presetID="10" presetSubtype="0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2" presetSubtype="4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6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6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3" nodeType="withEffect" presetClass="entr" presetID="10" presetSubtype="0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61"/>
      <p:bldP grpId="0" spid="11"/>
      <p:bldP grpId="0" spid="12"/>
      <p:bldP grpId="0" spid="16"/>
      <p:bldP grpId="1" spid="16"/>
      <p:bldP grpId="0" spid="17"/>
      <p:bldP grpId="0" spid="49"/>
      <p:bldP grpId="1" spid="49"/>
      <p:bldP grpId="0" spid="50"/>
      <p:bldP grpId="1" spid="5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247888">
                  <a:alpha val="55000"/>
                </a:srgbClr>
              </a:gs>
              <a:gs pos="0">
                <a:srgbClr val="2CA3A6">
                  <a:alpha val="47000"/>
                </a:srgbClr>
              </a:gs>
              <a:gs pos="100000">
                <a:srgbClr val="193F61">
                  <a:alpha val="61000"/>
                </a:srgbClr>
              </a:gs>
            </a:gsLst>
            <a:lin ang="2700000" scaled="1"/>
          </a:gradFill>
          <a:ln algn="ctr" cap="flat" cmpd="sng"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7552" y="1"/>
            <a:ext cx="4544704" cy="685922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5337" y="477672"/>
            <a:ext cx="590948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Perhaps, true success is the way , as he likes to spend your life. Perhaps, true success is the way , as he likes to spend your life. Perhaps, true success is the way , as he likes to spend your life. 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377225" y="1841777"/>
            <a:ext cx="272954" cy="0"/>
          </a:xfrm>
          <a:prstGeom prst="line">
            <a:avLst/>
          </a:prstGeom>
          <a:ln w="25400">
            <a:solidFill>
              <a:srgbClr val="16FEF8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295338" y="2074459"/>
            <a:ext cx="387596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TITLE HERE</a:t>
            </a:r>
          </a:p>
          <a:p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Please add your short text here 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95338" y="3120096"/>
            <a:ext cx="387596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TITLE HERE</a:t>
            </a:r>
          </a:p>
          <a:p>
            <a:r>
              <a:rPr altLang="zh-CN" lang="en-US" smtClean="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Please add your short text here .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379500" y="3959453"/>
            <a:ext cx="272954" cy="0"/>
          </a:xfrm>
          <a:prstGeom prst="line">
            <a:avLst/>
          </a:prstGeom>
          <a:ln w="25400">
            <a:solidFill>
              <a:srgbClr val="16FEF8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8188658" y="4995082"/>
            <a:ext cx="928048" cy="928048"/>
          </a:xfrm>
          <a:prstGeom prst="ellipse">
            <a:avLst/>
          </a:prstGeom>
          <a:noFill/>
          <a:ln>
            <a:gradFill>
              <a:gsLst>
                <a:gs pos="48000">
                  <a:srgbClr val="16FEF8">
                    <a:alpha val="22000"/>
                  </a:srgbClr>
                </a:gs>
                <a:gs pos="0">
                  <a:srgbClr val="16FEF8">
                    <a:alpha val="34000"/>
                  </a:srgbClr>
                </a:gs>
                <a:gs pos="100000">
                  <a:srgbClr val="16FEF8">
                    <a:alpha val="18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9131220" y="3644900"/>
            <a:ext cx="3075294" cy="1814206"/>
          </a:xfrm>
          <a:prstGeom prst="line">
            <a:avLst/>
          </a:prstGeom>
          <a:ln>
            <a:solidFill>
              <a:srgbClr val="16FEF8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5157122" y="5238147"/>
            <a:ext cx="3075294" cy="1814206"/>
          </a:xfrm>
          <a:prstGeom prst="line">
            <a:avLst/>
          </a:prstGeom>
          <a:ln>
            <a:solidFill>
              <a:srgbClr val="16FEF8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等腰三角形 25"/>
          <p:cNvSpPr/>
          <p:nvPr/>
        </p:nvSpPr>
        <p:spPr>
          <a:xfrm rot="5400000">
            <a:off x="-25112" y="600502"/>
            <a:ext cx="364122" cy="313898"/>
          </a:xfrm>
          <a:prstGeom prst="triangle">
            <a:avLst/>
          </a:prstGeom>
          <a:solidFill>
            <a:srgbClr val="16F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1126949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"/>
      <p:bldP grpId="0" spid="12"/>
      <p:bldP grpId="0" spid="1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247888">
                  <a:alpha val="55000"/>
                </a:srgbClr>
              </a:gs>
              <a:gs pos="0">
                <a:srgbClr val="2CA3A6">
                  <a:alpha val="47000"/>
                </a:srgbClr>
              </a:gs>
              <a:gs pos="100000">
                <a:srgbClr val="193F61">
                  <a:alpha val="61000"/>
                </a:srgbClr>
              </a:gs>
            </a:gsLst>
            <a:lin ang="16200000" scaled="1"/>
          </a:gradFill>
          <a:ln algn="ctr" cap="flat" cmpd="sng"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8318"/>
          <a:stretch>
            <a:fillRect/>
          </a:stretch>
        </p:blipFill>
        <p:spPr>
          <a:xfrm>
            <a:off x="0" y="-5575"/>
            <a:ext cx="8645072" cy="361396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3933"/>
          <a:stretch>
            <a:fillRect/>
          </a:stretch>
        </p:blipFill>
        <p:spPr>
          <a:xfrm>
            <a:off x="8690573" y="0"/>
            <a:ext cx="3483222" cy="1769758"/>
          </a:xfrm>
          <a:custGeom>
            <a:gdLst>
              <a:gd fmla="*/ 0 w 3483222" name="connsiteX0"/>
              <a:gd fmla="*/ 0 h 1769758" name="connsiteY0"/>
              <a:gd fmla="*/ 3483222 w 3483222" name="connsiteX1"/>
              <a:gd fmla="*/ 0 h 1769758" name="connsiteY1"/>
              <a:gd fmla="*/ 3483222 w 3483222" name="connsiteX2"/>
              <a:gd fmla="*/ 1769758 h 1769758" name="connsiteY2"/>
              <a:gd fmla="*/ 0 w 3483222" name="connsiteX3"/>
              <a:gd fmla="*/ 1769758 h 176975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69758" w="3483221">
                <a:moveTo>
                  <a:pt x="0" y="0"/>
                </a:moveTo>
                <a:lnTo>
                  <a:pt x="3483222" y="0"/>
                </a:lnTo>
                <a:lnTo>
                  <a:pt x="3483222" y="1769758"/>
                </a:lnTo>
                <a:lnTo>
                  <a:pt x="0" y="1769758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849" l="9486" r="9581" t="30118"/>
          <a:stretch>
            <a:fillRect/>
          </a:stretch>
        </p:blipFill>
        <p:spPr>
          <a:xfrm>
            <a:off x="8698554" y="1838630"/>
            <a:ext cx="3483222" cy="1769758"/>
          </a:xfrm>
          <a:custGeom>
            <a:gdLst>
              <a:gd fmla="*/ 0 w 3564000" name="connsiteX0"/>
              <a:gd fmla="*/ 0 h 1810800" name="connsiteY0"/>
              <a:gd fmla="*/ 3564000 w 3564000" name="connsiteX1"/>
              <a:gd fmla="*/ 0 h 1810800" name="connsiteY1"/>
              <a:gd fmla="*/ 3564000 w 3564000" name="connsiteX2"/>
              <a:gd fmla="*/ 1810800 h 1810800" name="connsiteY2"/>
              <a:gd fmla="*/ 0 w 3564000" name="connsiteX3"/>
              <a:gd fmla="*/ 1810800 h 18108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10800" w="3564000">
                <a:moveTo>
                  <a:pt x="0" y="0"/>
                </a:moveTo>
                <a:lnTo>
                  <a:pt x="3564000" y="0"/>
                </a:lnTo>
                <a:lnTo>
                  <a:pt x="3564000" y="1810800"/>
                </a:lnTo>
                <a:lnTo>
                  <a:pt x="0" y="1810800"/>
                </a:lnTo>
                <a:close/>
              </a:path>
            </a:pathLst>
          </a:custGeom>
        </p:spPr>
      </p:pic>
      <p:sp>
        <p:nvSpPr>
          <p:cNvPr id="29" name="文本框 28"/>
          <p:cNvSpPr txBox="1"/>
          <p:nvPr/>
        </p:nvSpPr>
        <p:spPr>
          <a:xfrm>
            <a:off x="935919" y="4635254"/>
            <a:ext cx="235318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TITLE HERE</a:t>
            </a:r>
          </a:p>
          <a:p>
            <a:r>
              <a:rPr altLang="zh-CN" lang="en-US" smtClean="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602892" y="4635254"/>
            <a:ext cx="235318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TITLE HERE</a:t>
            </a:r>
          </a:p>
          <a:p>
            <a:r>
              <a:rPr altLang="zh-CN" lang="en-US" smtClean="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269865" y="4635254"/>
            <a:ext cx="235318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TITLE HERE</a:t>
            </a:r>
          </a:p>
          <a:p>
            <a:r>
              <a:rPr altLang="zh-CN" lang="en-US" smtClean="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936838" y="4635254"/>
            <a:ext cx="235318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TITLE HERE</a:t>
            </a:r>
          </a:p>
          <a:p>
            <a:r>
              <a:rPr altLang="zh-CN" lang="en-US" smtClean="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</p:spTree>
    <p:extLst>
      <p:ext uri="{BB962C8B-B14F-4D97-AF65-F5344CB8AC3E}">
        <p14:creationId val="357765581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0" spid="31"/>
      <p:bldP grpId="0" spid="3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A_矩形 3"/>
          <p:cNvSpPr>
            <a:spLocks noMove="1"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247888">
                  <a:alpha val="55000"/>
                </a:srgbClr>
              </a:gs>
              <a:gs pos="0">
                <a:srgbClr val="2CA3A6">
                  <a:alpha val="47000"/>
                </a:srgbClr>
              </a:gs>
              <a:gs pos="100000">
                <a:srgbClr val="193F61">
                  <a:alpha val="61000"/>
                </a:srgbClr>
              </a:gs>
            </a:gsLst>
            <a:lin ang="16200000" scaled="1"/>
          </a:gradFill>
          <a:ln algn="ctr" cap="flat" cmpd="sng"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AutoShape 41"/>
          <p:cNvSpPr>
            <a:spLocks noChangeArrowheads="1" noChangeAspect="1" noTextEdit="1"/>
          </p:cNvSpPr>
          <p:nvPr/>
        </p:nvSpPr>
        <p:spPr bwMode="auto">
          <a:xfrm>
            <a:off x="1741242" y="1356778"/>
            <a:ext cx="5604658" cy="412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" name="Freeform 43"/>
          <p:cNvSpPr/>
          <p:nvPr/>
        </p:nvSpPr>
        <p:spPr bwMode="auto">
          <a:xfrm>
            <a:off x="4649429" y="4060228"/>
            <a:ext cx="445534" cy="426922"/>
          </a:xfrm>
          <a:custGeom>
            <a:gdLst>
              <a:gd fmla="*/ 281 w 383" name="T0"/>
              <a:gd fmla="*/ 19 h 367" name="T1"/>
              <a:gd fmla="*/ 312 w 383" name="T2"/>
              <a:gd fmla="*/ 45 h 367" name="T3"/>
              <a:gd fmla="*/ 348 w 383" name="T4"/>
              <a:gd fmla="*/ 62 h 367" name="T5"/>
              <a:gd fmla="*/ 381 w 383" name="T6"/>
              <a:gd fmla="*/ 76 h 367" name="T7"/>
              <a:gd fmla="*/ 374 w 383" name="T8"/>
              <a:gd fmla="*/ 130 h 367" name="T9"/>
              <a:gd fmla="*/ 336 w 383" name="T10"/>
              <a:gd fmla="*/ 142 h 367" name="T11"/>
              <a:gd fmla="*/ 315 w 383" name="T12"/>
              <a:gd fmla="*/ 145 h 367" name="T13"/>
              <a:gd fmla="*/ 293 w 383" name="T14"/>
              <a:gd fmla="*/ 142 h 367" name="T15"/>
              <a:gd fmla="*/ 260 w 383" name="T16"/>
              <a:gd fmla="*/ 149 h 367" name="T17"/>
              <a:gd fmla="*/ 244 w 383" name="T18"/>
              <a:gd fmla="*/ 166 h 367" name="T19"/>
              <a:gd fmla="*/ 253 w 383" name="T20"/>
              <a:gd fmla="*/ 213 h 367" name="T21"/>
              <a:gd fmla="*/ 246 w 383" name="T22"/>
              <a:gd fmla="*/ 225 h 367" name="T23"/>
              <a:gd fmla="*/ 265 w 383" name="T24"/>
              <a:gd fmla="*/ 230 h 367" name="T25"/>
              <a:gd fmla="*/ 279 w 383" name="T26"/>
              <a:gd fmla="*/ 235 h 367" name="T27"/>
              <a:gd fmla="*/ 284 w 383" name="T28"/>
              <a:gd fmla="*/ 256 h 367" name="T29"/>
              <a:gd fmla="*/ 298 w 383" name="T30"/>
              <a:gd fmla="*/ 275 h 367" name="T31"/>
              <a:gd fmla="*/ 307 w 383" name="T32"/>
              <a:gd fmla="*/ 303 h 367" name="T33"/>
              <a:gd fmla="*/ 315 w 383" name="T34"/>
              <a:gd fmla="*/ 329 h 367" name="T35"/>
              <a:gd fmla="*/ 298 w 383" name="T36"/>
              <a:gd fmla="*/ 365 h 367" name="T37"/>
              <a:gd fmla="*/ 272 w 383" name="T38"/>
              <a:gd fmla="*/ 365 h 367" name="T39"/>
              <a:gd fmla="*/ 267 w 383" name="T40"/>
              <a:gd fmla="*/ 336 h 367" name="T41"/>
              <a:gd fmla="*/ 255 w 383" name="T42"/>
              <a:gd fmla="*/ 348 h 367" name="T43"/>
              <a:gd fmla="*/ 260 w 383" name="T44"/>
              <a:gd fmla="*/ 324 h 367" name="T45"/>
              <a:gd fmla="*/ 241 w 383" name="T46"/>
              <a:gd fmla="*/ 310 h 367" name="T47"/>
              <a:gd fmla="*/ 218 w 383" name="T48"/>
              <a:gd fmla="*/ 284 h 367" name="T49"/>
              <a:gd fmla="*/ 192 w 383" name="T50"/>
              <a:gd fmla="*/ 275 h 367" name="T51"/>
              <a:gd fmla="*/ 170 w 383" name="T52"/>
              <a:gd fmla="*/ 277 h 367" name="T53"/>
              <a:gd fmla="*/ 163 w 383" name="T54"/>
              <a:gd fmla="*/ 284 h 367" name="T55"/>
              <a:gd fmla="*/ 151 w 383" name="T56"/>
              <a:gd fmla="*/ 313 h 367" name="T57"/>
              <a:gd fmla="*/ 125 w 383" name="T58"/>
              <a:gd fmla="*/ 308 h 367" name="T59"/>
              <a:gd fmla="*/ 118 w 383" name="T60"/>
              <a:gd fmla="*/ 329 h 367" name="T61"/>
              <a:gd fmla="*/ 99 w 383" name="T62"/>
              <a:gd fmla="*/ 339 h 367" name="T63"/>
              <a:gd fmla="*/ 92 w 383" name="T64"/>
              <a:gd fmla="*/ 308 h 367" name="T65"/>
              <a:gd fmla="*/ 92 w 383" name="T66"/>
              <a:gd fmla="*/ 334 h 367" name="T67"/>
              <a:gd fmla="*/ 80 w 383" name="T68"/>
              <a:gd fmla="*/ 332 h 367" name="T69"/>
              <a:gd fmla="*/ 57 w 383" name="T70"/>
              <a:gd fmla="*/ 296 h 367" name="T71"/>
              <a:gd fmla="*/ 33 w 383" name="T72"/>
              <a:gd fmla="*/ 284 h 367" name="T73"/>
              <a:gd fmla="*/ 7 w 383" name="T74"/>
              <a:gd fmla="*/ 261 h 367" name="T75"/>
              <a:gd fmla="*/ 0 w 383" name="T76"/>
              <a:gd fmla="*/ 237 h 367" name="T77"/>
              <a:gd fmla="*/ 14 w 383" name="T78"/>
              <a:gd fmla="*/ 227 h 367" name="T79"/>
              <a:gd fmla="*/ 33 w 383" name="T80"/>
              <a:gd fmla="*/ 199 h 367" name="T81"/>
              <a:gd fmla="*/ 33 w 383" name="T82"/>
              <a:gd fmla="*/ 180 h 367" name="T83"/>
              <a:gd fmla="*/ 45 w 383" name="T84"/>
              <a:gd fmla="*/ 166 h 367" name="T85"/>
              <a:gd fmla="*/ 88 w 383" name="T86"/>
              <a:gd fmla="*/ 180 h 367" name="T87"/>
              <a:gd fmla="*/ 102 w 383" name="T88"/>
              <a:gd fmla="*/ 182 h 367" name="T89"/>
              <a:gd fmla="*/ 135 w 383" name="T90"/>
              <a:gd fmla="*/ 199 h 367" name="T91"/>
              <a:gd fmla="*/ 166 w 383" name="T92"/>
              <a:gd fmla="*/ 135 h 367" name="T93"/>
              <a:gd fmla="*/ 189 w 383" name="T94"/>
              <a:gd fmla="*/ 121 h 367" name="T95"/>
              <a:gd fmla="*/ 206 w 383" name="T96"/>
              <a:gd fmla="*/ 119 h 367" name="T97"/>
              <a:gd fmla="*/ 218 w 383" name="T98"/>
              <a:gd fmla="*/ 93 h 367" name="T99"/>
              <a:gd fmla="*/ 222 w 383" name="T100"/>
              <a:gd fmla="*/ 76 h 367" name="T101"/>
              <a:gd fmla="*/ 246 w 383" name="T102"/>
              <a:gd fmla="*/ 52 h 367" name="T103"/>
              <a:gd fmla="*/ 239 w 383" name="T104"/>
              <a:gd fmla="*/ 33 h 367" name="T105"/>
              <a:gd fmla="*/ 246 w 383" name="T106"/>
              <a:gd fmla="*/ 12 h 36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367" w="383">
                <a:moveTo>
                  <a:pt x="253" y="0"/>
                </a:moveTo>
                <a:lnTo>
                  <a:pt x="263" y="10"/>
                </a:lnTo>
                <a:lnTo>
                  <a:pt x="270" y="10"/>
                </a:lnTo>
                <a:lnTo>
                  <a:pt x="281" y="19"/>
                </a:lnTo>
                <a:lnTo>
                  <a:pt x="293" y="24"/>
                </a:lnTo>
                <a:lnTo>
                  <a:pt x="305" y="36"/>
                </a:lnTo>
                <a:lnTo>
                  <a:pt x="312" y="38"/>
                </a:lnTo>
                <a:lnTo>
                  <a:pt x="312" y="45"/>
                </a:lnTo>
                <a:lnTo>
                  <a:pt x="336" y="45"/>
                </a:lnTo>
                <a:lnTo>
                  <a:pt x="336" y="45"/>
                </a:lnTo>
                <a:lnTo>
                  <a:pt x="348" y="48"/>
                </a:lnTo>
                <a:lnTo>
                  <a:pt x="348" y="62"/>
                </a:lnTo>
                <a:lnTo>
                  <a:pt x="355" y="59"/>
                </a:lnTo>
                <a:lnTo>
                  <a:pt x="367" y="64"/>
                </a:lnTo>
                <a:lnTo>
                  <a:pt x="364" y="67"/>
                </a:lnTo>
                <a:lnTo>
                  <a:pt x="381" y="76"/>
                </a:lnTo>
                <a:lnTo>
                  <a:pt x="383" y="97"/>
                </a:lnTo>
                <a:lnTo>
                  <a:pt x="378" y="102"/>
                </a:lnTo>
                <a:lnTo>
                  <a:pt x="381" y="114"/>
                </a:lnTo>
                <a:lnTo>
                  <a:pt x="374" y="130"/>
                </a:lnTo>
                <a:lnTo>
                  <a:pt x="369" y="126"/>
                </a:lnTo>
                <a:lnTo>
                  <a:pt x="369" y="121"/>
                </a:lnTo>
                <a:lnTo>
                  <a:pt x="350" y="126"/>
                </a:lnTo>
                <a:lnTo>
                  <a:pt x="336" y="142"/>
                </a:lnTo>
                <a:lnTo>
                  <a:pt x="331" y="142"/>
                </a:lnTo>
                <a:lnTo>
                  <a:pt x="326" y="147"/>
                </a:lnTo>
                <a:lnTo>
                  <a:pt x="317" y="156"/>
                </a:lnTo>
                <a:lnTo>
                  <a:pt x="315" y="145"/>
                </a:lnTo>
                <a:lnTo>
                  <a:pt x="300" y="154"/>
                </a:lnTo>
                <a:lnTo>
                  <a:pt x="296" y="152"/>
                </a:lnTo>
                <a:lnTo>
                  <a:pt x="298" y="145"/>
                </a:lnTo>
                <a:lnTo>
                  <a:pt x="293" y="142"/>
                </a:lnTo>
                <a:lnTo>
                  <a:pt x="277" y="156"/>
                </a:lnTo>
                <a:lnTo>
                  <a:pt x="270" y="156"/>
                </a:lnTo>
                <a:lnTo>
                  <a:pt x="265" y="149"/>
                </a:lnTo>
                <a:lnTo>
                  <a:pt x="260" y="149"/>
                </a:lnTo>
                <a:lnTo>
                  <a:pt x="263" y="154"/>
                </a:lnTo>
                <a:lnTo>
                  <a:pt x="255" y="159"/>
                </a:lnTo>
                <a:lnTo>
                  <a:pt x="244" y="159"/>
                </a:lnTo>
                <a:lnTo>
                  <a:pt x="244" y="166"/>
                </a:lnTo>
                <a:lnTo>
                  <a:pt x="255" y="180"/>
                </a:lnTo>
                <a:lnTo>
                  <a:pt x="251" y="197"/>
                </a:lnTo>
                <a:lnTo>
                  <a:pt x="253" y="204"/>
                </a:lnTo>
                <a:lnTo>
                  <a:pt x="253" y="213"/>
                </a:lnTo>
                <a:lnTo>
                  <a:pt x="246" y="213"/>
                </a:lnTo>
                <a:lnTo>
                  <a:pt x="241" y="218"/>
                </a:lnTo>
                <a:lnTo>
                  <a:pt x="244" y="218"/>
                </a:lnTo>
                <a:lnTo>
                  <a:pt x="246" y="225"/>
                </a:lnTo>
                <a:lnTo>
                  <a:pt x="251" y="227"/>
                </a:lnTo>
                <a:lnTo>
                  <a:pt x="258" y="216"/>
                </a:lnTo>
                <a:lnTo>
                  <a:pt x="263" y="216"/>
                </a:lnTo>
                <a:lnTo>
                  <a:pt x="265" y="230"/>
                </a:lnTo>
                <a:lnTo>
                  <a:pt x="270" y="235"/>
                </a:lnTo>
                <a:lnTo>
                  <a:pt x="272" y="232"/>
                </a:lnTo>
                <a:lnTo>
                  <a:pt x="274" y="235"/>
                </a:lnTo>
                <a:lnTo>
                  <a:pt x="279" y="235"/>
                </a:lnTo>
                <a:lnTo>
                  <a:pt x="279" y="239"/>
                </a:lnTo>
                <a:lnTo>
                  <a:pt x="281" y="239"/>
                </a:lnTo>
                <a:lnTo>
                  <a:pt x="279" y="251"/>
                </a:lnTo>
                <a:lnTo>
                  <a:pt x="284" y="256"/>
                </a:lnTo>
                <a:lnTo>
                  <a:pt x="284" y="263"/>
                </a:lnTo>
                <a:lnTo>
                  <a:pt x="296" y="256"/>
                </a:lnTo>
                <a:lnTo>
                  <a:pt x="300" y="268"/>
                </a:lnTo>
                <a:lnTo>
                  <a:pt x="298" y="275"/>
                </a:lnTo>
                <a:lnTo>
                  <a:pt x="307" y="282"/>
                </a:lnTo>
                <a:lnTo>
                  <a:pt x="307" y="282"/>
                </a:lnTo>
                <a:lnTo>
                  <a:pt x="315" y="289"/>
                </a:lnTo>
                <a:lnTo>
                  <a:pt x="307" y="303"/>
                </a:lnTo>
                <a:lnTo>
                  <a:pt x="310" y="313"/>
                </a:lnTo>
                <a:lnTo>
                  <a:pt x="315" y="315"/>
                </a:lnTo>
                <a:lnTo>
                  <a:pt x="305" y="327"/>
                </a:lnTo>
                <a:lnTo>
                  <a:pt x="315" y="329"/>
                </a:lnTo>
                <a:lnTo>
                  <a:pt x="312" y="336"/>
                </a:lnTo>
                <a:lnTo>
                  <a:pt x="312" y="336"/>
                </a:lnTo>
                <a:lnTo>
                  <a:pt x="303" y="346"/>
                </a:lnTo>
                <a:lnTo>
                  <a:pt x="298" y="365"/>
                </a:lnTo>
                <a:lnTo>
                  <a:pt x="291" y="362"/>
                </a:lnTo>
                <a:lnTo>
                  <a:pt x="289" y="367"/>
                </a:lnTo>
                <a:lnTo>
                  <a:pt x="274" y="360"/>
                </a:lnTo>
                <a:lnTo>
                  <a:pt x="272" y="365"/>
                </a:lnTo>
                <a:lnTo>
                  <a:pt x="267" y="358"/>
                </a:lnTo>
                <a:lnTo>
                  <a:pt x="272" y="353"/>
                </a:lnTo>
                <a:lnTo>
                  <a:pt x="272" y="343"/>
                </a:lnTo>
                <a:lnTo>
                  <a:pt x="267" y="336"/>
                </a:lnTo>
                <a:lnTo>
                  <a:pt x="263" y="341"/>
                </a:lnTo>
                <a:lnTo>
                  <a:pt x="265" y="346"/>
                </a:lnTo>
                <a:lnTo>
                  <a:pt x="265" y="351"/>
                </a:lnTo>
                <a:lnTo>
                  <a:pt x="255" y="348"/>
                </a:lnTo>
                <a:lnTo>
                  <a:pt x="258" y="343"/>
                </a:lnTo>
                <a:lnTo>
                  <a:pt x="255" y="334"/>
                </a:lnTo>
                <a:lnTo>
                  <a:pt x="260" y="334"/>
                </a:lnTo>
                <a:lnTo>
                  <a:pt x="260" y="324"/>
                </a:lnTo>
                <a:lnTo>
                  <a:pt x="255" y="322"/>
                </a:lnTo>
                <a:lnTo>
                  <a:pt x="248" y="324"/>
                </a:lnTo>
                <a:lnTo>
                  <a:pt x="239" y="322"/>
                </a:lnTo>
                <a:lnTo>
                  <a:pt x="241" y="310"/>
                </a:lnTo>
                <a:lnTo>
                  <a:pt x="234" y="284"/>
                </a:lnTo>
                <a:lnTo>
                  <a:pt x="229" y="289"/>
                </a:lnTo>
                <a:lnTo>
                  <a:pt x="227" y="287"/>
                </a:lnTo>
                <a:lnTo>
                  <a:pt x="218" y="284"/>
                </a:lnTo>
                <a:lnTo>
                  <a:pt x="213" y="291"/>
                </a:lnTo>
                <a:lnTo>
                  <a:pt x="208" y="289"/>
                </a:lnTo>
                <a:lnTo>
                  <a:pt x="199" y="296"/>
                </a:lnTo>
                <a:lnTo>
                  <a:pt x="192" y="275"/>
                </a:lnTo>
                <a:lnTo>
                  <a:pt x="187" y="280"/>
                </a:lnTo>
                <a:lnTo>
                  <a:pt x="180" y="277"/>
                </a:lnTo>
                <a:lnTo>
                  <a:pt x="177" y="272"/>
                </a:lnTo>
                <a:lnTo>
                  <a:pt x="170" y="277"/>
                </a:lnTo>
                <a:lnTo>
                  <a:pt x="168" y="275"/>
                </a:lnTo>
                <a:lnTo>
                  <a:pt x="166" y="275"/>
                </a:lnTo>
                <a:lnTo>
                  <a:pt x="166" y="282"/>
                </a:lnTo>
                <a:lnTo>
                  <a:pt x="163" y="284"/>
                </a:lnTo>
                <a:lnTo>
                  <a:pt x="161" y="291"/>
                </a:lnTo>
                <a:lnTo>
                  <a:pt x="168" y="296"/>
                </a:lnTo>
                <a:lnTo>
                  <a:pt x="158" y="308"/>
                </a:lnTo>
                <a:lnTo>
                  <a:pt x="151" y="313"/>
                </a:lnTo>
                <a:lnTo>
                  <a:pt x="142" y="303"/>
                </a:lnTo>
                <a:lnTo>
                  <a:pt x="135" y="303"/>
                </a:lnTo>
                <a:lnTo>
                  <a:pt x="132" y="313"/>
                </a:lnTo>
                <a:lnTo>
                  <a:pt x="125" y="308"/>
                </a:lnTo>
                <a:lnTo>
                  <a:pt x="121" y="313"/>
                </a:lnTo>
                <a:lnTo>
                  <a:pt x="118" y="315"/>
                </a:lnTo>
                <a:lnTo>
                  <a:pt x="123" y="320"/>
                </a:lnTo>
                <a:lnTo>
                  <a:pt x="118" y="329"/>
                </a:lnTo>
                <a:lnTo>
                  <a:pt x="116" y="327"/>
                </a:lnTo>
                <a:lnTo>
                  <a:pt x="111" y="341"/>
                </a:lnTo>
                <a:lnTo>
                  <a:pt x="102" y="336"/>
                </a:lnTo>
                <a:lnTo>
                  <a:pt x="99" y="339"/>
                </a:lnTo>
                <a:lnTo>
                  <a:pt x="106" y="322"/>
                </a:lnTo>
                <a:lnTo>
                  <a:pt x="99" y="320"/>
                </a:lnTo>
                <a:lnTo>
                  <a:pt x="102" y="317"/>
                </a:lnTo>
                <a:lnTo>
                  <a:pt x="92" y="308"/>
                </a:lnTo>
                <a:lnTo>
                  <a:pt x="90" y="313"/>
                </a:lnTo>
                <a:lnTo>
                  <a:pt x="95" y="322"/>
                </a:lnTo>
                <a:lnTo>
                  <a:pt x="90" y="329"/>
                </a:lnTo>
                <a:lnTo>
                  <a:pt x="92" y="334"/>
                </a:lnTo>
                <a:lnTo>
                  <a:pt x="85" y="329"/>
                </a:lnTo>
                <a:lnTo>
                  <a:pt x="83" y="334"/>
                </a:lnTo>
                <a:lnTo>
                  <a:pt x="83" y="334"/>
                </a:lnTo>
                <a:lnTo>
                  <a:pt x="80" y="332"/>
                </a:lnTo>
                <a:lnTo>
                  <a:pt x="80" y="324"/>
                </a:lnTo>
                <a:lnTo>
                  <a:pt x="71" y="301"/>
                </a:lnTo>
                <a:lnTo>
                  <a:pt x="57" y="301"/>
                </a:lnTo>
                <a:lnTo>
                  <a:pt x="57" y="296"/>
                </a:lnTo>
                <a:lnTo>
                  <a:pt x="52" y="294"/>
                </a:lnTo>
                <a:lnTo>
                  <a:pt x="47" y="301"/>
                </a:lnTo>
                <a:lnTo>
                  <a:pt x="38" y="298"/>
                </a:lnTo>
                <a:lnTo>
                  <a:pt x="33" y="284"/>
                </a:lnTo>
                <a:lnTo>
                  <a:pt x="31" y="265"/>
                </a:lnTo>
                <a:lnTo>
                  <a:pt x="26" y="270"/>
                </a:lnTo>
                <a:lnTo>
                  <a:pt x="12" y="265"/>
                </a:lnTo>
                <a:lnTo>
                  <a:pt x="7" y="261"/>
                </a:lnTo>
                <a:lnTo>
                  <a:pt x="9" y="256"/>
                </a:lnTo>
                <a:lnTo>
                  <a:pt x="5" y="251"/>
                </a:lnTo>
                <a:lnTo>
                  <a:pt x="0" y="253"/>
                </a:lnTo>
                <a:lnTo>
                  <a:pt x="0" y="237"/>
                </a:lnTo>
                <a:lnTo>
                  <a:pt x="2" y="239"/>
                </a:lnTo>
                <a:lnTo>
                  <a:pt x="7" y="232"/>
                </a:lnTo>
                <a:lnTo>
                  <a:pt x="12" y="232"/>
                </a:lnTo>
                <a:lnTo>
                  <a:pt x="14" y="227"/>
                </a:lnTo>
                <a:lnTo>
                  <a:pt x="19" y="227"/>
                </a:lnTo>
                <a:lnTo>
                  <a:pt x="24" y="218"/>
                </a:lnTo>
                <a:lnTo>
                  <a:pt x="33" y="216"/>
                </a:lnTo>
                <a:lnTo>
                  <a:pt x="33" y="199"/>
                </a:lnTo>
                <a:lnTo>
                  <a:pt x="17" y="187"/>
                </a:lnTo>
                <a:lnTo>
                  <a:pt x="26" y="182"/>
                </a:lnTo>
                <a:lnTo>
                  <a:pt x="24" y="178"/>
                </a:lnTo>
                <a:lnTo>
                  <a:pt x="33" y="180"/>
                </a:lnTo>
                <a:lnTo>
                  <a:pt x="33" y="171"/>
                </a:lnTo>
                <a:lnTo>
                  <a:pt x="40" y="164"/>
                </a:lnTo>
                <a:lnTo>
                  <a:pt x="43" y="166"/>
                </a:lnTo>
                <a:lnTo>
                  <a:pt x="45" y="166"/>
                </a:lnTo>
                <a:lnTo>
                  <a:pt x="66" y="173"/>
                </a:lnTo>
                <a:lnTo>
                  <a:pt x="73" y="185"/>
                </a:lnTo>
                <a:lnTo>
                  <a:pt x="78" y="180"/>
                </a:lnTo>
                <a:lnTo>
                  <a:pt x="88" y="180"/>
                </a:lnTo>
                <a:lnTo>
                  <a:pt x="90" y="175"/>
                </a:lnTo>
                <a:lnTo>
                  <a:pt x="99" y="175"/>
                </a:lnTo>
                <a:lnTo>
                  <a:pt x="104" y="178"/>
                </a:lnTo>
                <a:lnTo>
                  <a:pt x="102" y="182"/>
                </a:lnTo>
                <a:lnTo>
                  <a:pt x="114" y="199"/>
                </a:lnTo>
                <a:lnTo>
                  <a:pt x="128" y="199"/>
                </a:lnTo>
                <a:lnTo>
                  <a:pt x="130" y="194"/>
                </a:lnTo>
                <a:lnTo>
                  <a:pt x="135" y="199"/>
                </a:lnTo>
                <a:lnTo>
                  <a:pt x="137" y="197"/>
                </a:lnTo>
                <a:lnTo>
                  <a:pt x="151" y="182"/>
                </a:lnTo>
                <a:lnTo>
                  <a:pt x="173" y="145"/>
                </a:lnTo>
                <a:lnTo>
                  <a:pt x="166" y="135"/>
                </a:lnTo>
                <a:lnTo>
                  <a:pt x="173" y="126"/>
                </a:lnTo>
                <a:lnTo>
                  <a:pt x="177" y="126"/>
                </a:lnTo>
                <a:lnTo>
                  <a:pt x="182" y="128"/>
                </a:lnTo>
                <a:lnTo>
                  <a:pt x="189" y="121"/>
                </a:lnTo>
                <a:lnTo>
                  <a:pt x="194" y="128"/>
                </a:lnTo>
                <a:lnTo>
                  <a:pt x="201" y="128"/>
                </a:lnTo>
                <a:lnTo>
                  <a:pt x="211" y="121"/>
                </a:lnTo>
                <a:lnTo>
                  <a:pt x="206" y="119"/>
                </a:lnTo>
                <a:lnTo>
                  <a:pt x="206" y="114"/>
                </a:lnTo>
                <a:lnTo>
                  <a:pt x="215" y="107"/>
                </a:lnTo>
                <a:lnTo>
                  <a:pt x="213" y="102"/>
                </a:lnTo>
                <a:lnTo>
                  <a:pt x="218" y="93"/>
                </a:lnTo>
                <a:lnTo>
                  <a:pt x="213" y="90"/>
                </a:lnTo>
                <a:lnTo>
                  <a:pt x="213" y="88"/>
                </a:lnTo>
                <a:lnTo>
                  <a:pt x="225" y="81"/>
                </a:lnTo>
                <a:lnTo>
                  <a:pt x="222" y="76"/>
                </a:lnTo>
                <a:lnTo>
                  <a:pt x="229" y="69"/>
                </a:lnTo>
                <a:lnTo>
                  <a:pt x="227" y="67"/>
                </a:lnTo>
                <a:lnTo>
                  <a:pt x="237" y="64"/>
                </a:lnTo>
                <a:lnTo>
                  <a:pt x="246" y="52"/>
                </a:lnTo>
                <a:lnTo>
                  <a:pt x="248" y="55"/>
                </a:lnTo>
                <a:lnTo>
                  <a:pt x="253" y="50"/>
                </a:lnTo>
                <a:lnTo>
                  <a:pt x="253" y="40"/>
                </a:lnTo>
                <a:lnTo>
                  <a:pt x="239" y="33"/>
                </a:lnTo>
                <a:lnTo>
                  <a:pt x="232" y="22"/>
                </a:lnTo>
                <a:lnTo>
                  <a:pt x="239" y="22"/>
                </a:lnTo>
                <a:lnTo>
                  <a:pt x="239" y="12"/>
                </a:lnTo>
                <a:lnTo>
                  <a:pt x="246" y="12"/>
                </a:lnTo>
                <a:lnTo>
                  <a:pt x="241" y="3"/>
                </a:lnTo>
                <a:lnTo>
                  <a:pt x="253" y="0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" name="Freeform 44"/>
          <p:cNvSpPr>
            <a:spLocks noEditPoints="1"/>
          </p:cNvSpPr>
          <p:nvPr/>
        </p:nvSpPr>
        <p:spPr bwMode="auto">
          <a:xfrm>
            <a:off x="5612621" y="4470864"/>
            <a:ext cx="421105" cy="481596"/>
          </a:xfrm>
          <a:custGeom>
            <a:gdLst>
              <a:gd fmla="*/ 130 w 362" name="T0"/>
              <a:gd fmla="*/ 407 h 414" name="T1"/>
              <a:gd fmla="*/ 123 w 362" name="T2"/>
              <a:gd fmla="*/ 395 h 414" name="T3"/>
              <a:gd fmla="*/ 310 w 362" name="T4"/>
              <a:gd fmla="*/ 232 h 414" name="T5"/>
              <a:gd fmla="*/ 307 w 362" name="T6"/>
              <a:gd fmla="*/ 253 h 414" name="T7"/>
              <a:gd fmla="*/ 303 w 362" name="T8"/>
              <a:gd fmla="*/ 239 h 414" name="T9"/>
              <a:gd fmla="*/ 177 w 362" name="T10"/>
              <a:gd fmla="*/ 338 h 414" name="T11"/>
              <a:gd fmla="*/ 163 w 362" name="T12"/>
              <a:gd fmla="*/ 336 h 414" name="T13"/>
              <a:gd fmla="*/ 180 w 362" name="T14"/>
              <a:gd fmla="*/ 353 h 414" name="T15"/>
              <a:gd fmla="*/ 165 w 362" name="T16"/>
              <a:gd fmla="*/ 362 h 414" name="T17"/>
              <a:gd fmla="*/ 146 w 362" name="T18"/>
              <a:gd fmla="*/ 381 h 414" name="T19"/>
              <a:gd fmla="*/ 123 w 362" name="T20"/>
              <a:gd fmla="*/ 383 h 414" name="T21"/>
              <a:gd fmla="*/ 113 w 362" name="T22"/>
              <a:gd fmla="*/ 407 h 414" name="T23"/>
              <a:gd fmla="*/ 85 w 362" name="T24"/>
              <a:gd fmla="*/ 369 h 414" name="T25"/>
              <a:gd fmla="*/ 52 w 362" name="T26"/>
              <a:gd fmla="*/ 324 h 414" name="T27"/>
              <a:gd fmla="*/ 28 w 362" name="T28"/>
              <a:gd fmla="*/ 303 h 414" name="T29"/>
              <a:gd fmla="*/ 2 w 362" name="T30"/>
              <a:gd fmla="*/ 289 h 414" name="T31"/>
              <a:gd fmla="*/ 16 w 362" name="T32"/>
              <a:gd fmla="*/ 232 h 414" name="T33"/>
              <a:gd fmla="*/ 49 w 362" name="T34"/>
              <a:gd fmla="*/ 189 h 414" name="T35"/>
              <a:gd fmla="*/ 54 w 362" name="T36"/>
              <a:gd fmla="*/ 154 h 414" name="T37"/>
              <a:gd fmla="*/ 85 w 362" name="T38"/>
              <a:gd fmla="*/ 113 h 414" name="T39"/>
              <a:gd fmla="*/ 97 w 362" name="T40"/>
              <a:gd fmla="*/ 66 h 414" name="T41"/>
              <a:gd fmla="*/ 106 w 362" name="T42"/>
              <a:gd fmla="*/ 57 h 414" name="T43"/>
              <a:gd fmla="*/ 137 w 362" name="T44"/>
              <a:gd fmla="*/ 40 h 414" name="T45"/>
              <a:gd fmla="*/ 196 w 362" name="T46"/>
              <a:gd fmla="*/ 19 h 414" name="T47"/>
              <a:gd fmla="*/ 208 w 362" name="T48"/>
              <a:gd fmla="*/ 2 h 414" name="T49"/>
              <a:gd fmla="*/ 232 w 362" name="T50"/>
              <a:gd fmla="*/ 16 h 414" name="T51"/>
              <a:gd fmla="*/ 239 w 362" name="T52"/>
              <a:gd fmla="*/ 71 h 414" name="T53"/>
              <a:gd fmla="*/ 258 w 362" name="T54"/>
              <a:gd fmla="*/ 78 h 414" name="T55"/>
              <a:gd fmla="*/ 291 w 362" name="T56"/>
              <a:gd fmla="*/ 57 h 414" name="T57"/>
              <a:gd fmla="*/ 310 w 362" name="T58"/>
              <a:gd fmla="*/ 87 h 414" name="T59"/>
              <a:gd fmla="*/ 338 w 362" name="T60"/>
              <a:gd fmla="*/ 80 h 414" name="T61"/>
              <a:gd fmla="*/ 355 w 362" name="T62"/>
              <a:gd fmla="*/ 85 h 414" name="T63"/>
              <a:gd fmla="*/ 350 w 362" name="T64"/>
              <a:gd fmla="*/ 95 h 414" name="T65"/>
              <a:gd fmla="*/ 345 w 362" name="T66"/>
              <a:gd fmla="*/ 95 h 414" name="T67"/>
              <a:gd fmla="*/ 340 w 362" name="T68"/>
              <a:gd fmla="*/ 118 h 414" name="T69"/>
              <a:gd fmla="*/ 331 w 362" name="T70"/>
              <a:gd fmla="*/ 132 h 414" name="T71"/>
              <a:gd fmla="*/ 333 w 362" name="T72"/>
              <a:gd fmla="*/ 149 h 414" name="T73"/>
              <a:gd fmla="*/ 324 w 362" name="T74"/>
              <a:gd fmla="*/ 149 h 414" name="T75"/>
              <a:gd fmla="*/ 314 w 362" name="T76"/>
              <a:gd fmla="*/ 132 h 414" name="T77"/>
              <a:gd fmla="*/ 293 w 362" name="T78"/>
              <a:gd fmla="*/ 135 h 414" name="T79"/>
              <a:gd fmla="*/ 310 w 362" name="T80"/>
              <a:gd fmla="*/ 154 h 414" name="T81"/>
              <a:gd fmla="*/ 300 w 362" name="T82"/>
              <a:gd fmla="*/ 168 h 414" name="T83"/>
              <a:gd fmla="*/ 310 w 362" name="T84"/>
              <a:gd fmla="*/ 177 h 414" name="T85"/>
              <a:gd fmla="*/ 303 w 362" name="T86"/>
              <a:gd fmla="*/ 211 h 414" name="T87"/>
              <a:gd fmla="*/ 295 w 362" name="T88"/>
              <a:gd fmla="*/ 241 h 414" name="T89"/>
              <a:gd fmla="*/ 288 w 362" name="T90"/>
              <a:gd fmla="*/ 255 h 414" name="T91"/>
              <a:gd fmla="*/ 274 w 362" name="T92"/>
              <a:gd fmla="*/ 253 h 414" name="T93"/>
              <a:gd fmla="*/ 267 w 362" name="T94"/>
              <a:gd fmla="*/ 263 h 414" name="T95"/>
              <a:gd fmla="*/ 255 w 362" name="T96"/>
              <a:gd fmla="*/ 274 h 414" name="T97"/>
              <a:gd fmla="*/ 248 w 362" name="T98"/>
              <a:gd fmla="*/ 267 h 414" name="T99"/>
              <a:gd fmla="*/ 246 w 362" name="T100"/>
              <a:gd fmla="*/ 282 h 414" name="T101"/>
              <a:gd fmla="*/ 251 w 362" name="T102"/>
              <a:gd fmla="*/ 293 h 414" name="T103"/>
              <a:gd fmla="*/ 225 w 362" name="T104"/>
              <a:gd fmla="*/ 300 h 414" name="T105"/>
              <a:gd fmla="*/ 227 w 362" name="T106"/>
              <a:gd fmla="*/ 319 h 414" name="T107"/>
              <a:gd fmla="*/ 203 w 362" name="T108"/>
              <a:gd fmla="*/ 317 h 414" name="T109"/>
              <a:gd fmla="*/ 182 w 362" name="T110"/>
              <a:gd fmla="*/ 317 h 414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413" w="362">
                <a:moveTo>
                  <a:pt x="123" y="395"/>
                </a:moveTo>
                <a:lnTo>
                  <a:pt x="125" y="400"/>
                </a:lnTo>
                <a:lnTo>
                  <a:pt x="132" y="397"/>
                </a:lnTo>
                <a:lnTo>
                  <a:pt x="132" y="402"/>
                </a:lnTo>
                <a:lnTo>
                  <a:pt x="130" y="400"/>
                </a:lnTo>
                <a:lnTo>
                  <a:pt x="130" y="407"/>
                </a:lnTo>
                <a:lnTo>
                  <a:pt x="125" y="407"/>
                </a:lnTo>
                <a:lnTo>
                  <a:pt x="125" y="412"/>
                </a:lnTo>
                <a:lnTo>
                  <a:pt x="116" y="414"/>
                </a:lnTo>
                <a:lnTo>
                  <a:pt x="125" y="405"/>
                </a:lnTo>
                <a:lnTo>
                  <a:pt x="118" y="405"/>
                </a:lnTo>
                <a:lnTo>
                  <a:pt x="123" y="395"/>
                </a:lnTo>
                <a:close/>
                <a:moveTo>
                  <a:pt x="286" y="267"/>
                </a:moveTo>
                <a:lnTo>
                  <a:pt x="293" y="272"/>
                </a:lnTo>
                <a:lnTo>
                  <a:pt x="291" y="277"/>
                </a:lnTo>
                <a:lnTo>
                  <a:pt x="284" y="272"/>
                </a:lnTo>
                <a:lnTo>
                  <a:pt x="286" y="267"/>
                </a:lnTo>
                <a:close/>
                <a:moveTo>
                  <a:pt x="310" y="232"/>
                </a:moveTo>
                <a:lnTo>
                  <a:pt x="310" y="239"/>
                </a:lnTo>
                <a:lnTo>
                  <a:pt x="319" y="241"/>
                </a:lnTo>
                <a:lnTo>
                  <a:pt x="312" y="244"/>
                </a:lnTo>
                <a:lnTo>
                  <a:pt x="312" y="248"/>
                </a:lnTo>
                <a:lnTo>
                  <a:pt x="317" y="251"/>
                </a:lnTo>
                <a:lnTo>
                  <a:pt x="307" y="253"/>
                </a:lnTo>
                <a:lnTo>
                  <a:pt x="307" y="255"/>
                </a:lnTo>
                <a:lnTo>
                  <a:pt x="300" y="251"/>
                </a:lnTo>
                <a:lnTo>
                  <a:pt x="307" y="246"/>
                </a:lnTo>
                <a:lnTo>
                  <a:pt x="305" y="239"/>
                </a:lnTo>
                <a:lnTo>
                  <a:pt x="305" y="241"/>
                </a:lnTo>
                <a:lnTo>
                  <a:pt x="303" y="239"/>
                </a:lnTo>
                <a:lnTo>
                  <a:pt x="310" y="232"/>
                </a:lnTo>
                <a:close/>
                <a:moveTo>
                  <a:pt x="182" y="317"/>
                </a:moveTo>
                <a:lnTo>
                  <a:pt x="177" y="326"/>
                </a:lnTo>
                <a:lnTo>
                  <a:pt x="184" y="331"/>
                </a:lnTo>
                <a:lnTo>
                  <a:pt x="184" y="338"/>
                </a:lnTo>
                <a:lnTo>
                  <a:pt x="177" y="338"/>
                </a:lnTo>
                <a:lnTo>
                  <a:pt x="175" y="329"/>
                </a:lnTo>
                <a:lnTo>
                  <a:pt x="172" y="331"/>
                </a:lnTo>
                <a:lnTo>
                  <a:pt x="175" y="334"/>
                </a:lnTo>
                <a:lnTo>
                  <a:pt x="170" y="336"/>
                </a:lnTo>
                <a:lnTo>
                  <a:pt x="172" y="338"/>
                </a:lnTo>
                <a:lnTo>
                  <a:pt x="163" y="336"/>
                </a:lnTo>
                <a:lnTo>
                  <a:pt x="161" y="341"/>
                </a:lnTo>
                <a:lnTo>
                  <a:pt x="163" y="343"/>
                </a:lnTo>
                <a:lnTo>
                  <a:pt x="175" y="341"/>
                </a:lnTo>
                <a:lnTo>
                  <a:pt x="172" y="348"/>
                </a:lnTo>
                <a:lnTo>
                  <a:pt x="177" y="345"/>
                </a:lnTo>
                <a:lnTo>
                  <a:pt x="180" y="353"/>
                </a:lnTo>
                <a:lnTo>
                  <a:pt x="170" y="360"/>
                </a:lnTo>
                <a:lnTo>
                  <a:pt x="170" y="357"/>
                </a:lnTo>
                <a:lnTo>
                  <a:pt x="168" y="362"/>
                </a:lnTo>
                <a:lnTo>
                  <a:pt x="165" y="357"/>
                </a:lnTo>
                <a:lnTo>
                  <a:pt x="163" y="360"/>
                </a:lnTo>
                <a:lnTo>
                  <a:pt x="165" y="362"/>
                </a:lnTo>
                <a:lnTo>
                  <a:pt x="163" y="374"/>
                </a:lnTo>
                <a:lnTo>
                  <a:pt x="156" y="376"/>
                </a:lnTo>
                <a:lnTo>
                  <a:pt x="149" y="386"/>
                </a:lnTo>
                <a:lnTo>
                  <a:pt x="154" y="374"/>
                </a:lnTo>
                <a:lnTo>
                  <a:pt x="146" y="376"/>
                </a:lnTo>
                <a:lnTo>
                  <a:pt x="146" y="381"/>
                </a:lnTo>
                <a:lnTo>
                  <a:pt x="142" y="386"/>
                </a:lnTo>
                <a:lnTo>
                  <a:pt x="142" y="395"/>
                </a:lnTo>
                <a:lnTo>
                  <a:pt x="137" y="400"/>
                </a:lnTo>
                <a:lnTo>
                  <a:pt x="139" y="386"/>
                </a:lnTo>
                <a:lnTo>
                  <a:pt x="125" y="381"/>
                </a:lnTo>
                <a:lnTo>
                  <a:pt x="123" y="383"/>
                </a:lnTo>
                <a:lnTo>
                  <a:pt x="130" y="386"/>
                </a:lnTo>
                <a:lnTo>
                  <a:pt x="130" y="390"/>
                </a:lnTo>
                <a:lnTo>
                  <a:pt x="125" y="397"/>
                </a:lnTo>
                <a:lnTo>
                  <a:pt x="123" y="395"/>
                </a:lnTo>
                <a:lnTo>
                  <a:pt x="111" y="400"/>
                </a:lnTo>
                <a:lnTo>
                  <a:pt x="113" y="407"/>
                </a:lnTo>
                <a:lnTo>
                  <a:pt x="106" y="409"/>
                </a:lnTo>
                <a:lnTo>
                  <a:pt x="106" y="409"/>
                </a:lnTo>
                <a:lnTo>
                  <a:pt x="94" y="402"/>
                </a:lnTo>
                <a:lnTo>
                  <a:pt x="87" y="386"/>
                </a:lnTo>
                <a:lnTo>
                  <a:pt x="90" y="376"/>
                </a:lnTo>
                <a:lnTo>
                  <a:pt x="85" y="369"/>
                </a:lnTo>
                <a:lnTo>
                  <a:pt x="90" y="362"/>
                </a:lnTo>
                <a:lnTo>
                  <a:pt x="85" y="357"/>
                </a:lnTo>
                <a:lnTo>
                  <a:pt x="78" y="336"/>
                </a:lnTo>
                <a:lnTo>
                  <a:pt x="71" y="329"/>
                </a:lnTo>
                <a:lnTo>
                  <a:pt x="76" y="319"/>
                </a:lnTo>
                <a:lnTo>
                  <a:pt x="52" y="324"/>
                </a:lnTo>
                <a:lnTo>
                  <a:pt x="49" y="315"/>
                </a:lnTo>
                <a:lnTo>
                  <a:pt x="42" y="308"/>
                </a:lnTo>
                <a:lnTo>
                  <a:pt x="45" y="305"/>
                </a:lnTo>
                <a:lnTo>
                  <a:pt x="42" y="300"/>
                </a:lnTo>
                <a:lnTo>
                  <a:pt x="31" y="308"/>
                </a:lnTo>
                <a:lnTo>
                  <a:pt x="28" y="303"/>
                </a:lnTo>
                <a:lnTo>
                  <a:pt x="19" y="303"/>
                </a:lnTo>
                <a:lnTo>
                  <a:pt x="14" y="298"/>
                </a:lnTo>
                <a:lnTo>
                  <a:pt x="2" y="296"/>
                </a:lnTo>
                <a:lnTo>
                  <a:pt x="2" y="296"/>
                </a:lnTo>
                <a:lnTo>
                  <a:pt x="5" y="291"/>
                </a:lnTo>
                <a:lnTo>
                  <a:pt x="2" y="289"/>
                </a:lnTo>
                <a:lnTo>
                  <a:pt x="7" y="286"/>
                </a:lnTo>
                <a:lnTo>
                  <a:pt x="0" y="272"/>
                </a:lnTo>
                <a:lnTo>
                  <a:pt x="14" y="263"/>
                </a:lnTo>
                <a:lnTo>
                  <a:pt x="12" y="251"/>
                </a:lnTo>
                <a:lnTo>
                  <a:pt x="16" y="241"/>
                </a:lnTo>
                <a:lnTo>
                  <a:pt x="16" y="232"/>
                </a:lnTo>
                <a:lnTo>
                  <a:pt x="26" y="222"/>
                </a:lnTo>
                <a:lnTo>
                  <a:pt x="21" y="215"/>
                </a:lnTo>
                <a:lnTo>
                  <a:pt x="40" y="206"/>
                </a:lnTo>
                <a:lnTo>
                  <a:pt x="42" y="201"/>
                </a:lnTo>
                <a:lnTo>
                  <a:pt x="49" y="194"/>
                </a:lnTo>
                <a:lnTo>
                  <a:pt x="49" y="189"/>
                </a:lnTo>
                <a:lnTo>
                  <a:pt x="42" y="187"/>
                </a:lnTo>
                <a:lnTo>
                  <a:pt x="42" y="180"/>
                </a:lnTo>
                <a:lnTo>
                  <a:pt x="52" y="168"/>
                </a:lnTo>
                <a:lnTo>
                  <a:pt x="59" y="170"/>
                </a:lnTo>
                <a:lnTo>
                  <a:pt x="61" y="163"/>
                </a:lnTo>
                <a:lnTo>
                  <a:pt x="54" y="154"/>
                </a:lnTo>
                <a:lnTo>
                  <a:pt x="57" y="147"/>
                </a:lnTo>
                <a:lnTo>
                  <a:pt x="52" y="142"/>
                </a:lnTo>
                <a:lnTo>
                  <a:pt x="57" y="137"/>
                </a:lnTo>
                <a:lnTo>
                  <a:pt x="54" y="130"/>
                </a:lnTo>
                <a:lnTo>
                  <a:pt x="66" y="118"/>
                </a:lnTo>
                <a:lnTo>
                  <a:pt x="85" y="113"/>
                </a:lnTo>
                <a:lnTo>
                  <a:pt x="94" y="106"/>
                </a:lnTo>
                <a:lnTo>
                  <a:pt x="97" y="102"/>
                </a:lnTo>
                <a:lnTo>
                  <a:pt x="104" y="92"/>
                </a:lnTo>
                <a:lnTo>
                  <a:pt x="99" y="87"/>
                </a:lnTo>
                <a:lnTo>
                  <a:pt x="99" y="73"/>
                </a:lnTo>
                <a:lnTo>
                  <a:pt x="97" y="66"/>
                </a:lnTo>
                <a:lnTo>
                  <a:pt x="92" y="66"/>
                </a:lnTo>
                <a:lnTo>
                  <a:pt x="92" y="59"/>
                </a:lnTo>
                <a:lnTo>
                  <a:pt x="94" y="57"/>
                </a:lnTo>
                <a:lnTo>
                  <a:pt x="99" y="61"/>
                </a:lnTo>
                <a:lnTo>
                  <a:pt x="99" y="57"/>
                </a:lnTo>
                <a:lnTo>
                  <a:pt x="106" y="57"/>
                </a:lnTo>
                <a:lnTo>
                  <a:pt x="113" y="47"/>
                </a:lnTo>
                <a:lnTo>
                  <a:pt x="113" y="40"/>
                </a:lnTo>
                <a:lnTo>
                  <a:pt x="116" y="38"/>
                </a:lnTo>
                <a:lnTo>
                  <a:pt x="118" y="40"/>
                </a:lnTo>
                <a:lnTo>
                  <a:pt x="132" y="28"/>
                </a:lnTo>
                <a:lnTo>
                  <a:pt x="137" y="40"/>
                </a:lnTo>
                <a:lnTo>
                  <a:pt x="149" y="45"/>
                </a:lnTo>
                <a:lnTo>
                  <a:pt x="158" y="33"/>
                </a:lnTo>
                <a:lnTo>
                  <a:pt x="172" y="28"/>
                </a:lnTo>
                <a:lnTo>
                  <a:pt x="177" y="31"/>
                </a:lnTo>
                <a:lnTo>
                  <a:pt x="180" y="24"/>
                </a:lnTo>
                <a:lnTo>
                  <a:pt x="196" y="19"/>
                </a:lnTo>
                <a:lnTo>
                  <a:pt x="199" y="12"/>
                </a:lnTo>
                <a:lnTo>
                  <a:pt x="194" y="7"/>
                </a:lnTo>
                <a:lnTo>
                  <a:pt x="203" y="2"/>
                </a:lnTo>
                <a:lnTo>
                  <a:pt x="203" y="2"/>
                </a:lnTo>
                <a:lnTo>
                  <a:pt x="208" y="7"/>
                </a:lnTo>
                <a:lnTo>
                  <a:pt x="208" y="2"/>
                </a:lnTo>
                <a:lnTo>
                  <a:pt x="215" y="2"/>
                </a:lnTo>
                <a:lnTo>
                  <a:pt x="217" y="5"/>
                </a:lnTo>
                <a:lnTo>
                  <a:pt x="225" y="0"/>
                </a:lnTo>
                <a:lnTo>
                  <a:pt x="232" y="7"/>
                </a:lnTo>
                <a:lnTo>
                  <a:pt x="229" y="12"/>
                </a:lnTo>
                <a:lnTo>
                  <a:pt x="232" y="16"/>
                </a:lnTo>
                <a:lnTo>
                  <a:pt x="225" y="24"/>
                </a:lnTo>
                <a:lnTo>
                  <a:pt x="227" y="31"/>
                </a:lnTo>
                <a:lnTo>
                  <a:pt x="234" y="35"/>
                </a:lnTo>
                <a:lnTo>
                  <a:pt x="239" y="54"/>
                </a:lnTo>
                <a:lnTo>
                  <a:pt x="239" y="71"/>
                </a:lnTo>
                <a:lnTo>
                  <a:pt x="239" y="71"/>
                </a:lnTo>
                <a:lnTo>
                  <a:pt x="241" y="76"/>
                </a:lnTo>
                <a:lnTo>
                  <a:pt x="246" y="76"/>
                </a:lnTo>
                <a:lnTo>
                  <a:pt x="246" y="76"/>
                </a:lnTo>
                <a:lnTo>
                  <a:pt x="248" y="73"/>
                </a:lnTo>
                <a:lnTo>
                  <a:pt x="258" y="73"/>
                </a:lnTo>
                <a:lnTo>
                  <a:pt x="258" y="78"/>
                </a:lnTo>
                <a:lnTo>
                  <a:pt x="267" y="78"/>
                </a:lnTo>
                <a:lnTo>
                  <a:pt x="277" y="69"/>
                </a:lnTo>
                <a:lnTo>
                  <a:pt x="284" y="71"/>
                </a:lnTo>
                <a:lnTo>
                  <a:pt x="286" y="59"/>
                </a:lnTo>
                <a:lnTo>
                  <a:pt x="291" y="59"/>
                </a:lnTo>
                <a:lnTo>
                  <a:pt x="291" y="57"/>
                </a:lnTo>
                <a:lnTo>
                  <a:pt x="298" y="57"/>
                </a:lnTo>
                <a:lnTo>
                  <a:pt x="298" y="64"/>
                </a:lnTo>
                <a:lnTo>
                  <a:pt x="303" y="71"/>
                </a:lnTo>
                <a:lnTo>
                  <a:pt x="303" y="71"/>
                </a:lnTo>
                <a:lnTo>
                  <a:pt x="303" y="78"/>
                </a:lnTo>
                <a:lnTo>
                  <a:pt x="310" y="87"/>
                </a:lnTo>
                <a:lnTo>
                  <a:pt x="310" y="87"/>
                </a:lnTo>
                <a:lnTo>
                  <a:pt x="307" y="90"/>
                </a:lnTo>
                <a:lnTo>
                  <a:pt x="321" y="87"/>
                </a:lnTo>
                <a:lnTo>
                  <a:pt x="326" y="83"/>
                </a:lnTo>
                <a:lnTo>
                  <a:pt x="329" y="85"/>
                </a:lnTo>
                <a:lnTo>
                  <a:pt x="338" y="80"/>
                </a:lnTo>
                <a:lnTo>
                  <a:pt x="345" y="78"/>
                </a:lnTo>
                <a:lnTo>
                  <a:pt x="348" y="83"/>
                </a:lnTo>
                <a:lnTo>
                  <a:pt x="348" y="83"/>
                </a:lnTo>
                <a:lnTo>
                  <a:pt x="355" y="80"/>
                </a:lnTo>
                <a:lnTo>
                  <a:pt x="355" y="85"/>
                </a:lnTo>
                <a:lnTo>
                  <a:pt x="355" y="85"/>
                </a:lnTo>
                <a:lnTo>
                  <a:pt x="359" y="92"/>
                </a:lnTo>
                <a:lnTo>
                  <a:pt x="359" y="95"/>
                </a:lnTo>
                <a:lnTo>
                  <a:pt x="359" y="95"/>
                </a:lnTo>
                <a:lnTo>
                  <a:pt x="359" y="102"/>
                </a:lnTo>
                <a:lnTo>
                  <a:pt x="357" y="95"/>
                </a:lnTo>
                <a:lnTo>
                  <a:pt x="350" y="95"/>
                </a:lnTo>
                <a:lnTo>
                  <a:pt x="350" y="90"/>
                </a:lnTo>
                <a:lnTo>
                  <a:pt x="345" y="90"/>
                </a:lnTo>
                <a:lnTo>
                  <a:pt x="345" y="92"/>
                </a:lnTo>
                <a:lnTo>
                  <a:pt x="343" y="92"/>
                </a:lnTo>
                <a:lnTo>
                  <a:pt x="343" y="99"/>
                </a:lnTo>
                <a:lnTo>
                  <a:pt x="345" y="95"/>
                </a:lnTo>
                <a:lnTo>
                  <a:pt x="357" y="97"/>
                </a:lnTo>
                <a:lnTo>
                  <a:pt x="362" y="104"/>
                </a:lnTo>
                <a:lnTo>
                  <a:pt x="357" y="109"/>
                </a:lnTo>
                <a:lnTo>
                  <a:pt x="348" y="106"/>
                </a:lnTo>
                <a:lnTo>
                  <a:pt x="348" y="116"/>
                </a:lnTo>
                <a:lnTo>
                  <a:pt x="340" y="118"/>
                </a:lnTo>
                <a:lnTo>
                  <a:pt x="345" y="121"/>
                </a:lnTo>
                <a:lnTo>
                  <a:pt x="345" y="123"/>
                </a:lnTo>
                <a:lnTo>
                  <a:pt x="336" y="123"/>
                </a:lnTo>
                <a:lnTo>
                  <a:pt x="333" y="128"/>
                </a:lnTo>
                <a:lnTo>
                  <a:pt x="331" y="125"/>
                </a:lnTo>
                <a:lnTo>
                  <a:pt x="331" y="132"/>
                </a:lnTo>
                <a:lnTo>
                  <a:pt x="338" y="135"/>
                </a:lnTo>
                <a:lnTo>
                  <a:pt x="333" y="137"/>
                </a:lnTo>
                <a:lnTo>
                  <a:pt x="338" y="140"/>
                </a:lnTo>
                <a:lnTo>
                  <a:pt x="336" y="144"/>
                </a:lnTo>
                <a:lnTo>
                  <a:pt x="338" y="147"/>
                </a:lnTo>
                <a:lnTo>
                  <a:pt x="333" y="149"/>
                </a:lnTo>
                <a:lnTo>
                  <a:pt x="333" y="147"/>
                </a:lnTo>
                <a:lnTo>
                  <a:pt x="324" y="151"/>
                </a:lnTo>
                <a:lnTo>
                  <a:pt x="317" y="158"/>
                </a:lnTo>
                <a:lnTo>
                  <a:pt x="312" y="158"/>
                </a:lnTo>
                <a:lnTo>
                  <a:pt x="314" y="154"/>
                </a:lnTo>
                <a:lnTo>
                  <a:pt x="324" y="149"/>
                </a:lnTo>
                <a:lnTo>
                  <a:pt x="333" y="135"/>
                </a:lnTo>
                <a:lnTo>
                  <a:pt x="321" y="137"/>
                </a:lnTo>
                <a:lnTo>
                  <a:pt x="317" y="147"/>
                </a:lnTo>
                <a:lnTo>
                  <a:pt x="314" y="142"/>
                </a:lnTo>
                <a:lnTo>
                  <a:pt x="310" y="142"/>
                </a:lnTo>
                <a:lnTo>
                  <a:pt x="314" y="132"/>
                </a:lnTo>
                <a:lnTo>
                  <a:pt x="310" y="135"/>
                </a:lnTo>
                <a:lnTo>
                  <a:pt x="310" y="132"/>
                </a:lnTo>
                <a:lnTo>
                  <a:pt x="305" y="142"/>
                </a:lnTo>
                <a:lnTo>
                  <a:pt x="295" y="137"/>
                </a:lnTo>
                <a:lnTo>
                  <a:pt x="298" y="135"/>
                </a:lnTo>
                <a:lnTo>
                  <a:pt x="293" y="135"/>
                </a:lnTo>
                <a:lnTo>
                  <a:pt x="300" y="140"/>
                </a:lnTo>
                <a:lnTo>
                  <a:pt x="295" y="149"/>
                </a:lnTo>
                <a:lnTo>
                  <a:pt x="293" y="149"/>
                </a:lnTo>
                <a:lnTo>
                  <a:pt x="295" y="151"/>
                </a:lnTo>
                <a:lnTo>
                  <a:pt x="305" y="151"/>
                </a:lnTo>
                <a:lnTo>
                  <a:pt x="310" y="154"/>
                </a:lnTo>
                <a:lnTo>
                  <a:pt x="307" y="156"/>
                </a:lnTo>
                <a:lnTo>
                  <a:pt x="314" y="166"/>
                </a:lnTo>
                <a:lnTo>
                  <a:pt x="310" y="168"/>
                </a:lnTo>
                <a:lnTo>
                  <a:pt x="298" y="161"/>
                </a:lnTo>
                <a:lnTo>
                  <a:pt x="295" y="166"/>
                </a:lnTo>
                <a:lnTo>
                  <a:pt x="300" y="168"/>
                </a:lnTo>
                <a:lnTo>
                  <a:pt x="303" y="173"/>
                </a:lnTo>
                <a:lnTo>
                  <a:pt x="314" y="166"/>
                </a:lnTo>
                <a:lnTo>
                  <a:pt x="317" y="173"/>
                </a:lnTo>
                <a:lnTo>
                  <a:pt x="324" y="170"/>
                </a:lnTo>
                <a:lnTo>
                  <a:pt x="317" y="175"/>
                </a:lnTo>
                <a:lnTo>
                  <a:pt x="310" y="177"/>
                </a:lnTo>
                <a:lnTo>
                  <a:pt x="312" y="180"/>
                </a:lnTo>
                <a:lnTo>
                  <a:pt x="298" y="180"/>
                </a:lnTo>
                <a:lnTo>
                  <a:pt x="300" y="184"/>
                </a:lnTo>
                <a:lnTo>
                  <a:pt x="288" y="199"/>
                </a:lnTo>
                <a:lnTo>
                  <a:pt x="305" y="203"/>
                </a:lnTo>
                <a:lnTo>
                  <a:pt x="303" y="211"/>
                </a:lnTo>
                <a:lnTo>
                  <a:pt x="298" y="213"/>
                </a:lnTo>
                <a:lnTo>
                  <a:pt x="295" y="232"/>
                </a:lnTo>
                <a:lnTo>
                  <a:pt x="286" y="234"/>
                </a:lnTo>
                <a:lnTo>
                  <a:pt x="288" y="241"/>
                </a:lnTo>
                <a:lnTo>
                  <a:pt x="295" y="239"/>
                </a:lnTo>
                <a:lnTo>
                  <a:pt x="295" y="241"/>
                </a:lnTo>
                <a:lnTo>
                  <a:pt x="293" y="246"/>
                </a:lnTo>
                <a:lnTo>
                  <a:pt x="300" y="253"/>
                </a:lnTo>
                <a:lnTo>
                  <a:pt x="300" y="260"/>
                </a:lnTo>
                <a:lnTo>
                  <a:pt x="295" y="263"/>
                </a:lnTo>
                <a:lnTo>
                  <a:pt x="293" y="251"/>
                </a:lnTo>
                <a:lnTo>
                  <a:pt x="288" y="255"/>
                </a:lnTo>
                <a:lnTo>
                  <a:pt x="293" y="255"/>
                </a:lnTo>
                <a:lnTo>
                  <a:pt x="288" y="258"/>
                </a:lnTo>
                <a:lnTo>
                  <a:pt x="284" y="251"/>
                </a:lnTo>
                <a:lnTo>
                  <a:pt x="284" y="248"/>
                </a:lnTo>
                <a:lnTo>
                  <a:pt x="277" y="244"/>
                </a:lnTo>
                <a:lnTo>
                  <a:pt x="274" y="253"/>
                </a:lnTo>
                <a:lnTo>
                  <a:pt x="272" y="255"/>
                </a:lnTo>
                <a:lnTo>
                  <a:pt x="269" y="248"/>
                </a:lnTo>
                <a:lnTo>
                  <a:pt x="260" y="258"/>
                </a:lnTo>
                <a:lnTo>
                  <a:pt x="265" y="260"/>
                </a:lnTo>
                <a:lnTo>
                  <a:pt x="265" y="267"/>
                </a:lnTo>
                <a:lnTo>
                  <a:pt x="267" y="263"/>
                </a:lnTo>
                <a:lnTo>
                  <a:pt x="277" y="267"/>
                </a:lnTo>
                <a:lnTo>
                  <a:pt x="272" y="270"/>
                </a:lnTo>
                <a:lnTo>
                  <a:pt x="272" y="274"/>
                </a:lnTo>
                <a:lnTo>
                  <a:pt x="262" y="274"/>
                </a:lnTo>
                <a:lnTo>
                  <a:pt x="258" y="272"/>
                </a:lnTo>
                <a:lnTo>
                  <a:pt x="255" y="274"/>
                </a:lnTo>
                <a:lnTo>
                  <a:pt x="260" y="279"/>
                </a:lnTo>
                <a:lnTo>
                  <a:pt x="255" y="282"/>
                </a:lnTo>
                <a:lnTo>
                  <a:pt x="251" y="279"/>
                </a:lnTo>
                <a:lnTo>
                  <a:pt x="255" y="270"/>
                </a:lnTo>
                <a:lnTo>
                  <a:pt x="246" y="272"/>
                </a:lnTo>
                <a:lnTo>
                  <a:pt x="248" y="267"/>
                </a:lnTo>
                <a:lnTo>
                  <a:pt x="253" y="267"/>
                </a:lnTo>
                <a:lnTo>
                  <a:pt x="239" y="267"/>
                </a:lnTo>
                <a:lnTo>
                  <a:pt x="241" y="274"/>
                </a:lnTo>
                <a:lnTo>
                  <a:pt x="246" y="274"/>
                </a:lnTo>
                <a:lnTo>
                  <a:pt x="243" y="279"/>
                </a:lnTo>
                <a:lnTo>
                  <a:pt x="246" y="282"/>
                </a:lnTo>
                <a:lnTo>
                  <a:pt x="239" y="279"/>
                </a:lnTo>
                <a:lnTo>
                  <a:pt x="236" y="284"/>
                </a:lnTo>
                <a:lnTo>
                  <a:pt x="246" y="291"/>
                </a:lnTo>
                <a:lnTo>
                  <a:pt x="248" y="286"/>
                </a:lnTo>
                <a:lnTo>
                  <a:pt x="246" y="293"/>
                </a:lnTo>
                <a:lnTo>
                  <a:pt x="251" y="293"/>
                </a:lnTo>
                <a:lnTo>
                  <a:pt x="241" y="293"/>
                </a:lnTo>
                <a:lnTo>
                  <a:pt x="241" y="298"/>
                </a:lnTo>
                <a:lnTo>
                  <a:pt x="248" y="300"/>
                </a:lnTo>
                <a:lnTo>
                  <a:pt x="239" y="300"/>
                </a:lnTo>
                <a:lnTo>
                  <a:pt x="227" y="303"/>
                </a:lnTo>
                <a:lnTo>
                  <a:pt x="225" y="300"/>
                </a:lnTo>
                <a:lnTo>
                  <a:pt x="220" y="303"/>
                </a:lnTo>
                <a:lnTo>
                  <a:pt x="222" y="308"/>
                </a:lnTo>
                <a:lnTo>
                  <a:pt x="227" y="308"/>
                </a:lnTo>
                <a:lnTo>
                  <a:pt x="227" y="310"/>
                </a:lnTo>
                <a:lnTo>
                  <a:pt x="232" y="310"/>
                </a:lnTo>
                <a:lnTo>
                  <a:pt x="227" y="319"/>
                </a:lnTo>
                <a:lnTo>
                  <a:pt x="220" y="319"/>
                </a:lnTo>
                <a:lnTo>
                  <a:pt x="225" y="324"/>
                </a:lnTo>
                <a:lnTo>
                  <a:pt x="217" y="331"/>
                </a:lnTo>
                <a:lnTo>
                  <a:pt x="215" y="326"/>
                </a:lnTo>
                <a:lnTo>
                  <a:pt x="206" y="322"/>
                </a:lnTo>
                <a:lnTo>
                  <a:pt x="203" y="317"/>
                </a:lnTo>
                <a:lnTo>
                  <a:pt x="203" y="324"/>
                </a:lnTo>
                <a:lnTo>
                  <a:pt x="191" y="324"/>
                </a:lnTo>
                <a:lnTo>
                  <a:pt x="187" y="331"/>
                </a:lnTo>
                <a:lnTo>
                  <a:pt x="184" y="329"/>
                </a:lnTo>
                <a:lnTo>
                  <a:pt x="187" y="322"/>
                </a:lnTo>
                <a:lnTo>
                  <a:pt x="182" y="317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" name="Freeform 45"/>
          <p:cNvSpPr>
            <a:spLocks noEditPoints="1"/>
          </p:cNvSpPr>
          <p:nvPr/>
        </p:nvSpPr>
        <p:spPr bwMode="auto">
          <a:xfrm>
            <a:off x="5048432" y="4757030"/>
            <a:ext cx="687495" cy="523474"/>
          </a:xfrm>
          <a:custGeom>
            <a:gdLst>
              <a:gd fmla="*/ 244 w 591" name="T0"/>
              <a:gd fmla="*/ 329 h 450" name="T1"/>
              <a:gd fmla="*/ 279 w 591" name="T2"/>
              <a:gd fmla="*/ 310 h 450" name="T3"/>
              <a:gd fmla="*/ 73 w 591" name="T4"/>
              <a:gd fmla="*/ 395 h 450" name="T5"/>
              <a:gd fmla="*/ 234 w 591" name="T6"/>
              <a:gd fmla="*/ 324 h 450" name="T7"/>
              <a:gd fmla="*/ 591 w 591" name="T8"/>
              <a:gd fmla="*/ 163 h 450" name="T9"/>
              <a:gd fmla="*/ 575 w 591" name="T10"/>
              <a:gd fmla="*/ 116 h 450" name="T11"/>
              <a:gd fmla="*/ 534 w 591" name="T12"/>
              <a:gd fmla="*/ 69 h 450" name="T13"/>
              <a:gd fmla="*/ 504 w 591" name="T14"/>
              <a:gd fmla="*/ 57 h 450" name="T15"/>
              <a:gd fmla="*/ 478 w 591" name="T16"/>
              <a:gd fmla="*/ 66 h 450" name="T17"/>
              <a:gd fmla="*/ 452 w 591" name="T18"/>
              <a:gd fmla="*/ 64 h 450" name="T19"/>
              <a:gd fmla="*/ 395 w 591" name="T20"/>
              <a:gd fmla="*/ 85 h 450" name="T21"/>
              <a:gd fmla="*/ 352 w 591" name="T22"/>
              <a:gd fmla="*/ 73 h 450" name="T23"/>
              <a:gd fmla="*/ 390 w 591" name="T24"/>
              <a:gd fmla="*/ 38 h 450" name="T25"/>
              <a:gd fmla="*/ 350 w 591" name="T26"/>
              <a:gd fmla="*/ 19 h 450" name="T27"/>
              <a:gd fmla="*/ 326 w 591" name="T28"/>
              <a:gd fmla="*/ 17 h 450" name="T29"/>
              <a:gd fmla="*/ 286 w 591" name="T30"/>
              <a:gd fmla="*/ 7 h 450" name="T31"/>
              <a:gd fmla="*/ 251 w 591" name="T32"/>
              <a:gd fmla="*/ 17 h 450" name="T33"/>
              <a:gd fmla="*/ 260 w 591" name="T34"/>
              <a:gd fmla="*/ 43 h 450" name="T35"/>
              <a:gd fmla="*/ 218 w 591" name="T36"/>
              <a:gd fmla="*/ 28 h 450" name="T37"/>
              <a:gd fmla="*/ 196 w 591" name="T38"/>
              <a:gd fmla="*/ 52 h 450" name="T39"/>
              <a:gd fmla="*/ 182 w 591" name="T40"/>
              <a:gd fmla="*/ 83 h 450" name="T41"/>
              <a:gd fmla="*/ 170 w 591" name="T42"/>
              <a:gd fmla="*/ 135 h 450" name="T43"/>
              <a:gd fmla="*/ 142 w 591" name="T44"/>
              <a:gd fmla="*/ 161 h 450" name="T45"/>
              <a:gd fmla="*/ 137 w 591" name="T46"/>
              <a:gd fmla="*/ 213 h 450" name="T47"/>
              <a:gd fmla="*/ 109 w 591" name="T48"/>
              <a:gd fmla="*/ 246 h 450" name="T49"/>
              <a:gd fmla="*/ 87 w 591" name="T50"/>
              <a:gd fmla="*/ 277 h 450" name="T51"/>
              <a:gd fmla="*/ 54 w 591" name="T52"/>
              <a:gd fmla="*/ 286 h 450" name="T53"/>
              <a:gd fmla="*/ 17 w 591" name="T54"/>
              <a:gd fmla="*/ 329 h 450" name="T55"/>
              <a:gd fmla="*/ 21 w 591" name="T56"/>
              <a:gd fmla="*/ 348 h 450" name="T57"/>
              <a:gd fmla="*/ 0 w 591" name="T58"/>
              <a:gd fmla="*/ 393 h 450" name="T59"/>
              <a:gd fmla="*/ 24 w 591" name="T60"/>
              <a:gd fmla="*/ 435 h 450" name="T61"/>
              <a:gd fmla="*/ 35 w 591" name="T62"/>
              <a:gd fmla="*/ 447 h 450" name="T63"/>
              <a:gd fmla="*/ 52 w 591" name="T64"/>
              <a:gd fmla="*/ 407 h 450" name="T65"/>
              <a:gd fmla="*/ 40 w 591" name="T66"/>
              <a:gd fmla="*/ 391 h 450" name="T67"/>
              <a:gd fmla="*/ 76 w 591" name="T68"/>
              <a:gd fmla="*/ 364 h 450" name="T69"/>
              <a:gd fmla="*/ 111 w 591" name="T70"/>
              <a:gd fmla="*/ 346 h 450" name="T71"/>
              <a:gd fmla="*/ 166 w 591" name="T72"/>
              <a:gd fmla="*/ 329 h 450" name="T73"/>
              <a:gd fmla="*/ 175 w 591" name="T74"/>
              <a:gd fmla="*/ 331 h 450" name="T75"/>
              <a:gd fmla="*/ 177 w 591" name="T76"/>
              <a:gd fmla="*/ 324 h 450" name="T77"/>
              <a:gd fmla="*/ 232 w 591" name="T78"/>
              <a:gd fmla="*/ 320 h 450" name="T79"/>
              <a:gd fmla="*/ 267 w 591" name="T80"/>
              <a:gd fmla="*/ 286 h 450" name="T81"/>
              <a:gd fmla="*/ 293 w 591" name="T82"/>
              <a:gd fmla="*/ 293 h 450" name="T83"/>
              <a:gd fmla="*/ 307 w 591" name="T84"/>
              <a:gd fmla="*/ 279 h 450" name="T85"/>
              <a:gd fmla="*/ 305 w 591" name="T86"/>
              <a:gd fmla="*/ 239 h 450" name="T87"/>
              <a:gd fmla="*/ 331 w 591" name="T88"/>
              <a:gd fmla="*/ 256 h 450" name="T89"/>
              <a:gd fmla="*/ 352 w 591" name="T90"/>
              <a:gd fmla="*/ 253 h 450" name="T91"/>
              <a:gd fmla="*/ 388 w 591" name="T92"/>
              <a:gd fmla="*/ 258 h 450" name="T93"/>
              <a:gd fmla="*/ 385 w 591" name="T94"/>
              <a:gd fmla="*/ 241 h 450" name="T95"/>
              <a:gd fmla="*/ 397 w 591" name="T96"/>
              <a:gd fmla="*/ 249 h 450" name="T97"/>
              <a:gd fmla="*/ 414 w 591" name="T98"/>
              <a:gd fmla="*/ 234 h 450" name="T99"/>
              <a:gd fmla="*/ 435 w 591" name="T100"/>
              <a:gd fmla="*/ 230 h 450" name="T101"/>
              <a:gd fmla="*/ 447 w 591" name="T102"/>
              <a:gd fmla="*/ 239 h 450" name="T103"/>
              <a:gd fmla="*/ 468 w 591" name="T104"/>
              <a:gd fmla="*/ 227 h 450" name="T105"/>
              <a:gd fmla="*/ 537 w 591" name="T106"/>
              <a:gd fmla="*/ 220 h 450" name="T107"/>
              <a:gd fmla="*/ 556 w 591" name="T108"/>
              <a:gd fmla="*/ 187 h 450" name="T109"/>
              <a:gd fmla="*/ 575 w 591" name="T110"/>
              <a:gd fmla="*/ 178 h 450" name="T111"/>
              <a:gd fmla="*/ 575 w 591" name="T112"/>
              <a:gd fmla="*/ 178 h 450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450" w="591">
                <a:moveTo>
                  <a:pt x="251" y="320"/>
                </a:moveTo>
                <a:lnTo>
                  <a:pt x="246" y="327"/>
                </a:lnTo>
                <a:lnTo>
                  <a:pt x="246" y="336"/>
                </a:lnTo>
                <a:lnTo>
                  <a:pt x="244" y="336"/>
                </a:lnTo>
                <a:lnTo>
                  <a:pt x="241" y="334"/>
                </a:lnTo>
                <a:lnTo>
                  <a:pt x="244" y="329"/>
                </a:lnTo>
                <a:lnTo>
                  <a:pt x="239" y="327"/>
                </a:lnTo>
                <a:lnTo>
                  <a:pt x="251" y="320"/>
                </a:lnTo>
                <a:close/>
                <a:moveTo>
                  <a:pt x="284" y="310"/>
                </a:moveTo>
                <a:lnTo>
                  <a:pt x="284" y="305"/>
                </a:lnTo>
                <a:lnTo>
                  <a:pt x="279" y="305"/>
                </a:lnTo>
                <a:lnTo>
                  <a:pt x="279" y="310"/>
                </a:lnTo>
                <a:lnTo>
                  <a:pt x="284" y="310"/>
                </a:lnTo>
                <a:close/>
                <a:moveTo>
                  <a:pt x="76" y="367"/>
                </a:moveTo>
                <a:lnTo>
                  <a:pt x="66" y="369"/>
                </a:lnTo>
                <a:lnTo>
                  <a:pt x="69" y="376"/>
                </a:lnTo>
                <a:lnTo>
                  <a:pt x="76" y="367"/>
                </a:lnTo>
                <a:close/>
                <a:moveTo>
                  <a:pt x="73" y="395"/>
                </a:moveTo>
                <a:lnTo>
                  <a:pt x="76" y="391"/>
                </a:lnTo>
                <a:lnTo>
                  <a:pt x="73" y="388"/>
                </a:lnTo>
                <a:lnTo>
                  <a:pt x="71" y="395"/>
                </a:lnTo>
                <a:lnTo>
                  <a:pt x="73" y="395"/>
                </a:lnTo>
                <a:close/>
                <a:moveTo>
                  <a:pt x="234" y="331"/>
                </a:moveTo>
                <a:lnTo>
                  <a:pt x="234" y="324"/>
                </a:lnTo>
                <a:lnTo>
                  <a:pt x="229" y="327"/>
                </a:lnTo>
                <a:lnTo>
                  <a:pt x="225" y="336"/>
                </a:lnTo>
                <a:lnTo>
                  <a:pt x="234" y="331"/>
                </a:lnTo>
                <a:close/>
                <a:moveTo>
                  <a:pt x="582" y="161"/>
                </a:moveTo>
                <a:lnTo>
                  <a:pt x="582" y="170"/>
                </a:lnTo>
                <a:lnTo>
                  <a:pt x="591" y="163"/>
                </a:lnTo>
                <a:lnTo>
                  <a:pt x="591" y="163"/>
                </a:lnTo>
                <a:lnTo>
                  <a:pt x="579" y="156"/>
                </a:lnTo>
                <a:lnTo>
                  <a:pt x="572" y="140"/>
                </a:lnTo>
                <a:lnTo>
                  <a:pt x="575" y="130"/>
                </a:lnTo>
                <a:lnTo>
                  <a:pt x="570" y="123"/>
                </a:lnTo>
                <a:lnTo>
                  <a:pt x="575" y="116"/>
                </a:lnTo>
                <a:lnTo>
                  <a:pt x="570" y="111"/>
                </a:lnTo>
                <a:lnTo>
                  <a:pt x="563" y="90"/>
                </a:lnTo>
                <a:lnTo>
                  <a:pt x="556" y="83"/>
                </a:lnTo>
                <a:lnTo>
                  <a:pt x="561" y="73"/>
                </a:lnTo>
                <a:lnTo>
                  <a:pt x="537" y="78"/>
                </a:lnTo>
                <a:lnTo>
                  <a:pt x="534" y="69"/>
                </a:lnTo>
                <a:lnTo>
                  <a:pt x="527" y="62"/>
                </a:lnTo>
                <a:lnTo>
                  <a:pt x="530" y="59"/>
                </a:lnTo>
                <a:lnTo>
                  <a:pt x="527" y="57"/>
                </a:lnTo>
                <a:lnTo>
                  <a:pt x="516" y="62"/>
                </a:lnTo>
                <a:lnTo>
                  <a:pt x="513" y="57"/>
                </a:lnTo>
                <a:lnTo>
                  <a:pt x="504" y="57"/>
                </a:lnTo>
                <a:lnTo>
                  <a:pt x="499" y="52"/>
                </a:lnTo>
                <a:lnTo>
                  <a:pt x="487" y="50"/>
                </a:lnTo>
                <a:lnTo>
                  <a:pt x="487" y="50"/>
                </a:lnTo>
                <a:lnTo>
                  <a:pt x="490" y="54"/>
                </a:lnTo>
                <a:lnTo>
                  <a:pt x="482" y="52"/>
                </a:lnTo>
                <a:lnTo>
                  <a:pt x="478" y="66"/>
                </a:lnTo>
                <a:lnTo>
                  <a:pt x="485" y="83"/>
                </a:lnTo>
                <a:lnTo>
                  <a:pt x="475" y="85"/>
                </a:lnTo>
                <a:lnTo>
                  <a:pt x="471" y="80"/>
                </a:lnTo>
                <a:lnTo>
                  <a:pt x="464" y="78"/>
                </a:lnTo>
                <a:lnTo>
                  <a:pt x="456" y="66"/>
                </a:lnTo>
                <a:lnTo>
                  <a:pt x="452" y="64"/>
                </a:lnTo>
                <a:lnTo>
                  <a:pt x="428" y="73"/>
                </a:lnTo>
                <a:lnTo>
                  <a:pt x="423" y="71"/>
                </a:lnTo>
                <a:lnTo>
                  <a:pt x="412" y="73"/>
                </a:lnTo>
                <a:lnTo>
                  <a:pt x="409" y="83"/>
                </a:lnTo>
                <a:lnTo>
                  <a:pt x="397" y="78"/>
                </a:lnTo>
                <a:lnTo>
                  <a:pt x="395" y="85"/>
                </a:lnTo>
                <a:lnTo>
                  <a:pt x="393" y="80"/>
                </a:lnTo>
                <a:lnTo>
                  <a:pt x="374" y="90"/>
                </a:lnTo>
                <a:lnTo>
                  <a:pt x="369" y="80"/>
                </a:lnTo>
                <a:lnTo>
                  <a:pt x="364" y="83"/>
                </a:lnTo>
                <a:lnTo>
                  <a:pt x="362" y="78"/>
                </a:lnTo>
                <a:lnTo>
                  <a:pt x="352" y="73"/>
                </a:lnTo>
                <a:lnTo>
                  <a:pt x="367" y="66"/>
                </a:lnTo>
                <a:lnTo>
                  <a:pt x="371" y="54"/>
                </a:lnTo>
                <a:lnTo>
                  <a:pt x="371" y="50"/>
                </a:lnTo>
                <a:lnTo>
                  <a:pt x="381" y="43"/>
                </a:lnTo>
                <a:lnTo>
                  <a:pt x="383" y="38"/>
                </a:lnTo>
                <a:lnTo>
                  <a:pt x="390" y="38"/>
                </a:lnTo>
                <a:lnTo>
                  <a:pt x="397" y="36"/>
                </a:lnTo>
                <a:lnTo>
                  <a:pt x="393" y="31"/>
                </a:lnTo>
                <a:lnTo>
                  <a:pt x="397" y="21"/>
                </a:lnTo>
                <a:lnTo>
                  <a:pt x="381" y="9"/>
                </a:lnTo>
                <a:lnTo>
                  <a:pt x="369" y="17"/>
                </a:lnTo>
                <a:lnTo>
                  <a:pt x="350" y="19"/>
                </a:lnTo>
                <a:lnTo>
                  <a:pt x="343" y="24"/>
                </a:lnTo>
                <a:lnTo>
                  <a:pt x="343" y="14"/>
                </a:lnTo>
                <a:lnTo>
                  <a:pt x="336" y="5"/>
                </a:lnTo>
                <a:lnTo>
                  <a:pt x="336" y="5"/>
                </a:lnTo>
                <a:lnTo>
                  <a:pt x="331" y="7"/>
                </a:lnTo>
                <a:lnTo>
                  <a:pt x="326" y="17"/>
                </a:lnTo>
                <a:lnTo>
                  <a:pt x="322" y="17"/>
                </a:lnTo>
                <a:lnTo>
                  <a:pt x="319" y="14"/>
                </a:lnTo>
                <a:lnTo>
                  <a:pt x="307" y="17"/>
                </a:lnTo>
                <a:lnTo>
                  <a:pt x="303" y="14"/>
                </a:lnTo>
                <a:lnTo>
                  <a:pt x="291" y="9"/>
                </a:lnTo>
                <a:lnTo>
                  <a:pt x="286" y="7"/>
                </a:lnTo>
                <a:lnTo>
                  <a:pt x="284" y="0"/>
                </a:lnTo>
                <a:lnTo>
                  <a:pt x="274" y="2"/>
                </a:lnTo>
                <a:lnTo>
                  <a:pt x="272" y="9"/>
                </a:lnTo>
                <a:lnTo>
                  <a:pt x="262" y="14"/>
                </a:lnTo>
                <a:lnTo>
                  <a:pt x="255" y="19"/>
                </a:lnTo>
                <a:lnTo>
                  <a:pt x="251" y="17"/>
                </a:lnTo>
                <a:lnTo>
                  <a:pt x="251" y="24"/>
                </a:lnTo>
                <a:lnTo>
                  <a:pt x="260" y="24"/>
                </a:lnTo>
                <a:lnTo>
                  <a:pt x="262" y="28"/>
                </a:lnTo>
                <a:lnTo>
                  <a:pt x="258" y="31"/>
                </a:lnTo>
                <a:lnTo>
                  <a:pt x="262" y="38"/>
                </a:lnTo>
                <a:lnTo>
                  <a:pt x="260" y="43"/>
                </a:lnTo>
                <a:lnTo>
                  <a:pt x="262" y="50"/>
                </a:lnTo>
                <a:lnTo>
                  <a:pt x="251" y="54"/>
                </a:lnTo>
                <a:lnTo>
                  <a:pt x="244" y="54"/>
                </a:lnTo>
                <a:lnTo>
                  <a:pt x="234" y="33"/>
                </a:lnTo>
                <a:lnTo>
                  <a:pt x="225" y="33"/>
                </a:lnTo>
                <a:lnTo>
                  <a:pt x="218" y="28"/>
                </a:lnTo>
                <a:lnTo>
                  <a:pt x="213" y="33"/>
                </a:lnTo>
                <a:lnTo>
                  <a:pt x="210" y="28"/>
                </a:lnTo>
                <a:lnTo>
                  <a:pt x="203" y="31"/>
                </a:lnTo>
                <a:lnTo>
                  <a:pt x="199" y="26"/>
                </a:lnTo>
                <a:lnTo>
                  <a:pt x="192" y="45"/>
                </a:lnTo>
                <a:lnTo>
                  <a:pt x="196" y="52"/>
                </a:lnTo>
                <a:lnTo>
                  <a:pt x="194" y="59"/>
                </a:lnTo>
                <a:lnTo>
                  <a:pt x="184" y="66"/>
                </a:lnTo>
                <a:lnTo>
                  <a:pt x="184" y="66"/>
                </a:lnTo>
                <a:lnTo>
                  <a:pt x="180" y="69"/>
                </a:lnTo>
                <a:lnTo>
                  <a:pt x="177" y="76"/>
                </a:lnTo>
                <a:lnTo>
                  <a:pt x="182" y="83"/>
                </a:lnTo>
                <a:lnTo>
                  <a:pt x="182" y="90"/>
                </a:lnTo>
                <a:lnTo>
                  <a:pt x="187" y="99"/>
                </a:lnTo>
                <a:lnTo>
                  <a:pt x="180" y="109"/>
                </a:lnTo>
                <a:lnTo>
                  <a:pt x="173" y="114"/>
                </a:lnTo>
                <a:lnTo>
                  <a:pt x="177" y="133"/>
                </a:lnTo>
                <a:lnTo>
                  <a:pt x="170" y="135"/>
                </a:lnTo>
                <a:lnTo>
                  <a:pt x="168" y="147"/>
                </a:lnTo>
                <a:lnTo>
                  <a:pt x="154" y="147"/>
                </a:lnTo>
                <a:lnTo>
                  <a:pt x="151" y="154"/>
                </a:lnTo>
                <a:lnTo>
                  <a:pt x="156" y="154"/>
                </a:lnTo>
                <a:lnTo>
                  <a:pt x="151" y="161"/>
                </a:lnTo>
                <a:lnTo>
                  <a:pt x="142" y="161"/>
                </a:lnTo>
                <a:lnTo>
                  <a:pt x="142" y="170"/>
                </a:lnTo>
                <a:lnTo>
                  <a:pt x="135" y="175"/>
                </a:lnTo>
                <a:lnTo>
                  <a:pt x="132" y="192"/>
                </a:lnTo>
                <a:lnTo>
                  <a:pt x="135" y="201"/>
                </a:lnTo>
                <a:lnTo>
                  <a:pt x="132" y="208"/>
                </a:lnTo>
                <a:lnTo>
                  <a:pt x="137" y="213"/>
                </a:lnTo>
                <a:lnTo>
                  <a:pt x="132" y="218"/>
                </a:lnTo>
                <a:lnTo>
                  <a:pt x="132" y="225"/>
                </a:lnTo>
                <a:lnTo>
                  <a:pt x="121" y="237"/>
                </a:lnTo>
                <a:lnTo>
                  <a:pt x="109" y="239"/>
                </a:lnTo>
                <a:lnTo>
                  <a:pt x="111" y="241"/>
                </a:lnTo>
                <a:lnTo>
                  <a:pt x="109" y="246"/>
                </a:lnTo>
                <a:lnTo>
                  <a:pt x="87" y="253"/>
                </a:lnTo>
                <a:lnTo>
                  <a:pt x="85" y="251"/>
                </a:lnTo>
                <a:lnTo>
                  <a:pt x="83" y="260"/>
                </a:lnTo>
                <a:lnTo>
                  <a:pt x="78" y="260"/>
                </a:lnTo>
                <a:lnTo>
                  <a:pt x="80" y="270"/>
                </a:lnTo>
                <a:lnTo>
                  <a:pt x="87" y="277"/>
                </a:lnTo>
                <a:lnTo>
                  <a:pt x="80" y="277"/>
                </a:lnTo>
                <a:lnTo>
                  <a:pt x="76" y="289"/>
                </a:lnTo>
                <a:lnTo>
                  <a:pt x="71" y="284"/>
                </a:lnTo>
                <a:lnTo>
                  <a:pt x="66" y="289"/>
                </a:lnTo>
                <a:lnTo>
                  <a:pt x="59" y="284"/>
                </a:lnTo>
                <a:lnTo>
                  <a:pt x="54" y="286"/>
                </a:lnTo>
                <a:lnTo>
                  <a:pt x="52" y="284"/>
                </a:lnTo>
                <a:lnTo>
                  <a:pt x="54" y="310"/>
                </a:lnTo>
                <a:lnTo>
                  <a:pt x="50" y="308"/>
                </a:lnTo>
                <a:lnTo>
                  <a:pt x="45" y="310"/>
                </a:lnTo>
                <a:lnTo>
                  <a:pt x="24" y="310"/>
                </a:lnTo>
                <a:lnTo>
                  <a:pt x="17" y="329"/>
                </a:lnTo>
                <a:lnTo>
                  <a:pt x="9" y="331"/>
                </a:lnTo>
                <a:lnTo>
                  <a:pt x="7" y="329"/>
                </a:lnTo>
                <a:lnTo>
                  <a:pt x="5" y="336"/>
                </a:lnTo>
                <a:lnTo>
                  <a:pt x="5" y="336"/>
                </a:lnTo>
                <a:lnTo>
                  <a:pt x="9" y="346"/>
                </a:lnTo>
                <a:lnTo>
                  <a:pt x="21" y="348"/>
                </a:lnTo>
                <a:lnTo>
                  <a:pt x="19" y="355"/>
                </a:lnTo>
                <a:lnTo>
                  <a:pt x="7" y="355"/>
                </a:lnTo>
                <a:lnTo>
                  <a:pt x="7" y="367"/>
                </a:lnTo>
                <a:lnTo>
                  <a:pt x="0" y="374"/>
                </a:lnTo>
                <a:lnTo>
                  <a:pt x="2" y="379"/>
                </a:lnTo>
                <a:lnTo>
                  <a:pt x="0" y="393"/>
                </a:lnTo>
                <a:lnTo>
                  <a:pt x="7" y="409"/>
                </a:lnTo>
                <a:lnTo>
                  <a:pt x="5" y="417"/>
                </a:lnTo>
                <a:lnTo>
                  <a:pt x="12" y="419"/>
                </a:lnTo>
                <a:lnTo>
                  <a:pt x="12" y="426"/>
                </a:lnTo>
                <a:lnTo>
                  <a:pt x="26" y="431"/>
                </a:lnTo>
                <a:lnTo>
                  <a:pt x="24" y="435"/>
                </a:lnTo>
                <a:lnTo>
                  <a:pt x="19" y="431"/>
                </a:lnTo>
                <a:lnTo>
                  <a:pt x="14" y="435"/>
                </a:lnTo>
                <a:lnTo>
                  <a:pt x="19" y="440"/>
                </a:lnTo>
                <a:lnTo>
                  <a:pt x="19" y="450"/>
                </a:lnTo>
                <a:lnTo>
                  <a:pt x="24" y="443"/>
                </a:lnTo>
                <a:lnTo>
                  <a:pt x="35" y="447"/>
                </a:lnTo>
                <a:lnTo>
                  <a:pt x="50" y="447"/>
                </a:lnTo>
                <a:lnTo>
                  <a:pt x="59" y="440"/>
                </a:lnTo>
                <a:lnTo>
                  <a:pt x="66" y="428"/>
                </a:lnTo>
                <a:lnTo>
                  <a:pt x="61" y="412"/>
                </a:lnTo>
                <a:lnTo>
                  <a:pt x="52" y="409"/>
                </a:lnTo>
                <a:lnTo>
                  <a:pt x="52" y="407"/>
                </a:lnTo>
                <a:lnTo>
                  <a:pt x="57" y="409"/>
                </a:lnTo>
                <a:lnTo>
                  <a:pt x="57" y="400"/>
                </a:lnTo>
                <a:lnTo>
                  <a:pt x="40" y="395"/>
                </a:lnTo>
                <a:lnTo>
                  <a:pt x="38" y="386"/>
                </a:lnTo>
                <a:lnTo>
                  <a:pt x="47" y="376"/>
                </a:lnTo>
                <a:lnTo>
                  <a:pt x="40" y="391"/>
                </a:lnTo>
                <a:lnTo>
                  <a:pt x="61" y="386"/>
                </a:lnTo>
                <a:lnTo>
                  <a:pt x="66" y="391"/>
                </a:lnTo>
                <a:lnTo>
                  <a:pt x="69" y="379"/>
                </a:lnTo>
                <a:lnTo>
                  <a:pt x="52" y="379"/>
                </a:lnTo>
                <a:lnTo>
                  <a:pt x="59" y="369"/>
                </a:lnTo>
                <a:lnTo>
                  <a:pt x="76" y="364"/>
                </a:lnTo>
                <a:lnTo>
                  <a:pt x="85" y="350"/>
                </a:lnTo>
                <a:lnTo>
                  <a:pt x="95" y="353"/>
                </a:lnTo>
                <a:lnTo>
                  <a:pt x="111" y="346"/>
                </a:lnTo>
                <a:lnTo>
                  <a:pt x="104" y="346"/>
                </a:lnTo>
                <a:lnTo>
                  <a:pt x="106" y="341"/>
                </a:lnTo>
                <a:lnTo>
                  <a:pt x="111" y="346"/>
                </a:lnTo>
                <a:lnTo>
                  <a:pt x="128" y="343"/>
                </a:lnTo>
                <a:lnTo>
                  <a:pt x="125" y="350"/>
                </a:lnTo>
                <a:lnTo>
                  <a:pt x="140" y="338"/>
                </a:lnTo>
                <a:lnTo>
                  <a:pt x="142" y="343"/>
                </a:lnTo>
                <a:lnTo>
                  <a:pt x="154" y="341"/>
                </a:lnTo>
                <a:lnTo>
                  <a:pt x="166" y="329"/>
                </a:lnTo>
                <a:lnTo>
                  <a:pt x="166" y="324"/>
                </a:lnTo>
                <a:lnTo>
                  <a:pt x="158" y="320"/>
                </a:lnTo>
                <a:lnTo>
                  <a:pt x="166" y="320"/>
                </a:lnTo>
                <a:lnTo>
                  <a:pt x="170" y="329"/>
                </a:lnTo>
                <a:lnTo>
                  <a:pt x="175" y="327"/>
                </a:lnTo>
                <a:lnTo>
                  <a:pt x="175" y="331"/>
                </a:lnTo>
                <a:lnTo>
                  <a:pt x="170" y="329"/>
                </a:lnTo>
                <a:lnTo>
                  <a:pt x="168" y="338"/>
                </a:lnTo>
                <a:lnTo>
                  <a:pt x="173" y="338"/>
                </a:lnTo>
                <a:lnTo>
                  <a:pt x="184" y="331"/>
                </a:lnTo>
                <a:lnTo>
                  <a:pt x="177" y="329"/>
                </a:lnTo>
                <a:lnTo>
                  <a:pt x="177" y="324"/>
                </a:lnTo>
                <a:lnTo>
                  <a:pt x="192" y="317"/>
                </a:lnTo>
                <a:lnTo>
                  <a:pt x="199" y="317"/>
                </a:lnTo>
                <a:lnTo>
                  <a:pt x="203" y="327"/>
                </a:lnTo>
                <a:lnTo>
                  <a:pt x="215" y="322"/>
                </a:lnTo>
                <a:lnTo>
                  <a:pt x="215" y="315"/>
                </a:lnTo>
                <a:lnTo>
                  <a:pt x="232" y="320"/>
                </a:lnTo>
                <a:lnTo>
                  <a:pt x="246" y="305"/>
                </a:lnTo>
                <a:lnTo>
                  <a:pt x="251" y="308"/>
                </a:lnTo>
                <a:lnTo>
                  <a:pt x="255" y="312"/>
                </a:lnTo>
                <a:lnTo>
                  <a:pt x="262" y="305"/>
                </a:lnTo>
                <a:lnTo>
                  <a:pt x="262" y="291"/>
                </a:lnTo>
                <a:lnTo>
                  <a:pt x="267" y="286"/>
                </a:lnTo>
                <a:lnTo>
                  <a:pt x="267" y="282"/>
                </a:lnTo>
                <a:lnTo>
                  <a:pt x="270" y="293"/>
                </a:lnTo>
                <a:lnTo>
                  <a:pt x="277" y="305"/>
                </a:lnTo>
                <a:lnTo>
                  <a:pt x="281" y="296"/>
                </a:lnTo>
                <a:lnTo>
                  <a:pt x="291" y="301"/>
                </a:lnTo>
                <a:lnTo>
                  <a:pt x="293" y="293"/>
                </a:lnTo>
                <a:lnTo>
                  <a:pt x="291" y="293"/>
                </a:lnTo>
                <a:lnTo>
                  <a:pt x="293" y="284"/>
                </a:lnTo>
                <a:lnTo>
                  <a:pt x="300" y="293"/>
                </a:lnTo>
                <a:lnTo>
                  <a:pt x="305" y="291"/>
                </a:lnTo>
                <a:lnTo>
                  <a:pt x="303" y="286"/>
                </a:lnTo>
                <a:lnTo>
                  <a:pt x="307" y="279"/>
                </a:lnTo>
                <a:lnTo>
                  <a:pt x="305" y="275"/>
                </a:lnTo>
                <a:lnTo>
                  <a:pt x="310" y="267"/>
                </a:lnTo>
                <a:lnTo>
                  <a:pt x="305" y="267"/>
                </a:lnTo>
                <a:lnTo>
                  <a:pt x="305" y="265"/>
                </a:lnTo>
                <a:lnTo>
                  <a:pt x="312" y="249"/>
                </a:lnTo>
                <a:lnTo>
                  <a:pt x="305" y="239"/>
                </a:lnTo>
                <a:lnTo>
                  <a:pt x="310" y="237"/>
                </a:lnTo>
                <a:lnTo>
                  <a:pt x="310" y="232"/>
                </a:lnTo>
                <a:lnTo>
                  <a:pt x="315" y="237"/>
                </a:lnTo>
                <a:lnTo>
                  <a:pt x="322" y="239"/>
                </a:lnTo>
                <a:lnTo>
                  <a:pt x="329" y="253"/>
                </a:lnTo>
                <a:lnTo>
                  <a:pt x="331" y="256"/>
                </a:lnTo>
                <a:lnTo>
                  <a:pt x="329" y="258"/>
                </a:lnTo>
                <a:lnTo>
                  <a:pt x="331" y="263"/>
                </a:lnTo>
                <a:lnTo>
                  <a:pt x="336" y="256"/>
                </a:lnTo>
                <a:lnTo>
                  <a:pt x="343" y="258"/>
                </a:lnTo>
                <a:lnTo>
                  <a:pt x="343" y="258"/>
                </a:lnTo>
                <a:lnTo>
                  <a:pt x="352" y="253"/>
                </a:lnTo>
                <a:lnTo>
                  <a:pt x="357" y="253"/>
                </a:lnTo>
                <a:lnTo>
                  <a:pt x="357" y="253"/>
                </a:lnTo>
                <a:lnTo>
                  <a:pt x="371" y="249"/>
                </a:lnTo>
                <a:lnTo>
                  <a:pt x="378" y="256"/>
                </a:lnTo>
                <a:lnTo>
                  <a:pt x="378" y="263"/>
                </a:lnTo>
                <a:lnTo>
                  <a:pt x="388" y="258"/>
                </a:lnTo>
                <a:lnTo>
                  <a:pt x="383" y="251"/>
                </a:lnTo>
                <a:lnTo>
                  <a:pt x="378" y="253"/>
                </a:lnTo>
                <a:lnTo>
                  <a:pt x="388" y="246"/>
                </a:lnTo>
                <a:lnTo>
                  <a:pt x="378" y="246"/>
                </a:lnTo>
                <a:lnTo>
                  <a:pt x="381" y="241"/>
                </a:lnTo>
                <a:lnTo>
                  <a:pt x="385" y="241"/>
                </a:lnTo>
                <a:lnTo>
                  <a:pt x="385" y="237"/>
                </a:lnTo>
                <a:lnTo>
                  <a:pt x="400" y="234"/>
                </a:lnTo>
                <a:lnTo>
                  <a:pt x="402" y="230"/>
                </a:lnTo>
                <a:lnTo>
                  <a:pt x="404" y="234"/>
                </a:lnTo>
                <a:lnTo>
                  <a:pt x="397" y="237"/>
                </a:lnTo>
                <a:lnTo>
                  <a:pt x="397" y="249"/>
                </a:lnTo>
                <a:lnTo>
                  <a:pt x="409" y="251"/>
                </a:lnTo>
                <a:lnTo>
                  <a:pt x="409" y="253"/>
                </a:lnTo>
                <a:lnTo>
                  <a:pt x="416" y="241"/>
                </a:lnTo>
                <a:lnTo>
                  <a:pt x="409" y="239"/>
                </a:lnTo>
                <a:lnTo>
                  <a:pt x="407" y="234"/>
                </a:lnTo>
                <a:lnTo>
                  <a:pt x="414" y="234"/>
                </a:lnTo>
                <a:lnTo>
                  <a:pt x="416" y="241"/>
                </a:lnTo>
                <a:lnTo>
                  <a:pt x="421" y="241"/>
                </a:lnTo>
                <a:lnTo>
                  <a:pt x="423" y="234"/>
                </a:lnTo>
                <a:lnTo>
                  <a:pt x="430" y="232"/>
                </a:lnTo>
                <a:lnTo>
                  <a:pt x="433" y="234"/>
                </a:lnTo>
                <a:lnTo>
                  <a:pt x="435" y="230"/>
                </a:lnTo>
                <a:lnTo>
                  <a:pt x="438" y="230"/>
                </a:lnTo>
                <a:lnTo>
                  <a:pt x="438" y="234"/>
                </a:lnTo>
                <a:lnTo>
                  <a:pt x="452" y="234"/>
                </a:lnTo>
                <a:lnTo>
                  <a:pt x="449" y="237"/>
                </a:lnTo>
                <a:lnTo>
                  <a:pt x="445" y="237"/>
                </a:lnTo>
                <a:lnTo>
                  <a:pt x="447" y="239"/>
                </a:lnTo>
                <a:lnTo>
                  <a:pt x="464" y="246"/>
                </a:lnTo>
                <a:lnTo>
                  <a:pt x="466" y="237"/>
                </a:lnTo>
                <a:lnTo>
                  <a:pt x="461" y="237"/>
                </a:lnTo>
                <a:lnTo>
                  <a:pt x="461" y="239"/>
                </a:lnTo>
                <a:lnTo>
                  <a:pt x="459" y="237"/>
                </a:lnTo>
                <a:lnTo>
                  <a:pt x="468" y="227"/>
                </a:lnTo>
                <a:lnTo>
                  <a:pt x="478" y="230"/>
                </a:lnTo>
                <a:lnTo>
                  <a:pt x="482" y="237"/>
                </a:lnTo>
                <a:lnTo>
                  <a:pt x="497" y="230"/>
                </a:lnTo>
                <a:lnTo>
                  <a:pt x="508" y="230"/>
                </a:lnTo>
                <a:lnTo>
                  <a:pt x="520" y="220"/>
                </a:lnTo>
                <a:lnTo>
                  <a:pt x="537" y="220"/>
                </a:lnTo>
                <a:lnTo>
                  <a:pt x="542" y="213"/>
                </a:lnTo>
                <a:lnTo>
                  <a:pt x="542" y="201"/>
                </a:lnTo>
                <a:lnTo>
                  <a:pt x="549" y="201"/>
                </a:lnTo>
                <a:lnTo>
                  <a:pt x="553" y="194"/>
                </a:lnTo>
                <a:lnTo>
                  <a:pt x="558" y="196"/>
                </a:lnTo>
                <a:lnTo>
                  <a:pt x="556" y="187"/>
                </a:lnTo>
                <a:lnTo>
                  <a:pt x="565" y="180"/>
                </a:lnTo>
                <a:lnTo>
                  <a:pt x="565" y="168"/>
                </a:lnTo>
                <a:lnTo>
                  <a:pt x="572" y="168"/>
                </a:lnTo>
                <a:lnTo>
                  <a:pt x="570" y="166"/>
                </a:lnTo>
                <a:lnTo>
                  <a:pt x="582" y="161"/>
                </a:lnTo>
                <a:close/>
                <a:moveTo>
                  <a:pt x="575" y="178"/>
                </a:moveTo>
                <a:lnTo>
                  <a:pt x="572" y="180"/>
                </a:lnTo>
                <a:lnTo>
                  <a:pt x="587" y="182"/>
                </a:lnTo>
                <a:lnTo>
                  <a:pt x="589" y="178"/>
                </a:lnTo>
                <a:lnTo>
                  <a:pt x="587" y="175"/>
                </a:lnTo>
                <a:lnTo>
                  <a:pt x="577" y="178"/>
                </a:lnTo>
                <a:lnTo>
                  <a:pt x="575" y="178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" name="Freeform 46"/>
          <p:cNvSpPr>
            <a:spLocks noEditPoints="1"/>
          </p:cNvSpPr>
          <p:nvPr/>
        </p:nvSpPr>
        <p:spPr bwMode="auto">
          <a:xfrm>
            <a:off x="4492387" y="4376639"/>
            <a:ext cx="547902" cy="471126"/>
          </a:xfrm>
          <a:custGeom>
            <a:gdLst>
              <a:gd fmla="*/ 471 w 471" name="T0"/>
              <a:gd fmla="*/ 221 h 405" name="T1"/>
              <a:gd fmla="*/ 227 w 471" name="T2"/>
              <a:gd fmla="*/ 62 h 405" name="T3"/>
              <a:gd fmla="*/ 237 w 471" name="T4"/>
              <a:gd fmla="*/ 45 h 405" name="T5"/>
              <a:gd fmla="*/ 246 w 471" name="T6"/>
              <a:gd fmla="*/ 69 h 405" name="T7"/>
              <a:gd fmla="*/ 256 w 471" name="T8"/>
              <a:gd fmla="*/ 41 h 405" name="T9"/>
              <a:gd fmla="*/ 286 w 471" name="T10"/>
              <a:gd fmla="*/ 41 h 405" name="T11"/>
              <a:gd fmla="*/ 301 w 471" name="T12"/>
              <a:gd fmla="*/ 10 h 405" name="T13"/>
              <a:gd fmla="*/ 315 w 471" name="T14"/>
              <a:gd fmla="*/ 5 h 405" name="T15"/>
              <a:gd fmla="*/ 348 w 471" name="T16"/>
              <a:gd fmla="*/ 19 h 405" name="T17"/>
              <a:gd fmla="*/ 376 w 471" name="T18"/>
              <a:gd fmla="*/ 38 h 405" name="T19"/>
              <a:gd fmla="*/ 395 w 471" name="T20"/>
              <a:gd fmla="*/ 62 h 405" name="T21"/>
              <a:gd fmla="*/ 400 w 471" name="T22"/>
              <a:gd fmla="*/ 74 h 405" name="T23"/>
              <a:gd fmla="*/ 402 w 471" name="T24"/>
              <a:gd fmla="*/ 86 h 405" name="T25"/>
              <a:gd fmla="*/ 433 w 471" name="T26"/>
              <a:gd fmla="*/ 93 h 405" name="T27"/>
              <a:gd fmla="*/ 447 w 471" name="T28"/>
              <a:gd fmla="*/ 86 h 405" name="T29"/>
              <a:gd fmla="*/ 452 w 471" name="T30"/>
              <a:gd fmla="*/ 123 h 405" name="T31"/>
              <a:gd fmla="*/ 447 w 471" name="T32"/>
              <a:gd fmla="*/ 159 h 405" name="T33"/>
              <a:gd fmla="*/ 428 w 471" name="T34"/>
              <a:gd fmla="*/ 168 h 405" name="T35"/>
              <a:gd fmla="*/ 414 w 471" name="T36"/>
              <a:gd fmla="*/ 197 h 405" name="T37"/>
              <a:gd fmla="*/ 461 w 471" name="T38"/>
              <a:gd fmla="*/ 185 h 405" name="T39"/>
              <a:gd fmla="*/ 466 w 471" name="T40"/>
              <a:gd fmla="*/ 209 h 405" name="T41"/>
              <a:gd fmla="*/ 447 w 471" name="T42"/>
              <a:gd fmla="*/ 256 h 405" name="T43"/>
              <a:gd fmla="*/ 461 w 471" name="T44"/>
              <a:gd fmla="*/ 277 h 405" name="T45"/>
              <a:gd fmla="*/ 442 w 471" name="T46"/>
              <a:gd fmla="*/ 308 h 405" name="T47"/>
              <a:gd fmla="*/ 424 w 471" name="T48"/>
              <a:gd fmla="*/ 303 h 405" name="T49"/>
              <a:gd fmla="*/ 431 w 471" name="T50"/>
              <a:gd fmla="*/ 308 h 405" name="T51"/>
              <a:gd fmla="*/ 409 w 471" name="T52"/>
              <a:gd fmla="*/ 327 h 405" name="T53"/>
              <a:gd fmla="*/ 393 w 471" name="T54"/>
              <a:gd fmla="*/ 332 h 405" name="T55"/>
              <a:gd fmla="*/ 364 w 471" name="T56"/>
              <a:gd fmla="*/ 334 h 405" name="T57"/>
              <a:gd fmla="*/ 346 w 471" name="T58"/>
              <a:gd fmla="*/ 355 h 405" name="T59"/>
              <a:gd fmla="*/ 319 w 471" name="T60"/>
              <a:gd fmla="*/ 344 h 405" name="T61"/>
              <a:gd fmla="*/ 291 w 471" name="T62"/>
              <a:gd fmla="*/ 334 h 405" name="T63"/>
              <a:gd fmla="*/ 272 w 471" name="T64"/>
              <a:gd fmla="*/ 327 h 405" name="T65"/>
              <a:gd fmla="*/ 260 w 471" name="T66"/>
              <a:gd fmla="*/ 355 h 405" name="T67"/>
              <a:gd fmla="*/ 206 w 471" name="T68"/>
              <a:gd fmla="*/ 384 h 405" name="T69"/>
              <a:gd fmla="*/ 156 w 471" name="T70"/>
              <a:gd fmla="*/ 389 h 405" name="T71"/>
              <a:gd fmla="*/ 116 w 471" name="T72"/>
              <a:gd fmla="*/ 379 h 405" name="T73"/>
              <a:gd fmla="*/ 74 w 471" name="T74"/>
              <a:gd fmla="*/ 396 h 405" name="T75"/>
              <a:gd fmla="*/ 81 w 471" name="T76"/>
              <a:gd fmla="*/ 365 h 405" name="T77"/>
              <a:gd fmla="*/ 83 w 471" name="T78"/>
              <a:gd fmla="*/ 346 h 405" name="T79"/>
              <a:gd fmla="*/ 66 w 471" name="T80"/>
              <a:gd fmla="*/ 322 h 405" name="T81"/>
              <a:gd fmla="*/ 66 w 471" name="T82"/>
              <a:gd fmla="*/ 296 h 405" name="T83"/>
              <a:gd fmla="*/ 83 w 471" name="T84"/>
              <a:gd fmla="*/ 247 h 405" name="T85"/>
              <a:gd fmla="*/ 59 w 471" name="T86"/>
              <a:gd fmla="*/ 230 h 405" name="T87"/>
              <a:gd fmla="*/ 14 w 471" name="T88"/>
              <a:gd fmla="*/ 221 h 405" name="T89"/>
              <a:gd fmla="*/ 7 w 471" name="T90"/>
              <a:gd fmla="*/ 192 h 405" name="T91"/>
              <a:gd fmla="*/ 10 w 471" name="T92"/>
              <a:gd fmla="*/ 185 h 405" name="T93"/>
              <a:gd fmla="*/ 45 w 471" name="T94"/>
              <a:gd fmla="*/ 173 h 405" name="T95"/>
              <a:gd fmla="*/ 81 w 471" name="T96"/>
              <a:gd fmla="*/ 171 h 405" name="T97"/>
              <a:gd fmla="*/ 116 w 471" name="T98"/>
              <a:gd fmla="*/ 161 h 405" name="T99"/>
              <a:gd fmla="*/ 135 w 471" name="T100"/>
              <a:gd fmla="*/ 135 h 405" name="T101"/>
              <a:gd fmla="*/ 204 w 471" name="T102"/>
              <a:gd fmla="*/ 131 h 405" name="T103"/>
              <a:gd fmla="*/ 201 w 471" name="T104"/>
              <a:gd fmla="*/ 95 h 405" name="T105"/>
              <a:gd fmla="*/ 180 w 471" name="T106"/>
              <a:gd fmla="*/ 88 h 405" name="T107"/>
              <a:gd fmla="*/ 159 w 471" name="T108"/>
              <a:gd fmla="*/ 67 h 405" name="T109"/>
              <a:gd fmla="*/ 213 w 471" name="T110"/>
              <a:gd fmla="*/ 64 h 405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405" w="471">
                <a:moveTo>
                  <a:pt x="468" y="223"/>
                </a:moveTo>
                <a:lnTo>
                  <a:pt x="468" y="223"/>
                </a:lnTo>
                <a:lnTo>
                  <a:pt x="468" y="223"/>
                </a:lnTo>
                <a:lnTo>
                  <a:pt x="471" y="218"/>
                </a:lnTo>
                <a:lnTo>
                  <a:pt x="471" y="221"/>
                </a:lnTo>
                <a:lnTo>
                  <a:pt x="471" y="221"/>
                </a:lnTo>
                <a:lnTo>
                  <a:pt x="468" y="223"/>
                </a:lnTo>
                <a:close/>
                <a:moveTo>
                  <a:pt x="218" y="62"/>
                </a:moveTo>
                <a:lnTo>
                  <a:pt x="220" y="57"/>
                </a:lnTo>
                <a:lnTo>
                  <a:pt x="227" y="62"/>
                </a:lnTo>
                <a:lnTo>
                  <a:pt x="225" y="57"/>
                </a:lnTo>
                <a:lnTo>
                  <a:pt x="230" y="50"/>
                </a:lnTo>
                <a:lnTo>
                  <a:pt x="225" y="41"/>
                </a:lnTo>
                <a:lnTo>
                  <a:pt x="227" y="36"/>
                </a:lnTo>
                <a:lnTo>
                  <a:pt x="237" y="45"/>
                </a:lnTo>
                <a:lnTo>
                  <a:pt x="234" y="48"/>
                </a:lnTo>
                <a:lnTo>
                  <a:pt x="241" y="50"/>
                </a:lnTo>
                <a:lnTo>
                  <a:pt x="234" y="67"/>
                </a:lnTo>
                <a:lnTo>
                  <a:pt x="237" y="64"/>
                </a:lnTo>
                <a:lnTo>
                  <a:pt x="246" y="69"/>
                </a:lnTo>
                <a:lnTo>
                  <a:pt x="251" y="55"/>
                </a:lnTo>
                <a:lnTo>
                  <a:pt x="253" y="57"/>
                </a:lnTo>
                <a:lnTo>
                  <a:pt x="258" y="48"/>
                </a:lnTo>
                <a:lnTo>
                  <a:pt x="253" y="43"/>
                </a:lnTo>
                <a:lnTo>
                  <a:pt x="256" y="41"/>
                </a:lnTo>
                <a:lnTo>
                  <a:pt x="260" y="36"/>
                </a:lnTo>
                <a:lnTo>
                  <a:pt x="267" y="41"/>
                </a:lnTo>
                <a:lnTo>
                  <a:pt x="270" y="31"/>
                </a:lnTo>
                <a:lnTo>
                  <a:pt x="277" y="31"/>
                </a:lnTo>
                <a:lnTo>
                  <a:pt x="286" y="41"/>
                </a:lnTo>
                <a:lnTo>
                  <a:pt x="293" y="36"/>
                </a:lnTo>
                <a:lnTo>
                  <a:pt x="303" y="24"/>
                </a:lnTo>
                <a:lnTo>
                  <a:pt x="296" y="19"/>
                </a:lnTo>
                <a:lnTo>
                  <a:pt x="298" y="12"/>
                </a:lnTo>
                <a:lnTo>
                  <a:pt x="301" y="10"/>
                </a:lnTo>
                <a:lnTo>
                  <a:pt x="301" y="3"/>
                </a:lnTo>
                <a:lnTo>
                  <a:pt x="303" y="3"/>
                </a:lnTo>
                <a:lnTo>
                  <a:pt x="305" y="5"/>
                </a:lnTo>
                <a:lnTo>
                  <a:pt x="312" y="0"/>
                </a:lnTo>
                <a:lnTo>
                  <a:pt x="315" y="5"/>
                </a:lnTo>
                <a:lnTo>
                  <a:pt x="322" y="8"/>
                </a:lnTo>
                <a:lnTo>
                  <a:pt x="327" y="3"/>
                </a:lnTo>
                <a:lnTo>
                  <a:pt x="334" y="24"/>
                </a:lnTo>
                <a:lnTo>
                  <a:pt x="343" y="17"/>
                </a:lnTo>
                <a:lnTo>
                  <a:pt x="348" y="19"/>
                </a:lnTo>
                <a:lnTo>
                  <a:pt x="350" y="12"/>
                </a:lnTo>
                <a:lnTo>
                  <a:pt x="362" y="15"/>
                </a:lnTo>
                <a:lnTo>
                  <a:pt x="364" y="17"/>
                </a:lnTo>
                <a:lnTo>
                  <a:pt x="369" y="12"/>
                </a:lnTo>
                <a:lnTo>
                  <a:pt x="376" y="38"/>
                </a:lnTo>
                <a:lnTo>
                  <a:pt x="374" y="50"/>
                </a:lnTo>
                <a:lnTo>
                  <a:pt x="383" y="52"/>
                </a:lnTo>
                <a:lnTo>
                  <a:pt x="390" y="50"/>
                </a:lnTo>
                <a:lnTo>
                  <a:pt x="395" y="52"/>
                </a:lnTo>
                <a:lnTo>
                  <a:pt x="395" y="62"/>
                </a:lnTo>
                <a:lnTo>
                  <a:pt x="390" y="62"/>
                </a:lnTo>
                <a:lnTo>
                  <a:pt x="393" y="71"/>
                </a:lnTo>
                <a:lnTo>
                  <a:pt x="390" y="76"/>
                </a:lnTo>
                <a:lnTo>
                  <a:pt x="400" y="79"/>
                </a:lnTo>
                <a:lnTo>
                  <a:pt x="400" y="74"/>
                </a:lnTo>
                <a:lnTo>
                  <a:pt x="398" y="69"/>
                </a:lnTo>
                <a:lnTo>
                  <a:pt x="402" y="64"/>
                </a:lnTo>
                <a:lnTo>
                  <a:pt x="407" y="71"/>
                </a:lnTo>
                <a:lnTo>
                  <a:pt x="407" y="81"/>
                </a:lnTo>
                <a:lnTo>
                  <a:pt x="402" y="86"/>
                </a:lnTo>
                <a:lnTo>
                  <a:pt x="407" y="93"/>
                </a:lnTo>
                <a:lnTo>
                  <a:pt x="409" y="88"/>
                </a:lnTo>
                <a:lnTo>
                  <a:pt x="424" y="95"/>
                </a:lnTo>
                <a:lnTo>
                  <a:pt x="426" y="90"/>
                </a:lnTo>
                <a:lnTo>
                  <a:pt x="433" y="93"/>
                </a:lnTo>
                <a:lnTo>
                  <a:pt x="438" y="74"/>
                </a:lnTo>
                <a:lnTo>
                  <a:pt x="447" y="64"/>
                </a:lnTo>
                <a:lnTo>
                  <a:pt x="447" y="64"/>
                </a:lnTo>
                <a:lnTo>
                  <a:pt x="447" y="81"/>
                </a:lnTo>
                <a:lnTo>
                  <a:pt x="447" y="86"/>
                </a:lnTo>
                <a:lnTo>
                  <a:pt x="454" y="86"/>
                </a:lnTo>
                <a:lnTo>
                  <a:pt x="450" y="105"/>
                </a:lnTo>
                <a:lnTo>
                  <a:pt x="454" y="107"/>
                </a:lnTo>
                <a:lnTo>
                  <a:pt x="450" y="114"/>
                </a:lnTo>
                <a:lnTo>
                  <a:pt x="452" y="123"/>
                </a:lnTo>
                <a:lnTo>
                  <a:pt x="450" y="128"/>
                </a:lnTo>
                <a:lnTo>
                  <a:pt x="459" y="133"/>
                </a:lnTo>
                <a:lnTo>
                  <a:pt x="461" y="147"/>
                </a:lnTo>
                <a:lnTo>
                  <a:pt x="450" y="154"/>
                </a:lnTo>
                <a:lnTo>
                  <a:pt x="447" y="159"/>
                </a:lnTo>
                <a:lnTo>
                  <a:pt x="440" y="157"/>
                </a:lnTo>
                <a:lnTo>
                  <a:pt x="438" y="161"/>
                </a:lnTo>
                <a:lnTo>
                  <a:pt x="435" y="159"/>
                </a:lnTo>
                <a:lnTo>
                  <a:pt x="433" y="166"/>
                </a:lnTo>
                <a:lnTo>
                  <a:pt x="428" y="168"/>
                </a:lnTo>
                <a:lnTo>
                  <a:pt x="431" y="171"/>
                </a:lnTo>
                <a:lnTo>
                  <a:pt x="416" y="178"/>
                </a:lnTo>
                <a:lnTo>
                  <a:pt x="416" y="187"/>
                </a:lnTo>
                <a:lnTo>
                  <a:pt x="407" y="190"/>
                </a:lnTo>
                <a:lnTo>
                  <a:pt x="414" y="197"/>
                </a:lnTo>
                <a:lnTo>
                  <a:pt x="433" y="187"/>
                </a:lnTo>
                <a:lnTo>
                  <a:pt x="433" y="192"/>
                </a:lnTo>
                <a:lnTo>
                  <a:pt x="438" y="192"/>
                </a:lnTo>
                <a:lnTo>
                  <a:pt x="445" y="185"/>
                </a:lnTo>
                <a:lnTo>
                  <a:pt x="461" y="185"/>
                </a:lnTo>
                <a:lnTo>
                  <a:pt x="461" y="192"/>
                </a:lnTo>
                <a:lnTo>
                  <a:pt x="466" y="190"/>
                </a:lnTo>
                <a:lnTo>
                  <a:pt x="468" y="202"/>
                </a:lnTo>
                <a:lnTo>
                  <a:pt x="459" y="209"/>
                </a:lnTo>
                <a:lnTo>
                  <a:pt x="466" y="209"/>
                </a:lnTo>
                <a:lnTo>
                  <a:pt x="466" y="218"/>
                </a:lnTo>
                <a:lnTo>
                  <a:pt x="447" y="223"/>
                </a:lnTo>
                <a:lnTo>
                  <a:pt x="452" y="228"/>
                </a:lnTo>
                <a:lnTo>
                  <a:pt x="457" y="237"/>
                </a:lnTo>
                <a:lnTo>
                  <a:pt x="447" y="256"/>
                </a:lnTo>
                <a:lnTo>
                  <a:pt x="452" y="263"/>
                </a:lnTo>
                <a:lnTo>
                  <a:pt x="461" y="258"/>
                </a:lnTo>
                <a:lnTo>
                  <a:pt x="459" y="263"/>
                </a:lnTo>
                <a:lnTo>
                  <a:pt x="464" y="275"/>
                </a:lnTo>
                <a:lnTo>
                  <a:pt x="461" y="277"/>
                </a:lnTo>
                <a:lnTo>
                  <a:pt x="464" y="282"/>
                </a:lnTo>
                <a:lnTo>
                  <a:pt x="464" y="282"/>
                </a:lnTo>
                <a:lnTo>
                  <a:pt x="452" y="299"/>
                </a:lnTo>
                <a:lnTo>
                  <a:pt x="452" y="308"/>
                </a:lnTo>
                <a:lnTo>
                  <a:pt x="442" y="308"/>
                </a:lnTo>
                <a:lnTo>
                  <a:pt x="438" y="301"/>
                </a:lnTo>
                <a:lnTo>
                  <a:pt x="440" y="306"/>
                </a:lnTo>
                <a:lnTo>
                  <a:pt x="435" y="306"/>
                </a:lnTo>
                <a:lnTo>
                  <a:pt x="433" y="301"/>
                </a:lnTo>
                <a:lnTo>
                  <a:pt x="424" y="303"/>
                </a:lnTo>
                <a:lnTo>
                  <a:pt x="421" y="308"/>
                </a:lnTo>
                <a:lnTo>
                  <a:pt x="416" y="310"/>
                </a:lnTo>
                <a:lnTo>
                  <a:pt x="421" y="313"/>
                </a:lnTo>
                <a:lnTo>
                  <a:pt x="426" y="308"/>
                </a:lnTo>
                <a:lnTo>
                  <a:pt x="431" y="308"/>
                </a:lnTo>
                <a:lnTo>
                  <a:pt x="428" y="315"/>
                </a:lnTo>
                <a:lnTo>
                  <a:pt x="431" y="325"/>
                </a:lnTo>
                <a:lnTo>
                  <a:pt x="428" y="327"/>
                </a:lnTo>
                <a:lnTo>
                  <a:pt x="419" y="322"/>
                </a:lnTo>
                <a:lnTo>
                  <a:pt x="409" y="327"/>
                </a:lnTo>
                <a:lnTo>
                  <a:pt x="407" y="318"/>
                </a:lnTo>
                <a:lnTo>
                  <a:pt x="402" y="318"/>
                </a:lnTo>
                <a:lnTo>
                  <a:pt x="398" y="322"/>
                </a:lnTo>
                <a:lnTo>
                  <a:pt x="400" y="327"/>
                </a:lnTo>
                <a:lnTo>
                  <a:pt x="393" y="332"/>
                </a:lnTo>
                <a:lnTo>
                  <a:pt x="393" y="344"/>
                </a:lnTo>
                <a:lnTo>
                  <a:pt x="386" y="332"/>
                </a:lnTo>
                <a:lnTo>
                  <a:pt x="379" y="334"/>
                </a:lnTo>
                <a:lnTo>
                  <a:pt x="372" y="325"/>
                </a:lnTo>
                <a:lnTo>
                  <a:pt x="364" y="334"/>
                </a:lnTo>
                <a:lnTo>
                  <a:pt x="357" y="334"/>
                </a:lnTo>
                <a:lnTo>
                  <a:pt x="360" y="336"/>
                </a:lnTo>
                <a:lnTo>
                  <a:pt x="357" y="339"/>
                </a:lnTo>
                <a:lnTo>
                  <a:pt x="355" y="355"/>
                </a:lnTo>
                <a:lnTo>
                  <a:pt x="346" y="355"/>
                </a:lnTo>
                <a:lnTo>
                  <a:pt x="334" y="360"/>
                </a:lnTo>
                <a:lnTo>
                  <a:pt x="329" y="360"/>
                </a:lnTo>
                <a:lnTo>
                  <a:pt x="327" y="351"/>
                </a:lnTo>
                <a:lnTo>
                  <a:pt x="322" y="355"/>
                </a:lnTo>
                <a:lnTo>
                  <a:pt x="319" y="344"/>
                </a:lnTo>
                <a:lnTo>
                  <a:pt x="305" y="353"/>
                </a:lnTo>
                <a:lnTo>
                  <a:pt x="305" y="346"/>
                </a:lnTo>
                <a:lnTo>
                  <a:pt x="301" y="346"/>
                </a:lnTo>
                <a:lnTo>
                  <a:pt x="301" y="336"/>
                </a:lnTo>
                <a:lnTo>
                  <a:pt x="291" y="334"/>
                </a:lnTo>
                <a:lnTo>
                  <a:pt x="293" y="329"/>
                </a:lnTo>
                <a:lnTo>
                  <a:pt x="286" y="322"/>
                </a:lnTo>
                <a:lnTo>
                  <a:pt x="286" y="320"/>
                </a:lnTo>
                <a:lnTo>
                  <a:pt x="272" y="322"/>
                </a:lnTo>
                <a:lnTo>
                  <a:pt x="272" y="327"/>
                </a:lnTo>
                <a:lnTo>
                  <a:pt x="265" y="334"/>
                </a:lnTo>
                <a:lnTo>
                  <a:pt x="270" y="341"/>
                </a:lnTo>
                <a:lnTo>
                  <a:pt x="267" y="351"/>
                </a:lnTo>
                <a:lnTo>
                  <a:pt x="263" y="351"/>
                </a:lnTo>
                <a:lnTo>
                  <a:pt x="260" y="355"/>
                </a:lnTo>
                <a:lnTo>
                  <a:pt x="241" y="358"/>
                </a:lnTo>
                <a:lnTo>
                  <a:pt x="234" y="365"/>
                </a:lnTo>
                <a:lnTo>
                  <a:pt x="225" y="370"/>
                </a:lnTo>
                <a:lnTo>
                  <a:pt x="201" y="374"/>
                </a:lnTo>
                <a:lnTo>
                  <a:pt x="206" y="384"/>
                </a:lnTo>
                <a:lnTo>
                  <a:pt x="204" y="391"/>
                </a:lnTo>
                <a:lnTo>
                  <a:pt x="192" y="403"/>
                </a:lnTo>
                <a:lnTo>
                  <a:pt x="185" y="396"/>
                </a:lnTo>
                <a:lnTo>
                  <a:pt x="175" y="398"/>
                </a:lnTo>
                <a:lnTo>
                  <a:pt x="156" y="389"/>
                </a:lnTo>
                <a:lnTo>
                  <a:pt x="152" y="389"/>
                </a:lnTo>
                <a:lnTo>
                  <a:pt x="144" y="377"/>
                </a:lnTo>
                <a:lnTo>
                  <a:pt x="133" y="377"/>
                </a:lnTo>
                <a:lnTo>
                  <a:pt x="128" y="372"/>
                </a:lnTo>
                <a:lnTo>
                  <a:pt x="116" y="379"/>
                </a:lnTo>
                <a:lnTo>
                  <a:pt x="114" y="389"/>
                </a:lnTo>
                <a:lnTo>
                  <a:pt x="100" y="393"/>
                </a:lnTo>
                <a:lnTo>
                  <a:pt x="97" y="400"/>
                </a:lnTo>
                <a:lnTo>
                  <a:pt x="90" y="405"/>
                </a:lnTo>
                <a:lnTo>
                  <a:pt x="74" y="396"/>
                </a:lnTo>
                <a:lnTo>
                  <a:pt x="74" y="396"/>
                </a:lnTo>
                <a:lnTo>
                  <a:pt x="76" y="386"/>
                </a:lnTo>
                <a:lnTo>
                  <a:pt x="88" y="372"/>
                </a:lnTo>
                <a:lnTo>
                  <a:pt x="85" y="367"/>
                </a:lnTo>
                <a:lnTo>
                  <a:pt x="81" y="365"/>
                </a:lnTo>
                <a:lnTo>
                  <a:pt x="85" y="365"/>
                </a:lnTo>
                <a:lnTo>
                  <a:pt x="90" y="353"/>
                </a:lnTo>
                <a:lnTo>
                  <a:pt x="95" y="358"/>
                </a:lnTo>
                <a:lnTo>
                  <a:pt x="97" y="351"/>
                </a:lnTo>
                <a:lnTo>
                  <a:pt x="83" y="346"/>
                </a:lnTo>
                <a:lnTo>
                  <a:pt x="83" y="341"/>
                </a:lnTo>
                <a:lnTo>
                  <a:pt x="74" y="336"/>
                </a:lnTo>
                <a:lnTo>
                  <a:pt x="76" y="327"/>
                </a:lnTo>
                <a:lnTo>
                  <a:pt x="66" y="329"/>
                </a:lnTo>
                <a:lnTo>
                  <a:pt x="66" y="322"/>
                </a:lnTo>
                <a:lnTo>
                  <a:pt x="57" y="320"/>
                </a:lnTo>
                <a:lnTo>
                  <a:pt x="57" y="315"/>
                </a:lnTo>
                <a:lnTo>
                  <a:pt x="57" y="306"/>
                </a:lnTo>
                <a:lnTo>
                  <a:pt x="62" y="308"/>
                </a:lnTo>
                <a:lnTo>
                  <a:pt x="66" y="296"/>
                </a:lnTo>
                <a:lnTo>
                  <a:pt x="66" y="280"/>
                </a:lnTo>
                <a:lnTo>
                  <a:pt x="74" y="277"/>
                </a:lnTo>
                <a:lnTo>
                  <a:pt x="74" y="263"/>
                </a:lnTo>
                <a:lnTo>
                  <a:pt x="85" y="251"/>
                </a:lnTo>
                <a:lnTo>
                  <a:pt x="83" y="247"/>
                </a:lnTo>
                <a:lnTo>
                  <a:pt x="76" y="239"/>
                </a:lnTo>
                <a:lnTo>
                  <a:pt x="76" y="235"/>
                </a:lnTo>
                <a:lnTo>
                  <a:pt x="69" y="232"/>
                </a:lnTo>
                <a:lnTo>
                  <a:pt x="64" y="223"/>
                </a:lnTo>
                <a:lnTo>
                  <a:pt x="59" y="230"/>
                </a:lnTo>
                <a:lnTo>
                  <a:pt x="43" y="228"/>
                </a:lnTo>
                <a:lnTo>
                  <a:pt x="33" y="239"/>
                </a:lnTo>
                <a:lnTo>
                  <a:pt x="17" y="237"/>
                </a:lnTo>
                <a:lnTo>
                  <a:pt x="12" y="230"/>
                </a:lnTo>
                <a:lnTo>
                  <a:pt x="14" y="221"/>
                </a:lnTo>
                <a:lnTo>
                  <a:pt x="10" y="221"/>
                </a:lnTo>
                <a:lnTo>
                  <a:pt x="7" y="213"/>
                </a:lnTo>
                <a:lnTo>
                  <a:pt x="14" y="209"/>
                </a:lnTo>
                <a:lnTo>
                  <a:pt x="14" y="202"/>
                </a:lnTo>
                <a:lnTo>
                  <a:pt x="7" y="192"/>
                </a:lnTo>
                <a:lnTo>
                  <a:pt x="3" y="197"/>
                </a:lnTo>
                <a:lnTo>
                  <a:pt x="0" y="192"/>
                </a:lnTo>
                <a:lnTo>
                  <a:pt x="5" y="192"/>
                </a:lnTo>
                <a:lnTo>
                  <a:pt x="3" y="187"/>
                </a:lnTo>
                <a:lnTo>
                  <a:pt x="10" y="185"/>
                </a:lnTo>
                <a:lnTo>
                  <a:pt x="21" y="171"/>
                </a:lnTo>
                <a:lnTo>
                  <a:pt x="26" y="159"/>
                </a:lnTo>
                <a:lnTo>
                  <a:pt x="33" y="159"/>
                </a:lnTo>
                <a:lnTo>
                  <a:pt x="33" y="164"/>
                </a:lnTo>
                <a:lnTo>
                  <a:pt x="45" y="173"/>
                </a:lnTo>
                <a:lnTo>
                  <a:pt x="52" y="171"/>
                </a:lnTo>
                <a:lnTo>
                  <a:pt x="59" y="157"/>
                </a:lnTo>
                <a:lnTo>
                  <a:pt x="71" y="161"/>
                </a:lnTo>
                <a:lnTo>
                  <a:pt x="74" y="168"/>
                </a:lnTo>
                <a:lnTo>
                  <a:pt x="81" y="171"/>
                </a:lnTo>
                <a:lnTo>
                  <a:pt x="90" y="168"/>
                </a:lnTo>
                <a:lnTo>
                  <a:pt x="92" y="171"/>
                </a:lnTo>
                <a:lnTo>
                  <a:pt x="95" y="166"/>
                </a:lnTo>
                <a:lnTo>
                  <a:pt x="100" y="171"/>
                </a:lnTo>
                <a:lnTo>
                  <a:pt x="116" y="161"/>
                </a:lnTo>
                <a:lnTo>
                  <a:pt x="126" y="164"/>
                </a:lnTo>
                <a:lnTo>
                  <a:pt x="130" y="152"/>
                </a:lnTo>
                <a:lnTo>
                  <a:pt x="128" y="150"/>
                </a:lnTo>
                <a:lnTo>
                  <a:pt x="135" y="142"/>
                </a:lnTo>
                <a:lnTo>
                  <a:pt x="135" y="135"/>
                </a:lnTo>
                <a:lnTo>
                  <a:pt x="135" y="135"/>
                </a:lnTo>
                <a:lnTo>
                  <a:pt x="149" y="128"/>
                </a:lnTo>
                <a:lnTo>
                  <a:pt x="161" y="140"/>
                </a:lnTo>
                <a:lnTo>
                  <a:pt x="194" y="128"/>
                </a:lnTo>
                <a:lnTo>
                  <a:pt x="204" y="131"/>
                </a:lnTo>
                <a:lnTo>
                  <a:pt x="215" y="126"/>
                </a:lnTo>
                <a:lnTo>
                  <a:pt x="213" y="112"/>
                </a:lnTo>
                <a:lnTo>
                  <a:pt x="208" y="107"/>
                </a:lnTo>
                <a:lnTo>
                  <a:pt x="208" y="100"/>
                </a:lnTo>
                <a:lnTo>
                  <a:pt x="201" y="95"/>
                </a:lnTo>
                <a:lnTo>
                  <a:pt x="192" y="97"/>
                </a:lnTo>
                <a:lnTo>
                  <a:pt x="192" y="100"/>
                </a:lnTo>
                <a:lnTo>
                  <a:pt x="185" y="97"/>
                </a:lnTo>
                <a:lnTo>
                  <a:pt x="180" y="97"/>
                </a:lnTo>
                <a:lnTo>
                  <a:pt x="180" y="88"/>
                </a:lnTo>
                <a:lnTo>
                  <a:pt x="175" y="81"/>
                </a:lnTo>
                <a:lnTo>
                  <a:pt x="170" y="79"/>
                </a:lnTo>
                <a:lnTo>
                  <a:pt x="168" y="86"/>
                </a:lnTo>
                <a:lnTo>
                  <a:pt x="161" y="81"/>
                </a:lnTo>
                <a:lnTo>
                  <a:pt x="159" y="67"/>
                </a:lnTo>
                <a:lnTo>
                  <a:pt x="168" y="55"/>
                </a:lnTo>
                <a:lnTo>
                  <a:pt x="180" y="55"/>
                </a:lnTo>
                <a:lnTo>
                  <a:pt x="180" y="50"/>
                </a:lnTo>
                <a:lnTo>
                  <a:pt x="187" y="43"/>
                </a:lnTo>
                <a:lnTo>
                  <a:pt x="213" y="64"/>
                </a:lnTo>
                <a:lnTo>
                  <a:pt x="218" y="67"/>
                </a:lnTo>
                <a:lnTo>
                  <a:pt x="218" y="62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" name="Freeform 47"/>
          <p:cNvSpPr/>
          <p:nvPr/>
        </p:nvSpPr>
        <p:spPr bwMode="auto">
          <a:xfrm>
            <a:off x="4951880" y="5285156"/>
            <a:ext cx="219859" cy="193104"/>
          </a:xfrm>
          <a:custGeom>
            <a:gdLst>
              <a:gd fmla="*/ 170 w 189" name="T0"/>
              <a:gd fmla="*/ 12 h 166" name="T1"/>
              <a:gd fmla="*/ 189 w 189" name="T2"/>
              <a:gd fmla="*/ 43 h 166" name="T3"/>
              <a:gd fmla="*/ 173 w 189" name="T4"/>
              <a:gd fmla="*/ 48 h 166" name="T5"/>
              <a:gd fmla="*/ 170 w 189" name="T6"/>
              <a:gd fmla="*/ 45 h 166" name="T7"/>
              <a:gd fmla="*/ 168 w 189" name="T8"/>
              <a:gd fmla="*/ 62 h 166" name="T9"/>
              <a:gd fmla="*/ 163 w 189" name="T10"/>
              <a:gd fmla="*/ 69 h 166" name="T11"/>
              <a:gd fmla="*/ 154 w 189" name="T12"/>
              <a:gd fmla="*/ 93 h 166" name="T13"/>
              <a:gd fmla="*/ 152 w 189" name="T14"/>
              <a:gd fmla="*/ 114 h 166" name="T15"/>
              <a:gd fmla="*/ 142 w 189" name="T16"/>
              <a:gd fmla="*/ 126 h 166" name="T17"/>
              <a:gd fmla="*/ 123 w 189" name="T18"/>
              <a:gd fmla="*/ 128 h 166" name="T19"/>
              <a:gd fmla="*/ 114 w 189" name="T20"/>
              <a:gd fmla="*/ 147 h 166" name="T21"/>
              <a:gd fmla="*/ 90 w 189" name="T22"/>
              <a:gd fmla="*/ 147 h 166" name="T23"/>
              <a:gd fmla="*/ 81 w 189" name="T24"/>
              <a:gd fmla="*/ 161 h 166" name="T25"/>
              <a:gd fmla="*/ 76 w 189" name="T26"/>
              <a:gd fmla="*/ 166 h 166" name="T27"/>
              <a:gd fmla="*/ 71 w 189" name="T28"/>
              <a:gd fmla="*/ 161 h 166" name="T29"/>
              <a:gd fmla="*/ 69 w 189" name="T30"/>
              <a:gd fmla="*/ 159 h 166" name="T31"/>
              <a:gd fmla="*/ 45 w 189" name="T32"/>
              <a:gd fmla="*/ 157 h 166" name="T33"/>
              <a:gd fmla="*/ 29 w 189" name="T34"/>
              <a:gd fmla="*/ 150 h 166" name="T35"/>
              <a:gd fmla="*/ 5 w 189" name="T36"/>
              <a:gd fmla="*/ 138 h 166" name="T37"/>
              <a:gd fmla="*/ 0 w 189" name="T38"/>
              <a:gd fmla="*/ 109 h 166" name="T39"/>
              <a:gd fmla="*/ 0 w 189" name="T40"/>
              <a:gd fmla="*/ 88 h 166" name="T41"/>
              <a:gd fmla="*/ 0 w 189" name="T42"/>
              <a:gd fmla="*/ 81 h 166" name="T43"/>
              <a:gd fmla="*/ 5 w 189" name="T44"/>
              <a:gd fmla="*/ 67 h 166" name="T45"/>
              <a:gd fmla="*/ 31 w 189" name="T46"/>
              <a:gd fmla="*/ 48 h 166" name="T47"/>
              <a:gd fmla="*/ 52 w 189" name="T48"/>
              <a:gd fmla="*/ 34 h 166" name="T49"/>
              <a:gd fmla="*/ 43 w 189" name="T50"/>
              <a:gd fmla="*/ 31 h 166" name="T51"/>
              <a:gd fmla="*/ 55 w 189" name="T52"/>
              <a:gd fmla="*/ 22 h 166" name="T53"/>
              <a:gd fmla="*/ 71 w 189" name="T54"/>
              <a:gd fmla="*/ 19 h 166" name="T55"/>
              <a:gd fmla="*/ 85 w 189" name="T56"/>
              <a:gd fmla="*/ 15 h 166" name="T57"/>
              <a:gd fmla="*/ 95 w 189" name="T58"/>
              <a:gd fmla="*/ 15 h 166" name="T59"/>
              <a:gd fmla="*/ 104 w 189" name="T60"/>
              <a:gd fmla="*/ 15 h 166" name="T61"/>
              <a:gd fmla="*/ 118 w 189" name="T62"/>
              <a:gd fmla="*/ 15 h 166" name="T63"/>
              <a:gd fmla="*/ 130 w 189" name="T64"/>
              <a:gd fmla="*/ 12 h 166" name="T65"/>
              <a:gd fmla="*/ 154 w 189" name="T66"/>
              <a:gd fmla="*/ 15 h 166" name="T67"/>
              <a:gd fmla="*/ 154 w 189" name="T68"/>
              <a:gd fmla="*/ 8 h 166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66" w="189">
                <a:moveTo>
                  <a:pt x="163" y="0"/>
                </a:moveTo>
                <a:lnTo>
                  <a:pt x="170" y="12"/>
                </a:lnTo>
                <a:lnTo>
                  <a:pt x="182" y="15"/>
                </a:lnTo>
                <a:lnTo>
                  <a:pt x="189" y="43"/>
                </a:lnTo>
                <a:lnTo>
                  <a:pt x="178" y="55"/>
                </a:lnTo>
                <a:lnTo>
                  <a:pt x="173" y="48"/>
                </a:lnTo>
                <a:lnTo>
                  <a:pt x="178" y="45"/>
                </a:lnTo>
                <a:lnTo>
                  <a:pt x="170" y="45"/>
                </a:lnTo>
                <a:lnTo>
                  <a:pt x="175" y="52"/>
                </a:lnTo>
                <a:lnTo>
                  <a:pt x="168" y="62"/>
                </a:lnTo>
                <a:lnTo>
                  <a:pt x="161" y="64"/>
                </a:lnTo>
                <a:lnTo>
                  <a:pt x="163" y="69"/>
                </a:lnTo>
                <a:lnTo>
                  <a:pt x="152" y="83"/>
                </a:lnTo>
                <a:lnTo>
                  <a:pt x="154" y="93"/>
                </a:lnTo>
                <a:lnTo>
                  <a:pt x="149" y="102"/>
                </a:lnTo>
                <a:lnTo>
                  <a:pt x="152" y="114"/>
                </a:lnTo>
                <a:lnTo>
                  <a:pt x="144" y="116"/>
                </a:lnTo>
                <a:lnTo>
                  <a:pt x="142" y="126"/>
                </a:lnTo>
                <a:lnTo>
                  <a:pt x="130" y="123"/>
                </a:lnTo>
                <a:lnTo>
                  <a:pt x="123" y="128"/>
                </a:lnTo>
                <a:lnTo>
                  <a:pt x="116" y="135"/>
                </a:lnTo>
                <a:lnTo>
                  <a:pt x="114" y="147"/>
                </a:lnTo>
                <a:lnTo>
                  <a:pt x="104" y="145"/>
                </a:lnTo>
                <a:lnTo>
                  <a:pt x="90" y="147"/>
                </a:lnTo>
                <a:lnTo>
                  <a:pt x="88" y="161"/>
                </a:lnTo>
                <a:lnTo>
                  <a:pt x="81" y="161"/>
                </a:lnTo>
                <a:lnTo>
                  <a:pt x="76" y="166"/>
                </a:lnTo>
                <a:lnTo>
                  <a:pt x="76" y="166"/>
                </a:lnTo>
                <a:lnTo>
                  <a:pt x="76" y="161"/>
                </a:lnTo>
                <a:lnTo>
                  <a:pt x="71" y="161"/>
                </a:lnTo>
                <a:lnTo>
                  <a:pt x="69" y="164"/>
                </a:lnTo>
                <a:lnTo>
                  <a:pt x="69" y="159"/>
                </a:lnTo>
                <a:lnTo>
                  <a:pt x="66" y="157"/>
                </a:lnTo>
                <a:lnTo>
                  <a:pt x="45" y="157"/>
                </a:lnTo>
                <a:lnTo>
                  <a:pt x="38" y="150"/>
                </a:lnTo>
                <a:lnTo>
                  <a:pt x="29" y="150"/>
                </a:lnTo>
                <a:lnTo>
                  <a:pt x="26" y="147"/>
                </a:lnTo>
                <a:lnTo>
                  <a:pt x="5" y="138"/>
                </a:lnTo>
                <a:lnTo>
                  <a:pt x="7" y="119"/>
                </a:lnTo>
                <a:lnTo>
                  <a:pt x="0" y="109"/>
                </a:lnTo>
                <a:lnTo>
                  <a:pt x="3" y="102"/>
                </a:lnTo>
                <a:lnTo>
                  <a:pt x="0" y="88"/>
                </a:lnTo>
                <a:lnTo>
                  <a:pt x="5" y="83"/>
                </a:lnTo>
                <a:lnTo>
                  <a:pt x="0" y="81"/>
                </a:lnTo>
                <a:lnTo>
                  <a:pt x="3" y="74"/>
                </a:lnTo>
                <a:lnTo>
                  <a:pt x="5" y="67"/>
                </a:lnTo>
                <a:lnTo>
                  <a:pt x="10" y="67"/>
                </a:lnTo>
                <a:lnTo>
                  <a:pt x="31" y="48"/>
                </a:lnTo>
                <a:lnTo>
                  <a:pt x="52" y="36"/>
                </a:lnTo>
                <a:lnTo>
                  <a:pt x="52" y="34"/>
                </a:lnTo>
                <a:lnTo>
                  <a:pt x="45" y="36"/>
                </a:lnTo>
                <a:lnTo>
                  <a:pt x="43" y="31"/>
                </a:lnTo>
                <a:lnTo>
                  <a:pt x="50" y="22"/>
                </a:lnTo>
                <a:lnTo>
                  <a:pt x="55" y="22"/>
                </a:lnTo>
                <a:lnTo>
                  <a:pt x="69" y="26"/>
                </a:lnTo>
                <a:lnTo>
                  <a:pt x="71" y="19"/>
                </a:lnTo>
                <a:lnTo>
                  <a:pt x="78" y="15"/>
                </a:lnTo>
                <a:lnTo>
                  <a:pt x="85" y="15"/>
                </a:lnTo>
                <a:lnTo>
                  <a:pt x="92" y="19"/>
                </a:lnTo>
                <a:lnTo>
                  <a:pt x="95" y="15"/>
                </a:lnTo>
                <a:lnTo>
                  <a:pt x="97" y="19"/>
                </a:lnTo>
                <a:lnTo>
                  <a:pt x="104" y="15"/>
                </a:lnTo>
                <a:lnTo>
                  <a:pt x="111" y="19"/>
                </a:lnTo>
                <a:lnTo>
                  <a:pt x="118" y="15"/>
                </a:lnTo>
                <a:lnTo>
                  <a:pt x="121" y="10"/>
                </a:lnTo>
                <a:lnTo>
                  <a:pt x="130" y="12"/>
                </a:lnTo>
                <a:lnTo>
                  <a:pt x="137" y="8"/>
                </a:lnTo>
                <a:lnTo>
                  <a:pt x="154" y="15"/>
                </a:lnTo>
                <a:lnTo>
                  <a:pt x="156" y="22"/>
                </a:lnTo>
                <a:lnTo>
                  <a:pt x="154" y="8"/>
                </a:lnTo>
                <a:lnTo>
                  <a:pt x="163" y="0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" name="Freeform 48"/>
          <p:cNvSpPr>
            <a:spLocks noEditPoints="1"/>
          </p:cNvSpPr>
          <p:nvPr/>
        </p:nvSpPr>
        <p:spPr bwMode="auto">
          <a:xfrm>
            <a:off x="5431150" y="5051338"/>
            <a:ext cx="48858" cy="36062"/>
          </a:xfrm>
          <a:custGeom>
            <a:gdLst>
              <a:gd fmla="*/ 30 w 42" name="T0"/>
              <a:gd fmla="*/ 24 h 31" name="T1"/>
              <a:gd fmla="*/ 33 w 42" name="T2"/>
              <a:gd fmla="*/ 31 h 31" name="T3"/>
              <a:gd fmla="*/ 28 w 42" name="T4"/>
              <a:gd fmla="*/ 29 h 31" name="T5"/>
              <a:gd fmla="*/ 28 w 42" name="T6"/>
              <a:gd fmla="*/ 31 h 31" name="T7"/>
              <a:gd fmla="*/ 21 w 42" name="T8"/>
              <a:gd fmla="*/ 24 h 31" name="T9"/>
              <a:gd fmla="*/ 30 w 42" name="T10"/>
              <a:gd fmla="*/ 24 h 31" name="T11"/>
              <a:gd fmla="*/ 14 w 42" name="T12"/>
              <a:gd fmla="*/ 19 h 31" name="T13"/>
              <a:gd fmla="*/ 12 w 42" name="T14"/>
              <a:gd fmla="*/ 29 h 31" name="T15"/>
              <a:gd fmla="*/ 9 w 42" name="T16"/>
              <a:gd fmla="*/ 26 h 31" name="T17"/>
              <a:gd fmla="*/ 0 w 42" name="T18"/>
              <a:gd fmla="*/ 31 h 31" name="T19"/>
              <a:gd fmla="*/ 2 w 42" name="T20"/>
              <a:gd fmla="*/ 24 h 31" name="T21"/>
              <a:gd fmla="*/ 14 w 42" name="T22"/>
              <a:gd fmla="*/ 19 h 31" name="T23"/>
              <a:gd fmla="*/ 4 w 42" name="T24"/>
              <a:gd fmla="*/ 14 h 31" name="T25"/>
              <a:gd fmla="*/ 14 w 42" name="T26"/>
              <a:gd fmla="*/ 5 h 31" name="T27"/>
              <a:gd fmla="*/ 14 w 42" name="T28"/>
              <a:gd fmla="*/ 5 h 31" name="T29"/>
              <a:gd fmla="*/ 23 w 42" name="T30"/>
              <a:gd fmla="*/ 0 h 31" name="T31"/>
              <a:gd fmla="*/ 28 w 42" name="T32"/>
              <a:gd fmla="*/ 3 h 31" name="T33"/>
              <a:gd fmla="*/ 28 w 42" name="T34"/>
              <a:gd fmla="*/ 3 h 31" name="T35"/>
              <a:gd fmla="*/ 28 w 42" name="T36"/>
              <a:gd fmla="*/ 3 h 31" name="T37"/>
              <a:gd fmla="*/ 30 w 42" name="T38"/>
              <a:gd fmla="*/ 0 h 31" name="T39"/>
              <a:gd fmla="*/ 33 w 42" name="T40"/>
              <a:gd fmla="*/ 5 h 31" name="T41"/>
              <a:gd fmla="*/ 38 w 42" name="T42"/>
              <a:gd fmla="*/ 5 h 31" name="T43"/>
              <a:gd fmla="*/ 26 w 42" name="T44"/>
              <a:gd fmla="*/ 10 h 31" name="T45"/>
              <a:gd fmla="*/ 33 w 42" name="T46"/>
              <a:gd fmla="*/ 12 h 31" name="T47"/>
              <a:gd fmla="*/ 38 w 42" name="T48"/>
              <a:gd fmla="*/ 7 h 31" name="T49"/>
              <a:gd fmla="*/ 42 w 42" name="T50"/>
              <a:gd fmla="*/ 12 h 31" name="T51"/>
              <a:gd fmla="*/ 40 w 42" name="T52"/>
              <a:gd fmla="*/ 19 h 31" name="T53"/>
              <a:gd fmla="*/ 33 w 42" name="T54"/>
              <a:gd fmla="*/ 14 h 31" name="T55"/>
              <a:gd fmla="*/ 30 w 42" name="T56"/>
              <a:gd fmla="*/ 17 h 31" name="T57"/>
              <a:gd fmla="*/ 35 w 42" name="T58"/>
              <a:gd fmla="*/ 22 h 31" name="T59"/>
              <a:gd fmla="*/ 35 w 42" name="T60"/>
              <a:gd fmla="*/ 26 h 31" name="T61"/>
              <a:gd fmla="*/ 19 w 42" name="T62"/>
              <a:gd fmla="*/ 17 h 31" name="T63"/>
              <a:gd fmla="*/ 4 w 42" name="T64"/>
              <a:gd fmla="*/ 17 h 31" name="T65"/>
              <a:gd fmla="*/ 4 w 42" name="T66"/>
              <a:gd fmla="*/ 14 h 31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31" w="42">
                <a:moveTo>
                  <a:pt x="30" y="24"/>
                </a:moveTo>
                <a:lnTo>
                  <a:pt x="33" y="31"/>
                </a:lnTo>
                <a:lnTo>
                  <a:pt x="28" y="29"/>
                </a:lnTo>
                <a:lnTo>
                  <a:pt x="28" y="31"/>
                </a:lnTo>
                <a:lnTo>
                  <a:pt x="21" y="24"/>
                </a:lnTo>
                <a:lnTo>
                  <a:pt x="30" y="24"/>
                </a:lnTo>
                <a:close/>
                <a:moveTo>
                  <a:pt x="14" y="19"/>
                </a:moveTo>
                <a:lnTo>
                  <a:pt x="12" y="29"/>
                </a:lnTo>
                <a:lnTo>
                  <a:pt x="9" y="26"/>
                </a:lnTo>
                <a:lnTo>
                  <a:pt x="0" y="31"/>
                </a:lnTo>
                <a:lnTo>
                  <a:pt x="2" y="24"/>
                </a:lnTo>
                <a:lnTo>
                  <a:pt x="14" y="19"/>
                </a:lnTo>
                <a:close/>
                <a:moveTo>
                  <a:pt x="4" y="14"/>
                </a:moveTo>
                <a:lnTo>
                  <a:pt x="14" y="5"/>
                </a:lnTo>
                <a:lnTo>
                  <a:pt x="14" y="5"/>
                </a:lnTo>
                <a:lnTo>
                  <a:pt x="23" y="0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30" y="0"/>
                </a:lnTo>
                <a:lnTo>
                  <a:pt x="33" y="5"/>
                </a:lnTo>
                <a:lnTo>
                  <a:pt x="38" y="5"/>
                </a:lnTo>
                <a:lnTo>
                  <a:pt x="26" y="10"/>
                </a:lnTo>
                <a:lnTo>
                  <a:pt x="33" y="12"/>
                </a:lnTo>
                <a:lnTo>
                  <a:pt x="38" y="7"/>
                </a:lnTo>
                <a:lnTo>
                  <a:pt x="42" y="12"/>
                </a:lnTo>
                <a:lnTo>
                  <a:pt x="40" y="19"/>
                </a:lnTo>
                <a:lnTo>
                  <a:pt x="33" y="14"/>
                </a:lnTo>
                <a:lnTo>
                  <a:pt x="30" y="17"/>
                </a:lnTo>
                <a:lnTo>
                  <a:pt x="35" y="22"/>
                </a:lnTo>
                <a:lnTo>
                  <a:pt x="35" y="26"/>
                </a:lnTo>
                <a:lnTo>
                  <a:pt x="19" y="17"/>
                </a:lnTo>
                <a:lnTo>
                  <a:pt x="4" y="17"/>
                </a:lnTo>
                <a:lnTo>
                  <a:pt x="4" y="14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" name="Freeform 49"/>
          <p:cNvSpPr/>
          <p:nvPr/>
        </p:nvSpPr>
        <p:spPr bwMode="auto">
          <a:xfrm>
            <a:off x="4929778" y="3945064"/>
            <a:ext cx="709598" cy="451351"/>
          </a:xfrm>
          <a:custGeom>
            <a:gdLst>
              <a:gd fmla="*/ 95 w 610" name="T0"/>
              <a:gd fmla="*/ 116 h 388" name="T1"/>
              <a:gd fmla="*/ 100 w 610" name="T2"/>
              <a:gd fmla="*/ 68 h 388" name="T3"/>
              <a:gd fmla="*/ 140 w 610" name="T4"/>
              <a:gd fmla="*/ 64 h 388" name="T5"/>
              <a:gd fmla="*/ 116 w 610" name="T6"/>
              <a:gd fmla="*/ 33 h 388" name="T7"/>
              <a:gd fmla="*/ 88 w 610" name="T8"/>
              <a:gd fmla="*/ 5 h 388" name="T9"/>
              <a:gd fmla="*/ 130 w 610" name="T10"/>
              <a:gd fmla="*/ 7 h 388" name="T11"/>
              <a:gd fmla="*/ 175 w 610" name="T12"/>
              <a:gd fmla="*/ 12 h 388" name="T13"/>
              <a:gd fmla="*/ 192 w 610" name="T14"/>
              <a:gd fmla="*/ 7 h 388" name="T15"/>
              <a:gd fmla="*/ 208 w 610" name="T16"/>
              <a:gd fmla="*/ 12 h 388" name="T17"/>
              <a:gd fmla="*/ 227 w 610" name="T18"/>
              <a:gd fmla="*/ 28 h 388" name="T19"/>
              <a:gd fmla="*/ 239 w 610" name="T20"/>
              <a:gd fmla="*/ 52 h 388" name="T21"/>
              <a:gd fmla="*/ 277 w 610" name="T22"/>
              <a:gd fmla="*/ 71 h 388" name="T23"/>
              <a:gd fmla="*/ 303 w 610" name="T24"/>
              <a:gd fmla="*/ 83 h 388" name="T25"/>
              <a:gd fmla="*/ 346 w 610" name="T26"/>
              <a:gd fmla="*/ 87 h 388" name="T27"/>
              <a:gd fmla="*/ 379 w 610" name="T28"/>
              <a:gd fmla="*/ 78 h 388" name="T29"/>
              <a:gd fmla="*/ 424 w 610" name="T30"/>
              <a:gd fmla="*/ 85 h 388" name="T31"/>
              <a:gd fmla="*/ 426 w 610" name="T32"/>
              <a:gd fmla="*/ 116 h 388" name="T33"/>
              <a:gd fmla="*/ 438 w 610" name="T34"/>
              <a:gd fmla="*/ 132 h 388" name="T35"/>
              <a:gd fmla="*/ 478 w 610" name="T36"/>
              <a:gd fmla="*/ 144 h 388" name="T37"/>
              <a:gd fmla="*/ 518 w 610" name="T38"/>
              <a:gd fmla="*/ 166 h 388" name="T39"/>
              <a:gd fmla="*/ 540 w 610" name="T40"/>
              <a:gd fmla="*/ 161 h 388" name="T41"/>
              <a:gd fmla="*/ 556 w 610" name="T42"/>
              <a:gd fmla="*/ 187 h 388" name="T43"/>
              <a:gd fmla="*/ 589 w 610" name="T44"/>
              <a:gd fmla="*/ 196 h 388" name="T45"/>
              <a:gd fmla="*/ 589 w 610" name="T46"/>
              <a:gd fmla="*/ 232 h 388" name="T47"/>
              <a:gd fmla="*/ 594 w 610" name="T48"/>
              <a:gd fmla="*/ 263 h 388" name="T49"/>
              <a:gd fmla="*/ 606 w 610" name="T50"/>
              <a:gd fmla="*/ 305 h 388" name="T51"/>
              <a:gd fmla="*/ 573 w 610" name="T52"/>
              <a:gd fmla="*/ 315 h 388" name="T53"/>
              <a:gd fmla="*/ 530 w 610" name="T54"/>
              <a:gd fmla="*/ 329 h 388" name="T55"/>
              <a:gd fmla="*/ 516 w 610" name="T56"/>
              <a:gd fmla="*/ 343 h 388" name="T57"/>
              <a:gd fmla="*/ 516 w 610" name="T58"/>
              <a:gd fmla="*/ 350 h 388" name="T59"/>
              <a:gd fmla="*/ 464 w 610" name="T60"/>
              <a:gd fmla="*/ 360 h 388" name="T61"/>
              <a:gd fmla="*/ 433 w 610" name="T62"/>
              <a:gd fmla="*/ 388 h 388" name="T63"/>
              <a:gd fmla="*/ 414 w 610" name="T64"/>
              <a:gd fmla="*/ 376 h 388" name="T65"/>
              <a:gd fmla="*/ 421 w 610" name="T66"/>
              <a:gd fmla="*/ 338 h 388" name="T67"/>
              <a:gd fmla="*/ 369 w 610" name="T68"/>
              <a:gd fmla="*/ 352 h 388" name="T69"/>
              <a:gd fmla="*/ 364 w 610" name="T70"/>
              <a:gd fmla="*/ 322 h 388" name="T71"/>
              <a:gd fmla="*/ 308 w 610" name="T72"/>
              <a:gd fmla="*/ 348 h 388" name="T73"/>
              <a:gd fmla="*/ 289 w 610" name="T74"/>
              <a:gd fmla="*/ 329 h 388" name="T75"/>
              <a:gd fmla="*/ 265 w 610" name="T76"/>
              <a:gd fmla="*/ 308 h 388" name="T77"/>
              <a:gd fmla="*/ 225 w 610" name="T78"/>
              <a:gd fmla="*/ 298 h 388" name="T79"/>
              <a:gd fmla="*/ 185 w 610" name="T80"/>
              <a:gd fmla="*/ 298 h 388" name="T81"/>
              <a:gd fmla="*/ 178 w 610" name="T82"/>
              <a:gd fmla="*/ 322 h 388" name="T83"/>
              <a:gd fmla="*/ 116 w 610" name="T84"/>
              <a:gd fmla="*/ 322 h 388" name="T85"/>
              <a:gd fmla="*/ 90 w 610" name="T86"/>
              <a:gd fmla="*/ 336 h 388" name="T87"/>
              <a:gd fmla="*/ 76 w 610" name="T88"/>
              <a:gd fmla="*/ 360 h 388" name="T89"/>
              <a:gd fmla="*/ 66 w 610" name="T90"/>
              <a:gd fmla="*/ 381 h 388" name="T91"/>
              <a:gd fmla="*/ 43 w 610" name="T92"/>
              <a:gd fmla="*/ 355 h 388" name="T93"/>
              <a:gd fmla="*/ 33 w 610" name="T94"/>
              <a:gd fmla="*/ 334 h 388" name="T95"/>
              <a:gd fmla="*/ 17 w 610" name="T96"/>
              <a:gd fmla="*/ 315 h 388" name="T97"/>
              <a:gd fmla="*/ 5 w 610" name="T98"/>
              <a:gd fmla="*/ 312 h 388" name="T99"/>
              <a:gd fmla="*/ 3 w 610" name="T100"/>
              <a:gd fmla="*/ 265 h 388" name="T101"/>
              <a:gd fmla="*/ 24 w 610" name="T102"/>
              <a:gd fmla="*/ 248 h 388" name="T103"/>
              <a:gd fmla="*/ 55 w 610" name="T104"/>
              <a:gd fmla="*/ 251 h 388" name="T105"/>
              <a:gd fmla="*/ 90 w 610" name="T106"/>
              <a:gd fmla="*/ 241 h 388" name="T107"/>
              <a:gd fmla="*/ 133 w 610" name="T108"/>
              <a:gd fmla="*/ 229 h 388" name="T109"/>
              <a:gd fmla="*/ 123 w 610" name="T110"/>
              <a:gd fmla="*/ 166 h 388" name="T111"/>
              <a:gd fmla="*/ 95 w 610" name="T112"/>
              <a:gd fmla="*/ 144 h 388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388" w="610">
                <a:moveTo>
                  <a:pt x="95" y="144"/>
                </a:moveTo>
                <a:lnTo>
                  <a:pt x="100" y="137"/>
                </a:lnTo>
                <a:lnTo>
                  <a:pt x="95" y="128"/>
                </a:lnTo>
                <a:lnTo>
                  <a:pt x="97" y="123"/>
                </a:lnTo>
                <a:lnTo>
                  <a:pt x="95" y="116"/>
                </a:lnTo>
                <a:lnTo>
                  <a:pt x="97" y="109"/>
                </a:lnTo>
                <a:lnTo>
                  <a:pt x="97" y="99"/>
                </a:lnTo>
                <a:lnTo>
                  <a:pt x="88" y="90"/>
                </a:lnTo>
                <a:lnTo>
                  <a:pt x="90" y="78"/>
                </a:lnTo>
                <a:lnTo>
                  <a:pt x="100" y="68"/>
                </a:lnTo>
                <a:lnTo>
                  <a:pt x="97" y="64"/>
                </a:lnTo>
                <a:lnTo>
                  <a:pt x="121" y="64"/>
                </a:lnTo>
                <a:lnTo>
                  <a:pt x="128" y="68"/>
                </a:lnTo>
                <a:lnTo>
                  <a:pt x="135" y="61"/>
                </a:lnTo>
                <a:lnTo>
                  <a:pt x="140" y="64"/>
                </a:lnTo>
                <a:lnTo>
                  <a:pt x="145" y="59"/>
                </a:lnTo>
                <a:lnTo>
                  <a:pt x="140" y="54"/>
                </a:lnTo>
                <a:lnTo>
                  <a:pt x="137" y="42"/>
                </a:lnTo>
                <a:lnTo>
                  <a:pt x="130" y="38"/>
                </a:lnTo>
                <a:lnTo>
                  <a:pt x="116" y="33"/>
                </a:lnTo>
                <a:lnTo>
                  <a:pt x="111" y="38"/>
                </a:lnTo>
                <a:lnTo>
                  <a:pt x="109" y="35"/>
                </a:lnTo>
                <a:lnTo>
                  <a:pt x="111" y="19"/>
                </a:lnTo>
                <a:lnTo>
                  <a:pt x="83" y="12"/>
                </a:lnTo>
                <a:lnTo>
                  <a:pt x="88" y="5"/>
                </a:lnTo>
                <a:lnTo>
                  <a:pt x="95" y="5"/>
                </a:lnTo>
                <a:lnTo>
                  <a:pt x="100" y="0"/>
                </a:lnTo>
                <a:lnTo>
                  <a:pt x="104" y="5"/>
                </a:lnTo>
                <a:lnTo>
                  <a:pt x="116" y="2"/>
                </a:lnTo>
                <a:lnTo>
                  <a:pt x="130" y="7"/>
                </a:lnTo>
                <a:lnTo>
                  <a:pt x="140" y="7"/>
                </a:lnTo>
                <a:lnTo>
                  <a:pt x="145" y="12"/>
                </a:lnTo>
                <a:lnTo>
                  <a:pt x="161" y="9"/>
                </a:lnTo>
                <a:lnTo>
                  <a:pt x="171" y="2"/>
                </a:lnTo>
                <a:lnTo>
                  <a:pt x="175" y="12"/>
                </a:lnTo>
                <a:lnTo>
                  <a:pt x="180" y="12"/>
                </a:lnTo>
                <a:lnTo>
                  <a:pt x="182" y="16"/>
                </a:lnTo>
                <a:lnTo>
                  <a:pt x="187" y="12"/>
                </a:lnTo>
                <a:lnTo>
                  <a:pt x="192" y="12"/>
                </a:lnTo>
                <a:lnTo>
                  <a:pt x="192" y="7"/>
                </a:lnTo>
                <a:lnTo>
                  <a:pt x="199" y="7"/>
                </a:lnTo>
                <a:lnTo>
                  <a:pt x="204" y="2"/>
                </a:lnTo>
                <a:lnTo>
                  <a:pt x="204" y="2"/>
                </a:lnTo>
                <a:lnTo>
                  <a:pt x="211" y="7"/>
                </a:lnTo>
                <a:lnTo>
                  <a:pt x="208" y="12"/>
                </a:lnTo>
                <a:lnTo>
                  <a:pt x="213" y="9"/>
                </a:lnTo>
                <a:lnTo>
                  <a:pt x="220" y="19"/>
                </a:lnTo>
                <a:lnTo>
                  <a:pt x="218" y="21"/>
                </a:lnTo>
                <a:lnTo>
                  <a:pt x="225" y="21"/>
                </a:lnTo>
                <a:lnTo>
                  <a:pt x="227" y="28"/>
                </a:lnTo>
                <a:lnTo>
                  <a:pt x="225" y="35"/>
                </a:lnTo>
                <a:lnTo>
                  <a:pt x="227" y="35"/>
                </a:lnTo>
                <a:lnTo>
                  <a:pt x="239" y="47"/>
                </a:lnTo>
                <a:lnTo>
                  <a:pt x="244" y="47"/>
                </a:lnTo>
                <a:lnTo>
                  <a:pt x="239" y="52"/>
                </a:lnTo>
                <a:lnTo>
                  <a:pt x="251" y="64"/>
                </a:lnTo>
                <a:lnTo>
                  <a:pt x="256" y="59"/>
                </a:lnTo>
                <a:lnTo>
                  <a:pt x="256" y="61"/>
                </a:lnTo>
                <a:lnTo>
                  <a:pt x="263" y="64"/>
                </a:lnTo>
                <a:lnTo>
                  <a:pt x="277" y="71"/>
                </a:lnTo>
                <a:lnTo>
                  <a:pt x="282" y="71"/>
                </a:lnTo>
                <a:lnTo>
                  <a:pt x="284" y="76"/>
                </a:lnTo>
                <a:lnTo>
                  <a:pt x="289" y="76"/>
                </a:lnTo>
                <a:lnTo>
                  <a:pt x="296" y="83"/>
                </a:lnTo>
                <a:lnTo>
                  <a:pt x="303" y="83"/>
                </a:lnTo>
                <a:lnTo>
                  <a:pt x="310" y="87"/>
                </a:lnTo>
                <a:lnTo>
                  <a:pt x="312" y="85"/>
                </a:lnTo>
                <a:lnTo>
                  <a:pt x="320" y="85"/>
                </a:lnTo>
                <a:lnTo>
                  <a:pt x="327" y="80"/>
                </a:lnTo>
                <a:lnTo>
                  <a:pt x="346" y="87"/>
                </a:lnTo>
                <a:lnTo>
                  <a:pt x="353" y="83"/>
                </a:lnTo>
                <a:lnTo>
                  <a:pt x="362" y="85"/>
                </a:lnTo>
                <a:lnTo>
                  <a:pt x="364" y="80"/>
                </a:lnTo>
                <a:lnTo>
                  <a:pt x="374" y="83"/>
                </a:lnTo>
                <a:lnTo>
                  <a:pt x="379" y="78"/>
                </a:lnTo>
                <a:lnTo>
                  <a:pt x="395" y="92"/>
                </a:lnTo>
                <a:lnTo>
                  <a:pt x="412" y="85"/>
                </a:lnTo>
                <a:lnTo>
                  <a:pt x="417" y="80"/>
                </a:lnTo>
                <a:lnTo>
                  <a:pt x="421" y="80"/>
                </a:lnTo>
                <a:lnTo>
                  <a:pt x="424" y="85"/>
                </a:lnTo>
                <a:lnTo>
                  <a:pt x="421" y="95"/>
                </a:lnTo>
                <a:lnTo>
                  <a:pt x="424" y="99"/>
                </a:lnTo>
                <a:lnTo>
                  <a:pt x="424" y="106"/>
                </a:lnTo>
                <a:lnTo>
                  <a:pt x="421" y="106"/>
                </a:lnTo>
                <a:lnTo>
                  <a:pt x="426" y="116"/>
                </a:lnTo>
                <a:lnTo>
                  <a:pt x="424" y="118"/>
                </a:lnTo>
                <a:lnTo>
                  <a:pt x="426" y="121"/>
                </a:lnTo>
                <a:lnTo>
                  <a:pt x="431" y="132"/>
                </a:lnTo>
                <a:lnTo>
                  <a:pt x="435" y="130"/>
                </a:lnTo>
                <a:lnTo>
                  <a:pt x="438" y="132"/>
                </a:lnTo>
                <a:lnTo>
                  <a:pt x="440" y="142"/>
                </a:lnTo>
                <a:lnTo>
                  <a:pt x="457" y="132"/>
                </a:lnTo>
                <a:lnTo>
                  <a:pt x="461" y="135"/>
                </a:lnTo>
                <a:lnTo>
                  <a:pt x="466" y="142"/>
                </a:lnTo>
                <a:lnTo>
                  <a:pt x="478" y="144"/>
                </a:lnTo>
                <a:lnTo>
                  <a:pt x="487" y="139"/>
                </a:lnTo>
                <a:lnTo>
                  <a:pt x="485" y="158"/>
                </a:lnTo>
                <a:lnTo>
                  <a:pt x="492" y="156"/>
                </a:lnTo>
                <a:lnTo>
                  <a:pt x="506" y="168"/>
                </a:lnTo>
                <a:lnTo>
                  <a:pt x="518" y="166"/>
                </a:lnTo>
                <a:lnTo>
                  <a:pt x="521" y="168"/>
                </a:lnTo>
                <a:lnTo>
                  <a:pt x="523" y="163"/>
                </a:lnTo>
                <a:lnTo>
                  <a:pt x="528" y="163"/>
                </a:lnTo>
                <a:lnTo>
                  <a:pt x="532" y="156"/>
                </a:lnTo>
                <a:lnTo>
                  <a:pt x="540" y="161"/>
                </a:lnTo>
                <a:lnTo>
                  <a:pt x="537" y="173"/>
                </a:lnTo>
                <a:lnTo>
                  <a:pt x="544" y="175"/>
                </a:lnTo>
                <a:lnTo>
                  <a:pt x="549" y="173"/>
                </a:lnTo>
                <a:lnTo>
                  <a:pt x="549" y="173"/>
                </a:lnTo>
                <a:lnTo>
                  <a:pt x="556" y="187"/>
                </a:lnTo>
                <a:lnTo>
                  <a:pt x="561" y="187"/>
                </a:lnTo>
                <a:lnTo>
                  <a:pt x="566" y="196"/>
                </a:lnTo>
                <a:lnTo>
                  <a:pt x="573" y="192"/>
                </a:lnTo>
                <a:lnTo>
                  <a:pt x="582" y="201"/>
                </a:lnTo>
                <a:lnTo>
                  <a:pt x="589" y="196"/>
                </a:lnTo>
                <a:lnTo>
                  <a:pt x="594" y="206"/>
                </a:lnTo>
                <a:lnTo>
                  <a:pt x="603" y="208"/>
                </a:lnTo>
                <a:lnTo>
                  <a:pt x="606" y="213"/>
                </a:lnTo>
                <a:lnTo>
                  <a:pt x="589" y="222"/>
                </a:lnTo>
                <a:lnTo>
                  <a:pt x="589" y="232"/>
                </a:lnTo>
                <a:lnTo>
                  <a:pt x="582" y="232"/>
                </a:lnTo>
                <a:lnTo>
                  <a:pt x="580" y="239"/>
                </a:lnTo>
                <a:lnTo>
                  <a:pt x="592" y="253"/>
                </a:lnTo>
                <a:lnTo>
                  <a:pt x="592" y="260"/>
                </a:lnTo>
                <a:lnTo>
                  <a:pt x="594" y="263"/>
                </a:lnTo>
                <a:lnTo>
                  <a:pt x="589" y="267"/>
                </a:lnTo>
                <a:lnTo>
                  <a:pt x="592" y="272"/>
                </a:lnTo>
                <a:lnTo>
                  <a:pt x="599" y="274"/>
                </a:lnTo>
                <a:lnTo>
                  <a:pt x="603" y="284"/>
                </a:lnTo>
                <a:lnTo>
                  <a:pt x="606" y="305"/>
                </a:lnTo>
                <a:lnTo>
                  <a:pt x="610" y="317"/>
                </a:lnTo>
                <a:lnTo>
                  <a:pt x="610" y="317"/>
                </a:lnTo>
                <a:lnTo>
                  <a:pt x="603" y="324"/>
                </a:lnTo>
                <a:lnTo>
                  <a:pt x="594" y="326"/>
                </a:lnTo>
                <a:lnTo>
                  <a:pt x="573" y="315"/>
                </a:lnTo>
                <a:lnTo>
                  <a:pt x="561" y="315"/>
                </a:lnTo>
                <a:lnTo>
                  <a:pt x="558" y="324"/>
                </a:lnTo>
                <a:lnTo>
                  <a:pt x="544" y="336"/>
                </a:lnTo>
                <a:lnTo>
                  <a:pt x="542" y="331"/>
                </a:lnTo>
                <a:lnTo>
                  <a:pt x="530" y="329"/>
                </a:lnTo>
                <a:lnTo>
                  <a:pt x="530" y="338"/>
                </a:lnTo>
                <a:lnTo>
                  <a:pt x="535" y="338"/>
                </a:lnTo>
                <a:lnTo>
                  <a:pt x="532" y="345"/>
                </a:lnTo>
                <a:lnTo>
                  <a:pt x="521" y="341"/>
                </a:lnTo>
                <a:lnTo>
                  <a:pt x="516" y="343"/>
                </a:lnTo>
                <a:lnTo>
                  <a:pt x="518" y="345"/>
                </a:lnTo>
                <a:lnTo>
                  <a:pt x="514" y="343"/>
                </a:lnTo>
                <a:lnTo>
                  <a:pt x="511" y="348"/>
                </a:lnTo>
                <a:lnTo>
                  <a:pt x="511" y="350"/>
                </a:lnTo>
                <a:lnTo>
                  <a:pt x="516" y="350"/>
                </a:lnTo>
                <a:lnTo>
                  <a:pt x="511" y="355"/>
                </a:lnTo>
                <a:lnTo>
                  <a:pt x="502" y="360"/>
                </a:lnTo>
                <a:lnTo>
                  <a:pt x="495" y="355"/>
                </a:lnTo>
                <a:lnTo>
                  <a:pt x="483" y="362"/>
                </a:lnTo>
                <a:lnTo>
                  <a:pt x="464" y="360"/>
                </a:lnTo>
                <a:lnTo>
                  <a:pt x="461" y="369"/>
                </a:lnTo>
                <a:lnTo>
                  <a:pt x="447" y="371"/>
                </a:lnTo>
                <a:lnTo>
                  <a:pt x="438" y="388"/>
                </a:lnTo>
                <a:lnTo>
                  <a:pt x="438" y="388"/>
                </a:lnTo>
                <a:lnTo>
                  <a:pt x="433" y="388"/>
                </a:lnTo>
                <a:lnTo>
                  <a:pt x="428" y="381"/>
                </a:lnTo>
                <a:lnTo>
                  <a:pt x="421" y="386"/>
                </a:lnTo>
                <a:lnTo>
                  <a:pt x="421" y="381"/>
                </a:lnTo>
                <a:lnTo>
                  <a:pt x="417" y="383"/>
                </a:lnTo>
                <a:lnTo>
                  <a:pt x="414" y="376"/>
                </a:lnTo>
                <a:lnTo>
                  <a:pt x="419" y="371"/>
                </a:lnTo>
                <a:lnTo>
                  <a:pt x="409" y="367"/>
                </a:lnTo>
                <a:lnTo>
                  <a:pt x="421" y="350"/>
                </a:lnTo>
                <a:lnTo>
                  <a:pt x="412" y="345"/>
                </a:lnTo>
                <a:lnTo>
                  <a:pt x="421" y="338"/>
                </a:lnTo>
                <a:lnTo>
                  <a:pt x="417" y="331"/>
                </a:lnTo>
                <a:lnTo>
                  <a:pt x="407" y="331"/>
                </a:lnTo>
                <a:lnTo>
                  <a:pt x="407" y="315"/>
                </a:lnTo>
                <a:lnTo>
                  <a:pt x="374" y="352"/>
                </a:lnTo>
                <a:lnTo>
                  <a:pt x="369" y="352"/>
                </a:lnTo>
                <a:lnTo>
                  <a:pt x="367" y="345"/>
                </a:lnTo>
                <a:lnTo>
                  <a:pt x="360" y="348"/>
                </a:lnTo>
                <a:lnTo>
                  <a:pt x="357" y="334"/>
                </a:lnTo>
                <a:lnTo>
                  <a:pt x="364" y="329"/>
                </a:lnTo>
                <a:lnTo>
                  <a:pt x="364" y="322"/>
                </a:lnTo>
                <a:lnTo>
                  <a:pt x="357" y="329"/>
                </a:lnTo>
                <a:lnTo>
                  <a:pt x="355" y="319"/>
                </a:lnTo>
                <a:lnTo>
                  <a:pt x="338" y="338"/>
                </a:lnTo>
                <a:lnTo>
                  <a:pt x="320" y="334"/>
                </a:lnTo>
                <a:lnTo>
                  <a:pt x="308" y="348"/>
                </a:lnTo>
                <a:lnTo>
                  <a:pt x="308" y="338"/>
                </a:lnTo>
                <a:lnTo>
                  <a:pt x="303" y="336"/>
                </a:lnTo>
                <a:lnTo>
                  <a:pt x="303" y="331"/>
                </a:lnTo>
                <a:lnTo>
                  <a:pt x="301" y="336"/>
                </a:lnTo>
                <a:lnTo>
                  <a:pt x="289" y="329"/>
                </a:lnTo>
                <a:lnTo>
                  <a:pt x="289" y="322"/>
                </a:lnTo>
                <a:lnTo>
                  <a:pt x="289" y="324"/>
                </a:lnTo>
                <a:lnTo>
                  <a:pt x="282" y="319"/>
                </a:lnTo>
                <a:lnTo>
                  <a:pt x="282" y="317"/>
                </a:lnTo>
                <a:lnTo>
                  <a:pt x="265" y="308"/>
                </a:lnTo>
                <a:lnTo>
                  <a:pt x="258" y="312"/>
                </a:lnTo>
                <a:lnTo>
                  <a:pt x="249" y="310"/>
                </a:lnTo>
                <a:lnTo>
                  <a:pt x="246" y="308"/>
                </a:lnTo>
                <a:lnTo>
                  <a:pt x="237" y="310"/>
                </a:lnTo>
                <a:lnTo>
                  <a:pt x="225" y="298"/>
                </a:lnTo>
                <a:lnTo>
                  <a:pt x="201" y="296"/>
                </a:lnTo>
                <a:lnTo>
                  <a:pt x="199" y="291"/>
                </a:lnTo>
                <a:lnTo>
                  <a:pt x="192" y="291"/>
                </a:lnTo>
                <a:lnTo>
                  <a:pt x="187" y="291"/>
                </a:lnTo>
                <a:lnTo>
                  <a:pt x="185" y="298"/>
                </a:lnTo>
                <a:lnTo>
                  <a:pt x="178" y="293"/>
                </a:lnTo>
                <a:lnTo>
                  <a:pt x="166" y="298"/>
                </a:lnTo>
                <a:lnTo>
                  <a:pt x="171" y="303"/>
                </a:lnTo>
                <a:lnTo>
                  <a:pt x="168" y="310"/>
                </a:lnTo>
                <a:lnTo>
                  <a:pt x="178" y="322"/>
                </a:lnTo>
                <a:lnTo>
                  <a:pt x="168" y="329"/>
                </a:lnTo>
                <a:lnTo>
                  <a:pt x="163" y="326"/>
                </a:lnTo>
                <a:lnTo>
                  <a:pt x="156" y="334"/>
                </a:lnTo>
                <a:lnTo>
                  <a:pt x="137" y="319"/>
                </a:lnTo>
                <a:lnTo>
                  <a:pt x="116" y="322"/>
                </a:lnTo>
                <a:lnTo>
                  <a:pt x="109" y="324"/>
                </a:lnTo>
                <a:lnTo>
                  <a:pt x="109" y="329"/>
                </a:lnTo>
                <a:lnTo>
                  <a:pt x="104" y="331"/>
                </a:lnTo>
                <a:lnTo>
                  <a:pt x="104" y="336"/>
                </a:lnTo>
                <a:lnTo>
                  <a:pt x="90" y="336"/>
                </a:lnTo>
                <a:lnTo>
                  <a:pt x="85" y="345"/>
                </a:lnTo>
                <a:lnTo>
                  <a:pt x="83" y="343"/>
                </a:lnTo>
                <a:lnTo>
                  <a:pt x="83" y="348"/>
                </a:lnTo>
                <a:lnTo>
                  <a:pt x="81" y="348"/>
                </a:lnTo>
                <a:lnTo>
                  <a:pt x="76" y="360"/>
                </a:lnTo>
                <a:lnTo>
                  <a:pt x="76" y="364"/>
                </a:lnTo>
                <a:lnTo>
                  <a:pt x="69" y="371"/>
                </a:lnTo>
                <a:lnTo>
                  <a:pt x="71" y="379"/>
                </a:lnTo>
                <a:lnTo>
                  <a:pt x="66" y="381"/>
                </a:lnTo>
                <a:lnTo>
                  <a:pt x="66" y="381"/>
                </a:lnTo>
                <a:lnTo>
                  <a:pt x="57" y="374"/>
                </a:lnTo>
                <a:lnTo>
                  <a:pt x="59" y="367"/>
                </a:lnTo>
                <a:lnTo>
                  <a:pt x="55" y="355"/>
                </a:lnTo>
                <a:lnTo>
                  <a:pt x="43" y="362"/>
                </a:lnTo>
                <a:lnTo>
                  <a:pt x="43" y="355"/>
                </a:lnTo>
                <a:lnTo>
                  <a:pt x="38" y="350"/>
                </a:lnTo>
                <a:lnTo>
                  <a:pt x="40" y="338"/>
                </a:lnTo>
                <a:lnTo>
                  <a:pt x="38" y="338"/>
                </a:lnTo>
                <a:lnTo>
                  <a:pt x="38" y="334"/>
                </a:lnTo>
                <a:lnTo>
                  <a:pt x="33" y="334"/>
                </a:lnTo>
                <a:lnTo>
                  <a:pt x="31" y="331"/>
                </a:lnTo>
                <a:lnTo>
                  <a:pt x="29" y="334"/>
                </a:lnTo>
                <a:lnTo>
                  <a:pt x="24" y="329"/>
                </a:lnTo>
                <a:lnTo>
                  <a:pt x="22" y="315"/>
                </a:lnTo>
                <a:lnTo>
                  <a:pt x="17" y="315"/>
                </a:lnTo>
                <a:lnTo>
                  <a:pt x="10" y="326"/>
                </a:lnTo>
                <a:lnTo>
                  <a:pt x="5" y="324"/>
                </a:lnTo>
                <a:lnTo>
                  <a:pt x="3" y="317"/>
                </a:lnTo>
                <a:lnTo>
                  <a:pt x="0" y="317"/>
                </a:lnTo>
                <a:lnTo>
                  <a:pt x="5" y="312"/>
                </a:lnTo>
                <a:lnTo>
                  <a:pt x="12" y="312"/>
                </a:lnTo>
                <a:lnTo>
                  <a:pt x="12" y="303"/>
                </a:lnTo>
                <a:lnTo>
                  <a:pt x="10" y="296"/>
                </a:lnTo>
                <a:lnTo>
                  <a:pt x="14" y="279"/>
                </a:lnTo>
                <a:lnTo>
                  <a:pt x="3" y="265"/>
                </a:lnTo>
                <a:lnTo>
                  <a:pt x="3" y="258"/>
                </a:lnTo>
                <a:lnTo>
                  <a:pt x="14" y="258"/>
                </a:lnTo>
                <a:lnTo>
                  <a:pt x="22" y="253"/>
                </a:lnTo>
                <a:lnTo>
                  <a:pt x="19" y="248"/>
                </a:lnTo>
                <a:lnTo>
                  <a:pt x="24" y="248"/>
                </a:lnTo>
                <a:lnTo>
                  <a:pt x="29" y="255"/>
                </a:lnTo>
                <a:lnTo>
                  <a:pt x="36" y="255"/>
                </a:lnTo>
                <a:lnTo>
                  <a:pt x="52" y="241"/>
                </a:lnTo>
                <a:lnTo>
                  <a:pt x="57" y="244"/>
                </a:lnTo>
                <a:lnTo>
                  <a:pt x="55" y="251"/>
                </a:lnTo>
                <a:lnTo>
                  <a:pt x="59" y="253"/>
                </a:lnTo>
                <a:lnTo>
                  <a:pt x="74" y="244"/>
                </a:lnTo>
                <a:lnTo>
                  <a:pt x="76" y="255"/>
                </a:lnTo>
                <a:lnTo>
                  <a:pt x="85" y="246"/>
                </a:lnTo>
                <a:lnTo>
                  <a:pt x="90" y="241"/>
                </a:lnTo>
                <a:lnTo>
                  <a:pt x="95" y="241"/>
                </a:lnTo>
                <a:lnTo>
                  <a:pt x="109" y="225"/>
                </a:lnTo>
                <a:lnTo>
                  <a:pt x="128" y="220"/>
                </a:lnTo>
                <a:lnTo>
                  <a:pt x="128" y="225"/>
                </a:lnTo>
                <a:lnTo>
                  <a:pt x="133" y="229"/>
                </a:lnTo>
                <a:lnTo>
                  <a:pt x="140" y="213"/>
                </a:lnTo>
                <a:lnTo>
                  <a:pt x="137" y="201"/>
                </a:lnTo>
                <a:lnTo>
                  <a:pt x="142" y="196"/>
                </a:lnTo>
                <a:lnTo>
                  <a:pt x="140" y="175"/>
                </a:lnTo>
                <a:lnTo>
                  <a:pt x="123" y="166"/>
                </a:lnTo>
                <a:lnTo>
                  <a:pt x="126" y="163"/>
                </a:lnTo>
                <a:lnTo>
                  <a:pt x="114" y="158"/>
                </a:lnTo>
                <a:lnTo>
                  <a:pt x="107" y="161"/>
                </a:lnTo>
                <a:lnTo>
                  <a:pt x="107" y="147"/>
                </a:lnTo>
                <a:lnTo>
                  <a:pt x="95" y="144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" name="Freeform 50"/>
          <p:cNvSpPr/>
          <p:nvPr/>
        </p:nvSpPr>
        <p:spPr bwMode="auto">
          <a:xfrm>
            <a:off x="6140747" y="2392092"/>
            <a:ext cx="886415" cy="685169"/>
          </a:xfrm>
          <a:custGeom>
            <a:gdLst>
              <a:gd fmla="*/ 175 w 762" name="T0"/>
              <a:gd fmla="*/ 0 h 589" name="T1"/>
              <a:gd fmla="*/ 187 w 762" name="T2"/>
              <a:gd fmla="*/ 26 h 589" name="T3"/>
              <a:gd fmla="*/ 187 w 762" name="T4"/>
              <a:gd fmla="*/ 62 h 589" name="T5"/>
              <a:gd fmla="*/ 218 w 762" name="T6"/>
              <a:gd fmla="*/ 97 h 589" name="T7"/>
              <a:gd fmla="*/ 248 w 762" name="T8"/>
              <a:gd fmla="*/ 97 h 589" name="T9"/>
              <a:gd fmla="*/ 272 w 762" name="T10"/>
              <a:gd fmla="*/ 104 h 589" name="T11"/>
              <a:gd fmla="*/ 300 w 762" name="T12"/>
              <a:gd fmla="*/ 92 h 589" name="T13"/>
              <a:gd fmla="*/ 341 w 762" name="T14"/>
              <a:gd fmla="*/ 128 h 589" name="T15"/>
              <a:gd fmla="*/ 407 w 762" name="T16"/>
              <a:gd fmla="*/ 130 h 589" name="T17"/>
              <a:gd fmla="*/ 438 w 762" name="T18"/>
              <a:gd fmla="*/ 185 h 589" name="T19"/>
              <a:gd fmla="*/ 459 w 762" name="T20"/>
              <a:gd fmla="*/ 201 h 589" name="T21"/>
              <a:gd fmla="*/ 480 w 762" name="T22"/>
              <a:gd fmla="*/ 234 h 589" name="T23"/>
              <a:gd fmla="*/ 511 w 762" name="T24"/>
              <a:gd fmla="*/ 232 h 589" name="T25"/>
              <a:gd fmla="*/ 530 w 762" name="T26"/>
              <a:gd fmla="*/ 201 h 589" name="T27"/>
              <a:gd fmla="*/ 558 w 762" name="T28"/>
              <a:gd fmla="*/ 284 h 589" name="T29"/>
              <a:gd fmla="*/ 598 w 762" name="T30"/>
              <a:gd fmla="*/ 279 h 589" name="T31"/>
              <a:gd fmla="*/ 641 w 762" name="T32"/>
              <a:gd fmla="*/ 260 h 589" name="T33"/>
              <a:gd fmla="*/ 686 w 762" name="T34"/>
              <a:gd fmla="*/ 260 h 589" name="T35"/>
              <a:gd fmla="*/ 740 w 762" name="T36"/>
              <a:gd fmla="*/ 310 h 589" name="T37"/>
              <a:gd fmla="*/ 754 w 762" name="T38"/>
              <a:gd fmla="*/ 350 h 589" name="T39"/>
              <a:gd fmla="*/ 719 w 762" name="T40"/>
              <a:gd fmla="*/ 381 h 589" name="T41"/>
              <a:gd fmla="*/ 707 w 762" name="T42"/>
              <a:gd fmla="*/ 412 h 589" name="T43"/>
              <a:gd fmla="*/ 698 w 762" name="T44"/>
              <a:gd fmla="*/ 412 h 589" name="T45"/>
              <a:gd fmla="*/ 667 w 762" name="T46"/>
              <a:gd fmla="*/ 374 h 589" name="T47"/>
              <a:gd fmla="*/ 641 w 762" name="T48"/>
              <a:gd fmla="*/ 407 h 589" name="T49"/>
              <a:gd fmla="*/ 608 w 762" name="T50"/>
              <a:gd fmla="*/ 424 h 589" name="T51"/>
              <a:gd fmla="*/ 577 w 762" name="T52"/>
              <a:gd fmla="*/ 462 h 589" name="T53"/>
              <a:gd fmla="*/ 527 w 762" name="T54"/>
              <a:gd fmla="*/ 466 h 589" name="T55"/>
              <a:gd fmla="*/ 511 w 762" name="T56"/>
              <a:gd fmla="*/ 537 h 589" name="T57"/>
              <a:gd fmla="*/ 454 w 762" name="T58"/>
              <a:gd fmla="*/ 525 h 589" name="T59"/>
              <a:gd fmla="*/ 428 w 762" name="T60"/>
              <a:gd fmla="*/ 502 h 589" name="T61"/>
              <a:gd fmla="*/ 407 w 762" name="T62"/>
              <a:gd fmla="*/ 502 h 589" name="T63"/>
              <a:gd fmla="*/ 390 w 762" name="T64"/>
              <a:gd fmla="*/ 518 h 589" name="T65"/>
              <a:gd fmla="*/ 355 w 762" name="T66"/>
              <a:gd fmla="*/ 570 h 589" name="T67"/>
              <a:gd fmla="*/ 338 w 762" name="T68"/>
              <a:gd fmla="*/ 585 h 589" name="T69"/>
              <a:gd fmla="*/ 319 w 762" name="T70"/>
              <a:gd fmla="*/ 578 h 589" name="T71"/>
              <a:gd fmla="*/ 317 w 762" name="T72"/>
              <a:gd fmla="*/ 547 h 589" name="T73"/>
              <a:gd fmla="*/ 291 w 762" name="T74"/>
              <a:gd fmla="*/ 504 h 589" name="T75"/>
              <a:gd fmla="*/ 296 w 762" name="T76"/>
              <a:gd fmla="*/ 452 h 589" name="T77"/>
              <a:gd fmla="*/ 272 w 762" name="T78"/>
              <a:gd fmla="*/ 417 h 589" name="T79"/>
              <a:gd fmla="*/ 255 w 762" name="T80"/>
              <a:gd fmla="*/ 367 h 589" name="T81"/>
              <a:gd fmla="*/ 222 w 762" name="T82"/>
              <a:gd fmla="*/ 379 h 589" name="T83"/>
              <a:gd fmla="*/ 208 w 762" name="T84"/>
              <a:gd fmla="*/ 341 h 589" name="T85"/>
              <a:gd fmla="*/ 163 w 762" name="T86"/>
              <a:gd fmla="*/ 324 h 589" name="T87"/>
              <a:gd fmla="*/ 142 w 762" name="T88"/>
              <a:gd fmla="*/ 320 h 589" name="T89"/>
              <a:gd fmla="*/ 151 w 762" name="T90"/>
              <a:gd fmla="*/ 296 h 589" name="T91"/>
              <a:gd fmla="*/ 125 w 762" name="T92"/>
              <a:gd fmla="*/ 220 h 589" name="T93"/>
              <a:gd fmla="*/ 52 w 762" name="T94"/>
              <a:gd fmla="*/ 227 h 589" name="T95"/>
              <a:gd fmla="*/ 35 w 762" name="T96"/>
              <a:gd fmla="*/ 175 h 589" name="T97"/>
              <a:gd fmla="*/ 50 w 762" name="T98"/>
              <a:gd fmla="*/ 121 h 589" name="T99"/>
              <a:gd fmla="*/ 31 w 762" name="T100"/>
              <a:gd fmla="*/ 76 h 589" name="T101"/>
              <a:gd fmla="*/ 17 w 762" name="T102"/>
              <a:gd fmla="*/ 43 h 589" name="T103"/>
              <a:gd fmla="*/ 50 w 762" name="T104"/>
              <a:gd fmla="*/ 57 h 589" name="T105"/>
              <a:gd fmla="*/ 92 w 762" name="T106"/>
              <a:gd fmla="*/ 59 h 589" name="T107"/>
              <a:gd fmla="*/ 123 w 762" name="T108"/>
              <a:gd fmla="*/ 7 h 589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589" w="762">
                <a:moveTo>
                  <a:pt x="123" y="7"/>
                </a:moveTo>
                <a:lnTo>
                  <a:pt x="128" y="2"/>
                </a:lnTo>
                <a:lnTo>
                  <a:pt x="137" y="10"/>
                </a:lnTo>
                <a:lnTo>
                  <a:pt x="149" y="5"/>
                </a:lnTo>
                <a:lnTo>
                  <a:pt x="154" y="10"/>
                </a:lnTo>
                <a:lnTo>
                  <a:pt x="175" y="0"/>
                </a:lnTo>
                <a:lnTo>
                  <a:pt x="180" y="0"/>
                </a:lnTo>
                <a:lnTo>
                  <a:pt x="180" y="5"/>
                </a:lnTo>
                <a:lnTo>
                  <a:pt x="184" y="2"/>
                </a:lnTo>
                <a:lnTo>
                  <a:pt x="184" y="17"/>
                </a:lnTo>
                <a:lnTo>
                  <a:pt x="187" y="17"/>
                </a:lnTo>
                <a:lnTo>
                  <a:pt x="187" y="26"/>
                </a:lnTo>
                <a:lnTo>
                  <a:pt x="192" y="31"/>
                </a:lnTo>
                <a:lnTo>
                  <a:pt x="187" y="33"/>
                </a:lnTo>
                <a:lnTo>
                  <a:pt x="187" y="36"/>
                </a:lnTo>
                <a:lnTo>
                  <a:pt x="184" y="40"/>
                </a:lnTo>
                <a:lnTo>
                  <a:pt x="192" y="50"/>
                </a:lnTo>
                <a:lnTo>
                  <a:pt x="187" y="62"/>
                </a:lnTo>
                <a:lnTo>
                  <a:pt x="196" y="69"/>
                </a:lnTo>
                <a:lnTo>
                  <a:pt x="199" y="78"/>
                </a:lnTo>
                <a:lnTo>
                  <a:pt x="206" y="76"/>
                </a:lnTo>
                <a:lnTo>
                  <a:pt x="208" y="85"/>
                </a:lnTo>
                <a:lnTo>
                  <a:pt x="215" y="85"/>
                </a:lnTo>
                <a:lnTo>
                  <a:pt x="218" y="97"/>
                </a:lnTo>
                <a:lnTo>
                  <a:pt x="225" y="95"/>
                </a:lnTo>
                <a:lnTo>
                  <a:pt x="229" y="99"/>
                </a:lnTo>
                <a:lnTo>
                  <a:pt x="232" y="95"/>
                </a:lnTo>
                <a:lnTo>
                  <a:pt x="236" y="97"/>
                </a:lnTo>
                <a:lnTo>
                  <a:pt x="248" y="95"/>
                </a:lnTo>
                <a:lnTo>
                  <a:pt x="248" y="97"/>
                </a:lnTo>
                <a:lnTo>
                  <a:pt x="253" y="97"/>
                </a:lnTo>
                <a:lnTo>
                  <a:pt x="260" y="85"/>
                </a:lnTo>
                <a:lnTo>
                  <a:pt x="262" y="92"/>
                </a:lnTo>
                <a:lnTo>
                  <a:pt x="270" y="90"/>
                </a:lnTo>
                <a:lnTo>
                  <a:pt x="270" y="97"/>
                </a:lnTo>
                <a:lnTo>
                  <a:pt x="272" y="104"/>
                </a:lnTo>
                <a:lnTo>
                  <a:pt x="286" y="99"/>
                </a:lnTo>
                <a:lnTo>
                  <a:pt x="289" y="102"/>
                </a:lnTo>
                <a:lnTo>
                  <a:pt x="289" y="99"/>
                </a:lnTo>
                <a:lnTo>
                  <a:pt x="293" y="102"/>
                </a:lnTo>
                <a:lnTo>
                  <a:pt x="303" y="95"/>
                </a:lnTo>
                <a:lnTo>
                  <a:pt x="300" y="92"/>
                </a:lnTo>
                <a:lnTo>
                  <a:pt x="305" y="95"/>
                </a:lnTo>
                <a:lnTo>
                  <a:pt x="315" y="90"/>
                </a:lnTo>
                <a:lnTo>
                  <a:pt x="319" y="90"/>
                </a:lnTo>
                <a:lnTo>
                  <a:pt x="322" y="109"/>
                </a:lnTo>
                <a:lnTo>
                  <a:pt x="329" y="121"/>
                </a:lnTo>
                <a:lnTo>
                  <a:pt x="341" y="128"/>
                </a:lnTo>
                <a:lnTo>
                  <a:pt x="364" y="130"/>
                </a:lnTo>
                <a:lnTo>
                  <a:pt x="367" y="125"/>
                </a:lnTo>
                <a:lnTo>
                  <a:pt x="371" y="125"/>
                </a:lnTo>
                <a:lnTo>
                  <a:pt x="378" y="121"/>
                </a:lnTo>
                <a:lnTo>
                  <a:pt x="388" y="118"/>
                </a:lnTo>
                <a:lnTo>
                  <a:pt x="407" y="130"/>
                </a:lnTo>
                <a:lnTo>
                  <a:pt x="421" y="130"/>
                </a:lnTo>
                <a:lnTo>
                  <a:pt x="421" y="137"/>
                </a:lnTo>
                <a:lnTo>
                  <a:pt x="430" y="152"/>
                </a:lnTo>
                <a:lnTo>
                  <a:pt x="421" y="166"/>
                </a:lnTo>
                <a:lnTo>
                  <a:pt x="426" y="194"/>
                </a:lnTo>
                <a:lnTo>
                  <a:pt x="438" y="185"/>
                </a:lnTo>
                <a:lnTo>
                  <a:pt x="442" y="189"/>
                </a:lnTo>
                <a:lnTo>
                  <a:pt x="445" y="187"/>
                </a:lnTo>
                <a:lnTo>
                  <a:pt x="454" y="187"/>
                </a:lnTo>
                <a:lnTo>
                  <a:pt x="466" y="194"/>
                </a:lnTo>
                <a:lnTo>
                  <a:pt x="466" y="199"/>
                </a:lnTo>
                <a:lnTo>
                  <a:pt x="459" y="201"/>
                </a:lnTo>
                <a:lnTo>
                  <a:pt x="464" y="208"/>
                </a:lnTo>
                <a:lnTo>
                  <a:pt x="461" y="213"/>
                </a:lnTo>
                <a:lnTo>
                  <a:pt x="471" y="225"/>
                </a:lnTo>
                <a:lnTo>
                  <a:pt x="471" y="234"/>
                </a:lnTo>
                <a:lnTo>
                  <a:pt x="478" y="237"/>
                </a:lnTo>
                <a:lnTo>
                  <a:pt x="480" y="234"/>
                </a:lnTo>
                <a:lnTo>
                  <a:pt x="480" y="246"/>
                </a:lnTo>
                <a:lnTo>
                  <a:pt x="485" y="249"/>
                </a:lnTo>
                <a:lnTo>
                  <a:pt x="494" y="249"/>
                </a:lnTo>
                <a:lnTo>
                  <a:pt x="508" y="241"/>
                </a:lnTo>
                <a:lnTo>
                  <a:pt x="506" y="237"/>
                </a:lnTo>
                <a:lnTo>
                  <a:pt x="511" y="232"/>
                </a:lnTo>
                <a:lnTo>
                  <a:pt x="506" y="230"/>
                </a:lnTo>
                <a:lnTo>
                  <a:pt x="508" y="225"/>
                </a:lnTo>
                <a:lnTo>
                  <a:pt x="506" y="218"/>
                </a:lnTo>
                <a:lnTo>
                  <a:pt x="516" y="218"/>
                </a:lnTo>
                <a:lnTo>
                  <a:pt x="518" y="208"/>
                </a:lnTo>
                <a:lnTo>
                  <a:pt x="530" y="201"/>
                </a:lnTo>
                <a:lnTo>
                  <a:pt x="539" y="215"/>
                </a:lnTo>
                <a:lnTo>
                  <a:pt x="539" y="239"/>
                </a:lnTo>
                <a:lnTo>
                  <a:pt x="553" y="267"/>
                </a:lnTo>
                <a:lnTo>
                  <a:pt x="556" y="267"/>
                </a:lnTo>
                <a:lnTo>
                  <a:pt x="561" y="282"/>
                </a:lnTo>
                <a:lnTo>
                  <a:pt x="558" y="284"/>
                </a:lnTo>
                <a:lnTo>
                  <a:pt x="563" y="286"/>
                </a:lnTo>
                <a:lnTo>
                  <a:pt x="570" y="305"/>
                </a:lnTo>
                <a:lnTo>
                  <a:pt x="577" y="305"/>
                </a:lnTo>
                <a:lnTo>
                  <a:pt x="582" y="308"/>
                </a:lnTo>
                <a:lnTo>
                  <a:pt x="596" y="303"/>
                </a:lnTo>
                <a:lnTo>
                  <a:pt x="598" y="279"/>
                </a:lnTo>
                <a:lnTo>
                  <a:pt x="601" y="277"/>
                </a:lnTo>
                <a:lnTo>
                  <a:pt x="608" y="277"/>
                </a:lnTo>
                <a:lnTo>
                  <a:pt x="620" y="270"/>
                </a:lnTo>
                <a:lnTo>
                  <a:pt x="639" y="270"/>
                </a:lnTo>
                <a:lnTo>
                  <a:pt x="641" y="267"/>
                </a:lnTo>
                <a:lnTo>
                  <a:pt x="641" y="260"/>
                </a:lnTo>
                <a:lnTo>
                  <a:pt x="655" y="253"/>
                </a:lnTo>
                <a:lnTo>
                  <a:pt x="660" y="256"/>
                </a:lnTo>
                <a:lnTo>
                  <a:pt x="660" y="272"/>
                </a:lnTo>
                <a:lnTo>
                  <a:pt x="667" y="272"/>
                </a:lnTo>
                <a:lnTo>
                  <a:pt x="686" y="251"/>
                </a:lnTo>
                <a:lnTo>
                  <a:pt x="686" y="260"/>
                </a:lnTo>
                <a:lnTo>
                  <a:pt x="700" y="296"/>
                </a:lnTo>
                <a:lnTo>
                  <a:pt x="710" y="296"/>
                </a:lnTo>
                <a:lnTo>
                  <a:pt x="707" y="301"/>
                </a:lnTo>
                <a:lnTo>
                  <a:pt x="724" y="310"/>
                </a:lnTo>
                <a:lnTo>
                  <a:pt x="726" y="317"/>
                </a:lnTo>
                <a:lnTo>
                  <a:pt x="740" y="310"/>
                </a:lnTo>
                <a:lnTo>
                  <a:pt x="750" y="320"/>
                </a:lnTo>
                <a:lnTo>
                  <a:pt x="759" y="312"/>
                </a:lnTo>
                <a:lnTo>
                  <a:pt x="759" y="312"/>
                </a:lnTo>
                <a:lnTo>
                  <a:pt x="762" y="322"/>
                </a:lnTo>
                <a:lnTo>
                  <a:pt x="752" y="341"/>
                </a:lnTo>
                <a:lnTo>
                  <a:pt x="754" y="350"/>
                </a:lnTo>
                <a:lnTo>
                  <a:pt x="745" y="362"/>
                </a:lnTo>
                <a:lnTo>
                  <a:pt x="747" y="372"/>
                </a:lnTo>
                <a:lnTo>
                  <a:pt x="738" y="374"/>
                </a:lnTo>
                <a:lnTo>
                  <a:pt x="740" y="379"/>
                </a:lnTo>
                <a:lnTo>
                  <a:pt x="724" y="379"/>
                </a:lnTo>
                <a:lnTo>
                  <a:pt x="719" y="381"/>
                </a:lnTo>
                <a:lnTo>
                  <a:pt x="712" y="381"/>
                </a:lnTo>
                <a:lnTo>
                  <a:pt x="691" y="393"/>
                </a:lnTo>
                <a:lnTo>
                  <a:pt x="695" y="398"/>
                </a:lnTo>
                <a:lnTo>
                  <a:pt x="700" y="395"/>
                </a:lnTo>
                <a:lnTo>
                  <a:pt x="707" y="405"/>
                </a:lnTo>
                <a:lnTo>
                  <a:pt x="707" y="412"/>
                </a:lnTo>
                <a:lnTo>
                  <a:pt x="702" y="414"/>
                </a:lnTo>
                <a:lnTo>
                  <a:pt x="707" y="426"/>
                </a:lnTo>
                <a:lnTo>
                  <a:pt x="705" y="424"/>
                </a:lnTo>
                <a:lnTo>
                  <a:pt x="700" y="405"/>
                </a:lnTo>
                <a:lnTo>
                  <a:pt x="698" y="405"/>
                </a:lnTo>
                <a:lnTo>
                  <a:pt x="698" y="412"/>
                </a:lnTo>
                <a:lnTo>
                  <a:pt x="693" y="412"/>
                </a:lnTo>
                <a:lnTo>
                  <a:pt x="693" y="407"/>
                </a:lnTo>
                <a:lnTo>
                  <a:pt x="688" y="407"/>
                </a:lnTo>
                <a:lnTo>
                  <a:pt x="679" y="395"/>
                </a:lnTo>
                <a:lnTo>
                  <a:pt x="679" y="374"/>
                </a:lnTo>
                <a:lnTo>
                  <a:pt x="667" y="374"/>
                </a:lnTo>
                <a:lnTo>
                  <a:pt x="672" y="367"/>
                </a:lnTo>
                <a:lnTo>
                  <a:pt x="667" y="365"/>
                </a:lnTo>
                <a:lnTo>
                  <a:pt x="660" y="367"/>
                </a:lnTo>
                <a:lnTo>
                  <a:pt x="650" y="365"/>
                </a:lnTo>
                <a:lnTo>
                  <a:pt x="641" y="395"/>
                </a:lnTo>
                <a:lnTo>
                  <a:pt x="641" y="407"/>
                </a:lnTo>
                <a:lnTo>
                  <a:pt x="636" y="426"/>
                </a:lnTo>
                <a:lnTo>
                  <a:pt x="631" y="426"/>
                </a:lnTo>
                <a:lnTo>
                  <a:pt x="629" y="421"/>
                </a:lnTo>
                <a:lnTo>
                  <a:pt x="622" y="431"/>
                </a:lnTo>
                <a:lnTo>
                  <a:pt x="615" y="424"/>
                </a:lnTo>
                <a:lnTo>
                  <a:pt x="608" y="424"/>
                </a:lnTo>
                <a:lnTo>
                  <a:pt x="605" y="428"/>
                </a:lnTo>
                <a:lnTo>
                  <a:pt x="598" y="431"/>
                </a:lnTo>
                <a:lnTo>
                  <a:pt x="601" y="436"/>
                </a:lnTo>
                <a:lnTo>
                  <a:pt x="596" y="443"/>
                </a:lnTo>
                <a:lnTo>
                  <a:pt x="598" y="450"/>
                </a:lnTo>
                <a:lnTo>
                  <a:pt x="577" y="462"/>
                </a:lnTo>
                <a:lnTo>
                  <a:pt x="577" y="469"/>
                </a:lnTo>
                <a:lnTo>
                  <a:pt x="561" y="466"/>
                </a:lnTo>
                <a:lnTo>
                  <a:pt x="556" y="469"/>
                </a:lnTo>
                <a:lnTo>
                  <a:pt x="551" y="466"/>
                </a:lnTo>
                <a:lnTo>
                  <a:pt x="544" y="471"/>
                </a:lnTo>
                <a:lnTo>
                  <a:pt x="527" y="466"/>
                </a:lnTo>
                <a:lnTo>
                  <a:pt x="508" y="473"/>
                </a:lnTo>
                <a:lnTo>
                  <a:pt x="508" y="490"/>
                </a:lnTo>
                <a:lnTo>
                  <a:pt x="513" y="499"/>
                </a:lnTo>
                <a:lnTo>
                  <a:pt x="525" y="511"/>
                </a:lnTo>
                <a:lnTo>
                  <a:pt x="513" y="535"/>
                </a:lnTo>
                <a:lnTo>
                  <a:pt x="511" y="537"/>
                </a:lnTo>
                <a:lnTo>
                  <a:pt x="497" y="530"/>
                </a:lnTo>
                <a:lnTo>
                  <a:pt x="492" y="533"/>
                </a:lnTo>
                <a:lnTo>
                  <a:pt x="473" y="533"/>
                </a:lnTo>
                <a:lnTo>
                  <a:pt x="466" y="525"/>
                </a:lnTo>
                <a:lnTo>
                  <a:pt x="456" y="528"/>
                </a:lnTo>
                <a:lnTo>
                  <a:pt x="454" y="525"/>
                </a:lnTo>
                <a:lnTo>
                  <a:pt x="442" y="525"/>
                </a:lnTo>
                <a:lnTo>
                  <a:pt x="445" y="521"/>
                </a:lnTo>
                <a:lnTo>
                  <a:pt x="430" y="518"/>
                </a:lnTo>
                <a:lnTo>
                  <a:pt x="438" y="514"/>
                </a:lnTo>
                <a:lnTo>
                  <a:pt x="426" y="504"/>
                </a:lnTo>
                <a:lnTo>
                  <a:pt x="428" y="502"/>
                </a:lnTo>
                <a:lnTo>
                  <a:pt x="428" y="497"/>
                </a:lnTo>
                <a:lnTo>
                  <a:pt x="419" y="495"/>
                </a:lnTo>
                <a:lnTo>
                  <a:pt x="419" y="490"/>
                </a:lnTo>
                <a:lnTo>
                  <a:pt x="411" y="499"/>
                </a:lnTo>
                <a:lnTo>
                  <a:pt x="409" y="497"/>
                </a:lnTo>
                <a:lnTo>
                  <a:pt x="407" y="502"/>
                </a:lnTo>
                <a:lnTo>
                  <a:pt x="397" y="497"/>
                </a:lnTo>
                <a:lnTo>
                  <a:pt x="402" y="502"/>
                </a:lnTo>
                <a:lnTo>
                  <a:pt x="400" y="507"/>
                </a:lnTo>
                <a:lnTo>
                  <a:pt x="393" y="507"/>
                </a:lnTo>
                <a:lnTo>
                  <a:pt x="388" y="511"/>
                </a:lnTo>
                <a:lnTo>
                  <a:pt x="390" y="518"/>
                </a:lnTo>
                <a:lnTo>
                  <a:pt x="385" y="530"/>
                </a:lnTo>
                <a:lnTo>
                  <a:pt x="385" y="537"/>
                </a:lnTo>
                <a:lnTo>
                  <a:pt x="381" y="537"/>
                </a:lnTo>
                <a:lnTo>
                  <a:pt x="367" y="559"/>
                </a:lnTo>
                <a:lnTo>
                  <a:pt x="352" y="566"/>
                </a:lnTo>
                <a:lnTo>
                  <a:pt x="355" y="570"/>
                </a:lnTo>
                <a:lnTo>
                  <a:pt x="350" y="578"/>
                </a:lnTo>
                <a:lnTo>
                  <a:pt x="343" y="582"/>
                </a:lnTo>
                <a:lnTo>
                  <a:pt x="348" y="585"/>
                </a:lnTo>
                <a:lnTo>
                  <a:pt x="341" y="587"/>
                </a:lnTo>
                <a:lnTo>
                  <a:pt x="338" y="585"/>
                </a:lnTo>
                <a:lnTo>
                  <a:pt x="338" y="585"/>
                </a:lnTo>
                <a:lnTo>
                  <a:pt x="329" y="589"/>
                </a:lnTo>
                <a:lnTo>
                  <a:pt x="329" y="585"/>
                </a:lnTo>
                <a:lnTo>
                  <a:pt x="322" y="589"/>
                </a:lnTo>
                <a:lnTo>
                  <a:pt x="317" y="585"/>
                </a:lnTo>
                <a:lnTo>
                  <a:pt x="310" y="585"/>
                </a:lnTo>
                <a:lnTo>
                  <a:pt x="319" y="578"/>
                </a:lnTo>
                <a:lnTo>
                  <a:pt x="324" y="568"/>
                </a:lnTo>
                <a:lnTo>
                  <a:pt x="322" y="563"/>
                </a:lnTo>
                <a:lnTo>
                  <a:pt x="329" y="556"/>
                </a:lnTo>
                <a:lnTo>
                  <a:pt x="324" y="556"/>
                </a:lnTo>
                <a:lnTo>
                  <a:pt x="324" y="549"/>
                </a:lnTo>
                <a:lnTo>
                  <a:pt x="317" y="547"/>
                </a:lnTo>
                <a:lnTo>
                  <a:pt x="315" y="540"/>
                </a:lnTo>
                <a:lnTo>
                  <a:pt x="307" y="530"/>
                </a:lnTo>
                <a:lnTo>
                  <a:pt x="307" y="525"/>
                </a:lnTo>
                <a:lnTo>
                  <a:pt x="300" y="511"/>
                </a:lnTo>
                <a:lnTo>
                  <a:pt x="300" y="504"/>
                </a:lnTo>
                <a:lnTo>
                  <a:pt x="291" y="504"/>
                </a:lnTo>
                <a:lnTo>
                  <a:pt x="293" y="495"/>
                </a:lnTo>
                <a:lnTo>
                  <a:pt x="289" y="488"/>
                </a:lnTo>
                <a:lnTo>
                  <a:pt x="293" y="478"/>
                </a:lnTo>
                <a:lnTo>
                  <a:pt x="289" y="473"/>
                </a:lnTo>
                <a:lnTo>
                  <a:pt x="303" y="454"/>
                </a:lnTo>
                <a:lnTo>
                  <a:pt x="296" y="452"/>
                </a:lnTo>
                <a:lnTo>
                  <a:pt x="291" y="454"/>
                </a:lnTo>
                <a:lnTo>
                  <a:pt x="289" y="440"/>
                </a:lnTo>
                <a:lnTo>
                  <a:pt x="286" y="438"/>
                </a:lnTo>
                <a:lnTo>
                  <a:pt x="279" y="438"/>
                </a:lnTo>
                <a:lnTo>
                  <a:pt x="279" y="426"/>
                </a:lnTo>
                <a:lnTo>
                  <a:pt x="272" y="417"/>
                </a:lnTo>
                <a:lnTo>
                  <a:pt x="272" y="405"/>
                </a:lnTo>
                <a:lnTo>
                  <a:pt x="267" y="405"/>
                </a:lnTo>
                <a:lnTo>
                  <a:pt x="265" y="398"/>
                </a:lnTo>
                <a:lnTo>
                  <a:pt x="262" y="386"/>
                </a:lnTo>
                <a:lnTo>
                  <a:pt x="255" y="386"/>
                </a:lnTo>
                <a:lnTo>
                  <a:pt x="255" y="367"/>
                </a:lnTo>
                <a:lnTo>
                  <a:pt x="253" y="362"/>
                </a:lnTo>
                <a:lnTo>
                  <a:pt x="258" y="350"/>
                </a:lnTo>
                <a:lnTo>
                  <a:pt x="241" y="357"/>
                </a:lnTo>
                <a:lnTo>
                  <a:pt x="239" y="367"/>
                </a:lnTo>
                <a:lnTo>
                  <a:pt x="222" y="383"/>
                </a:lnTo>
                <a:lnTo>
                  <a:pt x="222" y="379"/>
                </a:lnTo>
                <a:lnTo>
                  <a:pt x="215" y="376"/>
                </a:lnTo>
                <a:lnTo>
                  <a:pt x="220" y="367"/>
                </a:lnTo>
                <a:lnTo>
                  <a:pt x="213" y="365"/>
                </a:lnTo>
                <a:lnTo>
                  <a:pt x="220" y="355"/>
                </a:lnTo>
                <a:lnTo>
                  <a:pt x="210" y="348"/>
                </a:lnTo>
                <a:lnTo>
                  <a:pt x="208" y="341"/>
                </a:lnTo>
                <a:lnTo>
                  <a:pt x="203" y="336"/>
                </a:lnTo>
                <a:lnTo>
                  <a:pt x="196" y="338"/>
                </a:lnTo>
                <a:lnTo>
                  <a:pt x="194" y="334"/>
                </a:lnTo>
                <a:lnTo>
                  <a:pt x="189" y="334"/>
                </a:lnTo>
                <a:lnTo>
                  <a:pt x="170" y="310"/>
                </a:lnTo>
                <a:lnTo>
                  <a:pt x="163" y="324"/>
                </a:lnTo>
                <a:lnTo>
                  <a:pt x="163" y="324"/>
                </a:lnTo>
                <a:lnTo>
                  <a:pt x="163" y="324"/>
                </a:lnTo>
                <a:lnTo>
                  <a:pt x="163" y="324"/>
                </a:lnTo>
                <a:lnTo>
                  <a:pt x="156" y="324"/>
                </a:lnTo>
                <a:lnTo>
                  <a:pt x="147" y="312"/>
                </a:lnTo>
                <a:lnTo>
                  <a:pt x="142" y="320"/>
                </a:lnTo>
                <a:lnTo>
                  <a:pt x="135" y="310"/>
                </a:lnTo>
                <a:lnTo>
                  <a:pt x="135" y="303"/>
                </a:lnTo>
                <a:lnTo>
                  <a:pt x="142" y="305"/>
                </a:lnTo>
                <a:lnTo>
                  <a:pt x="142" y="298"/>
                </a:lnTo>
                <a:lnTo>
                  <a:pt x="149" y="301"/>
                </a:lnTo>
                <a:lnTo>
                  <a:pt x="151" y="296"/>
                </a:lnTo>
                <a:lnTo>
                  <a:pt x="144" y="282"/>
                </a:lnTo>
                <a:lnTo>
                  <a:pt x="147" y="272"/>
                </a:lnTo>
                <a:lnTo>
                  <a:pt x="135" y="249"/>
                </a:lnTo>
                <a:lnTo>
                  <a:pt x="139" y="239"/>
                </a:lnTo>
                <a:lnTo>
                  <a:pt x="132" y="234"/>
                </a:lnTo>
                <a:lnTo>
                  <a:pt x="125" y="220"/>
                </a:lnTo>
                <a:lnTo>
                  <a:pt x="118" y="215"/>
                </a:lnTo>
                <a:lnTo>
                  <a:pt x="121" y="199"/>
                </a:lnTo>
                <a:lnTo>
                  <a:pt x="111" y="201"/>
                </a:lnTo>
                <a:lnTo>
                  <a:pt x="99" y="213"/>
                </a:lnTo>
                <a:lnTo>
                  <a:pt x="69" y="230"/>
                </a:lnTo>
                <a:lnTo>
                  <a:pt x="52" y="227"/>
                </a:lnTo>
                <a:lnTo>
                  <a:pt x="52" y="206"/>
                </a:lnTo>
                <a:lnTo>
                  <a:pt x="47" y="204"/>
                </a:lnTo>
                <a:lnTo>
                  <a:pt x="47" y="196"/>
                </a:lnTo>
                <a:lnTo>
                  <a:pt x="40" y="192"/>
                </a:lnTo>
                <a:lnTo>
                  <a:pt x="40" y="178"/>
                </a:lnTo>
                <a:lnTo>
                  <a:pt x="35" y="175"/>
                </a:lnTo>
                <a:lnTo>
                  <a:pt x="43" y="170"/>
                </a:lnTo>
                <a:lnTo>
                  <a:pt x="38" y="170"/>
                </a:lnTo>
                <a:lnTo>
                  <a:pt x="33" y="156"/>
                </a:lnTo>
                <a:lnTo>
                  <a:pt x="38" y="156"/>
                </a:lnTo>
                <a:lnTo>
                  <a:pt x="40" y="128"/>
                </a:lnTo>
                <a:lnTo>
                  <a:pt x="50" y="121"/>
                </a:lnTo>
                <a:lnTo>
                  <a:pt x="50" y="116"/>
                </a:lnTo>
                <a:lnTo>
                  <a:pt x="40" y="114"/>
                </a:lnTo>
                <a:lnTo>
                  <a:pt x="43" y="97"/>
                </a:lnTo>
                <a:lnTo>
                  <a:pt x="31" y="92"/>
                </a:lnTo>
                <a:lnTo>
                  <a:pt x="28" y="83"/>
                </a:lnTo>
                <a:lnTo>
                  <a:pt x="31" y="76"/>
                </a:lnTo>
                <a:lnTo>
                  <a:pt x="28" y="69"/>
                </a:lnTo>
                <a:lnTo>
                  <a:pt x="19" y="66"/>
                </a:lnTo>
                <a:lnTo>
                  <a:pt x="9" y="69"/>
                </a:lnTo>
                <a:lnTo>
                  <a:pt x="0" y="62"/>
                </a:lnTo>
                <a:lnTo>
                  <a:pt x="9" y="57"/>
                </a:lnTo>
                <a:lnTo>
                  <a:pt x="17" y="43"/>
                </a:lnTo>
                <a:lnTo>
                  <a:pt x="12" y="36"/>
                </a:lnTo>
                <a:lnTo>
                  <a:pt x="17" y="31"/>
                </a:lnTo>
                <a:lnTo>
                  <a:pt x="26" y="36"/>
                </a:lnTo>
                <a:lnTo>
                  <a:pt x="31" y="36"/>
                </a:lnTo>
                <a:lnTo>
                  <a:pt x="38" y="47"/>
                </a:lnTo>
                <a:lnTo>
                  <a:pt x="50" y="57"/>
                </a:lnTo>
                <a:lnTo>
                  <a:pt x="59" y="50"/>
                </a:lnTo>
                <a:lnTo>
                  <a:pt x="59" y="45"/>
                </a:lnTo>
                <a:lnTo>
                  <a:pt x="64" y="45"/>
                </a:lnTo>
                <a:lnTo>
                  <a:pt x="73" y="59"/>
                </a:lnTo>
                <a:lnTo>
                  <a:pt x="85" y="69"/>
                </a:lnTo>
                <a:lnTo>
                  <a:pt x="92" y="59"/>
                </a:lnTo>
                <a:lnTo>
                  <a:pt x="95" y="47"/>
                </a:lnTo>
                <a:lnTo>
                  <a:pt x="92" y="26"/>
                </a:lnTo>
                <a:lnTo>
                  <a:pt x="111" y="24"/>
                </a:lnTo>
                <a:lnTo>
                  <a:pt x="118" y="19"/>
                </a:lnTo>
                <a:lnTo>
                  <a:pt x="116" y="14"/>
                </a:lnTo>
                <a:lnTo>
                  <a:pt x="123" y="7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" name="Freeform 51"/>
          <p:cNvSpPr/>
          <p:nvPr/>
        </p:nvSpPr>
        <p:spPr bwMode="auto">
          <a:xfrm>
            <a:off x="5887153" y="2752708"/>
            <a:ext cx="646781" cy="578148"/>
          </a:xfrm>
          <a:custGeom>
            <a:gdLst>
              <a:gd fmla="*/ 211 w 556" name="T0"/>
              <a:gd fmla="*/ 431 h 497" name="T1"/>
              <a:gd fmla="*/ 194 w 556" name="T2"/>
              <a:gd fmla="*/ 410 h 497" name="T3"/>
              <a:gd fmla="*/ 206 w 556" name="T4"/>
              <a:gd fmla="*/ 395 h 497" name="T5"/>
              <a:gd fmla="*/ 239 w 556" name="T6"/>
              <a:gd fmla="*/ 369 h 497" name="T7"/>
              <a:gd fmla="*/ 256 w 556" name="T8"/>
              <a:gd fmla="*/ 339 h 497" name="T9"/>
              <a:gd fmla="*/ 270 w 556" name="T10"/>
              <a:gd fmla="*/ 315 h 497" name="T11"/>
              <a:gd fmla="*/ 237 w 556" name="T12"/>
              <a:gd fmla="*/ 284 h 497" name="T13"/>
              <a:gd fmla="*/ 182 w 556" name="T14"/>
              <a:gd fmla="*/ 272 h 497" name="T15"/>
              <a:gd fmla="*/ 168 w 556" name="T16"/>
              <a:gd fmla="*/ 286 h 497" name="T17"/>
              <a:gd fmla="*/ 142 w 556" name="T18"/>
              <a:gd fmla="*/ 312 h 497" name="T19"/>
              <a:gd fmla="*/ 130 w 556" name="T20"/>
              <a:gd fmla="*/ 341 h 497" name="T21"/>
              <a:gd fmla="*/ 78 w 556" name="T22"/>
              <a:gd fmla="*/ 362 h 497" name="T23"/>
              <a:gd fmla="*/ 59 w 556" name="T24"/>
              <a:gd fmla="*/ 334 h 497" name="T25"/>
              <a:gd fmla="*/ 24 w 556" name="T26"/>
              <a:gd fmla="*/ 305 h 497" name="T27"/>
              <a:gd fmla="*/ 12 w 556" name="T28"/>
              <a:gd fmla="*/ 270 h 497" name="T29"/>
              <a:gd fmla="*/ 19 w 556" name="T30"/>
              <a:gd fmla="*/ 251 h 497" name="T31"/>
              <a:gd fmla="*/ 31 w 556" name="T32"/>
              <a:gd fmla="*/ 232 h 497" name="T33"/>
              <a:gd fmla="*/ 41 w 556" name="T34"/>
              <a:gd fmla="*/ 208 h 497" name="T35"/>
              <a:gd fmla="*/ 38 w 556" name="T36"/>
              <a:gd fmla="*/ 168 h 497" name="T37"/>
              <a:gd fmla="*/ 33 w 556" name="T38"/>
              <a:gd fmla="*/ 133 h 497" name="T39"/>
              <a:gd fmla="*/ 78 w 556" name="T40"/>
              <a:gd fmla="*/ 137 h 497" name="T41"/>
              <a:gd fmla="*/ 114 w 556" name="T42"/>
              <a:gd fmla="*/ 166 h 497" name="T43"/>
              <a:gd fmla="*/ 161 w 556" name="T44"/>
              <a:gd fmla="*/ 133 h 497" name="T45"/>
              <a:gd fmla="*/ 216 w 556" name="T46"/>
              <a:gd fmla="*/ 107 h 497" name="T47"/>
              <a:gd fmla="*/ 253 w 556" name="T48"/>
              <a:gd fmla="*/ 83 h 497" name="T49"/>
              <a:gd fmla="*/ 277 w 556" name="T50"/>
              <a:gd fmla="*/ 78 h 497" name="T51"/>
              <a:gd fmla="*/ 305 w 556" name="T52"/>
              <a:gd fmla="*/ 78 h 497" name="T53"/>
              <a:gd fmla="*/ 341 w 556" name="T54"/>
              <a:gd fmla="*/ 69 h 497" name="T55"/>
              <a:gd fmla="*/ 379 w 556" name="T56"/>
              <a:gd fmla="*/ 33 h 497" name="T57"/>
              <a:gd fmla="*/ 381 w 556" name="T58"/>
              <a:gd fmla="*/ 14 h 497" name="T59"/>
              <a:gd fmla="*/ 414 w 556" name="T60"/>
              <a:gd fmla="*/ 28 h 497" name="T61"/>
              <a:gd fmla="*/ 431 w 556" name="T62"/>
              <a:gd fmla="*/ 55 h 497" name="T63"/>
              <a:gd fmla="*/ 457 w 556" name="T64"/>
              <a:gd fmla="*/ 57 h 497" name="T65"/>
              <a:gd fmla="*/ 473 w 556" name="T66"/>
              <a:gd fmla="*/ 76 h 497" name="T67"/>
              <a:gd fmla="*/ 490 w 556" name="T68"/>
              <a:gd fmla="*/ 107 h 497" name="T69"/>
              <a:gd fmla="*/ 509 w 556" name="T70"/>
              <a:gd fmla="*/ 144 h 497" name="T71"/>
              <a:gd fmla="*/ 507 w 556" name="T72"/>
              <a:gd fmla="*/ 178 h 497" name="T73"/>
              <a:gd fmla="*/ 525 w 556" name="T74"/>
              <a:gd fmla="*/ 215 h 497" name="T75"/>
              <a:gd fmla="*/ 542 w 556" name="T76"/>
              <a:gd fmla="*/ 246 h 497" name="T77"/>
              <a:gd fmla="*/ 530 w 556" name="T78"/>
              <a:gd fmla="*/ 275 h 497" name="T79"/>
              <a:gd fmla="*/ 556 w 556" name="T80"/>
              <a:gd fmla="*/ 275 h 497" name="T81"/>
              <a:gd fmla="*/ 535 w 556" name="T82"/>
              <a:gd fmla="*/ 284 h 497" name="T83"/>
              <a:gd fmla="*/ 518 w 556" name="T84"/>
              <a:gd fmla="*/ 303 h 497" name="T85"/>
              <a:gd fmla="*/ 478 w 556" name="T86"/>
              <a:gd fmla="*/ 322 h 497" name="T87"/>
              <a:gd fmla="*/ 436 w 556" name="T88"/>
              <a:gd fmla="*/ 355 h 497" name="T89"/>
              <a:gd fmla="*/ 405 w 556" name="T90"/>
              <a:gd fmla="*/ 388 h 497" name="T91"/>
              <a:gd fmla="*/ 374 w 556" name="T92"/>
              <a:gd fmla="*/ 383 h 497" name="T93"/>
              <a:gd fmla="*/ 348 w 556" name="T94"/>
              <a:gd fmla="*/ 400 h 497" name="T95"/>
              <a:gd fmla="*/ 310 w 556" name="T96"/>
              <a:gd fmla="*/ 412 h 497" name="T97"/>
              <a:gd fmla="*/ 268 w 556" name="T98"/>
              <a:gd fmla="*/ 436 h 497" name="T99"/>
              <a:gd fmla="*/ 251 w 556" name="T100"/>
              <a:gd fmla="*/ 457 h 497" name="T101"/>
              <a:gd fmla="*/ 235 w 556" name="T102"/>
              <a:gd fmla="*/ 464 h 497" name="T103"/>
              <a:gd fmla="*/ 227 w 556" name="T104"/>
              <a:gd fmla="*/ 469 h 497" name="T105"/>
              <a:gd fmla="*/ 225 w 556" name="T106"/>
              <a:gd fmla="*/ 483 h 497" name="T107"/>
              <a:gd fmla="*/ 180 w 556" name="T108"/>
              <a:gd fmla="*/ 497 h 497" name="T109"/>
              <a:gd fmla="*/ 182 w 556" name="T110"/>
              <a:gd fmla="*/ 473 h 497" name="T111"/>
              <a:gd fmla="*/ 204 w 556" name="T112"/>
              <a:gd fmla="*/ 469 h 497" name="T113"/>
              <a:gd fmla="*/ 216 w 556" name="T114"/>
              <a:gd fmla="*/ 443 h 497" name="T115"/>
              <a:gd fmla="*/ 242 w 556" name="T116"/>
              <a:gd fmla="*/ 424 h 497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497" w="556">
                <a:moveTo>
                  <a:pt x="227" y="424"/>
                </a:moveTo>
                <a:lnTo>
                  <a:pt x="225" y="421"/>
                </a:lnTo>
                <a:lnTo>
                  <a:pt x="225" y="428"/>
                </a:lnTo>
                <a:lnTo>
                  <a:pt x="216" y="426"/>
                </a:lnTo>
                <a:lnTo>
                  <a:pt x="211" y="431"/>
                </a:lnTo>
                <a:lnTo>
                  <a:pt x="204" y="417"/>
                </a:lnTo>
                <a:lnTo>
                  <a:pt x="199" y="417"/>
                </a:lnTo>
                <a:lnTo>
                  <a:pt x="194" y="419"/>
                </a:lnTo>
                <a:lnTo>
                  <a:pt x="187" y="417"/>
                </a:lnTo>
                <a:lnTo>
                  <a:pt x="194" y="410"/>
                </a:lnTo>
                <a:lnTo>
                  <a:pt x="206" y="405"/>
                </a:lnTo>
                <a:lnTo>
                  <a:pt x="213" y="410"/>
                </a:lnTo>
                <a:lnTo>
                  <a:pt x="211" y="398"/>
                </a:lnTo>
                <a:lnTo>
                  <a:pt x="208" y="400"/>
                </a:lnTo>
                <a:lnTo>
                  <a:pt x="206" y="395"/>
                </a:lnTo>
                <a:lnTo>
                  <a:pt x="208" y="391"/>
                </a:lnTo>
                <a:lnTo>
                  <a:pt x="206" y="388"/>
                </a:lnTo>
                <a:lnTo>
                  <a:pt x="225" y="376"/>
                </a:lnTo>
                <a:lnTo>
                  <a:pt x="230" y="376"/>
                </a:lnTo>
                <a:lnTo>
                  <a:pt x="239" y="369"/>
                </a:lnTo>
                <a:lnTo>
                  <a:pt x="235" y="365"/>
                </a:lnTo>
                <a:lnTo>
                  <a:pt x="249" y="355"/>
                </a:lnTo>
                <a:lnTo>
                  <a:pt x="249" y="350"/>
                </a:lnTo>
                <a:lnTo>
                  <a:pt x="256" y="343"/>
                </a:lnTo>
                <a:lnTo>
                  <a:pt x="256" y="339"/>
                </a:lnTo>
                <a:lnTo>
                  <a:pt x="263" y="331"/>
                </a:lnTo>
                <a:lnTo>
                  <a:pt x="263" y="324"/>
                </a:lnTo>
                <a:lnTo>
                  <a:pt x="275" y="320"/>
                </a:lnTo>
                <a:lnTo>
                  <a:pt x="275" y="315"/>
                </a:lnTo>
                <a:lnTo>
                  <a:pt x="270" y="315"/>
                </a:lnTo>
                <a:lnTo>
                  <a:pt x="261" y="305"/>
                </a:lnTo>
                <a:lnTo>
                  <a:pt x="261" y="298"/>
                </a:lnTo>
                <a:lnTo>
                  <a:pt x="244" y="289"/>
                </a:lnTo>
                <a:lnTo>
                  <a:pt x="242" y="282"/>
                </a:lnTo>
                <a:lnTo>
                  <a:pt x="237" y="284"/>
                </a:lnTo>
                <a:lnTo>
                  <a:pt x="232" y="270"/>
                </a:lnTo>
                <a:lnTo>
                  <a:pt x="227" y="282"/>
                </a:lnTo>
                <a:lnTo>
                  <a:pt x="213" y="282"/>
                </a:lnTo>
                <a:lnTo>
                  <a:pt x="208" y="277"/>
                </a:lnTo>
                <a:lnTo>
                  <a:pt x="182" y="272"/>
                </a:lnTo>
                <a:lnTo>
                  <a:pt x="175" y="279"/>
                </a:lnTo>
                <a:lnTo>
                  <a:pt x="175" y="284"/>
                </a:lnTo>
                <a:lnTo>
                  <a:pt x="168" y="279"/>
                </a:lnTo>
                <a:lnTo>
                  <a:pt x="166" y="286"/>
                </a:lnTo>
                <a:lnTo>
                  <a:pt x="168" y="286"/>
                </a:lnTo>
                <a:lnTo>
                  <a:pt x="164" y="291"/>
                </a:lnTo>
                <a:lnTo>
                  <a:pt x="171" y="294"/>
                </a:lnTo>
                <a:lnTo>
                  <a:pt x="156" y="298"/>
                </a:lnTo>
                <a:lnTo>
                  <a:pt x="154" y="305"/>
                </a:lnTo>
                <a:lnTo>
                  <a:pt x="142" y="312"/>
                </a:lnTo>
                <a:lnTo>
                  <a:pt x="142" y="320"/>
                </a:lnTo>
                <a:lnTo>
                  <a:pt x="138" y="322"/>
                </a:lnTo>
                <a:lnTo>
                  <a:pt x="138" y="331"/>
                </a:lnTo>
                <a:lnTo>
                  <a:pt x="130" y="334"/>
                </a:lnTo>
                <a:lnTo>
                  <a:pt x="130" y="341"/>
                </a:lnTo>
                <a:lnTo>
                  <a:pt x="126" y="348"/>
                </a:lnTo>
                <a:lnTo>
                  <a:pt x="114" y="350"/>
                </a:lnTo>
                <a:lnTo>
                  <a:pt x="78" y="369"/>
                </a:lnTo>
                <a:lnTo>
                  <a:pt x="78" y="369"/>
                </a:lnTo>
                <a:lnTo>
                  <a:pt x="78" y="362"/>
                </a:lnTo>
                <a:lnTo>
                  <a:pt x="74" y="362"/>
                </a:lnTo>
                <a:lnTo>
                  <a:pt x="71" y="348"/>
                </a:lnTo>
                <a:lnTo>
                  <a:pt x="62" y="343"/>
                </a:lnTo>
                <a:lnTo>
                  <a:pt x="64" y="341"/>
                </a:lnTo>
                <a:lnTo>
                  <a:pt x="59" y="334"/>
                </a:lnTo>
                <a:lnTo>
                  <a:pt x="57" y="312"/>
                </a:lnTo>
                <a:lnTo>
                  <a:pt x="33" y="312"/>
                </a:lnTo>
                <a:lnTo>
                  <a:pt x="29" y="310"/>
                </a:lnTo>
                <a:lnTo>
                  <a:pt x="31" y="305"/>
                </a:lnTo>
                <a:lnTo>
                  <a:pt x="24" y="305"/>
                </a:lnTo>
                <a:lnTo>
                  <a:pt x="26" y="298"/>
                </a:lnTo>
                <a:lnTo>
                  <a:pt x="17" y="301"/>
                </a:lnTo>
                <a:lnTo>
                  <a:pt x="0" y="286"/>
                </a:lnTo>
                <a:lnTo>
                  <a:pt x="3" y="270"/>
                </a:lnTo>
                <a:lnTo>
                  <a:pt x="12" y="270"/>
                </a:lnTo>
                <a:lnTo>
                  <a:pt x="15" y="265"/>
                </a:lnTo>
                <a:lnTo>
                  <a:pt x="7" y="263"/>
                </a:lnTo>
                <a:lnTo>
                  <a:pt x="7" y="258"/>
                </a:lnTo>
                <a:lnTo>
                  <a:pt x="17" y="256"/>
                </a:lnTo>
                <a:lnTo>
                  <a:pt x="19" y="251"/>
                </a:lnTo>
                <a:lnTo>
                  <a:pt x="26" y="246"/>
                </a:lnTo>
                <a:lnTo>
                  <a:pt x="24" y="241"/>
                </a:lnTo>
                <a:lnTo>
                  <a:pt x="31" y="239"/>
                </a:lnTo>
                <a:lnTo>
                  <a:pt x="31" y="232"/>
                </a:lnTo>
                <a:lnTo>
                  <a:pt x="31" y="232"/>
                </a:lnTo>
                <a:lnTo>
                  <a:pt x="36" y="230"/>
                </a:lnTo>
                <a:lnTo>
                  <a:pt x="38" y="232"/>
                </a:lnTo>
                <a:lnTo>
                  <a:pt x="36" y="223"/>
                </a:lnTo>
                <a:lnTo>
                  <a:pt x="43" y="215"/>
                </a:lnTo>
                <a:lnTo>
                  <a:pt x="41" y="208"/>
                </a:lnTo>
                <a:lnTo>
                  <a:pt x="45" y="204"/>
                </a:lnTo>
                <a:lnTo>
                  <a:pt x="41" y="201"/>
                </a:lnTo>
                <a:lnTo>
                  <a:pt x="36" y="192"/>
                </a:lnTo>
                <a:lnTo>
                  <a:pt x="38" y="168"/>
                </a:lnTo>
                <a:lnTo>
                  <a:pt x="38" y="168"/>
                </a:lnTo>
                <a:lnTo>
                  <a:pt x="41" y="161"/>
                </a:lnTo>
                <a:lnTo>
                  <a:pt x="41" y="161"/>
                </a:lnTo>
                <a:lnTo>
                  <a:pt x="43" y="152"/>
                </a:lnTo>
                <a:lnTo>
                  <a:pt x="31" y="137"/>
                </a:lnTo>
                <a:lnTo>
                  <a:pt x="33" y="133"/>
                </a:lnTo>
                <a:lnTo>
                  <a:pt x="48" y="126"/>
                </a:lnTo>
                <a:lnTo>
                  <a:pt x="52" y="118"/>
                </a:lnTo>
                <a:lnTo>
                  <a:pt x="59" y="133"/>
                </a:lnTo>
                <a:lnTo>
                  <a:pt x="71" y="137"/>
                </a:lnTo>
                <a:lnTo>
                  <a:pt x="78" y="137"/>
                </a:lnTo>
                <a:lnTo>
                  <a:pt x="78" y="149"/>
                </a:lnTo>
                <a:lnTo>
                  <a:pt x="95" y="180"/>
                </a:lnTo>
                <a:lnTo>
                  <a:pt x="93" y="189"/>
                </a:lnTo>
                <a:lnTo>
                  <a:pt x="97" y="192"/>
                </a:lnTo>
                <a:lnTo>
                  <a:pt x="114" y="166"/>
                </a:lnTo>
                <a:lnTo>
                  <a:pt x="128" y="159"/>
                </a:lnTo>
                <a:lnTo>
                  <a:pt x="128" y="149"/>
                </a:lnTo>
                <a:lnTo>
                  <a:pt x="138" y="142"/>
                </a:lnTo>
                <a:lnTo>
                  <a:pt x="140" y="144"/>
                </a:lnTo>
                <a:lnTo>
                  <a:pt x="161" y="133"/>
                </a:lnTo>
                <a:lnTo>
                  <a:pt x="173" y="135"/>
                </a:lnTo>
                <a:lnTo>
                  <a:pt x="190" y="121"/>
                </a:lnTo>
                <a:lnTo>
                  <a:pt x="194" y="111"/>
                </a:lnTo>
                <a:lnTo>
                  <a:pt x="206" y="109"/>
                </a:lnTo>
                <a:lnTo>
                  <a:pt x="216" y="107"/>
                </a:lnTo>
                <a:lnTo>
                  <a:pt x="220" y="114"/>
                </a:lnTo>
                <a:lnTo>
                  <a:pt x="225" y="114"/>
                </a:lnTo>
                <a:lnTo>
                  <a:pt x="237" y="104"/>
                </a:lnTo>
                <a:lnTo>
                  <a:pt x="244" y="88"/>
                </a:lnTo>
                <a:lnTo>
                  <a:pt x="253" y="83"/>
                </a:lnTo>
                <a:lnTo>
                  <a:pt x="261" y="88"/>
                </a:lnTo>
                <a:lnTo>
                  <a:pt x="263" y="83"/>
                </a:lnTo>
                <a:lnTo>
                  <a:pt x="279" y="88"/>
                </a:lnTo>
                <a:lnTo>
                  <a:pt x="284" y="81"/>
                </a:lnTo>
                <a:lnTo>
                  <a:pt x="277" y="78"/>
                </a:lnTo>
                <a:lnTo>
                  <a:pt x="275" y="73"/>
                </a:lnTo>
                <a:lnTo>
                  <a:pt x="277" y="71"/>
                </a:lnTo>
                <a:lnTo>
                  <a:pt x="291" y="73"/>
                </a:lnTo>
                <a:lnTo>
                  <a:pt x="296" y="78"/>
                </a:lnTo>
                <a:lnTo>
                  <a:pt x="305" y="78"/>
                </a:lnTo>
                <a:lnTo>
                  <a:pt x="313" y="83"/>
                </a:lnTo>
                <a:lnTo>
                  <a:pt x="317" y="78"/>
                </a:lnTo>
                <a:lnTo>
                  <a:pt x="331" y="78"/>
                </a:lnTo>
                <a:lnTo>
                  <a:pt x="346" y="73"/>
                </a:lnTo>
                <a:lnTo>
                  <a:pt x="341" y="69"/>
                </a:lnTo>
                <a:lnTo>
                  <a:pt x="341" y="62"/>
                </a:lnTo>
                <a:lnTo>
                  <a:pt x="346" y="55"/>
                </a:lnTo>
                <a:lnTo>
                  <a:pt x="365" y="50"/>
                </a:lnTo>
                <a:lnTo>
                  <a:pt x="372" y="55"/>
                </a:lnTo>
                <a:lnTo>
                  <a:pt x="379" y="33"/>
                </a:lnTo>
                <a:lnTo>
                  <a:pt x="379" y="26"/>
                </a:lnTo>
                <a:lnTo>
                  <a:pt x="381" y="24"/>
                </a:lnTo>
                <a:lnTo>
                  <a:pt x="381" y="14"/>
                </a:lnTo>
                <a:lnTo>
                  <a:pt x="381" y="14"/>
                </a:lnTo>
                <a:lnTo>
                  <a:pt x="381" y="14"/>
                </a:lnTo>
                <a:lnTo>
                  <a:pt x="381" y="14"/>
                </a:lnTo>
                <a:lnTo>
                  <a:pt x="388" y="0"/>
                </a:lnTo>
                <a:lnTo>
                  <a:pt x="407" y="24"/>
                </a:lnTo>
                <a:lnTo>
                  <a:pt x="412" y="24"/>
                </a:lnTo>
                <a:lnTo>
                  <a:pt x="414" y="28"/>
                </a:lnTo>
                <a:lnTo>
                  <a:pt x="421" y="26"/>
                </a:lnTo>
                <a:lnTo>
                  <a:pt x="426" y="31"/>
                </a:lnTo>
                <a:lnTo>
                  <a:pt x="428" y="38"/>
                </a:lnTo>
                <a:lnTo>
                  <a:pt x="438" y="45"/>
                </a:lnTo>
                <a:lnTo>
                  <a:pt x="431" y="55"/>
                </a:lnTo>
                <a:lnTo>
                  <a:pt x="438" y="57"/>
                </a:lnTo>
                <a:lnTo>
                  <a:pt x="433" y="66"/>
                </a:lnTo>
                <a:lnTo>
                  <a:pt x="440" y="69"/>
                </a:lnTo>
                <a:lnTo>
                  <a:pt x="440" y="73"/>
                </a:lnTo>
                <a:lnTo>
                  <a:pt x="457" y="57"/>
                </a:lnTo>
                <a:lnTo>
                  <a:pt x="459" y="47"/>
                </a:lnTo>
                <a:lnTo>
                  <a:pt x="476" y="40"/>
                </a:lnTo>
                <a:lnTo>
                  <a:pt x="471" y="52"/>
                </a:lnTo>
                <a:lnTo>
                  <a:pt x="473" y="57"/>
                </a:lnTo>
                <a:lnTo>
                  <a:pt x="473" y="76"/>
                </a:lnTo>
                <a:lnTo>
                  <a:pt x="483" y="76"/>
                </a:lnTo>
                <a:lnTo>
                  <a:pt x="483" y="88"/>
                </a:lnTo>
                <a:lnTo>
                  <a:pt x="485" y="95"/>
                </a:lnTo>
                <a:lnTo>
                  <a:pt x="492" y="95"/>
                </a:lnTo>
                <a:lnTo>
                  <a:pt x="490" y="107"/>
                </a:lnTo>
                <a:lnTo>
                  <a:pt x="497" y="116"/>
                </a:lnTo>
                <a:lnTo>
                  <a:pt x="497" y="128"/>
                </a:lnTo>
                <a:lnTo>
                  <a:pt x="504" y="128"/>
                </a:lnTo>
                <a:lnTo>
                  <a:pt x="507" y="130"/>
                </a:lnTo>
                <a:lnTo>
                  <a:pt x="509" y="144"/>
                </a:lnTo>
                <a:lnTo>
                  <a:pt x="514" y="142"/>
                </a:lnTo>
                <a:lnTo>
                  <a:pt x="523" y="144"/>
                </a:lnTo>
                <a:lnTo>
                  <a:pt x="507" y="163"/>
                </a:lnTo>
                <a:lnTo>
                  <a:pt x="511" y="168"/>
                </a:lnTo>
                <a:lnTo>
                  <a:pt x="507" y="178"/>
                </a:lnTo>
                <a:lnTo>
                  <a:pt x="511" y="185"/>
                </a:lnTo>
                <a:lnTo>
                  <a:pt x="509" y="194"/>
                </a:lnTo>
                <a:lnTo>
                  <a:pt x="518" y="194"/>
                </a:lnTo>
                <a:lnTo>
                  <a:pt x="518" y="201"/>
                </a:lnTo>
                <a:lnTo>
                  <a:pt x="525" y="215"/>
                </a:lnTo>
                <a:lnTo>
                  <a:pt x="525" y="220"/>
                </a:lnTo>
                <a:lnTo>
                  <a:pt x="535" y="230"/>
                </a:lnTo>
                <a:lnTo>
                  <a:pt x="535" y="237"/>
                </a:lnTo>
                <a:lnTo>
                  <a:pt x="542" y="239"/>
                </a:lnTo>
                <a:lnTo>
                  <a:pt x="542" y="246"/>
                </a:lnTo>
                <a:lnTo>
                  <a:pt x="547" y="246"/>
                </a:lnTo>
                <a:lnTo>
                  <a:pt x="540" y="253"/>
                </a:lnTo>
                <a:lnTo>
                  <a:pt x="542" y="258"/>
                </a:lnTo>
                <a:lnTo>
                  <a:pt x="537" y="268"/>
                </a:lnTo>
                <a:lnTo>
                  <a:pt x="530" y="275"/>
                </a:lnTo>
                <a:lnTo>
                  <a:pt x="535" y="275"/>
                </a:lnTo>
                <a:lnTo>
                  <a:pt x="540" y="279"/>
                </a:lnTo>
                <a:lnTo>
                  <a:pt x="547" y="275"/>
                </a:lnTo>
                <a:lnTo>
                  <a:pt x="549" y="279"/>
                </a:lnTo>
                <a:lnTo>
                  <a:pt x="556" y="275"/>
                </a:lnTo>
                <a:lnTo>
                  <a:pt x="556" y="275"/>
                </a:lnTo>
                <a:lnTo>
                  <a:pt x="549" y="279"/>
                </a:lnTo>
                <a:lnTo>
                  <a:pt x="544" y="277"/>
                </a:lnTo>
                <a:lnTo>
                  <a:pt x="540" y="279"/>
                </a:lnTo>
                <a:lnTo>
                  <a:pt x="535" y="284"/>
                </a:lnTo>
                <a:lnTo>
                  <a:pt x="540" y="289"/>
                </a:lnTo>
                <a:lnTo>
                  <a:pt x="528" y="289"/>
                </a:lnTo>
                <a:lnTo>
                  <a:pt x="528" y="294"/>
                </a:lnTo>
                <a:lnTo>
                  <a:pt x="516" y="301"/>
                </a:lnTo>
                <a:lnTo>
                  <a:pt x="518" y="303"/>
                </a:lnTo>
                <a:lnTo>
                  <a:pt x="507" y="301"/>
                </a:lnTo>
                <a:lnTo>
                  <a:pt x="504" y="305"/>
                </a:lnTo>
                <a:lnTo>
                  <a:pt x="485" y="312"/>
                </a:lnTo>
                <a:lnTo>
                  <a:pt x="488" y="322"/>
                </a:lnTo>
                <a:lnTo>
                  <a:pt x="478" y="322"/>
                </a:lnTo>
                <a:lnTo>
                  <a:pt x="476" y="320"/>
                </a:lnTo>
                <a:lnTo>
                  <a:pt x="464" y="329"/>
                </a:lnTo>
                <a:lnTo>
                  <a:pt x="464" y="334"/>
                </a:lnTo>
                <a:lnTo>
                  <a:pt x="454" y="341"/>
                </a:lnTo>
                <a:lnTo>
                  <a:pt x="436" y="355"/>
                </a:lnTo>
                <a:lnTo>
                  <a:pt x="431" y="362"/>
                </a:lnTo>
                <a:lnTo>
                  <a:pt x="436" y="367"/>
                </a:lnTo>
                <a:lnTo>
                  <a:pt x="424" y="376"/>
                </a:lnTo>
                <a:lnTo>
                  <a:pt x="419" y="386"/>
                </a:lnTo>
                <a:lnTo>
                  <a:pt x="405" y="388"/>
                </a:lnTo>
                <a:lnTo>
                  <a:pt x="402" y="383"/>
                </a:lnTo>
                <a:lnTo>
                  <a:pt x="395" y="386"/>
                </a:lnTo>
                <a:lnTo>
                  <a:pt x="395" y="383"/>
                </a:lnTo>
                <a:lnTo>
                  <a:pt x="384" y="386"/>
                </a:lnTo>
                <a:lnTo>
                  <a:pt x="374" y="383"/>
                </a:lnTo>
                <a:lnTo>
                  <a:pt x="360" y="395"/>
                </a:lnTo>
                <a:lnTo>
                  <a:pt x="360" y="386"/>
                </a:lnTo>
                <a:lnTo>
                  <a:pt x="348" y="386"/>
                </a:lnTo>
                <a:lnTo>
                  <a:pt x="346" y="395"/>
                </a:lnTo>
                <a:lnTo>
                  <a:pt x="348" y="400"/>
                </a:lnTo>
                <a:lnTo>
                  <a:pt x="327" y="400"/>
                </a:lnTo>
                <a:lnTo>
                  <a:pt x="324" y="405"/>
                </a:lnTo>
                <a:lnTo>
                  <a:pt x="313" y="410"/>
                </a:lnTo>
                <a:lnTo>
                  <a:pt x="308" y="407"/>
                </a:lnTo>
                <a:lnTo>
                  <a:pt x="310" y="412"/>
                </a:lnTo>
                <a:lnTo>
                  <a:pt x="303" y="417"/>
                </a:lnTo>
                <a:lnTo>
                  <a:pt x="301" y="412"/>
                </a:lnTo>
                <a:lnTo>
                  <a:pt x="294" y="421"/>
                </a:lnTo>
                <a:lnTo>
                  <a:pt x="279" y="424"/>
                </a:lnTo>
                <a:lnTo>
                  <a:pt x="268" y="436"/>
                </a:lnTo>
                <a:lnTo>
                  <a:pt x="268" y="440"/>
                </a:lnTo>
                <a:lnTo>
                  <a:pt x="258" y="447"/>
                </a:lnTo>
                <a:lnTo>
                  <a:pt x="261" y="454"/>
                </a:lnTo>
                <a:lnTo>
                  <a:pt x="256" y="459"/>
                </a:lnTo>
                <a:lnTo>
                  <a:pt x="251" y="457"/>
                </a:lnTo>
                <a:lnTo>
                  <a:pt x="253" y="464"/>
                </a:lnTo>
                <a:lnTo>
                  <a:pt x="249" y="462"/>
                </a:lnTo>
                <a:lnTo>
                  <a:pt x="246" y="466"/>
                </a:lnTo>
                <a:lnTo>
                  <a:pt x="242" y="462"/>
                </a:lnTo>
                <a:lnTo>
                  <a:pt x="235" y="464"/>
                </a:lnTo>
                <a:lnTo>
                  <a:pt x="242" y="469"/>
                </a:lnTo>
                <a:lnTo>
                  <a:pt x="239" y="473"/>
                </a:lnTo>
                <a:lnTo>
                  <a:pt x="230" y="466"/>
                </a:lnTo>
                <a:lnTo>
                  <a:pt x="227" y="466"/>
                </a:lnTo>
                <a:lnTo>
                  <a:pt x="227" y="469"/>
                </a:lnTo>
                <a:lnTo>
                  <a:pt x="223" y="466"/>
                </a:lnTo>
                <a:lnTo>
                  <a:pt x="223" y="471"/>
                </a:lnTo>
                <a:lnTo>
                  <a:pt x="216" y="476"/>
                </a:lnTo>
                <a:lnTo>
                  <a:pt x="227" y="478"/>
                </a:lnTo>
                <a:lnTo>
                  <a:pt x="225" y="483"/>
                </a:lnTo>
                <a:lnTo>
                  <a:pt x="216" y="481"/>
                </a:lnTo>
                <a:lnTo>
                  <a:pt x="208" y="488"/>
                </a:lnTo>
                <a:lnTo>
                  <a:pt x="187" y="490"/>
                </a:lnTo>
                <a:lnTo>
                  <a:pt x="185" y="497"/>
                </a:lnTo>
                <a:lnTo>
                  <a:pt x="180" y="497"/>
                </a:lnTo>
                <a:lnTo>
                  <a:pt x="178" y="485"/>
                </a:lnTo>
                <a:lnTo>
                  <a:pt x="185" y="481"/>
                </a:lnTo>
                <a:lnTo>
                  <a:pt x="178" y="481"/>
                </a:lnTo>
                <a:lnTo>
                  <a:pt x="178" y="476"/>
                </a:lnTo>
                <a:lnTo>
                  <a:pt x="182" y="473"/>
                </a:lnTo>
                <a:lnTo>
                  <a:pt x="187" y="476"/>
                </a:lnTo>
                <a:lnTo>
                  <a:pt x="197" y="471"/>
                </a:lnTo>
                <a:lnTo>
                  <a:pt x="197" y="469"/>
                </a:lnTo>
                <a:lnTo>
                  <a:pt x="199" y="464"/>
                </a:lnTo>
                <a:lnTo>
                  <a:pt x="204" y="469"/>
                </a:lnTo>
                <a:lnTo>
                  <a:pt x="223" y="462"/>
                </a:lnTo>
                <a:lnTo>
                  <a:pt x="225" y="457"/>
                </a:lnTo>
                <a:lnTo>
                  <a:pt x="216" y="450"/>
                </a:lnTo>
                <a:lnTo>
                  <a:pt x="223" y="447"/>
                </a:lnTo>
                <a:lnTo>
                  <a:pt x="216" y="443"/>
                </a:lnTo>
                <a:lnTo>
                  <a:pt x="227" y="443"/>
                </a:lnTo>
                <a:lnTo>
                  <a:pt x="230" y="433"/>
                </a:lnTo>
                <a:lnTo>
                  <a:pt x="239" y="433"/>
                </a:lnTo>
                <a:lnTo>
                  <a:pt x="244" y="428"/>
                </a:lnTo>
                <a:lnTo>
                  <a:pt x="242" y="424"/>
                </a:lnTo>
                <a:lnTo>
                  <a:pt x="239" y="426"/>
                </a:lnTo>
                <a:lnTo>
                  <a:pt x="242" y="428"/>
                </a:lnTo>
                <a:lnTo>
                  <a:pt x="230" y="431"/>
                </a:lnTo>
                <a:lnTo>
                  <a:pt x="227" y="424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" name="Freeform 52"/>
          <p:cNvSpPr/>
          <p:nvPr/>
        </p:nvSpPr>
        <p:spPr bwMode="auto">
          <a:xfrm>
            <a:off x="5403231" y="5089726"/>
            <a:ext cx="2327" cy="5816"/>
          </a:xfrm>
          <a:custGeom>
            <a:gdLst>
              <a:gd fmla="*/ 0 w 2" name="T0"/>
              <a:gd fmla="*/ 0 h 5" name="T1"/>
              <a:gd fmla="*/ 2 w 2" name="T2"/>
              <a:gd fmla="*/ 3 h 5" name="T3"/>
              <a:gd fmla="*/ 0 w 2" name="T4"/>
              <a:gd fmla="*/ 5 h 5" name="T5"/>
              <a:gd fmla="*/ 0 w 2" name="T6"/>
              <a:gd fmla="*/ 0 h 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" w="2">
                <a:moveTo>
                  <a:pt x="0" y="0"/>
                </a:moveTo>
                <a:lnTo>
                  <a:pt x="2" y="3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" name="Freeform 53"/>
          <p:cNvSpPr/>
          <p:nvPr/>
        </p:nvSpPr>
        <p:spPr bwMode="auto">
          <a:xfrm>
            <a:off x="3194172" y="3259895"/>
            <a:ext cx="1249357" cy="872456"/>
          </a:xfrm>
          <a:custGeom>
            <a:gdLst>
              <a:gd fmla="*/ 352 w 1074" name="T0"/>
              <a:gd fmla="*/ 7 h 750" name="T1"/>
              <a:gd fmla="*/ 454 w 1074" name="T2"/>
              <a:gd fmla="*/ 16 h 750" name="T3"/>
              <a:gd fmla="*/ 511 w 1074" name="T4"/>
              <a:gd fmla="*/ 56 h 750" name="T5"/>
              <a:gd fmla="*/ 563 w 1074" name="T6"/>
              <a:gd fmla="*/ 89 h 750" name="T7"/>
              <a:gd fmla="*/ 593 w 1074" name="T8"/>
              <a:gd fmla="*/ 45 h 750" name="T9"/>
              <a:gd fmla="*/ 679 w 1074" name="T10"/>
              <a:gd fmla="*/ 47 h 750" name="T11"/>
              <a:gd fmla="*/ 735 w 1074" name="T12"/>
              <a:gd fmla="*/ 26 h 750" name="T13"/>
              <a:gd fmla="*/ 790 w 1074" name="T14"/>
              <a:gd fmla="*/ 73 h 750" name="T15"/>
              <a:gd fmla="*/ 842 w 1074" name="T16"/>
              <a:gd fmla="*/ 85 h 750" name="T17"/>
              <a:gd fmla="*/ 970 w 1074" name="T18"/>
              <a:gd fmla="*/ 175 h 750" name="T19"/>
              <a:gd fmla="*/ 991 w 1074" name="T20"/>
              <a:gd fmla="*/ 187 h 750" name="T21"/>
              <a:gd fmla="*/ 1026 w 1074" name="T22"/>
              <a:gd fmla="*/ 234 h 750" name="T23"/>
              <a:gd fmla="*/ 1069 w 1074" name="T24"/>
              <a:gd fmla="*/ 310 h 750" name="T25"/>
              <a:gd fmla="*/ 1048 w 1074" name="T26"/>
              <a:gd fmla="*/ 376 h 750" name="T27"/>
              <a:gd fmla="*/ 1022 w 1074" name="T28"/>
              <a:gd fmla="*/ 409 h 750" name="T29"/>
              <a:gd fmla="*/ 970 w 1074" name="T30"/>
              <a:gd fmla="*/ 454 h 750" name="T31"/>
              <a:gd fmla="*/ 1003 w 1074" name="T32"/>
              <a:gd fmla="*/ 497 h 750" name="T33"/>
              <a:gd fmla="*/ 936 w 1074" name="T34"/>
              <a:gd fmla="*/ 497 h 750" name="T35"/>
              <a:gd fmla="*/ 910 w 1074" name="T36"/>
              <a:gd fmla="*/ 530 h 750" name="T37"/>
              <a:gd fmla="*/ 951 w 1074" name="T38"/>
              <a:gd fmla="*/ 549 h 750" name="T39"/>
              <a:gd fmla="*/ 967 w 1074" name="T40"/>
              <a:gd fmla="*/ 572 h 750" name="T41"/>
              <a:gd fmla="*/ 944 w 1074" name="T42"/>
              <a:gd fmla="*/ 601 h 750" name="T43"/>
              <a:gd fmla="*/ 920 w 1074" name="T44"/>
              <a:gd fmla="*/ 646 h 750" name="T45"/>
              <a:gd fmla="*/ 875 w 1074" name="T46"/>
              <a:gd fmla="*/ 669 h 750" name="T47"/>
              <a:gd fmla="*/ 851 w 1074" name="T48"/>
              <a:gd fmla="*/ 650 h 750" name="T49"/>
              <a:gd fmla="*/ 830 w 1074" name="T50"/>
              <a:gd fmla="*/ 620 h 750" name="T51"/>
              <a:gd fmla="*/ 776 w 1074" name="T52"/>
              <a:gd fmla="*/ 624 h 750" name="T53"/>
              <a:gd fmla="*/ 735 w 1074" name="T54"/>
              <a:gd fmla="*/ 570 h 750" name="T55"/>
              <a:gd fmla="*/ 698 w 1074" name="T56"/>
              <a:gd fmla="*/ 530 h 750" name="T57"/>
              <a:gd fmla="*/ 629 w 1074" name="T58"/>
              <a:gd fmla="*/ 532 h 750" name="T59"/>
              <a:gd fmla="*/ 648 w 1074" name="T60"/>
              <a:gd fmla="*/ 582 h 750" name="T61"/>
              <a:gd fmla="*/ 627 w 1074" name="T62"/>
              <a:gd fmla="*/ 622 h 750" name="T63"/>
              <a:gd fmla="*/ 631 w 1074" name="T64"/>
              <a:gd fmla="*/ 676 h 750" name="T65"/>
              <a:gd fmla="*/ 617 w 1074" name="T66"/>
              <a:gd fmla="*/ 702 h 750" name="T67"/>
              <a:gd fmla="*/ 582 w 1074" name="T68"/>
              <a:gd fmla="*/ 717 h 750" name="T69"/>
              <a:gd fmla="*/ 553 w 1074" name="T70"/>
              <a:gd fmla="*/ 726 h 750" name="T71"/>
              <a:gd fmla="*/ 539 w 1074" name="T72"/>
              <a:gd fmla="*/ 736 h 750" name="T73"/>
              <a:gd fmla="*/ 499 w 1074" name="T74"/>
              <a:gd fmla="*/ 728 h 750" name="T75"/>
              <a:gd fmla="*/ 475 w 1074" name="T76"/>
              <a:gd fmla="*/ 693 h 750" name="T77"/>
              <a:gd fmla="*/ 433 w 1074" name="T78"/>
              <a:gd fmla="*/ 665 h 750" name="T79"/>
              <a:gd fmla="*/ 390 w 1074" name="T80"/>
              <a:gd fmla="*/ 660 h 750" name="T81"/>
              <a:gd fmla="*/ 347 w 1074" name="T82"/>
              <a:gd fmla="*/ 657 h 750" name="T83"/>
              <a:gd fmla="*/ 288 w 1074" name="T84"/>
              <a:gd fmla="*/ 650 h 750" name="T85"/>
              <a:gd fmla="*/ 220 w 1074" name="T86"/>
              <a:gd fmla="*/ 639 h 750" name="T87"/>
              <a:gd fmla="*/ 156 w 1074" name="T88"/>
              <a:gd fmla="*/ 591 h 750" name="T89"/>
              <a:gd fmla="*/ 102 w 1074" name="T90"/>
              <a:gd fmla="*/ 601 h 750" name="T91"/>
              <a:gd fmla="*/ 40 w 1074" name="T92"/>
              <a:gd fmla="*/ 546 h 750" name="T93"/>
              <a:gd fmla="*/ 38 w 1074" name="T94"/>
              <a:gd fmla="*/ 489 h 750" name="T95"/>
              <a:gd fmla="*/ 14 w 1074" name="T96"/>
              <a:gd fmla="*/ 435 h 750" name="T97"/>
              <a:gd fmla="*/ 23 w 1074" name="T98"/>
              <a:gd fmla="*/ 385 h 750" name="T99"/>
              <a:gd fmla="*/ 2 w 1074" name="T100"/>
              <a:gd fmla="*/ 338 h 750" name="T101"/>
              <a:gd fmla="*/ 47 w 1074" name="T102"/>
              <a:gd fmla="*/ 302 h 750" name="T103"/>
              <a:gd fmla="*/ 123 w 1074" name="T104"/>
              <a:gd fmla="*/ 319 h 750" name="T105"/>
              <a:gd fmla="*/ 104 w 1074" name="T106"/>
              <a:gd fmla="*/ 272 h 750" name="T107"/>
              <a:gd fmla="*/ 151 w 1074" name="T108"/>
              <a:gd fmla="*/ 229 h 750" name="T109"/>
              <a:gd fmla="*/ 83 w 1074" name="T110"/>
              <a:gd fmla="*/ 153 h 750" name="T111"/>
              <a:gd fmla="*/ 94 w 1074" name="T112"/>
              <a:gd fmla="*/ 73 h 750" name="T113"/>
              <a:gd fmla="*/ 234 w 1074" name="T114"/>
              <a:gd fmla="*/ 33 h 750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750" w="1074">
                <a:moveTo>
                  <a:pt x="279" y="16"/>
                </a:moveTo>
                <a:lnTo>
                  <a:pt x="286" y="18"/>
                </a:lnTo>
                <a:lnTo>
                  <a:pt x="317" y="11"/>
                </a:lnTo>
                <a:lnTo>
                  <a:pt x="321" y="4"/>
                </a:lnTo>
                <a:lnTo>
                  <a:pt x="338" y="7"/>
                </a:lnTo>
                <a:lnTo>
                  <a:pt x="350" y="4"/>
                </a:lnTo>
                <a:lnTo>
                  <a:pt x="352" y="7"/>
                </a:lnTo>
                <a:lnTo>
                  <a:pt x="362" y="7"/>
                </a:lnTo>
                <a:lnTo>
                  <a:pt x="381" y="0"/>
                </a:lnTo>
                <a:lnTo>
                  <a:pt x="383" y="2"/>
                </a:lnTo>
                <a:lnTo>
                  <a:pt x="411" y="2"/>
                </a:lnTo>
                <a:lnTo>
                  <a:pt x="418" y="9"/>
                </a:lnTo>
                <a:lnTo>
                  <a:pt x="435" y="9"/>
                </a:lnTo>
                <a:lnTo>
                  <a:pt x="454" y="16"/>
                </a:lnTo>
                <a:lnTo>
                  <a:pt x="463" y="14"/>
                </a:lnTo>
                <a:lnTo>
                  <a:pt x="473" y="26"/>
                </a:lnTo>
                <a:lnTo>
                  <a:pt x="485" y="33"/>
                </a:lnTo>
                <a:lnTo>
                  <a:pt x="494" y="45"/>
                </a:lnTo>
                <a:lnTo>
                  <a:pt x="501" y="49"/>
                </a:lnTo>
                <a:lnTo>
                  <a:pt x="501" y="47"/>
                </a:lnTo>
                <a:lnTo>
                  <a:pt x="511" y="56"/>
                </a:lnTo>
                <a:lnTo>
                  <a:pt x="523" y="59"/>
                </a:lnTo>
                <a:lnTo>
                  <a:pt x="527" y="68"/>
                </a:lnTo>
                <a:lnTo>
                  <a:pt x="530" y="66"/>
                </a:lnTo>
                <a:lnTo>
                  <a:pt x="537" y="73"/>
                </a:lnTo>
                <a:lnTo>
                  <a:pt x="544" y="71"/>
                </a:lnTo>
                <a:lnTo>
                  <a:pt x="560" y="80"/>
                </a:lnTo>
                <a:lnTo>
                  <a:pt x="563" y="89"/>
                </a:lnTo>
                <a:lnTo>
                  <a:pt x="593" y="99"/>
                </a:lnTo>
                <a:lnTo>
                  <a:pt x="598" y="75"/>
                </a:lnTo>
                <a:lnTo>
                  <a:pt x="593" y="71"/>
                </a:lnTo>
                <a:lnTo>
                  <a:pt x="593" y="66"/>
                </a:lnTo>
                <a:lnTo>
                  <a:pt x="596" y="63"/>
                </a:lnTo>
                <a:lnTo>
                  <a:pt x="598" y="49"/>
                </a:lnTo>
                <a:lnTo>
                  <a:pt x="593" y="45"/>
                </a:lnTo>
                <a:lnTo>
                  <a:pt x="598" y="28"/>
                </a:lnTo>
                <a:lnTo>
                  <a:pt x="593" y="23"/>
                </a:lnTo>
                <a:lnTo>
                  <a:pt x="601" y="14"/>
                </a:lnTo>
                <a:lnTo>
                  <a:pt x="624" y="16"/>
                </a:lnTo>
                <a:lnTo>
                  <a:pt x="650" y="33"/>
                </a:lnTo>
                <a:lnTo>
                  <a:pt x="653" y="37"/>
                </a:lnTo>
                <a:lnTo>
                  <a:pt x="679" y="47"/>
                </a:lnTo>
                <a:lnTo>
                  <a:pt x="683" y="54"/>
                </a:lnTo>
                <a:lnTo>
                  <a:pt x="698" y="37"/>
                </a:lnTo>
                <a:lnTo>
                  <a:pt x="700" y="30"/>
                </a:lnTo>
                <a:lnTo>
                  <a:pt x="707" y="30"/>
                </a:lnTo>
                <a:lnTo>
                  <a:pt x="712" y="37"/>
                </a:lnTo>
                <a:lnTo>
                  <a:pt x="721" y="40"/>
                </a:lnTo>
                <a:lnTo>
                  <a:pt x="735" y="26"/>
                </a:lnTo>
                <a:lnTo>
                  <a:pt x="740" y="26"/>
                </a:lnTo>
                <a:lnTo>
                  <a:pt x="754" y="37"/>
                </a:lnTo>
                <a:lnTo>
                  <a:pt x="757" y="35"/>
                </a:lnTo>
                <a:lnTo>
                  <a:pt x="764" y="37"/>
                </a:lnTo>
                <a:lnTo>
                  <a:pt x="759" y="45"/>
                </a:lnTo>
                <a:lnTo>
                  <a:pt x="783" y="61"/>
                </a:lnTo>
                <a:lnTo>
                  <a:pt x="790" y="73"/>
                </a:lnTo>
                <a:lnTo>
                  <a:pt x="795" y="73"/>
                </a:lnTo>
                <a:lnTo>
                  <a:pt x="797" y="80"/>
                </a:lnTo>
                <a:lnTo>
                  <a:pt x="809" y="89"/>
                </a:lnTo>
                <a:lnTo>
                  <a:pt x="847" y="113"/>
                </a:lnTo>
                <a:lnTo>
                  <a:pt x="847" y="101"/>
                </a:lnTo>
                <a:lnTo>
                  <a:pt x="839" y="92"/>
                </a:lnTo>
                <a:lnTo>
                  <a:pt x="842" y="85"/>
                </a:lnTo>
                <a:lnTo>
                  <a:pt x="851" y="87"/>
                </a:lnTo>
                <a:lnTo>
                  <a:pt x="861" y="101"/>
                </a:lnTo>
                <a:lnTo>
                  <a:pt x="880" y="108"/>
                </a:lnTo>
                <a:lnTo>
                  <a:pt x="882" y="123"/>
                </a:lnTo>
                <a:lnTo>
                  <a:pt x="920" y="139"/>
                </a:lnTo>
                <a:lnTo>
                  <a:pt x="927" y="149"/>
                </a:lnTo>
                <a:lnTo>
                  <a:pt x="970" y="175"/>
                </a:lnTo>
                <a:lnTo>
                  <a:pt x="972" y="179"/>
                </a:lnTo>
                <a:lnTo>
                  <a:pt x="977" y="182"/>
                </a:lnTo>
                <a:lnTo>
                  <a:pt x="981" y="165"/>
                </a:lnTo>
                <a:lnTo>
                  <a:pt x="988" y="156"/>
                </a:lnTo>
                <a:lnTo>
                  <a:pt x="991" y="172"/>
                </a:lnTo>
                <a:lnTo>
                  <a:pt x="996" y="175"/>
                </a:lnTo>
                <a:lnTo>
                  <a:pt x="991" y="187"/>
                </a:lnTo>
                <a:lnTo>
                  <a:pt x="1007" y="191"/>
                </a:lnTo>
                <a:lnTo>
                  <a:pt x="1017" y="201"/>
                </a:lnTo>
                <a:lnTo>
                  <a:pt x="1019" y="205"/>
                </a:lnTo>
                <a:lnTo>
                  <a:pt x="1024" y="203"/>
                </a:lnTo>
                <a:lnTo>
                  <a:pt x="1038" y="215"/>
                </a:lnTo>
                <a:lnTo>
                  <a:pt x="1029" y="224"/>
                </a:lnTo>
                <a:lnTo>
                  <a:pt x="1026" y="234"/>
                </a:lnTo>
                <a:lnTo>
                  <a:pt x="1048" y="255"/>
                </a:lnTo>
                <a:lnTo>
                  <a:pt x="1038" y="262"/>
                </a:lnTo>
                <a:lnTo>
                  <a:pt x="1040" y="267"/>
                </a:lnTo>
                <a:lnTo>
                  <a:pt x="1048" y="269"/>
                </a:lnTo>
                <a:lnTo>
                  <a:pt x="1057" y="295"/>
                </a:lnTo>
                <a:lnTo>
                  <a:pt x="1074" y="310"/>
                </a:lnTo>
                <a:lnTo>
                  <a:pt x="1069" y="310"/>
                </a:lnTo>
                <a:lnTo>
                  <a:pt x="1059" y="321"/>
                </a:lnTo>
                <a:lnTo>
                  <a:pt x="1067" y="326"/>
                </a:lnTo>
                <a:lnTo>
                  <a:pt x="1067" y="345"/>
                </a:lnTo>
                <a:lnTo>
                  <a:pt x="1052" y="343"/>
                </a:lnTo>
                <a:lnTo>
                  <a:pt x="1045" y="350"/>
                </a:lnTo>
                <a:lnTo>
                  <a:pt x="1050" y="366"/>
                </a:lnTo>
                <a:lnTo>
                  <a:pt x="1048" y="376"/>
                </a:lnTo>
                <a:lnTo>
                  <a:pt x="1033" y="371"/>
                </a:lnTo>
                <a:lnTo>
                  <a:pt x="1024" y="385"/>
                </a:lnTo>
                <a:lnTo>
                  <a:pt x="1014" y="385"/>
                </a:lnTo>
                <a:lnTo>
                  <a:pt x="1014" y="392"/>
                </a:lnTo>
                <a:lnTo>
                  <a:pt x="1012" y="397"/>
                </a:lnTo>
                <a:lnTo>
                  <a:pt x="1019" y="400"/>
                </a:lnTo>
                <a:lnTo>
                  <a:pt x="1022" y="409"/>
                </a:lnTo>
                <a:lnTo>
                  <a:pt x="1017" y="411"/>
                </a:lnTo>
                <a:lnTo>
                  <a:pt x="1012" y="421"/>
                </a:lnTo>
                <a:lnTo>
                  <a:pt x="1000" y="426"/>
                </a:lnTo>
                <a:lnTo>
                  <a:pt x="984" y="437"/>
                </a:lnTo>
                <a:lnTo>
                  <a:pt x="984" y="452"/>
                </a:lnTo>
                <a:lnTo>
                  <a:pt x="979" y="447"/>
                </a:lnTo>
                <a:lnTo>
                  <a:pt x="970" y="454"/>
                </a:lnTo>
                <a:lnTo>
                  <a:pt x="977" y="461"/>
                </a:lnTo>
                <a:lnTo>
                  <a:pt x="984" y="456"/>
                </a:lnTo>
                <a:lnTo>
                  <a:pt x="986" y="466"/>
                </a:lnTo>
                <a:lnTo>
                  <a:pt x="1003" y="473"/>
                </a:lnTo>
                <a:lnTo>
                  <a:pt x="1010" y="487"/>
                </a:lnTo>
                <a:lnTo>
                  <a:pt x="1005" y="487"/>
                </a:lnTo>
                <a:lnTo>
                  <a:pt x="1003" y="497"/>
                </a:lnTo>
                <a:lnTo>
                  <a:pt x="996" y="494"/>
                </a:lnTo>
                <a:lnTo>
                  <a:pt x="986" y="511"/>
                </a:lnTo>
                <a:lnTo>
                  <a:pt x="979" y="506"/>
                </a:lnTo>
                <a:lnTo>
                  <a:pt x="970" y="513"/>
                </a:lnTo>
                <a:lnTo>
                  <a:pt x="962" y="508"/>
                </a:lnTo>
                <a:lnTo>
                  <a:pt x="960" y="504"/>
                </a:lnTo>
                <a:lnTo>
                  <a:pt x="936" y="497"/>
                </a:lnTo>
                <a:lnTo>
                  <a:pt x="932" y="492"/>
                </a:lnTo>
                <a:lnTo>
                  <a:pt x="915" y="489"/>
                </a:lnTo>
                <a:lnTo>
                  <a:pt x="910" y="485"/>
                </a:lnTo>
                <a:lnTo>
                  <a:pt x="903" y="485"/>
                </a:lnTo>
                <a:lnTo>
                  <a:pt x="899" y="492"/>
                </a:lnTo>
                <a:lnTo>
                  <a:pt x="894" y="504"/>
                </a:lnTo>
                <a:lnTo>
                  <a:pt x="910" y="530"/>
                </a:lnTo>
                <a:lnTo>
                  <a:pt x="925" y="537"/>
                </a:lnTo>
                <a:lnTo>
                  <a:pt x="927" y="542"/>
                </a:lnTo>
                <a:lnTo>
                  <a:pt x="925" y="553"/>
                </a:lnTo>
                <a:lnTo>
                  <a:pt x="932" y="551"/>
                </a:lnTo>
                <a:lnTo>
                  <a:pt x="944" y="553"/>
                </a:lnTo>
                <a:lnTo>
                  <a:pt x="946" y="551"/>
                </a:lnTo>
                <a:lnTo>
                  <a:pt x="951" y="549"/>
                </a:lnTo>
                <a:lnTo>
                  <a:pt x="958" y="551"/>
                </a:lnTo>
                <a:lnTo>
                  <a:pt x="962" y="568"/>
                </a:lnTo>
                <a:lnTo>
                  <a:pt x="970" y="568"/>
                </a:lnTo>
                <a:lnTo>
                  <a:pt x="972" y="563"/>
                </a:lnTo>
                <a:lnTo>
                  <a:pt x="972" y="563"/>
                </a:lnTo>
                <a:lnTo>
                  <a:pt x="972" y="572"/>
                </a:lnTo>
                <a:lnTo>
                  <a:pt x="967" y="572"/>
                </a:lnTo>
                <a:lnTo>
                  <a:pt x="965" y="582"/>
                </a:lnTo>
                <a:lnTo>
                  <a:pt x="962" y="584"/>
                </a:lnTo>
                <a:lnTo>
                  <a:pt x="970" y="589"/>
                </a:lnTo>
                <a:lnTo>
                  <a:pt x="962" y="605"/>
                </a:lnTo>
                <a:lnTo>
                  <a:pt x="948" y="594"/>
                </a:lnTo>
                <a:lnTo>
                  <a:pt x="944" y="594"/>
                </a:lnTo>
                <a:lnTo>
                  <a:pt x="944" y="601"/>
                </a:lnTo>
                <a:lnTo>
                  <a:pt x="939" y="596"/>
                </a:lnTo>
                <a:lnTo>
                  <a:pt x="925" y="601"/>
                </a:lnTo>
                <a:lnTo>
                  <a:pt x="922" y="622"/>
                </a:lnTo>
                <a:lnTo>
                  <a:pt x="932" y="631"/>
                </a:lnTo>
                <a:lnTo>
                  <a:pt x="927" y="643"/>
                </a:lnTo>
                <a:lnTo>
                  <a:pt x="922" y="648"/>
                </a:lnTo>
                <a:lnTo>
                  <a:pt x="920" y="646"/>
                </a:lnTo>
                <a:lnTo>
                  <a:pt x="918" y="646"/>
                </a:lnTo>
                <a:lnTo>
                  <a:pt x="906" y="653"/>
                </a:lnTo>
                <a:lnTo>
                  <a:pt x="887" y="646"/>
                </a:lnTo>
                <a:lnTo>
                  <a:pt x="889" y="650"/>
                </a:lnTo>
                <a:lnTo>
                  <a:pt x="884" y="650"/>
                </a:lnTo>
                <a:lnTo>
                  <a:pt x="887" y="660"/>
                </a:lnTo>
                <a:lnTo>
                  <a:pt x="875" y="669"/>
                </a:lnTo>
                <a:lnTo>
                  <a:pt x="868" y="665"/>
                </a:lnTo>
                <a:lnTo>
                  <a:pt x="877" y="655"/>
                </a:lnTo>
                <a:lnTo>
                  <a:pt x="870" y="643"/>
                </a:lnTo>
                <a:lnTo>
                  <a:pt x="865" y="639"/>
                </a:lnTo>
                <a:lnTo>
                  <a:pt x="861" y="641"/>
                </a:lnTo>
                <a:lnTo>
                  <a:pt x="854" y="639"/>
                </a:lnTo>
                <a:lnTo>
                  <a:pt x="851" y="650"/>
                </a:lnTo>
                <a:lnTo>
                  <a:pt x="842" y="648"/>
                </a:lnTo>
                <a:lnTo>
                  <a:pt x="839" y="646"/>
                </a:lnTo>
                <a:lnTo>
                  <a:pt x="844" y="641"/>
                </a:lnTo>
                <a:lnTo>
                  <a:pt x="842" y="629"/>
                </a:lnTo>
                <a:lnTo>
                  <a:pt x="835" y="624"/>
                </a:lnTo>
                <a:lnTo>
                  <a:pt x="835" y="620"/>
                </a:lnTo>
                <a:lnTo>
                  <a:pt x="830" y="620"/>
                </a:lnTo>
                <a:lnTo>
                  <a:pt x="825" y="610"/>
                </a:lnTo>
                <a:lnTo>
                  <a:pt x="823" y="620"/>
                </a:lnTo>
                <a:lnTo>
                  <a:pt x="816" y="620"/>
                </a:lnTo>
                <a:lnTo>
                  <a:pt x="816" y="627"/>
                </a:lnTo>
                <a:lnTo>
                  <a:pt x="813" y="641"/>
                </a:lnTo>
                <a:lnTo>
                  <a:pt x="783" y="622"/>
                </a:lnTo>
                <a:lnTo>
                  <a:pt x="776" y="624"/>
                </a:lnTo>
                <a:lnTo>
                  <a:pt x="771" y="613"/>
                </a:lnTo>
                <a:lnTo>
                  <a:pt x="742" y="601"/>
                </a:lnTo>
                <a:lnTo>
                  <a:pt x="740" y="591"/>
                </a:lnTo>
                <a:lnTo>
                  <a:pt x="735" y="589"/>
                </a:lnTo>
                <a:lnTo>
                  <a:pt x="738" y="582"/>
                </a:lnTo>
                <a:lnTo>
                  <a:pt x="733" y="577"/>
                </a:lnTo>
                <a:lnTo>
                  <a:pt x="735" y="570"/>
                </a:lnTo>
                <a:lnTo>
                  <a:pt x="728" y="563"/>
                </a:lnTo>
                <a:lnTo>
                  <a:pt x="726" y="556"/>
                </a:lnTo>
                <a:lnTo>
                  <a:pt x="728" y="553"/>
                </a:lnTo>
                <a:lnTo>
                  <a:pt x="712" y="534"/>
                </a:lnTo>
                <a:lnTo>
                  <a:pt x="709" y="532"/>
                </a:lnTo>
                <a:lnTo>
                  <a:pt x="698" y="537"/>
                </a:lnTo>
                <a:lnTo>
                  <a:pt x="698" y="530"/>
                </a:lnTo>
                <a:lnTo>
                  <a:pt x="679" y="525"/>
                </a:lnTo>
                <a:lnTo>
                  <a:pt x="657" y="534"/>
                </a:lnTo>
                <a:lnTo>
                  <a:pt x="657" y="532"/>
                </a:lnTo>
                <a:lnTo>
                  <a:pt x="660" y="523"/>
                </a:lnTo>
                <a:lnTo>
                  <a:pt x="650" y="520"/>
                </a:lnTo>
                <a:lnTo>
                  <a:pt x="648" y="527"/>
                </a:lnTo>
                <a:lnTo>
                  <a:pt x="629" y="532"/>
                </a:lnTo>
                <a:lnTo>
                  <a:pt x="627" y="537"/>
                </a:lnTo>
                <a:lnTo>
                  <a:pt x="631" y="551"/>
                </a:lnTo>
                <a:lnTo>
                  <a:pt x="629" y="556"/>
                </a:lnTo>
                <a:lnTo>
                  <a:pt x="638" y="560"/>
                </a:lnTo>
                <a:lnTo>
                  <a:pt x="641" y="572"/>
                </a:lnTo>
                <a:lnTo>
                  <a:pt x="657" y="575"/>
                </a:lnTo>
                <a:lnTo>
                  <a:pt x="648" y="582"/>
                </a:lnTo>
                <a:lnTo>
                  <a:pt x="646" y="591"/>
                </a:lnTo>
                <a:lnTo>
                  <a:pt x="636" y="598"/>
                </a:lnTo>
                <a:lnTo>
                  <a:pt x="641" y="610"/>
                </a:lnTo>
                <a:lnTo>
                  <a:pt x="636" y="613"/>
                </a:lnTo>
                <a:lnTo>
                  <a:pt x="638" y="615"/>
                </a:lnTo>
                <a:lnTo>
                  <a:pt x="629" y="617"/>
                </a:lnTo>
                <a:lnTo>
                  <a:pt x="627" y="622"/>
                </a:lnTo>
                <a:lnTo>
                  <a:pt x="631" y="643"/>
                </a:lnTo>
                <a:lnTo>
                  <a:pt x="655" y="660"/>
                </a:lnTo>
                <a:lnTo>
                  <a:pt x="655" y="660"/>
                </a:lnTo>
                <a:lnTo>
                  <a:pt x="650" y="665"/>
                </a:lnTo>
                <a:lnTo>
                  <a:pt x="627" y="660"/>
                </a:lnTo>
                <a:lnTo>
                  <a:pt x="624" y="667"/>
                </a:lnTo>
                <a:lnTo>
                  <a:pt x="631" y="676"/>
                </a:lnTo>
                <a:lnTo>
                  <a:pt x="627" y="676"/>
                </a:lnTo>
                <a:lnTo>
                  <a:pt x="631" y="679"/>
                </a:lnTo>
                <a:lnTo>
                  <a:pt x="619" y="681"/>
                </a:lnTo>
                <a:lnTo>
                  <a:pt x="617" y="691"/>
                </a:lnTo>
                <a:lnTo>
                  <a:pt x="622" y="700"/>
                </a:lnTo>
                <a:lnTo>
                  <a:pt x="615" y="698"/>
                </a:lnTo>
                <a:lnTo>
                  <a:pt x="617" y="702"/>
                </a:lnTo>
                <a:lnTo>
                  <a:pt x="610" y="705"/>
                </a:lnTo>
                <a:lnTo>
                  <a:pt x="593" y="702"/>
                </a:lnTo>
                <a:lnTo>
                  <a:pt x="596" y="707"/>
                </a:lnTo>
                <a:lnTo>
                  <a:pt x="589" y="705"/>
                </a:lnTo>
                <a:lnTo>
                  <a:pt x="586" y="710"/>
                </a:lnTo>
                <a:lnTo>
                  <a:pt x="577" y="705"/>
                </a:lnTo>
                <a:lnTo>
                  <a:pt x="582" y="717"/>
                </a:lnTo>
                <a:lnTo>
                  <a:pt x="579" y="721"/>
                </a:lnTo>
                <a:lnTo>
                  <a:pt x="584" y="733"/>
                </a:lnTo>
                <a:lnTo>
                  <a:pt x="582" y="738"/>
                </a:lnTo>
                <a:lnTo>
                  <a:pt x="577" y="738"/>
                </a:lnTo>
                <a:lnTo>
                  <a:pt x="572" y="733"/>
                </a:lnTo>
                <a:lnTo>
                  <a:pt x="563" y="733"/>
                </a:lnTo>
                <a:lnTo>
                  <a:pt x="553" y="726"/>
                </a:lnTo>
                <a:lnTo>
                  <a:pt x="544" y="712"/>
                </a:lnTo>
                <a:lnTo>
                  <a:pt x="534" y="717"/>
                </a:lnTo>
                <a:lnTo>
                  <a:pt x="534" y="721"/>
                </a:lnTo>
                <a:lnTo>
                  <a:pt x="532" y="721"/>
                </a:lnTo>
                <a:lnTo>
                  <a:pt x="530" y="726"/>
                </a:lnTo>
                <a:lnTo>
                  <a:pt x="537" y="731"/>
                </a:lnTo>
                <a:lnTo>
                  <a:pt x="539" y="736"/>
                </a:lnTo>
                <a:lnTo>
                  <a:pt x="537" y="745"/>
                </a:lnTo>
                <a:lnTo>
                  <a:pt x="539" y="745"/>
                </a:lnTo>
                <a:lnTo>
                  <a:pt x="534" y="750"/>
                </a:lnTo>
                <a:lnTo>
                  <a:pt x="527" y="733"/>
                </a:lnTo>
                <a:lnTo>
                  <a:pt x="508" y="733"/>
                </a:lnTo>
                <a:lnTo>
                  <a:pt x="504" y="738"/>
                </a:lnTo>
                <a:lnTo>
                  <a:pt x="499" y="728"/>
                </a:lnTo>
                <a:lnTo>
                  <a:pt x="489" y="728"/>
                </a:lnTo>
                <a:lnTo>
                  <a:pt x="482" y="731"/>
                </a:lnTo>
                <a:lnTo>
                  <a:pt x="470" y="712"/>
                </a:lnTo>
                <a:lnTo>
                  <a:pt x="475" y="707"/>
                </a:lnTo>
                <a:lnTo>
                  <a:pt x="473" y="705"/>
                </a:lnTo>
                <a:lnTo>
                  <a:pt x="475" y="700"/>
                </a:lnTo>
                <a:lnTo>
                  <a:pt x="475" y="693"/>
                </a:lnTo>
                <a:lnTo>
                  <a:pt x="468" y="691"/>
                </a:lnTo>
                <a:lnTo>
                  <a:pt x="466" y="684"/>
                </a:lnTo>
                <a:lnTo>
                  <a:pt x="447" y="684"/>
                </a:lnTo>
                <a:lnTo>
                  <a:pt x="442" y="679"/>
                </a:lnTo>
                <a:lnTo>
                  <a:pt x="433" y="674"/>
                </a:lnTo>
                <a:lnTo>
                  <a:pt x="435" y="672"/>
                </a:lnTo>
                <a:lnTo>
                  <a:pt x="433" y="665"/>
                </a:lnTo>
                <a:lnTo>
                  <a:pt x="426" y="662"/>
                </a:lnTo>
                <a:lnTo>
                  <a:pt x="421" y="657"/>
                </a:lnTo>
                <a:lnTo>
                  <a:pt x="423" y="657"/>
                </a:lnTo>
                <a:lnTo>
                  <a:pt x="411" y="646"/>
                </a:lnTo>
                <a:lnTo>
                  <a:pt x="397" y="655"/>
                </a:lnTo>
                <a:lnTo>
                  <a:pt x="392" y="653"/>
                </a:lnTo>
                <a:lnTo>
                  <a:pt x="390" y="660"/>
                </a:lnTo>
                <a:lnTo>
                  <a:pt x="378" y="660"/>
                </a:lnTo>
                <a:lnTo>
                  <a:pt x="374" y="667"/>
                </a:lnTo>
                <a:lnTo>
                  <a:pt x="366" y="665"/>
                </a:lnTo>
                <a:lnTo>
                  <a:pt x="362" y="667"/>
                </a:lnTo>
                <a:lnTo>
                  <a:pt x="359" y="662"/>
                </a:lnTo>
                <a:lnTo>
                  <a:pt x="350" y="665"/>
                </a:lnTo>
                <a:lnTo>
                  <a:pt x="347" y="657"/>
                </a:lnTo>
                <a:lnTo>
                  <a:pt x="340" y="655"/>
                </a:lnTo>
                <a:lnTo>
                  <a:pt x="336" y="655"/>
                </a:lnTo>
                <a:lnTo>
                  <a:pt x="324" y="665"/>
                </a:lnTo>
                <a:lnTo>
                  <a:pt x="319" y="655"/>
                </a:lnTo>
                <a:lnTo>
                  <a:pt x="312" y="660"/>
                </a:lnTo>
                <a:lnTo>
                  <a:pt x="303" y="646"/>
                </a:lnTo>
                <a:lnTo>
                  <a:pt x="288" y="650"/>
                </a:lnTo>
                <a:lnTo>
                  <a:pt x="284" y="639"/>
                </a:lnTo>
                <a:lnTo>
                  <a:pt x="274" y="643"/>
                </a:lnTo>
                <a:lnTo>
                  <a:pt x="260" y="636"/>
                </a:lnTo>
                <a:lnTo>
                  <a:pt x="255" y="641"/>
                </a:lnTo>
                <a:lnTo>
                  <a:pt x="241" y="636"/>
                </a:lnTo>
                <a:lnTo>
                  <a:pt x="224" y="641"/>
                </a:lnTo>
                <a:lnTo>
                  <a:pt x="220" y="639"/>
                </a:lnTo>
                <a:lnTo>
                  <a:pt x="222" y="629"/>
                </a:lnTo>
                <a:lnTo>
                  <a:pt x="215" y="624"/>
                </a:lnTo>
                <a:lnTo>
                  <a:pt x="201" y="631"/>
                </a:lnTo>
                <a:lnTo>
                  <a:pt x="191" y="620"/>
                </a:lnTo>
                <a:lnTo>
                  <a:pt x="180" y="615"/>
                </a:lnTo>
                <a:lnTo>
                  <a:pt x="163" y="603"/>
                </a:lnTo>
                <a:lnTo>
                  <a:pt x="156" y="591"/>
                </a:lnTo>
                <a:lnTo>
                  <a:pt x="158" y="589"/>
                </a:lnTo>
                <a:lnTo>
                  <a:pt x="156" y="584"/>
                </a:lnTo>
                <a:lnTo>
                  <a:pt x="144" y="584"/>
                </a:lnTo>
                <a:lnTo>
                  <a:pt x="139" y="591"/>
                </a:lnTo>
                <a:lnTo>
                  <a:pt x="125" y="591"/>
                </a:lnTo>
                <a:lnTo>
                  <a:pt x="113" y="605"/>
                </a:lnTo>
                <a:lnTo>
                  <a:pt x="102" y="601"/>
                </a:lnTo>
                <a:lnTo>
                  <a:pt x="85" y="591"/>
                </a:lnTo>
                <a:lnTo>
                  <a:pt x="75" y="589"/>
                </a:lnTo>
                <a:lnTo>
                  <a:pt x="66" y="577"/>
                </a:lnTo>
                <a:lnTo>
                  <a:pt x="66" y="568"/>
                </a:lnTo>
                <a:lnTo>
                  <a:pt x="47" y="556"/>
                </a:lnTo>
                <a:lnTo>
                  <a:pt x="47" y="549"/>
                </a:lnTo>
                <a:lnTo>
                  <a:pt x="40" y="546"/>
                </a:lnTo>
                <a:lnTo>
                  <a:pt x="42" y="539"/>
                </a:lnTo>
                <a:lnTo>
                  <a:pt x="31" y="532"/>
                </a:lnTo>
                <a:lnTo>
                  <a:pt x="19" y="515"/>
                </a:lnTo>
                <a:lnTo>
                  <a:pt x="23" y="508"/>
                </a:lnTo>
                <a:lnTo>
                  <a:pt x="33" y="506"/>
                </a:lnTo>
                <a:lnTo>
                  <a:pt x="33" y="492"/>
                </a:lnTo>
                <a:lnTo>
                  <a:pt x="38" y="489"/>
                </a:lnTo>
                <a:lnTo>
                  <a:pt x="31" y="482"/>
                </a:lnTo>
                <a:lnTo>
                  <a:pt x="31" y="461"/>
                </a:lnTo>
                <a:lnTo>
                  <a:pt x="26" y="459"/>
                </a:lnTo>
                <a:lnTo>
                  <a:pt x="26" y="452"/>
                </a:lnTo>
                <a:lnTo>
                  <a:pt x="38" y="442"/>
                </a:lnTo>
                <a:lnTo>
                  <a:pt x="31" y="433"/>
                </a:lnTo>
                <a:lnTo>
                  <a:pt x="14" y="435"/>
                </a:lnTo>
                <a:lnTo>
                  <a:pt x="14" y="416"/>
                </a:lnTo>
                <a:lnTo>
                  <a:pt x="9" y="414"/>
                </a:lnTo>
                <a:lnTo>
                  <a:pt x="5" y="404"/>
                </a:lnTo>
                <a:lnTo>
                  <a:pt x="9" y="400"/>
                </a:lnTo>
                <a:lnTo>
                  <a:pt x="7" y="397"/>
                </a:lnTo>
                <a:lnTo>
                  <a:pt x="7" y="390"/>
                </a:lnTo>
                <a:lnTo>
                  <a:pt x="23" y="385"/>
                </a:lnTo>
                <a:lnTo>
                  <a:pt x="28" y="381"/>
                </a:lnTo>
                <a:lnTo>
                  <a:pt x="23" y="373"/>
                </a:lnTo>
                <a:lnTo>
                  <a:pt x="28" y="369"/>
                </a:lnTo>
                <a:lnTo>
                  <a:pt x="26" y="364"/>
                </a:lnTo>
                <a:lnTo>
                  <a:pt x="31" y="345"/>
                </a:lnTo>
                <a:lnTo>
                  <a:pt x="9" y="343"/>
                </a:lnTo>
                <a:lnTo>
                  <a:pt x="2" y="338"/>
                </a:lnTo>
                <a:lnTo>
                  <a:pt x="0" y="331"/>
                </a:lnTo>
                <a:lnTo>
                  <a:pt x="2" y="326"/>
                </a:lnTo>
                <a:lnTo>
                  <a:pt x="9" y="326"/>
                </a:lnTo>
                <a:lnTo>
                  <a:pt x="26" y="321"/>
                </a:lnTo>
                <a:lnTo>
                  <a:pt x="26" y="321"/>
                </a:lnTo>
                <a:lnTo>
                  <a:pt x="42" y="321"/>
                </a:lnTo>
                <a:lnTo>
                  <a:pt x="47" y="302"/>
                </a:lnTo>
                <a:lnTo>
                  <a:pt x="59" y="305"/>
                </a:lnTo>
                <a:lnTo>
                  <a:pt x="57" y="310"/>
                </a:lnTo>
                <a:lnTo>
                  <a:pt x="66" y="314"/>
                </a:lnTo>
                <a:lnTo>
                  <a:pt x="102" y="317"/>
                </a:lnTo>
                <a:lnTo>
                  <a:pt x="113" y="329"/>
                </a:lnTo>
                <a:lnTo>
                  <a:pt x="120" y="326"/>
                </a:lnTo>
                <a:lnTo>
                  <a:pt x="123" y="319"/>
                </a:lnTo>
                <a:lnTo>
                  <a:pt x="135" y="321"/>
                </a:lnTo>
                <a:lnTo>
                  <a:pt x="132" y="310"/>
                </a:lnTo>
                <a:lnTo>
                  <a:pt x="130" y="305"/>
                </a:lnTo>
                <a:lnTo>
                  <a:pt x="132" y="300"/>
                </a:lnTo>
                <a:lnTo>
                  <a:pt x="128" y="298"/>
                </a:lnTo>
                <a:lnTo>
                  <a:pt x="128" y="276"/>
                </a:lnTo>
                <a:lnTo>
                  <a:pt x="104" y="272"/>
                </a:lnTo>
                <a:lnTo>
                  <a:pt x="104" y="262"/>
                </a:lnTo>
                <a:lnTo>
                  <a:pt x="106" y="260"/>
                </a:lnTo>
                <a:lnTo>
                  <a:pt x="104" y="253"/>
                </a:lnTo>
                <a:lnTo>
                  <a:pt x="113" y="241"/>
                </a:lnTo>
                <a:lnTo>
                  <a:pt x="128" y="239"/>
                </a:lnTo>
                <a:lnTo>
                  <a:pt x="139" y="229"/>
                </a:lnTo>
                <a:lnTo>
                  <a:pt x="151" y="229"/>
                </a:lnTo>
                <a:lnTo>
                  <a:pt x="149" y="217"/>
                </a:lnTo>
                <a:lnTo>
                  <a:pt x="139" y="213"/>
                </a:lnTo>
                <a:lnTo>
                  <a:pt x="132" y="187"/>
                </a:lnTo>
                <a:lnTo>
                  <a:pt x="120" y="184"/>
                </a:lnTo>
                <a:lnTo>
                  <a:pt x="111" y="170"/>
                </a:lnTo>
                <a:lnTo>
                  <a:pt x="80" y="156"/>
                </a:lnTo>
                <a:lnTo>
                  <a:pt x="83" y="153"/>
                </a:lnTo>
                <a:lnTo>
                  <a:pt x="80" y="144"/>
                </a:lnTo>
                <a:lnTo>
                  <a:pt x="85" y="139"/>
                </a:lnTo>
                <a:lnTo>
                  <a:pt x="59" y="94"/>
                </a:lnTo>
                <a:lnTo>
                  <a:pt x="59" y="89"/>
                </a:lnTo>
                <a:lnTo>
                  <a:pt x="80" y="85"/>
                </a:lnTo>
                <a:lnTo>
                  <a:pt x="83" y="78"/>
                </a:lnTo>
                <a:lnTo>
                  <a:pt x="94" y="73"/>
                </a:lnTo>
                <a:lnTo>
                  <a:pt x="97" y="66"/>
                </a:lnTo>
                <a:lnTo>
                  <a:pt x="109" y="68"/>
                </a:lnTo>
                <a:lnTo>
                  <a:pt x="135" y="63"/>
                </a:lnTo>
                <a:lnTo>
                  <a:pt x="161" y="52"/>
                </a:lnTo>
                <a:lnTo>
                  <a:pt x="194" y="45"/>
                </a:lnTo>
                <a:lnTo>
                  <a:pt x="208" y="37"/>
                </a:lnTo>
                <a:lnTo>
                  <a:pt x="234" y="33"/>
                </a:lnTo>
                <a:lnTo>
                  <a:pt x="243" y="23"/>
                </a:lnTo>
                <a:lnTo>
                  <a:pt x="279" y="16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" name="Freeform 54"/>
          <p:cNvSpPr>
            <a:spLocks noEditPoints="1"/>
          </p:cNvSpPr>
          <p:nvPr/>
        </p:nvSpPr>
        <p:spPr bwMode="auto">
          <a:xfrm>
            <a:off x="5838296" y="4779132"/>
            <a:ext cx="338513" cy="338513"/>
          </a:xfrm>
          <a:custGeom>
            <a:gdLst>
              <a:gd fmla="*/ 258 w 291" name="T0"/>
              <a:gd fmla="*/ 282 h 291" name="T1"/>
              <a:gd fmla="*/ 255 w 291" name="T2"/>
              <a:gd fmla="*/ 274 h 291" name="T3"/>
              <a:gd fmla="*/ 109 w 291" name="T4"/>
              <a:gd fmla="*/ 149 h 291" name="T5"/>
              <a:gd fmla="*/ 97 w 291" name="T6"/>
              <a:gd fmla="*/ 151 h 291" name="T7"/>
              <a:gd fmla="*/ 106 w 291" name="T8"/>
              <a:gd fmla="*/ 144 h 291" name="T9"/>
              <a:gd fmla="*/ 101 w 291" name="T10"/>
              <a:gd fmla="*/ 142 h 291" name="T11"/>
              <a:gd fmla="*/ 94 w 291" name="T12"/>
              <a:gd fmla="*/ 144 h 291" name="T13"/>
              <a:gd fmla="*/ 92 w 291" name="T14"/>
              <a:gd fmla="*/ 149 h 291" name="T15"/>
              <a:gd fmla="*/ 99 w 291" name="T16"/>
              <a:gd fmla="*/ 140 h 291" name="T17"/>
              <a:gd fmla="*/ 12 w 291" name="T18"/>
              <a:gd fmla="*/ 76 h 291" name="T19"/>
              <a:gd fmla="*/ 0 w 291" name="T20"/>
              <a:gd fmla="*/ 71 h 291" name="T21"/>
              <a:gd fmla="*/ 9 w 291" name="T22"/>
              <a:gd fmla="*/ 66 h 291" name="T23"/>
              <a:gd fmla="*/ 146 w 291" name="T24"/>
              <a:gd fmla="*/ 199 h 291" name="T25"/>
              <a:gd fmla="*/ 139 w 291" name="T26"/>
              <a:gd fmla="*/ 187 h 291" name="T27"/>
              <a:gd fmla="*/ 146 w 291" name="T28"/>
              <a:gd fmla="*/ 163 h 291" name="T29"/>
              <a:gd fmla="*/ 142 w 291" name="T30"/>
              <a:gd fmla="*/ 154 h 291" name="T31"/>
              <a:gd fmla="*/ 154 w 291" name="T32"/>
              <a:gd fmla="*/ 125 h 291" name="T33"/>
              <a:gd fmla="*/ 165 w 291" name="T34"/>
              <a:gd fmla="*/ 104 h 291" name="T35"/>
              <a:gd fmla="*/ 170 w 291" name="T36"/>
              <a:gd fmla="*/ 95 h 291" name="T37"/>
              <a:gd fmla="*/ 189 w 291" name="T38"/>
              <a:gd fmla="*/ 61 h 291" name="T39"/>
              <a:gd fmla="*/ 206 w 291" name="T40"/>
              <a:gd fmla="*/ 38 h 291" name="T41"/>
              <a:gd fmla="*/ 243 w 291" name="T42"/>
              <a:gd fmla="*/ 14 h 291" name="T43"/>
              <a:gd fmla="*/ 258 w 291" name="T44"/>
              <a:gd fmla="*/ 0 h 291" name="T45"/>
              <a:gd fmla="*/ 284 w 291" name="T46"/>
              <a:gd fmla="*/ 17 h 291" name="T47"/>
              <a:gd fmla="*/ 291 w 291" name="T48"/>
              <a:gd fmla="*/ 26 h 291" name="T49"/>
              <a:gd fmla="*/ 281 w 291" name="T50"/>
              <a:gd fmla="*/ 66 h 291" name="T51"/>
              <a:gd fmla="*/ 262 w 291" name="T52"/>
              <a:gd fmla="*/ 111 h 291" name="T53"/>
              <a:gd fmla="*/ 253 w 291" name="T54"/>
              <a:gd fmla="*/ 156 h 291" name="T55"/>
              <a:gd fmla="*/ 243 w 291" name="T56"/>
              <a:gd fmla="*/ 187 h 291" name="T57"/>
              <a:gd fmla="*/ 224 w 291" name="T58"/>
              <a:gd fmla="*/ 218 h 291" name="T59"/>
              <a:gd fmla="*/ 203 w 291" name="T60"/>
              <a:gd fmla="*/ 253 h 291" name="T61"/>
              <a:gd fmla="*/ 198 w 291" name="T62"/>
              <a:gd fmla="*/ 282 h 291" name="T63"/>
              <a:gd fmla="*/ 194 w 291" name="T64"/>
              <a:gd fmla="*/ 284 h 291" name="T65"/>
              <a:gd fmla="*/ 187 w 291" name="T66"/>
              <a:gd fmla="*/ 279 h 291" name="T67"/>
              <a:gd fmla="*/ 184 w 291" name="T68"/>
              <a:gd fmla="*/ 256 h 291" name="T69"/>
              <a:gd fmla="*/ 154 w 291" name="T70"/>
              <a:gd fmla="*/ 227 h 291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91" w="291">
                <a:moveTo>
                  <a:pt x="255" y="274"/>
                </a:moveTo>
                <a:lnTo>
                  <a:pt x="258" y="282"/>
                </a:lnTo>
                <a:lnTo>
                  <a:pt x="250" y="274"/>
                </a:lnTo>
                <a:lnTo>
                  <a:pt x="255" y="274"/>
                </a:lnTo>
                <a:close/>
                <a:moveTo>
                  <a:pt x="106" y="144"/>
                </a:moveTo>
                <a:lnTo>
                  <a:pt x="109" y="149"/>
                </a:lnTo>
                <a:lnTo>
                  <a:pt x="99" y="154"/>
                </a:lnTo>
                <a:lnTo>
                  <a:pt x="97" y="151"/>
                </a:lnTo>
                <a:lnTo>
                  <a:pt x="99" y="147"/>
                </a:lnTo>
                <a:lnTo>
                  <a:pt x="106" y="144"/>
                </a:lnTo>
                <a:close/>
                <a:moveTo>
                  <a:pt x="99" y="140"/>
                </a:moveTo>
                <a:lnTo>
                  <a:pt x="101" y="142"/>
                </a:lnTo>
                <a:lnTo>
                  <a:pt x="99" y="140"/>
                </a:lnTo>
                <a:lnTo>
                  <a:pt x="94" y="144"/>
                </a:lnTo>
                <a:lnTo>
                  <a:pt x="94" y="149"/>
                </a:lnTo>
                <a:lnTo>
                  <a:pt x="92" y="149"/>
                </a:lnTo>
                <a:lnTo>
                  <a:pt x="94" y="142"/>
                </a:lnTo>
                <a:lnTo>
                  <a:pt x="99" y="140"/>
                </a:lnTo>
                <a:close/>
                <a:moveTo>
                  <a:pt x="9" y="66"/>
                </a:moveTo>
                <a:lnTo>
                  <a:pt x="12" y="76"/>
                </a:lnTo>
                <a:lnTo>
                  <a:pt x="0" y="78"/>
                </a:lnTo>
                <a:lnTo>
                  <a:pt x="0" y="71"/>
                </a:lnTo>
                <a:lnTo>
                  <a:pt x="5" y="71"/>
                </a:lnTo>
                <a:lnTo>
                  <a:pt x="9" y="66"/>
                </a:lnTo>
                <a:close/>
                <a:moveTo>
                  <a:pt x="151" y="218"/>
                </a:moveTo>
                <a:lnTo>
                  <a:pt x="146" y="199"/>
                </a:lnTo>
                <a:lnTo>
                  <a:pt x="135" y="192"/>
                </a:lnTo>
                <a:lnTo>
                  <a:pt x="139" y="187"/>
                </a:lnTo>
                <a:lnTo>
                  <a:pt x="142" y="173"/>
                </a:lnTo>
                <a:lnTo>
                  <a:pt x="146" y="163"/>
                </a:lnTo>
                <a:lnTo>
                  <a:pt x="144" y="156"/>
                </a:lnTo>
                <a:lnTo>
                  <a:pt x="142" y="154"/>
                </a:lnTo>
                <a:lnTo>
                  <a:pt x="146" y="128"/>
                </a:lnTo>
                <a:lnTo>
                  <a:pt x="154" y="125"/>
                </a:lnTo>
                <a:lnTo>
                  <a:pt x="154" y="123"/>
                </a:lnTo>
                <a:lnTo>
                  <a:pt x="165" y="104"/>
                </a:lnTo>
                <a:lnTo>
                  <a:pt x="163" y="104"/>
                </a:lnTo>
                <a:lnTo>
                  <a:pt x="170" y="95"/>
                </a:lnTo>
                <a:lnTo>
                  <a:pt x="170" y="90"/>
                </a:lnTo>
                <a:lnTo>
                  <a:pt x="189" y="61"/>
                </a:lnTo>
                <a:lnTo>
                  <a:pt x="203" y="47"/>
                </a:lnTo>
                <a:lnTo>
                  <a:pt x="206" y="38"/>
                </a:lnTo>
                <a:lnTo>
                  <a:pt x="215" y="24"/>
                </a:lnTo>
                <a:lnTo>
                  <a:pt x="243" y="14"/>
                </a:lnTo>
                <a:lnTo>
                  <a:pt x="248" y="5"/>
                </a:lnTo>
                <a:lnTo>
                  <a:pt x="258" y="0"/>
                </a:lnTo>
                <a:lnTo>
                  <a:pt x="269" y="12"/>
                </a:lnTo>
                <a:lnTo>
                  <a:pt x="284" y="17"/>
                </a:lnTo>
                <a:lnTo>
                  <a:pt x="286" y="24"/>
                </a:lnTo>
                <a:lnTo>
                  <a:pt x="291" y="26"/>
                </a:lnTo>
                <a:lnTo>
                  <a:pt x="277" y="40"/>
                </a:lnTo>
                <a:lnTo>
                  <a:pt x="281" y="66"/>
                </a:lnTo>
                <a:lnTo>
                  <a:pt x="260" y="104"/>
                </a:lnTo>
                <a:lnTo>
                  <a:pt x="262" y="111"/>
                </a:lnTo>
                <a:lnTo>
                  <a:pt x="260" y="116"/>
                </a:lnTo>
                <a:lnTo>
                  <a:pt x="253" y="156"/>
                </a:lnTo>
                <a:lnTo>
                  <a:pt x="243" y="180"/>
                </a:lnTo>
                <a:lnTo>
                  <a:pt x="243" y="187"/>
                </a:lnTo>
                <a:lnTo>
                  <a:pt x="227" y="211"/>
                </a:lnTo>
                <a:lnTo>
                  <a:pt x="224" y="218"/>
                </a:lnTo>
                <a:lnTo>
                  <a:pt x="215" y="225"/>
                </a:lnTo>
                <a:lnTo>
                  <a:pt x="203" y="253"/>
                </a:lnTo>
                <a:lnTo>
                  <a:pt x="203" y="279"/>
                </a:lnTo>
                <a:lnTo>
                  <a:pt x="198" y="282"/>
                </a:lnTo>
                <a:lnTo>
                  <a:pt x="201" y="291"/>
                </a:lnTo>
                <a:lnTo>
                  <a:pt x="194" y="284"/>
                </a:lnTo>
                <a:lnTo>
                  <a:pt x="189" y="286"/>
                </a:lnTo>
                <a:lnTo>
                  <a:pt x="187" y="279"/>
                </a:lnTo>
                <a:lnTo>
                  <a:pt x="189" y="272"/>
                </a:lnTo>
                <a:lnTo>
                  <a:pt x="184" y="256"/>
                </a:lnTo>
                <a:lnTo>
                  <a:pt x="161" y="239"/>
                </a:lnTo>
                <a:lnTo>
                  <a:pt x="154" y="227"/>
                </a:lnTo>
                <a:lnTo>
                  <a:pt x="151" y="218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2" name="Freeform 55"/>
          <p:cNvSpPr/>
          <p:nvPr/>
        </p:nvSpPr>
        <p:spPr bwMode="auto">
          <a:xfrm>
            <a:off x="3939831" y="4374312"/>
            <a:ext cx="789864" cy="817782"/>
          </a:xfrm>
          <a:custGeom>
            <a:gdLst>
              <a:gd fmla="*/ 146 w 679" name="T0"/>
              <a:gd fmla="*/ 88 h 703" name="T1"/>
              <a:gd fmla="*/ 180 w 679" name="T2"/>
              <a:gd fmla="*/ 59 h 703" name="T3"/>
              <a:gd fmla="*/ 206 w 679" name="T4"/>
              <a:gd fmla="*/ 92 h 703" name="T5"/>
              <a:gd fmla="*/ 217 w 679" name="T6"/>
              <a:gd fmla="*/ 135 h 703" name="T7"/>
              <a:gd fmla="*/ 258 w 679" name="T8"/>
              <a:gd fmla="*/ 140 h 703" name="T9"/>
              <a:gd fmla="*/ 284 w 679" name="T10"/>
              <a:gd fmla="*/ 182 h 703" name="T11"/>
              <a:gd fmla="*/ 307 w 679" name="T12"/>
              <a:gd fmla="*/ 218 h 703" name="T13"/>
              <a:gd fmla="*/ 321 w 679" name="T14"/>
              <a:gd fmla="*/ 253 h 703" name="T15"/>
              <a:gd fmla="*/ 343 w 679" name="T16"/>
              <a:gd fmla="*/ 277 h 703" name="T17"/>
              <a:gd fmla="*/ 418 w 679" name="T18"/>
              <a:gd fmla="*/ 256 h 703" name="T19"/>
              <a:gd fmla="*/ 423 w 679" name="T20"/>
              <a:gd fmla="*/ 163 h 703" name="T21"/>
              <a:gd fmla="*/ 468 w 679" name="T22"/>
              <a:gd fmla="*/ 118 h 703" name="T23"/>
              <a:gd fmla="*/ 485 w 679" name="T24"/>
              <a:gd fmla="*/ 92 h 703" name="T25"/>
              <a:gd fmla="*/ 532 w 679" name="T26"/>
              <a:gd fmla="*/ 57 h 703" name="T27"/>
              <a:gd fmla="*/ 539 w 679" name="T28"/>
              <a:gd fmla="*/ 88 h 703" name="T29"/>
              <a:gd fmla="*/ 546 w 679" name="T30"/>
              <a:gd fmla="*/ 121 h 703" name="T31"/>
              <a:gd fmla="*/ 608 w 679" name="T32"/>
              <a:gd fmla="*/ 111 h 703" name="T33"/>
              <a:gd fmla="*/ 610 w 679" name="T34"/>
              <a:gd fmla="*/ 144 h 703" name="T35"/>
              <a:gd fmla="*/ 567 w 679" name="T36"/>
              <a:gd fmla="*/ 173 h 703" name="T37"/>
              <a:gd fmla="*/ 520 w 679" name="T38"/>
              <a:gd fmla="*/ 175 h 703" name="T39"/>
              <a:gd fmla="*/ 480 w 679" name="T40"/>
              <a:gd fmla="*/ 194 h 703" name="T41"/>
              <a:gd fmla="*/ 485 w 679" name="T42"/>
              <a:gd fmla="*/ 223 h 703" name="T43"/>
              <a:gd fmla="*/ 539 w 679" name="T44"/>
              <a:gd fmla="*/ 225 h 703" name="T45"/>
              <a:gd fmla="*/ 549 w 679" name="T46"/>
              <a:gd fmla="*/ 279 h 703" name="T47"/>
              <a:gd fmla="*/ 541 w 679" name="T48"/>
              <a:gd fmla="*/ 324 h 703" name="T49"/>
              <a:gd fmla="*/ 570 w 679" name="T50"/>
              <a:gd fmla="*/ 360 h 703" name="T51"/>
              <a:gd fmla="*/ 549 w 679" name="T52"/>
              <a:gd fmla="*/ 398 h 703" name="T53"/>
              <a:gd fmla="*/ 582 w 679" name="T54"/>
              <a:gd fmla="*/ 424 h 703" name="T55"/>
              <a:gd fmla="*/ 610 w 679" name="T56"/>
              <a:gd fmla="*/ 450 h 703" name="T57"/>
              <a:gd fmla="*/ 655 w 679" name="T58"/>
              <a:gd fmla="*/ 454 h 703" name="T59"/>
              <a:gd fmla="*/ 664 w 679" name="T60"/>
              <a:gd fmla="*/ 507 h 703" name="T61"/>
              <a:gd fmla="*/ 631 w 679" name="T62"/>
              <a:gd fmla="*/ 518 h 703" name="T63"/>
              <a:gd fmla="*/ 582 w 679" name="T64"/>
              <a:gd fmla="*/ 530 h 703" name="T65"/>
              <a:gd fmla="*/ 537 w 679" name="T66"/>
              <a:gd fmla="*/ 570 h 703" name="T67"/>
              <a:gd fmla="*/ 473 w 679" name="T68"/>
              <a:gd fmla="*/ 570 h 703" name="T69"/>
              <a:gd fmla="*/ 442 w 679" name="T70"/>
              <a:gd fmla="*/ 582 h 703" name="T71"/>
              <a:gd fmla="*/ 390 w 679" name="T72"/>
              <a:gd fmla="*/ 563 h 703" name="T73"/>
              <a:gd fmla="*/ 352 w 679" name="T74"/>
              <a:gd fmla="*/ 592 h 703" name="T75"/>
              <a:gd fmla="*/ 319 w 679" name="T76"/>
              <a:gd fmla="*/ 615 h 703" name="T77"/>
              <a:gd fmla="*/ 336 w 679" name="T78"/>
              <a:gd fmla="*/ 663 h 703" name="T79"/>
              <a:gd fmla="*/ 326 w 679" name="T80"/>
              <a:gd fmla="*/ 701 h 703" name="T81"/>
              <a:gd fmla="*/ 293 w 679" name="T82"/>
              <a:gd fmla="*/ 682 h 703" name="T83"/>
              <a:gd fmla="*/ 258 w 679" name="T84"/>
              <a:gd fmla="*/ 660 h 703" name="T85"/>
              <a:gd fmla="*/ 203 w 679" name="T86"/>
              <a:gd fmla="*/ 656 h 703" name="T87"/>
              <a:gd fmla="*/ 180 w 679" name="T88"/>
              <a:gd fmla="*/ 627 h 703" name="T89"/>
              <a:gd fmla="*/ 127 w 679" name="T90"/>
              <a:gd fmla="*/ 615 h 703" name="T91"/>
              <a:gd fmla="*/ 154 w 679" name="T92"/>
              <a:gd fmla="*/ 554 h 703" name="T93"/>
              <a:gd fmla="*/ 104 w 679" name="T94"/>
              <a:gd fmla="*/ 528 h 703" name="T95"/>
              <a:gd fmla="*/ 106 w 679" name="T96"/>
              <a:gd fmla="*/ 492 h 703" name="T97"/>
              <a:gd fmla="*/ 83 w 679" name="T98"/>
              <a:gd fmla="*/ 452 h 703" name="T99"/>
              <a:gd fmla="*/ 16 w 679" name="T100"/>
              <a:gd fmla="*/ 445 h 703" name="T101"/>
              <a:gd fmla="*/ 0 w 679" name="T102"/>
              <a:gd fmla="*/ 421 h 703" name="T103"/>
              <a:gd fmla="*/ 45 w 679" name="T104"/>
              <a:gd fmla="*/ 329 h 703" name="T105"/>
              <a:gd fmla="*/ 85 w 679" name="T106"/>
              <a:gd fmla="*/ 303 h 703" name="T107"/>
              <a:gd fmla="*/ 92 w 679" name="T108"/>
              <a:gd fmla="*/ 275 h 703" name="T109"/>
              <a:gd fmla="*/ 94 w 679" name="T110"/>
              <a:gd fmla="*/ 194 h 703" name="T111"/>
              <a:gd fmla="*/ 83 w 679" name="T112"/>
              <a:gd fmla="*/ 147 h 703" name="T113"/>
              <a:gd fmla="*/ 54 w 679" name="T114"/>
              <a:gd fmla="*/ 128 h 703" name="T115"/>
              <a:gd fmla="*/ 57 w 679" name="T116"/>
              <a:gd fmla="*/ 90 h 703" name="T117"/>
              <a:gd fmla="*/ 92 w 679" name="T118"/>
              <a:gd fmla="*/ 90 h 703" name="T119"/>
              <a:gd fmla="*/ 97 w 679" name="T120"/>
              <a:gd fmla="*/ 21 h 703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703" w="679">
                <a:moveTo>
                  <a:pt x="123" y="0"/>
                </a:moveTo>
                <a:lnTo>
                  <a:pt x="123" y="40"/>
                </a:lnTo>
                <a:lnTo>
                  <a:pt x="127" y="59"/>
                </a:lnTo>
                <a:lnTo>
                  <a:pt x="127" y="73"/>
                </a:lnTo>
                <a:lnTo>
                  <a:pt x="139" y="92"/>
                </a:lnTo>
                <a:lnTo>
                  <a:pt x="144" y="97"/>
                </a:lnTo>
                <a:lnTo>
                  <a:pt x="146" y="88"/>
                </a:lnTo>
                <a:lnTo>
                  <a:pt x="144" y="64"/>
                </a:lnTo>
                <a:lnTo>
                  <a:pt x="156" y="59"/>
                </a:lnTo>
                <a:lnTo>
                  <a:pt x="163" y="38"/>
                </a:lnTo>
                <a:lnTo>
                  <a:pt x="170" y="36"/>
                </a:lnTo>
                <a:lnTo>
                  <a:pt x="172" y="47"/>
                </a:lnTo>
                <a:lnTo>
                  <a:pt x="180" y="52"/>
                </a:lnTo>
                <a:lnTo>
                  <a:pt x="180" y="59"/>
                </a:lnTo>
                <a:lnTo>
                  <a:pt x="184" y="57"/>
                </a:lnTo>
                <a:lnTo>
                  <a:pt x="189" y="59"/>
                </a:lnTo>
                <a:lnTo>
                  <a:pt x="191" y="69"/>
                </a:lnTo>
                <a:lnTo>
                  <a:pt x="198" y="73"/>
                </a:lnTo>
                <a:lnTo>
                  <a:pt x="196" y="78"/>
                </a:lnTo>
                <a:lnTo>
                  <a:pt x="206" y="83"/>
                </a:lnTo>
                <a:lnTo>
                  <a:pt x="206" y="92"/>
                </a:lnTo>
                <a:lnTo>
                  <a:pt x="196" y="95"/>
                </a:lnTo>
                <a:lnTo>
                  <a:pt x="194" y="97"/>
                </a:lnTo>
                <a:lnTo>
                  <a:pt x="198" y="107"/>
                </a:lnTo>
                <a:lnTo>
                  <a:pt x="208" y="116"/>
                </a:lnTo>
                <a:lnTo>
                  <a:pt x="206" y="121"/>
                </a:lnTo>
                <a:lnTo>
                  <a:pt x="217" y="123"/>
                </a:lnTo>
                <a:lnTo>
                  <a:pt x="217" y="135"/>
                </a:lnTo>
                <a:lnTo>
                  <a:pt x="227" y="123"/>
                </a:lnTo>
                <a:lnTo>
                  <a:pt x="236" y="128"/>
                </a:lnTo>
                <a:lnTo>
                  <a:pt x="243" y="118"/>
                </a:lnTo>
                <a:lnTo>
                  <a:pt x="246" y="118"/>
                </a:lnTo>
                <a:lnTo>
                  <a:pt x="248" y="128"/>
                </a:lnTo>
                <a:lnTo>
                  <a:pt x="255" y="140"/>
                </a:lnTo>
                <a:lnTo>
                  <a:pt x="258" y="140"/>
                </a:lnTo>
                <a:lnTo>
                  <a:pt x="258" y="144"/>
                </a:lnTo>
                <a:lnTo>
                  <a:pt x="262" y="147"/>
                </a:lnTo>
                <a:lnTo>
                  <a:pt x="262" y="159"/>
                </a:lnTo>
                <a:lnTo>
                  <a:pt x="267" y="159"/>
                </a:lnTo>
                <a:lnTo>
                  <a:pt x="277" y="175"/>
                </a:lnTo>
                <a:lnTo>
                  <a:pt x="274" y="180"/>
                </a:lnTo>
                <a:lnTo>
                  <a:pt x="284" y="182"/>
                </a:lnTo>
                <a:lnTo>
                  <a:pt x="281" y="196"/>
                </a:lnTo>
                <a:lnTo>
                  <a:pt x="293" y="204"/>
                </a:lnTo>
                <a:lnTo>
                  <a:pt x="293" y="208"/>
                </a:lnTo>
                <a:lnTo>
                  <a:pt x="300" y="211"/>
                </a:lnTo>
                <a:lnTo>
                  <a:pt x="303" y="225"/>
                </a:lnTo>
                <a:lnTo>
                  <a:pt x="307" y="223"/>
                </a:lnTo>
                <a:lnTo>
                  <a:pt x="307" y="218"/>
                </a:lnTo>
                <a:lnTo>
                  <a:pt x="312" y="220"/>
                </a:lnTo>
                <a:lnTo>
                  <a:pt x="307" y="225"/>
                </a:lnTo>
                <a:lnTo>
                  <a:pt x="310" y="227"/>
                </a:lnTo>
                <a:lnTo>
                  <a:pt x="307" y="234"/>
                </a:lnTo>
                <a:lnTo>
                  <a:pt x="303" y="234"/>
                </a:lnTo>
                <a:lnTo>
                  <a:pt x="303" y="239"/>
                </a:lnTo>
                <a:lnTo>
                  <a:pt x="321" y="253"/>
                </a:lnTo>
                <a:lnTo>
                  <a:pt x="324" y="260"/>
                </a:lnTo>
                <a:lnTo>
                  <a:pt x="317" y="263"/>
                </a:lnTo>
                <a:lnTo>
                  <a:pt x="319" y="267"/>
                </a:lnTo>
                <a:lnTo>
                  <a:pt x="326" y="265"/>
                </a:lnTo>
                <a:lnTo>
                  <a:pt x="329" y="267"/>
                </a:lnTo>
                <a:lnTo>
                  <a:pt x="338" y="284"/>
                </a:lnTo>
                <a:lnTo>
                  <a:pt x="343" y="277"/>
                </a:lnTo>
                <a:lnTo>
                  <a:pt x="357" y="282"/>
                </a:lnTo>
                <a:lnTo>
                  <a:pt x="369" y="267"/>
                </a:lnTo>
                <a:lnTo>
                  <a:pt x="392" y="256"/>
                </a:lnTo>
                <a:lnTo>
                  <a:pt x="399" y="258"/>
                </a:lnTo>
                <a:lnTo>
                  <a:pt x="397" y="265"/>
                </a:lnTo>
                <a:lnTo>
                  <a:pt x="402" y="270"/>
                </a:lnTo>
                <a:lnTo>
                  <a:pt x="418" y="256"/>
                </a:lnTo>
                <a:lnTo>
                  <a:pt x="428" y="256"/>
                </a:lnTo>
                <a:lnTo>
                  <a:pt x="428" y="244"/>
                </a:lnTo>
                <a:lnTo>
                  <a:pt x="433" y="239"/>
                </a:lnTo>
                <a:lnTo>
                  <a:pt x="418" y="196"/>
                </a:lnTo>
                <a:lnTo>
                  <a:pt x="421" y="189"/>
                </a:lnTo>
                <a:lnTo>
                  <a:pt x="418" y="173"/>
                </a:lnTo>
                <a:lnTo>
                  <a:pt x="423" y="163"/>
                </a:lnTo>
                <a:lnTo>
                  <a:pt x="428" y="166"/>
                </a:lnTo>
                <a:lnTo>
                  <a:pt x="440" y="163"/>
                </a:lnTo>
                <a:lnTo>
                  <a:pt x="447" y="149"/>
                </a:lnTo>
                <a:lnTo>
                  <a:pt x="452" y="149"/>
                </a:lnTo>
                <a:lnTo>
                  <a:pt x="449" y="144"/>
                </a:lnTo>
                <a:lnTo>
                  <a:pt x="468" y="128"/>
                </a:lnTo>
                <a:lnTo>
                  <a:pt x="468" y="118"/>
                </a:lnTo>
                <a:lnTo>
                  <a:pt x="473" y="114"/>
                </a:lnTo>
                <a:lnTo>
                  <a:pt x="468" y="114"/>
                </a:lnTo>
                <a:lnTo>
                  <a:pt x="466" y="109"/>
                </a:lnTo>
                <a:lnTo>
                  <a:pt x="463" y="109"/>
                </a:lnTo>
                <a:lnTo>
                  <a:pt x="463" y="99"/>
                </a:lnTo>
                <a:lnTo>
                  <a:pt x="478" y="88"/>
                </a:lnTo>
                <a:lnTo>
                  <a:pt x="485" y="92"/>
                </a:lnTo>
                <a:lnTo>
                  <a:pt x="496" y="85"/>
                </a:lnTo>
                <a:lnTo>
                  <a:pt x="489" y="64"/>
                </a:lnTo>
                <a:lnTo>
                  <a:pt x="494" y="52"/>
                </a:lnTo>
                <a:lnTo>
                  <a:pt x="504" y="57"/>
                </a:lnTo>
                <a:lnTo>
                  <a:pt x="515" y="57"/>
                </a:lnTo>
                <a:lnTo>
                  <a:pt x="527" y="52"/>
                </a:lnTo>
                <a:lnTo>
                  <a:pt x="532" y="57"/>
                </a:lnTo>
                <a:lnTo>
                  <a:pt x="539" y="54"/>
                </a:lnTo>
                <a:lnTo>
                  <a:pt x="534" y="62"/>
                </a:lnTo>
                <a:lnTo>
                  <a:pt x="527" y="64"/>
                </a:lnTo>
                <a:lnTo>
                  <a:pt x="527" y="76"/>
                </a:lnTo>
                <a:lnTo>
                  <a:pt x="530" y="83"/>
                </a:lnTo>
                <a:lnTo>
                  <a:pt x="537" y="81"/>
                </a:lnTo>
                <a:lnTo>
                  <a:pt x="539" y="88"/>
                </a:lnTo>
                <a:lnTo>
                  <a:pt x="544" y="90"/>
                </a:lnTo>
                <a:lnTo>
                  <a:pt x="539" y="95"/>
                </a:lnTo>
                <a:lnTo>
                  <a:pt x="544" y="95"/>
                </a:lnTo>
                <a:lnTo>
                  <a:pt x="541" y="102"/>
                </a:lnTo>
                <a:lnTo>
                  <a:pt x="537" y="107"/>
                </a:lnTo>
                <a:lnTo>
                  <a:pt x="532" y="107"/>
                </a:lnTo>
                <a:lnTo>
                  <a:pt x="546" y="121"/>
                </a:lnTo>
                <a:lnTo>
                  <a:pt x="553" y="125"/>
                </a:lnTo>
                <a:lnTo>
                  <a:pt x="577" y="118"/>
                </a:lnTo>
                <a:lnTo>
                  <a:pt x="584" y="107"/>
                </a:lnTo>
                <a:lnTo>
                  <a:pt x="589" y="102"/>
                </a:lnTo>
                <a:lnTo>
                  <a:pt x="601" y="107"/>
                </a:lnTo>
                <a:lnTo>
                  <a:pt x="601" y="111"/>
                </a:lnTo>
                <a:lnTo>
                  <a:pt x="608" y="111"/>
                </a:lnTo>
                <a:lnTo>
                  <a:pt x="608" y="118"/>
                </a:lnTo>
                <a:lnTo>
                  <a:pt x="603" y="121"/>
                </a:lnTo>
                <a:lnTo>
                  <a:pt x="605" y="125"/>
                </a:lnTo>
                <a:lnTo>
                  <a:pt x="610" y="128"/>
                </a:lnTo>
                <a:lnTo>
                  <a:pt x="610" y="137"/>
                </a:lnTo>
                <a:lnTo>
                  <a:pt x="610" y="137"/>
                </a:lnTo>
                <a:lnTo>
                  <a:pt x="610" y="144"/>
                </a:lnTo>
                <a:lnTo>
                  <a:pt x="603" y="152"/>
                </a:lnTo>
                <a:lnTo>
                  <a:pt x="605" y="154"/>
                </a:lnTo>
                <a:lnTo>
                  <a:pt x="601" y="166"/>
                </a:lnTo>
                <a:lnTo>
                  <a:pt x="591" y="163"/>
                </a:lnTo>
                <a:lnTo>
                  <a:pt x="575" y="173"/>
                </a:lnTo>
                <a:lnTo>
                  <a:pt x="572" y="168"/>
                </a:lnTo>
                <a:lnTo>
                  <a:pt x="567" y="173"/>
                </a:lnTo>
                <a:lnTo>
                  <a:pt x="565" y="170"/>
                </a:lnTo>
                <a:lnTo>
                  <a:pt x="556" y="173"/>
                </a:lnTo>
                <a:lnTo>
                  <a:pt x="549" y="170"/>
                </a:lnTo>
                <a:lnTo>
                  <a:pt x="546" y="163"/>
                </a:lnTo>
                <a:lnTo>
                  <a:pt x="534" y="159"/>
                </a:lnTo>
                <a:lnTo>
                  <a:pt x="527" y="173"/>
                </a:lnTo>
                <a:lnTo>
                  <a:pt x="520" y="175"/>
                </a:lnTo>
                <a:lnTo>
                  <a:pt x="508" y="166"/>
                </a:lnTo>
                <a:lnTo>
                  <a:pt x="508" y="161"/>
                </a:lnTo>
                <a:lnTo>
                  <a:pt x="501" y="161"/>
                </a:lnTo>
                <a:lnTo>
                  <a:pt x="496" y="173"/>
                </a:lnTo>
                <a:lnTo>
                  <a:pt x="485" y="187"/>
                </a:lnTo>
                <a:lnTo>
                  <a:pt x="478" y="189"/>
                </a:lnTo>
                <a:lnTo>
                  <a:pt x="480" y="194"/>
                </a:lnTo>
                <a:lnTo>
                  <a:pt x="475" y="194"/>
                </a:lnTo>
                <a:lnTo>
                  <a:pt x="478" y="199"/>
                </a:lnTo>
                <a:lnTo>
                  <a:pt x="482" y="194"/>
                </a:lnTo>
                <a:lnTo>
                  <a:pt x="489" y="204"/>
                </a:lnTo>
                <a:lnTo>
                  <a:pt x="489" y="211"/>
                </a:lnTo>
                <a:lnTo>
                  <a:pt x="482" y="215"/>
                </a:lnTo>
                <a:lnTo>
                  <a:pt x="485" y="223"/>
                </a:lnTo>
                <a:lnTo>
                  <a:pt x="489" y="223"/>
                </a:lnTo>
                <a:lnTo>
                  <a:pt x="487" y="232"/>
                </a:lnTo>
                <a:lnTo>
                  <a:pt x="492" y="239"/>
                </a:lnTo>
                <a:lnTo>
                  <a:pt x="508" y="241"/>
                </a:lnTo>
                <a:lnTo>
                  <a:pt x="518" y="230"/>
                </a:lnTo>
                <a:lnTo>
                  <a:pt x="534" y="232"/>
                </a:lnTo>
                <a:lnTo>
                  <a:pt x="539" y="225"/>
                </a:lnTo>
                <a:lnTo>
                  <a:pt x="544" y="234"/>
                </a:lnTo>
                <a:lnTo>
                  <a:pt x="551" y="237"/>
                </a:lnTo>
                <a:lnTo>
                  <a:pt x="551" y="241"/>
                </a:lnTo>
                <a:lnTo>
                  <a:pt x="558" y="249"/>
                </a:lnTo>
                <a:lnTo>
                  <a:pt x="560" y="253"/>
                </a:lnTo>
                <a:lnTo>
                  <a:pt x="549" y="265"/>
                </a:lnTo>
                <a:lnTo>
                  <a:pt x="549" y="279"/>
                </a:lnTo>
                <a:lnTo>
                  <a:pt x="541" y="282"/>
                </a:lnTo>
                <a:lnTo>
                  <a:pt x="541" y="298"/>
                </a:lnTo>
                <a:lnTo>
                  <a:pt x="537" y="310"/>
                </a:lnTo>
                <a:lnTo>
                  <a:pt x="532" y="308"/>
                </a:lnTo>
                <a:lnTo>
                  <a:pt x="532" y="317"/>
                </a:lnTo>
                <a:lnTo>
                  <a:pt x="532" y="322"/>
                </a:lnTo>
                <a:lnTo>
                  <a:pt x="541" y="324"/>
                </a:lnTo>
                <a:lnTo>
                  <a:pt x="541" y="331"/>
                </a:lnTo>
                <a:lnTo>
                  <a:pt x="551" y="329"/>
                </a:lnTo>
                <a:lnTo>
                  <a:pt x="549" y="338"/>
                </a:lnTo>
                <a:lnTo>
                  <a:pt x="558" y="343"/>
                </a:lnTo>
                <a:lnTo>
                  <a:pt x="558" y="348"/>
                </a:lnTo>
                <a:lnTo>
                  <a:pt x="572" y="353"/>
                </a:lnTo>
                <a:lnTo>
                  <a:pt x="570" y="360"/>
                </a:lnTo>
                <a:lnTo>
                  <a:pt x="565" y="355"/>
                </a:lnTo>
                <a:lnTo>
                  <a:pt x="560" y="367"/>
                </a:lnTo>
                <a:lnTo>
                  <a:pt x="556" y="367"/>
                </a:lnTo>
                <a:lnTo>
                  <a:pt x="560" y="369"/>
                </a:lnTo>
                <a:lnTo>
                  <a:pt x="563" y="374"/>
                </a:lnTo>
                <a:lnTo>
                  <a:pt x="551" y="388"/>
                </a:lnTo>
                <a:lnTo>
                  <a:pt x="549" y="398"/>
                </a:lnTo>
                <a:lnTo>
                  <a:pt x="549" y="398"/>
                </a:lnTo>
                <a:lnTo>
                  <a:pt x="544" y="405"/>
                </a:lnTo>
                <a:lnTo>
                  <a:pt x="546" y="409"/>
                </a:lnTo>
                <a:lnTo>
                  <a:pt x="556" y="426"/>
                </a:lnTo>
                <a:lnTo>
                  <a:pt x="560" y="431"/>
                </a:lnTo>
                <a:lnTo>
                  <a:pt x="563" y="421"/>
                </a:lnTo>
                <a:lnTo>
                  <a:pt x="582" y="424"/>
                </a:lnTo>
                <a:lnTo>
                  <a:pt x="589" y="421"/>
                </a:lnTo>
                <a:lnTo>
                  <a:pt x="601" y="431"/>
                </a:lnTo>
                <a:lnTo>
                  <a:pt x="601" y="436"/>
                </a:lnTo>
                <a:lnTo>
                  <a:pt x="603" y="443"/>
                </a:lnTo>
                <a:lnTo>
                  <a:pt x="601" y="447"/>
                </a:lnTo>
                <a:lnTo>
                  <a:pt x="605" y="454"/>
                </a:lnTo>
                <a:lnTo>
                  <a:pt x="610" y="450"/>
                </a:lnTo>
                <a:lnTo>
                  <a:pt x="624" y="457"/>
                </a:lnTo>
                <a:lnTo>
                  <a:pt x="627" y="447"/>
                </a:lnTo>
                <a:lnTo>
                  <a:pt x="634" y="447"/>
                </a:lnTo>
                <a:lnTo>
                  <a:pt x="638" y="457"/>
                </a:lnTo>
                <a:lnTo>
                  <a:pt x="645" y="452"/>
                </a:lnTo>
                <a:lnTo>
                  <a:pt x="653" y="457"/>
                </a:lnTo>
                <a:lnTo>
                  <a:pt x="655" y="454"/>
                </a:lnTo>
                <a:lnTo>
                  <a:pt x="657" y="450"/>
                </a:lnTo>
                <a:lnTo>
                  <a:pt x="664" y="447"/>
                </a:lnTo>
                <a:lnTo>
                  <a:pt x="671" y="457"/>
                </a:lnTo>
                <a:lnTo>
                  <a:pt x="679" y="471"/>
                </a:lnTo>
                <a:lnTo>
                  <a:pt x="674" y="478"/>
                </a:lnTo>
                <a:lnTo>
                  <a:pt x="676" y="497"/>
                </a:lnTo>
                <a:lnTo>
                  <a:pt x="664" y="507"/>
                </a:lnTo>
                <a:lnTo>
                  <a:pt x="662" y="504"/>
                </a:lnTo>
                <a:lnTo>
                  <a:pt x="650" y="502"/>
                </a:lnTo>
                <a:lnTo>
                  <a:pt x="648" y="504"/>
                </a:lnTo>
                <a:lnTo>
                  <a:pt x="636" y="511"/>
                </a:lnTo>
                <a:lnTo>
                  <a:pt x="641" y="516"/>
                </a:lnTo>
                <a:lnTo>
                  <a:pt x="636" y="516"/>
                </a:lnTo>
                <a:lnTo>
                  <a:pt x="631" y="518"/>
                </a:lnTo>
                <a:lnTo>
                  <a:pt x="627" y="523"/>
                </a:lnTo>
                <a:lnTo>
                  <a:pt x="629" y="528"/>
                </a:lnTo>
                <a:lnTo>
                  <a:pt x="629" y="528"/>
                </a:lnTo>
                <a:lnTo>
                  <a:pt x="612" y="511"/>
                </a:lnTo>
                <a:lnTo>
                  <a:pt x="603" y="523"/>
                </a:lnTo>
                <a:lnTo>
                  <a:pt x="593" y="523"/>
                </a:lnTo>
                <a:lnTo>
                  <a:pt x="582" y="530"/>
                </a:lnTo>
                <a:lnTo>
                  <a:pt x="577" y="530"/>
                </a:lnTo>
                <a:lnTo>
                  <a:pt x="575" y="535"/>
                </a:lnTo>
                <a:lnTo>
                  <a:pt x="570" y="535"/>
                </a:lnTo>
                <a:lnTo>
                  <a:pt x="575" y="549"/>
                </a:lnTo>
                <a:lnTo>
                  <a:pt x="565" y="561"/>
                </a:lnTo>
                <a:lnTo>
                  <a:pt x="553" y="559"/>
                </a:lnTo>
                <a:lnTo>
                  <a:pt x="537" y="570"/>
                </a:lnTo>
                <a:lnTo>
                  <a:pt x="527" y="568"/>
                </a:lnTo>
                <a:lnTo>
                  <a:pt x="530" y="559"/>
                </a:lnTo>
                <a:lnTo>
                  <a:pt x="515" y="561"/>
                </a:lnTo>
                <a:lnTo>
                  <a:pt x="511" y="568"/>
                </a:lnTo>
                <a:lnTo>
                  <a:pt x="506" y="587"/>
                </a:lnTo>
                <a:lnTo>
                  <a:pt x="480" y="563"/>
                </a:lnTo>
                <a:lnTo>
                  <a:pt x="473" y="570"/>
                </a:lnTo>
                <a:lnTo>
                  <a:pt x="470" y="580"/>
                </a:lnTo>
                <a:lnTo>
                  <a:pt x="461" y="570"/>
                </a:lnTo>
                <a:lnTo>
                  <a:pt x="463" y="566"/>
                </a:lnTo>
                <a:lnTo>
                  <a:pt x="454" y="561"/>
                </a:lnTo>
                <a:lnTo>
                  <a:pt x="449" y="573"/>
                </a:lnTo>
                <a:lnTo>
                  <a:pt x="442" y="575"/>
                </a:lnTo>
                <a:lnTo>
                  <a:pt x="442" y="582"/>
                </a:lnTo>
                <a:lnTo>
                  <a:pt x="435" y="587"/>
                </a:lnTo>
                <a:lnTo>
                  <a:pt x="435" y="592"/>
                </a:lnTo>
                <a:lnTo>
                  <a:pt x="423" y="589"/>
                </a:lnTo>
                <a:lnTo>
                  <a:pt x="418" y="578"/>
                </a:lnTo>
                <a:lnTo>
                  <a:pt x="397" y="568"/>
                </a:lnTo>
                <a:lnTo>
                  <a:pt x="395" y="570"/>
                </a:lnTo>
                <a:lnTo>
                  <a:pt x="390" y="563"/>
                </a:lnTo>
                <a:lnTo>
                  <a:pt x="381" y="573"/>
                </a:lnTo>
                <a:lnTo>
                  <a:pt x="381" y="578"/>
                </a:lnTo>
                <a:lnTo>
                  <a:pt x="371" y="587"/>
                </a:lnTo>
                <a:lnTo>
                  <a:pt x="371" y="594"/>
                </a:lnTo>
                <a:lnTo>
                  <a:pt x="364" y="594"/>
                </a:lnTo>
                <a:lnTo>
                  <a:pt x="362" y="596"/>
                </a:lnTo>
                <a:lnTo>
                  <a:pt x="352" y="592"/>
                </a:lnTo>
                <a:lnTo>
                  <a:pt x="343" y="594"/>
                </a:lnTo>
                <a:lnTo>
                  <a:pt x="340" y="596"/>
                </a:lnTo>
                <a:lnTo>
                  <a:pt x="333" y="587"/>
                </a:lnTo>
                <a:lnTo>
                  <a:pt x="326" y="589"/>
                </a:lnTo>
                <a:lnTo>
                  <a:pt x="321" y="606"/>
                </a:lnTo>
                <a:lnTo>
                  <a:pt x="314" y="608"/>
                </a:lnTo>
                <a:lnTo>
                  <a:pt x="319" y="615"/>
                </a:lnTo>
                <a:lnTo>
                  <a:pt x="317" y="620"/>
                </a:lnTo>
                <a:lnTo>
                  <a:pt x="319" y="632"/>
                </a:lnTo>
                <a:lnTo>
                  <a:pt x="326" y="634"/>
                </a:lnTo>
                <a:lnTo>
                  <a:pt x="326" y="639"/>
                </a:lnTo>
                <a:lnTo>
                  <a:pt x="333" y="644"/>
                </a:lnTo>
                <a:lnTo>
                  <a:pt x="331" y="653"/>
                </a:lnTo>
                <a:lnTo>
                  <a:pt x="336" y="663"/>
                </a:lnTo>
                <a:lnTo>
                  <a:pt x="331" y="665"/>
                </a:lnTo>
                <a:lnTo>
                  <a:pt x="329" y="686"/>
                </a:lnTo>
                <a:lnTo>
                  <a:pt x="338" y="693"/>
                </a:lnTo>
                <a:lnTo>
                  <a:pt x="338" y="696"/>
                </a:lnTo>
                <a:lnTo>
                  <a:pt x="333" y="696"/>
                </a:lnTo>
                <a:lnTo>
                  <a:pt x="333" y="703"/>
                </a:lnTo>
                <a:lnTo>
                  <a:pt x="326" y="701"/>
                </a:lnTo>
                <a:lnTo>
                  <a:pt x="324" y="698"/>
                </a:lnTo>
                <a:lnTo>
                  <a:pt x="319" y="698"/>
                </a:lnTo>
                <a:lnTo>
                  <a:pt x="319" y="693"/>
                </a:lnTo>
                <a:lnTo>
                  <a:pt x="314" y="693"/>
                </a:lnTo>
                <a:lnTo>
                  <a:pt x="293" y="698"/>
                </a:lnTo>
                <a:lnTo>
                  <a:pt x="288" y="689"/>
                </a:lnTo>
                <a:lnTo>
                  <a:pt x="293" y="682"/>
                </a:lnTo>
                <a:lnTo>
                  <a:pt x="286" y="679"/>
                </a:lnTo>
                <a:lnTo>
                  <a:pt x="288" y="667"/>
                </a:lnTo>
                <a:lnTo>
                  <a:pt x="284" y="667"/>
                </a:lnTo>
                <a:lnTo>
                  <a:pt x="284" y="660"/>
                </a:lnTo>
                <a:lnTo>
                  <a:pt x="281" y="658"/>
                </a:lnTo>
                <a:lnTo>
                  <a:pt x="281" y="649"/>
                </a:lnTo>
                <a:lnTo>
                  <a:pt x="258" y="660"/>
                </a:lnTo>
                <a:lnTo>
                  <a:pt x="246" y="672"/>
                </a:lnTo>
                <a:lnTo>
                  <a:pt x="232" y="675"/>
                </a:lnTo>
                <a:lnTo>
                  <a:pt x="222" y="667"/>
                </a:lnTo>
                <a:lnTo>
                  <a:pt x="208" y="677"/>
                </a:lnTo>
                <a:lnTo>
                  <a:pt x="201" y="665"/>
                </a:lnTo>
                <a:lnTo>
                  <a:pt x="206" y="658"/>
                </a:lnTo>
                <a:lnTo>
                  <a:pt x="203" y="656"/>
                </a:lnTo>
                <a:lnTo>
                  <a:pt x="194" y="656"/>
                </a:lnTo>
                <a:lnTo>
                  <a:pt x="191" y="651"/>
                </a:lnTo>
                <a:lnTo>
                  <a:pt x="189" y="644"/>
                </a:lnTo>
                <a:lnTo>
                  <a:pt x="191" y="632"/>
                </a:lnTo>
                <a:lnTo>
                  <a:pt x="191" y="625"/>
                </a:lnTo>
                <a:lnTo>
                  <a:pt x="184" y="625"/>
                </a:lnTo>
                <a:lnTo>
                  <a:pt x="180" y="627"/>
                </a:lnTo>
                <a:lnTo>
                  <a:pt x="172" y="622"/>
                </a:lnTo>
                <a:lnTo>
                  <a:pt x="170" y="627"/>
                </a:lnTo>
                <a:lnTo>
                  <a:pt x="165" y="620"/>
                </a:lnTo>
                <a:lnTo>
                  <a:pt x="156" y="620"/>
                </a:lnTo>
                <a:lnTo>
                  <a:pt x="151" y="618"/>
                </a:lnTo>
                <a:lnTo>
                  <a:pt x="139" y="620"/>
                </a:lnTo>
                <a:lnTo>
                  <a:pt x="127" y="615"/>
                </a:lnTo>
                <a:lnTo>
                  <a:pt x="135" y="601"/>
                </a:lnTo>
                <a:lnTo>
                  <a:pt x="135" y="596"/>
                </a:lnTo>
                <a:lnTo>
                  <a:pt x="144" y="587"/>
                </a:lnTo>
                <a:lnTo>
                  <a:pt x="139" y="566"/>
                </a:lnTo>
                <a:lnTo>
                  <a:pt x="149" y="559"/>
                </a:lnTo>
                <a:lnTo>
                  <a:pt x="149" y="549"/>
                </a:lnTo>
                <a:lnTo>
                  <a:pt x="154" y="554"/>
                </a:lnTo>
                <a:lnTo>
                  <a:pt x="158" y="551"/>
                </a:lnTo>
                <a:lnTo>
                  <a:pt x="154" y="537"/>
                </a:lnTo>
                <a:lnTo>
                  <a:pt x="142" y="533"/>
                </a:lnTo>
                <a:lnTo>
                  <a:pt x="123" y="537"/>
                </a:lnTo>
                <a:lnTo>
                  <a:pt x="118" y="533"/>
                </a:lnTo>
                <a:lnTo>
                  <a:pt x="118" y="530"/>
                </a:lnTo>
                <a:lnTo>
                  <a:pt x="104" y="528"/>
                </a:lnTo>
                <a:lnTo>
                  <a:pt x="109" y="521"/>
                </a:lnTo>
                <a:lnTo>
                  <a:pt x="104" y="516"/>
                </a:lnTo>
                <a:lnTo>
                  <a:pt x="109" y="509"/>
                </a:lnTo>
                <a:lnTo>
                  <a:pt x="104" y="504"/>
                </a:lnTo>
                <a:lnTo>
                  <a:pt x="101" y="504"/>
                </a:lnTo>
                <a:lnTo>
                  <a:pt x="99" y="499"/>
                </a:lnTo>
                <a:lnTo>
                  <a:pt x="106" y="492"/>
                </a:lnTo>
                <a:lnTo>
                  <a:pt x="99" y="480"/>
                </a:lnTo>
                <a:lnTo>
                  <a:pt x="90" y="476"/>
                </a:lnTo>
                <a:lnTo>
                  <a:pt x="92" y="464"/>
                </a:lnTo>
                <a:lnTo>
                  <a:pt x="90" y="464"/>
                </a:lnTo>
                <a:lnTo>
                  <a:pt x="101" y="454"/>
                </a:lnTo>
                <a:lnTo>
                  <a:pt x="104" y="447"/>
                </a:lnTo>
                <a:lnTo>
                  <a:pt x="83" y="452"/>
                </a:lnTo>
                <a:lnTo>
                  <a:pt x="78" y="450"/>
                </a:lnTo>
                <a:lnTo>
                  <a:pt x="47" y="452"/>
                </a:lnTo>
                <a:lnTo>
                  <a:pt x="26" y="459"/>
                </a:lnTo>
                <a:lnTo>
                  <a:pt x="7" y="473"/>
                </a:lnTo>
                <a:lnTo>
                  <a:pt x="0" y="464"/>
                </a:lnTo>
                <a:lnTo>
                  <a:pt x="7" y="459"/>
                </a:lnTo>
                <a:lnTo>
                  <a:pt x="16" y="445"/>
                </a:lnTo>
                <a:lnTo>
                  <a:pt x="14" y="443"/>
                </a:lnTo>
                <a:lnTo>
                  <a:pt x="16" y="436"/>
                </a:lnTo>
                <a:lnTo>
                  <a:pt x="9" y="433"/>
                </a:lnTo>
                <a:lnTo>
                  <a:pt x="9" y="431"/>
                </a:lnTo>
                <a:lnTo>
                  <a:pt x="14" y="428"/>
                </a:lnTo>
                <a:lnTo>
                  <a:pt x="9" y="421"/>
                </a:lnTo>
                <a:lnTo>
                  <a:pt x="0" y="421"/>
                </a:lnTo>
                <a:lnTo>
                  <a:pt x="0" y="395"/>
                </a:lnTo>
                <a:lnTo>
                  <a:pt x="19" y="388"/>
                </a:lnTo>
                <a:lnTo>
                  <a:pt x="14" y="376"/>
                </a:lnTo>
                <a:lnTo>
                  <a:pt x="23" y="350"/>
                </a:lnTo>
                <a:lnTo>
                  <a:pt x="31" y="355"/>
                </a:lnTo>
                <a:lnTo>
                  <a:pt x="47" y="341"/>
                </a:lnTo>
                <a:lnTo>
                  <a:pt x="45" y="329"/>
                </a:lnTo>
                <a:lnTo>
                  <a:pt x="49" y="327"/>
                </a:lnTo>
                <a:lnTo>
                  <a:pt x="49" y="320"/>
                </a:lnTo>
                <a:lnTo>
                  <a:pt x="59" y="327"/>
                </a:lnTo>
                <a:lnTo>
                  <a:pt x="64" y="324"/>
                </a:lnTo>
                <a:lnTo>
                  <a:pt x="73" y="303"/>
                </a:lnTo>
                <a:lnTo>
                  <a:pt x="78" y="301"/>
                </a:lnTo>
                <a:lnTo>
                  <a:pt x="85" y="303"/>
                </a:lnTo>
                <a:lnTo>
                  <a:pt x="92" y="298"/>
                </a:lnTo>
                <a:lnTo>
                  <a:pt x="92" y="296"/>
                </a:lnTo>
                <a:lnTo>
                  <a:pt x="83" y="289"/>
                </a:lnTo>
                <a:lnTo>
                  <a:pt x="80" y="277"/>
                </a:lnTo>
                <a:lnTo>
                  <a:pt x="87" y="275"/>
                </a:lnTo>
                <a:lnTo>
                  <a:pt x="87" y="279"/>
                </a:lnTo>
                <a:lnTo>
                  <a:pt x="92" y="275"/>
                </a:lnTo>
                <a:lnTo>
                  <a:pt x="92" y="270"/>
                </a:lnTo>
                <a:lnTo>
                  <a:pt x="87" y="265"/>
                </a:lnTo>
                <a:lnTo>
                  <a:pt x="87" y="260"/>
                </a:lnTo>
                <a:lnTo>
                  <a:pt x="94" y="253"/>
                </a:lnTo>
                <a:lnTo>
                  <a:pt x="97" y="232"/>
                </a:lnTo>
                <a:lnTo>
                  <a:pt x="94" y="211"/>
                </a:lnTo>
                <a:lnTo>
                  <a:pt x="94" y="194"/>
                </a:lnTo>
                <a:lnTo>
                  <a:pt x="90" y="189"/>
                </a:lnTo>
                <a:lnTo>
                  <a:pt x="90" y="180"/>
                </a:lnTo>
                <a:lnTo>
                  <a:pt x="92" y="173"/>
                </a:lnTo>
                <a:lnTo>
                  <a:pt x="90" y="159"/>
                </a:lnTo>
                <a:lnTo>
                  <a:pt x="90" y="149"/>
                </a:lnTo>
                <a:lnTo>
                  <a:pt x="87" y="144"/>
                </a:lnTo>
                <a:lnTo>
                  <a:pt x="83" y="147"/>
                </a:lnTo>
                <a:lnTo>
                  <a:pt x="78" y="142"/>
                </a:lnTo>
                <a:lnTo>
                  <a:pt x="78" y="144"/>
                </a:lnTo>
                <a:lnTo>
                  <a:pt x="68" y="140"/>
                </a:lnTo>
                <a:lnTo>
                  <a:pt x="68" y="149"/>
                </a:lnTo>
                <a:lnTo>
                  <a:pt x="61" y="154"/>
                </a:lnTo>
                <a:lnTo>
                  <a:pt x="52" y="135"/>
                </a:lnTo>
                <a:lnTo>
                  <a:pt x="54" y="128"/>
                </a:lnTo>
                <a:lnTo>
                  <a:pt x="49" y="123"/>
                </a:lnTo>
                <a:lnTo>
                  <a:pt x="52" y="118"/>
                </a:lnTo>
                <a:lnTo>
                  <a:pt x="47" y="114"/>
                </a:lnTo>
                <a:lnTo>
                  <a:pt x="47" y="99"/>
                </a:lnTo>
                <a:lnTo>
                  <a:pt x="47" y="99"/>
                </a:lnTo>
                <a:lnTo>
                  <a:pt x="49" y="92"/>
                </a:lnTo>
                <a:lnTo>
                  <a:pt x="57" y="90"/>
                </a:lnTo>
                <a:lnTo>
                  <a:pt x="52" y="81"/>
                </a:lnTo>
                <a:lnTo>
                  <a:pt x="57" y="76"/>
                </a:lnTo>
                <a:lnTo>
                  <a:pt x="64" y="85"/>
                </a:lnTo>
                <a:lnTo>
                  <a:pt x="66" y="102"/>
                </a:lnTo>
                <a:lnTo>
                  <a:pt x="78" y="95"/>
                </a:lnTo>
                <a:lnTo>
                  <a:pt x="85" y="97"/>
                </a:lnTo>
                <a:lnTo>
                  <a:pt x="92" y="90"/>
                </a:lnTo>
                <a:lnTo>
                  <a:pt x="94" y="81"/>
                </a:lnTo>
                <a:lnTo>
                  <a:pt x="90" y="69"/>
                </a:lnTo>
                <a:lnTo>
                  <a:pt x="85" y="66"/>
                </a:lnTo>
                <a:lnTo>
                  <a:pt x="83" y="52"/>
                </a:lnTo>
                <a:lnTo>
                  <a:pt x="90" y="45"/>
                </a:lnTo>
                <a:lnTo>
                  <a:pt x="85" y="24"/>
                </a:lnTo>
                <a:lnTo>
                  <a:pt x="97" y="21"/>
                </a:lnTo>
                <a:lnTo>
                  <a:pt x="101" y="40"/>
                </a:lnTo>
                <a:lnTo>
                  <a:pt x="111" y="38"/>
                </a:lnTo>
                <a:lnTo>
                  <a:pt x="109" y="24"/>
                </a:lnTo>
                <a:lnTo>
                  <a:pt x="116" y="17"/>
                </a:lnTo>
                <a:lnTo>
                  <a:pt x="111" y="5"/>
                </a:lnTo>
                <a:lnTo>
                  <a:pt x="123" y="0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3" name="Freeform 56"/>
          <p:cNvSpPr/>
          <p:nvPr/>
        </p:nvSpPr>
        <p:spPr bwMode="auto">
          <a:xfrm>
            <a:off x="4572653" y="4668621"/>
            <a:ext cx="693312" cy="495555"/>
          </a:xfrm>
          <a:custGeom>
            <a:gdLst>
              <a:gd fmla="*/ 409 w 596" name="T0"/>
              <a:gd fmla="*/ 45 h 426" name="T1"/>
              <a:gd fmla="*/ 433 w 596" name="T2"/>
              <a:gd fmla="*/ 17 h 426" name="T3"/>
              <a:gd fmla="*/ 449 w 596" name="T4"/>
              <a:gd fmla="*/ 29 h 426" name="T5"/>
              <a:gd fmla="*/ 482 w 596" name="T6"/>
              <a:gd fmla="*/ 5 h 426" name="T7"/>
              <a:gd fmla="*/ 511 w 596" name="T8"/>
              <a:gd fmla="*/ 0 h 426" name="T9"/>
              <a:gd fmla="*/ 530 w 596" name="T10"/>
              <a:gd fmla="*/ 43 h 426" name="T11"/>
              <a:gd fmla="*/ 549 w 596" name="T12"/>
              <a:gd fmla="*/ 55 h 426" name="T13"/>
              <a:gd fmla="*/ 520 w 596" name="T14"/>
              <a:gd fmla="*/ 102 h 426" name="T15"/>
              <a:gd fmla="*/ 520 w 596" name="T16"/>
              <a:gd fmla="*/ 126 h 426" name="T17"/>
              <a:gd fmla="*/ 546 w 596" name="T18"/>
              <a:gd fmla="*/ 112 h 426" name="T19"/>
              <a:gd fmla="*/ 546 w 596" name="T20"/>
              <a:gd fmla="*/ 149 h 426" name="T21"/>
              <a:gd fmla="*/ 589 w 596" name="T22"/>
              <a:gd fmla="*/ 145 h 426" name="T23"/>
              <a:gd fmla="*/ 589 w 596" name="T24"/>
              <a:gd fmla="*/ 185 h 426" name="T25"/>
              <a:gd fmla="*/ 563 w 596" name="T26"/>
              <a:gd fmla="*/ 223 h 426" name="T27"/>
              <a:gd fmla="*/ 551 w 596" name="T28"/>
              <a:gd fmla="*/ 246 h 426" name="T29"/>
              <a:gd fmla="*/ 546 w 596" name="T30"/>
              <a:gd fmla="*/ 289 h 426" name="T31"/>
              <a:gd fmla="*/ 520 w 596" name="T32"/>
              <a:gd fmla="*/ 317 h 426" name="T33"/>
              <a:gd fmla="*/ 487 w 596" name="T34"/>
              <a:gd fmla="*/ 336 h 426" name="T35"/>
              <a:gd fmla="*/ 480 w 596" name="T36"/>
              <a:gd fmla="*/ 360 h 426" name="T37"/>
              <a:gd fmla="*/ 463 w 596" name="T38"/>
              <a:gd fmla="*/ 386 h 426" name="T39"/>
              <a:gd fmla="*/ 418 w 596" name="T40"/>
              <a:gd fmla="*/ 407 h 426" name="T41"/>
              <a:gd fmla="*/ 407 w 596" name="T42"/>
              <a:gd fmla="*/ 417 h 426" name="T43"/>
              <a:gd fmla="*/ 399 w 596" name="T44"/>
              <a:gd fmla="*/ 400 h 426" name="T45"/>
              <a:gd fmla="*/ 373 w 596" name="T46"/>
              <a:gd fmla="*/ 426 h 426" name="T47"/>
              <a:gd fmla="*/ 359 w 596" name="T48"/>
              <a:gd fmla="*/ 410 h 426" name="T49"/>
              <a:gd fmla="*/ 345 w 596" name="T50"/>
              <a:gd fmla="*/ 410 h 426" name="T51"/>
              <a:gd fmla="*/ 321 w 596" name="T52"/>
              <a:gd fmla="*/ 388 h 426" name="T53"/>
              <a:gd fmla="*/ 307 w 596" name="T54"/>
              <a:gd fmla="*/ 414 h 426" name="T55"/>
              <a:gd fmla="*/ 303 w 596" name="T56"/>
              <a:gd fmla="*/ 412 h 426" name="T57"/>
              <a:gd fmla="*/ 286 w 596" name="T58"/>
              <a:gd fmla="*/ 417 h 426" name="T59"/>
              <a:gd fmla="*/ 236 w 596" name="T60"/>
              <a:gd fmla="*/ 405 h 426" name="T61"/>
              <a:gd fmla="*/ 203 w 596" name="T62"/>
              <a:gd fmla="*/ 384 h 426" name="T63"/>
              <a:gd fmla="*/ 172 w 596" name="T64"/>
              <a:gd fmla="*/ 348 h 426" name="T65"/>
              <a:gd fmla="*/ 177 w 596" name="T66"/>
              <a:gd fmla="*/ 327 h 426" name="T67"/>
              <a:gd fmla="*/ 149 w 596" name="T68"/>
              <a:gd fmla="*/ 306 h 426" name="T69"/>
              <a:gd fmla="*/ 111 w 596" name="T70"/>
              <a:gd fmla="*/ 298 h 426" name="T71"/>
              <a:gd fmla="*/ 83 w 596" name="T72"/>
              <a:gd fmla="*/ 275 h 426" name="T73"/>
              <a:gd fmla="*/ 92 w 596" name="T74"/>
              <a:gd fmla="*/ 258 h 426" name="T75"/>
              <a:gd fmla="*/ 130 w 596" name="T76"/>
              <a:gd fmla="*/ 244 h 426" name="T77"/>
              <a:gd fmla="*/ 113 w 596" name="T78"/>
              <a:gd fmla="*/ 197 h 426" name="T79"/>
              <a:gd fmla="*/ 90 w 596" name="T80"/>
              <a:gd fmla="*/ 194 h 426" name="T81"/>
              <a:gd fmla="*/ 57 w 596" name="T82"/>
              <a:gd fmla="*/ 194 h 426" name="T83"/>
              <a:gd fmla="*/ 38 w 596" name="T84"/>
              <a:gd fmla="*/ 171 h 426" name="T85"/>
              <a:gd fmla="*/ 0 w 596" name="T86"/>
              <a:gd fmla="*/ 152 h 426" name="T87"/>
              <a:gd fmla="*/ 31 w 596" name="T88"/>
              <a:gd fmla="*/ 142 h 426" name="T89"/>
              <a:gd fmla="*/ 75 w 596" name="T90"/>
              <a:gd fmla="*/ 126 h 426" name="T91"/>
              <a:gd fmla="*/ 123 w 596" name="T92"/>
              <a:gd fmla="*/ 152 h 426" name="T93"/>
              <a:gd fmla="*/ 165 w 596" name="T94"/>
              <a:gd fmla="*/ 114 h 426" name="T95"/>
              <a:gd fmla="*/ 198 w 596" name="T96"/>
              <a:gd fmla="*/ 90 h 426" name="T97"/>
              <a:gd fmla="*/ 217 w 596" name="T98"/>
              <a:gd fmla="*/ 74 h 426" name="T99"/>
              <a:gd fmla="*/ 236 w 596" name="T100"/>
              <a:gd fmla="*/ 95 h 426" name="T101"/>
              <a:gd fmla="*/ 260 w 596" name="T102"/>
              <a:gd fmla="*/ 109 h 426" name="T103"/>
              <a:gd fmla="*/ 291 w 596" name="T104"/>
              <a:gd fmla="*/ 85 h 426" name="T105"/>
              <a:gd fmla="*/ 314 w 596" name="T106"/>
              <a:gd fmla="*/ 81 h 426" name="T107"/>
              <a:gd fmla="*/ 333 w 596" name="T108"/>
              <a:gd fmla="*/ 67 h 426" name="T109"/>
              <a:gd fmla="*/ 362 w 596" name="T110"/>
              <a:gd fmla="*/ 74 h 426" name="T111"/>
              <a:gd fmla="*/ 347 w 596" name="T112"/>
              <a:gd fmla="*/ 59 h 426" name="T113"/>
              <a:gd fmla="*/ 369 w 596" name="T114"/>
              <a:gd fmla="*/ 55 h 426" name="T115"/>
              <a:gd fmla="*/ 395 w 596" name="T116"/>
              <a:gd fmla="*/ 31 h 426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426" w="596">
                <a:moveTo>
                  <a:pt x="395" y="31"/>
                </a:moveTo>
                <a:lnTo>
                  <a:pt x="397" y="33"/>
                </a:lnTo>
                <a:lnTo>
                  <a:pt x="407" y="29"/>
                </a:lnTo>
                <a:lnTo>
                  <a:pt x="414" y="36"/>
                </a:lnTo>
                <a:lnTo>
                  <a:pt x="409" y="45"/>
                </a:lnTo>
                <a:lnTo>
                  <a:pt x="418" y="45"/>
                </a:lnTo>
                <a:lnTo>
                  <a:pt x="421" y="41"/>
                </a:lnTo>
                <a:lnTo>
                  <a:pt x="418" y="33"/>
                </a:lnTo>
                <a:lnTo>
                  <a:pt x="423" y="31"/>
                </a:lnTo>
                <a:lnTo>
                  <a:pt x="433" y="17"/>
                </a:lnTo>
                <a:lnTo>
                  <a:pt x="437" y="19"/>
                </a:lnTo>
                <a:lnTo>
                  <a:pt x="442" y="19"/>
                </a:lnTo>
                <a:lnTo>
                  <a:pt x="440" y="31"/>
                </a:lnTo>
                <a:lnTo>
                  <a:pt x="447" y="33"/>
                </a:lnTo>
                <a:lnTo>
                  <a:pt x="449" y="29"/>
                </a:lnTo>
                <a:lnTo>
                  <a:pt x="454" y="38"/>
                </a:lnTo>
                <a:lnTo>
                  <a:pt x="461" y="36"/>
                </a:lnTo>
                <a:lnTo>
                  <a:pt x="463" y="26"/>
                </a:lnTo>
                <a:lnTo>
                  <a:pt x="475" y="19"/>
                </a:lnTo>
                <a:lnTo>
                  <a:pt x="482" y="5"/>
                </a:lnTo>
                <a:lnTo>
                  <a:pt x="489" y="7"/>
                </a:lnTo>
                <a:lnTo>
                  <a:pt x="492" y="7"/>
                </a:lnTo>
                <a:lnTo>
                  <a:pt x="494" y="12"/>
                </a:lnTo>
                <a:lnTo>
                  <a:pt x="506" y="12"/>
                </a:lnTo>
                <a:lnTo>
                  <a:pt x="511" y="0"/>
                </a:lnTo>
                <a:lnTo>
                  <a:pt x="513" y="5"/>
                </a:lnTo>
                <a:lnTo>
                  <a:pt x="534" y="12"/>
                </a:lnTo>
                <a:lnTo>
                  <a:pt x="534" y="22"/>
                </a:lnTo>
                <a:lnTo>
                  <a:pt x="530" y="33"/>
                </a:lnTo>
                <a:lnTo>
                  <a:pt x="530" y="43"/>
                </a:lnTo>
                <a:lnTo>
                  <a:pt x="534" y="48"/>
                </a:lnTo>
                <a:lnTo>
                  <a:pt x="539" y="43"/>
                </a:lnTo>
                <a:lnTo>
                  <a:pt x="551" y="45"/>
                </a:lnTo>
                <a:lnTo>
                  <a:pt x="546" y="48"/>
                </a:lnTo>
                <a:lnTo>
                  <a:pt x="549" y="55"/>
                </a:lnTo>
                <a:lnTo>
                  <a:pt x="537" y="59"/>
                </a:lnTo>
                <a:lnTo>
                  <a:pt x="539" y="69"/>
                </a:lnTo>
                <a:lnTo>
                  <a:pt x="537" y="83"/>
                </a:lnTo>
                <a:lnTo>
                  <a:pt x="520" y="97"/>
                </a:lnTo>
                <a:lnTo>
                  <a:pt x="520" y="102"/>
                </a:lnTo>
                <a:lnTo>
                  <a:pt x="513" y="107"/>
                </a:lnTo>
                <a:lnTo>
                  <a:pt x="508" y="121"/>
                </a:lnTo>
                <a:lnTo>
                  <a:pt x="513" y="128"/>
                </a:lnTo>
                <a:lnTo>
                  <a:pt x="515" y="128"/>
                </a:lnTo>
                <a:lnTo>
                  <a:pt x="520" y="126"/>
                </a:lnTo>
                <a:lnTo>
                  <a:pt x="520" y="119"/>
                </a:lnTo>
                <a:lnTo>
                  <a:pt x="534" y="109"/>
                </a:lnTo>
                <a:lnTo>
                  <a:pt x="539" y="112"/>
                </a:lnTo>
                <a:lnTo>
                  <a:pt x="544" y="109"/>
                </a:lnTo>
                <a:lnTo>
                  <a:pt x="546" y="112"/>
                </a:lnTo>
                <a:lnTo>
                  <a:pt x="546" y="116"/>
                </a:lnTo>
                <a:lnTo>
                  <a:pt x="549" y="119"/>
                </a:lnTo>
                <a:lnTo>
                  <a:pt x="546" y="123"/>
                </a:lnTo>
                <a:lnTo>
                  <a:pt x="551" y="138"/>
                </a:lnTo>
                <a:lnTo>
                  <a:pt x="546" y="149"/>
                </a:lnTo>
                <a:lnTo>
                  <a:pt x="558" y="152"/>
                </a:lnTo>
                <a:lnTo>
                  <a:pt x="567" y="140"/>
                </a:lnTo>
                <a:lnTo>
                  <a:pt x="593" y="142"/>
                </a:lnTo>
                <a:lnTo>
                  <a:pt x="593" y="142"/>
                </a:lnTo>
                <a:lnTo>
                  <a:pt x="589" y="145"/>
                </a:lnTo>
                <a:lnTo>
                  <a:pt x="586" y="152"/>
                </a:lnTo>
                <a:lnTo>
                  <a:pt x="591" y="159"/>
                </a:lnTo>
                <a:lnTo>
                  <a:pt x="591" y="166"/>
                </a:lnTo>
                <a:lnTo>
                  <a:pt x="596" y="175"/>
                </a:lnTo>
                <a:lnTo>
                  <a:pt x="589" y="185"/>
                </a:lnTo>
                <a:lnTo>
                  <a:pt x="582" y="190"/>
                </a:lnTo>
                <a:lnTo>
                  <a:pt x="586" y="209"/>
                </a:lnTo>
                <a:lnTo>
                  <a:pt x="579" y="211"/>
                </a:lnTo>
                <a:lnTo>
                  <a:pt x="577" y="223"/>
                </a:lnTo>
                <a:lnTo>
                  <a:pt x="563" y="223"/>
                </a:lnTo>
                <a:lnTo>
                  <a:pt x="560" y="230"/>
                </a:lnTo>
                <a:lnTo>
                  <a:pt x="565" y="232"/>
                </a:lnTo>
                <a:lnTo>
                  <a:pt x="560" y="237"/>
                </a:lnTo>
                <a:lnTo>
                  <a:pt x="551" y="239"/>
                </a:lnTo>
                <a:lnTo>
                  <a:pt x="551" y="246"/>
                </a:lnTo>
                <a:lnTo>
                  <a:pt x="544" y="251"/>
                </a:lnTo>
                <a:lnTo>
                  <a:pt x="541" y="268"/>
                </a:lnTo>
                <a:lnTo>
                  <a:pt x="544" y="277"/>
                </a:lnTo>
                <a:lnTo>
                  <a:pt x="541" y="284"/>
                </a:lnTo>
                <a:lnTo>
                  <a:pt x="546" y="289"/>
                </a:lnTo>
                <a:lnTo>
                  <a:pt x="541" y="296"/>
                </a:lnTo>
                <a:lnTo>
                  <a:pt x="541" y="301"/>
                </a:lnTo>
                <a:lnTo>
                  <a:pt x="530" y="313"/>
                </a:lnTo>
                <a:lnTo>
                  <a:pt x="518" y="315"/>
                </a:lnTo>
                <a:lnTo>
                  <a:pt x="520" y="317"/>
                </a:lnTo>
                <a:lnTo>
                  <a:pt x="518" y="322"/>
                </a:lnTo>
                <a:lnTo>
                  <a:pt x="496" y="329"/>
                </a:lnTo>
                <a:lnTo>
                  <a:pt x="494" y="327"/>
                </a:lnTo>
                <a:lnTo>
                  <a:pt x="492" y="336"/>
                </a:lnTo>
                <a:lnTo>
                  <a:pt x="487" y="336"/>
                </a:lnTo>
                <a:lnTo>
                  <a:pt x="489" y="346"/>
                </a:lnTo>
                <a:lnTo>
                  <a:pt x="496" y="353"/>
                </a:lnTo>
                <a:lnTo>
                  <a:pt x="489" y="353"/>
                </a:lnTo>
                <a:lnTo>
                  <a:pt x="485" y="365"/>
                </a:lnTo>
                <a:lnTo>
                  <a:pt x="480" y="360"/>
                </a:lnTo>
                <a:lnTo>
                  <a:pt x="475" y="365"/>
                </a:lnTo>
                <a:lnTo>
                  <a:pt x="468" y="360"/>
                </a:lnTo>
                <a:lnTo>
                  <a:pt x="463" y="362"/>
                </a:lnTo>
                <a:lnTo>
                  <a:pt x="461" y="360"/>
                </a:lnTo>
                <a:lnTo>
                  <a:pt x="463" y="386"/>
                </a:lnTo>
                <a:lnTo>
                  <a:pt x="459" y="384"/>
                </a:lnTo>
                <a:lnTo>
                  <a:pt x="454" y="386"/>
                </a:lnTo>
                <a:lnTo>
                  <a:pt x="433" y="386"/>
                </a:lnTo>
                <a:lnTo>
                  <a:pt x="426" y="405"/>
                </a:lnTo>
                <a:lnTo>
                  <a:pt x="418" y="407"/>
                </a:lnTo>
                <a:lnTo>
                  <a:pt x="416" y="405"/>
                </a:lnTo>
                <a:lnTo>
                  <a:pt x="414" y="412"/>
                </a:lnTo>
                <a:lnTo>
                  <a:pt x="414" y="412"/>
                </a:lnTo>
                <a:lnTo>
                  <a:pt x="416" y="422"/>
                </a:lnTo>
                <a:lnTo>
                  <a:pt x="407" y="417"/>
                </a:lnTo>
                <a:lnTo>
                  <a:pt x="409" y="410"/>
                </a:lnTo>
                <a:lnTo>
                  <a:pt x="407" y="414"/>
                </a:lnTo>
                <a:lnTo>
                  <a:pt x="404" y="412"/>
                </a:lnTo>
                <a:lnTo>
                  <a:pt x="402" y="398"/>
                </a:lnTo>
                <a:lnTo>
                  <a:pt x="399" y="400"/>
                </a:lnTo>
                <a:lnTo>
                  <a:pt x="402" y="412"/>
                </a:lnTo>
                <a:lnTo>
                  <a:pt x="399" y="419"/>
                </a:lnTo>
                <a:lnTo>
                  <a:pt x="376" y="426"/>
                </a:lnTo>
                <a:lnTo>
                  <a:pt x="376" y="422"/>
                </a:lnTo>
                <a:lnTo>
                  <a:pt x="373" y="426"/>
                </a:lnTo>
                <a:lnTo>
                  <a:pt x="369" y="426"/>
                </a:lnTo>
                <a:lnTo>
                  <a:pt x="359" y="424"/>
                </a:lnTo>
                <a:lnTo>
                  <a:pt x="369" y="417"/>
                </a:lnTo>
                <a:lnTo>
                  <a:pt x="366" y="412"/>
                </a:lnTo>
                <a:lnTo>
                  <a:pt x="359" y="410"/>
                </a:lnTo>
                <a:lnTo>
                  <a:pt x="350" y="410"/>
                </a:lnTo>
                <a:lnTo>
                  <a:pt x="345" y="403"/>
                </a:lnTo>
                <a:lnTo>
                  <a:pt x="345" y="396"/>
                </a:lnTo>
                <a:lnTo>
                  <a:pt x="343" y="403"/>
                </a:lnTo>
                <a:lnTo>
                  <a:pt x="345" y="410"/>
                </a:lnTo>
                <a:lnTo>
                  <a:pt x="336" y="410"/>
                </a:lnTo>
                <a:lnTo>
                  <a:pt x="329" y="398"/>
                </a:lnTo>
                <a:lnTo>
                  <a:pt x="324" y="400"/>
                </a:lnTo>
                <a:lnTo>
                  <a:pt x="321" y="398"/>
                </a:lnTo>
                <a:lnTo>
                  <a:pt x="321" y="388"/>
                </a:lnTo>
                <a:lnTo>
                  <a:pt x="319" y="386"/>
                </a:lnTo>
                <a:lnTo>
                  <a:pt x="314" y="391"/>
                </a:lnTo>
                <a:lnTo>
                  <a:pt x="321" y="405"/>
                </a:lnTo>
                <a:lnTo>
                  <a:pt x="314" y="414"/>
                </a:lnTo>
                <a:lnTo>
                  <a:pt x="307" y="414"/>
                </a:lnTo>
                <a:lnTo>
                  <a:pt x="310" y="405"/>
                </a:lnTo>
                <a:lnTo>
                  <a:pt x="305" y="410"/>
                </a:lnTo>
                <a:lnTo>
                  <a:pt x="305" y="405"/>
                </a:lnTo>
                <a:lnTo>
                  <a:pt x="303" y="405"/>
                </a:lnTo>
                <a:lnTo>
                  <a:pt x="303" y="412"/>
                </a:lnTo>
                <a:lnTo>
                  <a:pt x="293" y="419"/>
                </a:lnTo>
                <a:lnTo>
                  <a:pt x="295" y="410"/>
                </a:lnTo>
                <a:lnTo>
                  <a:pt x="288" y="414"/>
                </a:lnTo>
                <a:lnTo>
                  <a:pt x="293" y="417"/>
                </a:lnTo>
                <a:lnTo>
                  <a:pt x="286" y="417"/>
                </a:lnTo>
                <a:lnTo>
                  <a:pt x="284" y="414"/>
                </a:lnTo>
                <a:lnTo>
                  <a:pt x="274" y="417"/>
                </a:lnTo>
                <a:lnTo>
                  <a:pt x="267" y="405"/>
                </a:lnTo>
                <a:lnTo>
                  <a:pt x="241" y="412"/>
                </a:lnTo>
                <a:lnTo>
                  <a:pt x="236" y="405"/>
                </a:lnTo>
                <a:lnTo>
                  <a:pt x="227" y="410"/>
                </a:lnTo>
                <a:lnTo>
                  <a:pt x="222" y="398"/>
                </a:lnTo>
                <a:lnTo>
                  <a:pt x="217" y="403"/>
                </a:lnTo>
                <a:lnTo>
                  <a:pt x="201" y="393"/>
                </a:lnTo>
                <a:lnTo>
                  <a:pt x="203" y="384"/>
                </a:lnTo>
                <a:lnTo>
                  <a:pt x="196" y="384"/>
                </a:lnTo>
                <a:lnTo>
                  <a:pt x="180" y="377"/>
                </a:lnTo>
                <a:lnTo>
                  <a:pt x="175" y="379"/>
                </a:lnTo>
                <a:lnTo>
                  <a:pt x="175" y="353"/>
                </a:lnTo>
                <a:lnTo>
                  <a:pt x="172" y="348"/>
                </a:lnTo>
                <a:lnTo>
                  <a:pt x="163" y="348"/>
                </a:lnTo>
                <a:lnTo>
                  <a:pt x="165" y="346"/>
                </a:lnTo>
                <a:lnTo>
                  <a:pt x="163" y="339"/>
                </a:lnTo>
                <a:lnTo>
                  <a:pt x="168" y="327"/>
                </a:lnTo>
                <a:lnTo>
                  <a:pt x="177" y="327"/>
                </a:lnTo>
                <a:lnTo>
                  <a:pt x="180" y="315"/>
                </a:lnTo>
                <a:lnTo>
                  <a:pt x="187" y="308"/>
                </a:lnTo>
                <a:lnTo>
                  <a:pt x="161" y="296"/>
                </a:lnTo>
                <a:lnTo>
                  <a:pt x="158" y="301"/>
                </a:lnTo>
                <a:lnTo>
                  <a:pt x="149" y="306"/>
                </a:lnTo>
                <a:lnTo>
                  <a:pt x="142" y="303"/>
                </a:lnTo>
                <a:lnTo>
                  <a:pt x="135" y="294"/>
                </a:lnTo>
                <a:lnTo>
                  <a:pt x="120" y="294"/>
                </a:lnTo>
                <a:lnTo>
                  <a:pt x="120" y="296"/>
                </a:lnTo>
                <a:lnTo>
                  <a:pt x="111" y="298"/>
                </a:lnTo>
                <a:lnTo>
                  <a:pt x="99" y="287"/>
                </a:lnTo>
                <a:lnTo>
                  <a:pt x="87" y="287"/>
                </a:lnTo>
                <a:lnTo>
                  <a:pt x="87" y="280"/>
                </a:lnTo>
                <a:lnTo>
                  <a:pt x="83" y="275"/>
                </a:lnTo>
                <a:lnTo>
                  <a:pt x="83" y="275"/>
                </a:lnTo>
                <a:lnTo>
                  <a:pt x="83" y="270"/>
                </a:lnTo>
                <a:lnTo>
                  <a:pt x="87" y="265"/>
                </a:lnTo>
                <a:lnTo>
                  <a:pt x="92" y="263"/>
                </a:lnTo>
                <a:lnTo>
                  <a:pt x="94" y="263"/>
                </a:lnTo>
                <a:lnTo>
                  <a:pt x="92" y="258"/>
                </a:lnTo>
                <a:lnTo>
                  <a:pt x="104" y="251"/>
                </a:lnTo>
                <a:lnTo>
                  <a:pt x="106" y="249"/>
                </a:lnTo>
                <a:lnTo>
                  <a:pt x="118" y="251"/>
                </a:lnTo>
                <a:lnTo>
                  <a:pt x="120" y="254"/>
                </a:lnTo>
                <a:lnTo>
                  <a:pt x="130" y="244"/>
                </a:lnTo>
                <a:lnTo>
                  <a:pt x="130" y="225"/>
                </a:lnTo>
                <a:lnTo>
                  <a:pt x="135" y="218"/>
                </a:lnTo>
                <a:lnTo>
                  <a:pt x="127" y="204"/>
                </a:lnTo>
                <a:lnTo>
                  <a:pt x="120" y="197"/>
                </a:lnTo>
                <a:lnTo>
                  <a:pt x="113" y="197"/>
                </a:lnTo>
                <a:lnTo>
                  <a:pt x="111" y="201"/>
                </a:lnTo>
                <a:lnTo>
                  <a:pt x="106" y="204"/>
                </a:lnTo>
                <a:lnTo>
                  <a:pt x="101" y="201"/>
                </a:lnTo>
                <a:lnTo>
                  <a:pt x="94" y="204"/>
                </a:lnTo>
                <a:lnTo>
                  <a:pt x="90" y="194"/>
                </a:lnTo>
                <a:lnTo>
                  <a:pt x="83" y="197"/>
                </a:lnTo>
                <a:lnTo>
                  <a:pt x="80" y="204"/>
                </a:lnTo>
                <a:lnTo>
                  <a:pt x="66" y="197"/>
                </a:lnTo>
                <a:lnTo>
                  <a:pt x="61" y="201"/>
                </a:lnTo>
                <a:lnTo>
                  <a:pt x="57" y="194"/>
                </a:lnTo>
                <a:lnTo>
                  <a:pt x="59" y="190"/>
                </a:lnTo>
                <a:lnTo>
                  <a:pt x="57" y="183"/>
                </a:lnTo>
                <a:lnTo>
                  <a:pt x="57" y="178"/>
                </a:lnTo>
                <a:lnTo>
                  <a:pt x="45" y="168"/>
                </a:lnTo>
                <a:lnTo>
                  <a:pt x="38" y="171"/>
                </a:lnTo>
                <a:lnTo>
                  <a:pt x="19" y="168"/>
                </a:lnTo>
                <a:lnTo>
                  <a:pt x="16" y="178"/>
                </a:lnTo>
                <a:lnTo>
                  <a:pt x="9" y="173"/>
                </a:lnTo>
                <a:lnTo>
                  <a:pt x="2" y="156"/>
                </a:lnTo>
                <a:lnTo>
                  <a:pt x="0" y="152"/>
                </a:lnTo>
                <a:lnTo>
                  <a:pt x="5" y="145"/>
                </a:lnTo>
                <a:lnTo>
                  <a:pt x="5" y="145"/>
                </a:lnTo>
                <a:lnTo>
                  <a:pt x="21" y="154"/>
                </a:lnTo>
                <a:lnTo>
                  <a:pt x="28" y="149"/>
                </a:lnTo>
                <a:lnTo>
                  <a:pt x="31" y="142"/>
                </a:lnTo>
                <a:lnTo>
                  <a:pt x="45" y="138"/>
                </a:lnTo>
                <a:lnTo>
                  <a:pt x="47" y="128"/>
                </a:lnTo>
                <a:lnTo>
                  <a:pt x="59" y="121"/>
                </a:lnTo>
                <a:lnTo>
                  <a:pt x="64" y="126"/>
                </a:lnTo>
                <a:lnTo>
                  <a:pt x="75" y="126"/>
                </a:lnTo>
                <a:lnTo>
                  <a:pt x="80" y="138"/>
                </a:lnTo>
                <a:lnTo>
                  <a:pt x="87" y="138"/>
                </a:lnTo>
                <a:lnTo>
                  <a:pt x="104" y="147"/>
                </a:lnTo>
                <a:lnTo>
                  <a:pt x="116" y="145"/>
                </a:lnTo>
                <a:lnTo>
                  <a:pt x="123" y="152"/>
                </a:lnTo>
                <a:lnTo>
                  <a:pt x="135" y="140"/>
                </a:lnTo>
                <a:lnTo>
                  <a:pt x="135" y="133"/>
                </a:lnTo>
                <a:lnTo>
                  <a:pt x="132" y="123"/>
                </a:lnTo>
                <a:lnTo>
                  <a:pt x="156" y="119"/>
                </a:lnTo>
                <a:lnTo>
                  <a:pt x="165" y="114"/>
                </a:lnTo>
                <a:lnTo>
                  <a:pt x="172" y="107"/>
                </a:lnTo>
                <a:lnTo>
                  <a:pt x="189" y="104"/>
                </a:lnTo>
                <a:lnTo>
                  <a:pt x="191" y="100"/>
                </a:lnTo>
                <a:lnTo>
                  <a:pt x="198" y="100"/>
                </a:lnTo>
                <a:lnTo>
                  <a:pt x="198" y="90"/>
                </a:lnTo>
                <a:lnTo>
                  <a:pt x="196" y="83"/>
                </a:lnTo>
                <a:lnTo>
                  <a:pt x="203" y="76"/>
                </a:lnTo>
                <a:lnTo>
                  <a:pt x="203" y="71"/>
                </a:lnTo>
                <a:lnTo>
                  <a:pt x="217" y="69"/>
                </a:lnTo>
                <a:lnTo>
                  <a:pt x="217" y="74"/>
                </a:lnTo>
                <a:lnTo>
                  <a:pt x="224" y="78"/>
                </a:lnTo>
                <a:lnTo>
                  <a:pt x="222" y="83"/>
                </a:lnTo>
                <a:lnTo>
                  <a:pt x="232" y="88"/>
                </a:lnTo>
                <a:lnTo>
                  <a:pt x="232" y="95"/>
                </a:lnTo>
                <a:lnTo>
                  <a:pt x="236" y="95"/>
                </a:lnTo>
                <a:lnTo>
                  <a:pt x="236" y="102"/>
                </a:lnTo>
                <a:lnTo>
                  <a:pt x="250" y="93"/>
                </a:lnTo>
                <a:lnTo>
                  <a:pt x="253" y="104"/>
                </a:lnTo>
                <a:lnTo>
                  <a:pt x="258" y="100"/>
                </a:lnTo>
                <a:lnTo>
                  <a:pt x="260" y="109"/>
                </a:lnTo>
                <a:lnTo>
                  <a:pt x="265" y="109"/>
                </a:lnTo>
                <a:lnTo>
                  <a:pt x="277" y="104"/>
                </a:lnTo>
                <a:lnTo>
                  <a:pt x="286" y="104"/>
                </a:lnTo>
                <a:lnTo>
                  <a:pt x="288" y="88"/>
                </a:lnTo>
                <a:lnTo>
                  <a:pt x="291" y="85"/>
                </a:lnTo>
                <a:lnTo>
                  <a:pt x="288" y="83"/>
                </a:lnTo>
                <a:lnTo>
                  <a:pt x="295" y="83"/>
                </a:lnTo>
                <a:lnTo>
                  <a:pt x="303" y="74"/>
                </a:lnTo>
                <a:lnTo>
                  <a:pt x="310" y="83"/>
                </a:lnTo>
                <a:lnTo>
                  <a:pt x="314" y="81"/>
                </a:lnTo>
                <a:lnTo>
                  <a:pt x="324" y="93"/>
                </a:lnTo>
                <a:lnTo>
                  <a:pt x="324" y="81"/>
                </a:lnTo>
                <a:lnTo>
                  <a:pt x="331" y="76"/>
                </a:lnTo>
                <a:lnTo>
                  <a:pt x="329" y="71"/>
                </a:lnTo>
                <a:lnTo>
                  <a:pt x="333" y="67"/>
                </a:lnTo>
                <a:lnTo>
                  <a:pt x="338" y="67"/>
                </a:lnTo>
                <a:lnTo>
                  <a:pt x="340" y="76"/>
                </a:lnTo>
                <a:lnTo>
                  <a:pt x="350" y="74"/>
                </a:lnTo>
                <a:lnTo>
                  <a:pt x="359" y="76"/>
                </a:lnTo>
                <a:lnTo>
                  <a:pt x="362" y="74"/>
                </a:lnTo>
                <a:lnTo>
                  <a:pt x="359" y="64"/>
                </a:lnTo>
                <a:lnTo>
                  <a:pt x="362" y="57"/>
                </a:lnTo>
                <a:lnTo>
                  <a:pt x="357" y="57"/>
                </a:lnTo>
                <a:lnTo>
                  <a:pt x="352" y="62"/>
                </a:lnTo>
                <a:lnTo>
                  <a:pt x="347" y="59"/>
                </a:lnTo>
                <a:lnTo>
                  <a:pt x="352" y="57"/>
                </a:lnTo>
                <a:lnTo>
                  <a:pt x="355" y="52"/>
                </a:lnTo>
                <a:lnTo>
                  <a:pt x="364" y="50"/>
                </a:lnTo>
                <a:lnTo>
                  <a:pt x="366" y="57"/>
                </a:lnTo>
                <a:lnTo>
                  <a:pt x="369" y="55"/>
                </a:lnTo>
                <a:lnTo>
                  <a:pt x="369" y="50"/>
                </a:lnTo>
                <a:lnTo>
                  <a:pt x="373" y="57"/>
                </a:lnTo>
                <a:lnTo>
                  <a:pt x="383" y="57"/>
                </a:lnTo>
                <a:lnTo>
                  <a:pt x="383" y="50"/>
                </a:lnTo>
                <a:lnTo>
                  <a:pt x="395" y="31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Freeform 57"/>
          <p:cNvSpPr>
            <a:spLocks noEditPoints="1"/>
          </p:cNvSpPr>
          <p:nvPr/>
        </p:nvSpPr>
        <p:spPr bwMode="auto">
          <a:xfrm>
            <a:off x="5395088" y="2863219"/>
            <a:ext cx="582801" cy="775904"/>
          </a:xfrm>
          <a:custGeom>
            <a:gdLst>
              <a:gd fmla="*/ 293 w 501" name="T0"/>
              <a:gd fmla="*/ 296 h 667" name="T1"/>
              <a:gd fmla="*/ 274 w 501" name="T2"/>
              <a:gd fmla="*/ 296 h 667" name="T3"/>
              <a:gd fmla="*/ 52 w 501" name="T4"/>
              <a:gd fmla="*/ 196 h 667" name="T5"/>
              <a:gd fmla="*/ 40 w 501" name="T6"/>
              <a:gd fmla="*/ 151 h 667" name="T7"/>
              <a:gd fmla="*/ 61 w 501" name="T8"/>
              <a:gd fmla="*/ 118 h 667" name="T9"/>
              <a:gd fmla="*/ 102 w 501" name="T10"/>
              <a:gd fmla="*/ 54 h 667" name="T11"/>
              <a:gd fmla="*/ 111 w 501" name="T12"/>
              <a:gd fmla="*/ 87 h 667" name="T13"/>
              <a:gd fmla="*/ 144 w 501" name="T14"/>
              <a:gd fmla="*/ 109 h 667" name="T15"/>
              <a:gd fmla="*/ 194 w 501" name="T16"/>
              <a:gd fmla="*/ 71 h 667" name="T17"/>
              <a:gd fmla="*/ 215 w 501" name="T18"/>
              <a:gd fmla="*/ 73 h 667" name="T19"/>
              <a:gd fmla="*/ 255 w 501" name="T20"/>
              <a:gd fmla="*/ 73 h 667" name="T21"/>
              <a:gd fmla="*/ 272 w 501" name="T22"/>
              <a:gd fmla="*/ 23 h 667" name="T23"/>
              <a:gd fmla="*/ 322 w 501" name="T24"/>
              <a:gd fmla="*/ 0 h 667" name="T25"/>
              <a:gd fmla="*/ 355 w 501" name="T26"/>
              <a:gd fmla="*/ 40 h 667" name="T27"/>
              <a:gd fmla="*/ 374 w 501" name="T28"/>
              <a:gd fmla="*/ 57 h 667" name="T29"/>
              <a:gd fmla="*/ 383 w 501" name="T30"/>
              <a:gd fmla="*/ 83 h 667" name="T31"/>
              <a:gd fmla="*/ 381 w 501" name="T32"/>
              <a:gd fmla="*/ 116 h 667" name="T33"/>
              <a:gd fmla="*/ 423 w 501" name="T34"/>
              <a:gd fmla="*/ 132 h 667" name="T35"/>
              <a:gd fmla="*/ 454 w 501" name="T36"/>
              <a:gd fmla="*/ 144 h 667" name="T37"/>
              <a:gd fmla="*/ 430 w 501" name="T38"/>
              <a:gd fmla="*/ 168 h 667" name="T39"/>
              <a:gd fmla="*/ 449 w 501" name="T40"/>
              <a:gd fmla="*/ 203 h 667" name="T41"/>
              <a:gd fmla="*/ 482 w 501" name="T42"/>
              <a:gd fmla="*/ 239 h 667" name="T43"/>
              <a:gd fmla="*/ 501 w 501" name="T44"/>
              <a:gd fmla="*/ 274 h 667" name="T45"/>
              <a:gd fmla="*/ 464 w 501" name="T46"/>
              <a:gd fmla="*/ 298 h 667" name="T47"/>
              <a:gd fmla="*/ 416 w 501" name="T48"/>
              <a:gd fmla="*/ 362 h 667" name="T49"/>
              <a:gd fmla="*/ 357 w 501" name="T50"/>
              <a:gd fmla="*/ 338 h 667" name="T51"/>
              <a:gd fmla="*/ 333 w 501" name="T52"/>
              <a:gd fmla="*/ 315 h 667" name="T53"/>
              <a:gd fmla="*/ 333 w 501" name="T54"/>
              <a:gd fmla="*/ 274 h 667" name="T55"/>
              <a:gd fmla="*/ 322 w 501" name="T56"/>
              <a:gd fmla="*/ 248 h 667" name="T57"/>
              <a:gd fmla="*/ 312 w 501" name="T58"/>
              <a:gd fmla="*/ 213 h 667" name="T59"/>
              <a:gd fmla="*/ 277 w 501" name="T60"/>
              <a:gd fmla="*/ 201 h 667" name="T61"/>
              <a:gd fmla="*/ 246 w 501" name="T62"/>
              <a:gd fmla="*/ 173 h 667" name="T63"/>
              <a:gd fmla="*/ 222 w 501" name="T64"/>
              <a:gd fmla="*/ 196 h 667" name="T65"/>
              <a:gd fmla="*/ 177 w 501" name="T66"/>
              <a:gd fmla="*/ 222 h 667" name="T67"/>
              <a:gd fmla="*/ 187 w 501" name="T68"/>
              <a:gd fmla="*/ 258 h 667" name="T69"/>
              <a:gd fmla="*/ 161 w 501" name="T70"/>
              <a:gd fmla="*/ 281 h 667" name="T71"/>
              <a:gd fmla="*/ 166 w 501" name="T72"/>
              <a:gd fmla="*/ 315 h 667" name="T73"/>
              <a:gd fmla="*/ 199 w 501" name="T74"/>
              <a:gd fmla="*/ 315 h 667" name="T75"/>
              <a:gd fmla="*/ 255 w 501" name="T76"/>
              <a:gd fmla="*/ 315 h 667" name="T77"/>
              <a:gd fmla="*/ 265 w 501" name="T78"/>
              <a:gd fmla="*/ 341 h 667" name="T79"/>
              <a:gd fmla="*/ 258 w 501" name="T80"/>
              <a:gd fmla="*/ 371 h 667" name="T81"/>
              <a:gd fmla="*/ 286 w 501" name="T82"/>
              <a:gd fmla="*/ 416 h 667" name="T83"/>
              <a:gd fmla="*/ 333 w 501" name="T84"/>
              <a:gd fmla="*/ 438 h 667" name="T85"/>
              <a:gd fmla="*/ 263 w 501" name="T86"/>
              <a:gd fmla="*/ 492 h 667" name="T87"/>
              <a:gd fmla="*/ 222 w 501" name="T88"/>
              <a:gd fmla="*/ 535 h 667" name="T89"/>
              <a:gd fmla="*/ 189 w 501" name="T90"/>
              <a:gd fmla="*/ 568 h 667" name="T91"/>
              <a:gd fmla="*/ 149 w 501" name="T92"/>
              <a:gd fmla="*/ 641 h 667" name="T93"/>
              <a:gd fmla="*/ 140 w 501" name="T94"/>
              <a:gd fmla="*/ 653 h 667" name="T95"/>
              <a:gd fmla="*/ 111 w 501" name="T96"/>
              <a:gd fmla="*/ 658 h 667" name="T97"/>
              <a:gd fmla="*/ 40 w 501" name="T98"/>
              <a:gd fmla="*/ 641 h 667" name="T99"/>
              <a:gd fmla="*/ 7 w 501" name="T100"/>
              <a:gd fmla="*/ 622 h 667" name="T101"/>
              <a:gd fmla="*/ 17 w 501" name="T102"/>
              <a:gd fmla="*/ 594 h 667" name="T103"/>
              <a:gd fmla="*/ 52 w 501" name="T104"/>
              <a:gd fmla="*/ 506 h 667" name="T105"/>
              <a:gd fmla="*/ 28 w 501" name="T106"/>
              <a:gd fmla="*/ 464 h 667" name="T107"/>
              <a:gd fmla="*/ 7 w 501" name="T108"/>
              <a:gd fmla="*/ 419 h 667" name="T109"/>
              <a:gd fmla="*/ 28 w 501" name="T110"/>
              <a:gd fmla="*/ 400 h 667" name="T111"/>
              <a:gd fmla="*/ 50 w 501" name="T112"/>
              <a:gd fmla="*/ 369 h 667" name="T113"/>
              <a:gd fmla="*/ 73 w 501" name="T114"/>
              <a:gd fmla="*/ 350 h 667" name="T115"/>
              <a:gd fmla="*/ 59 w 501" name="T116"/>
              <a:gd fmla="*/ 286 h 667" name="T117"/>
              <a:gd fmla="*/ 45 w 501" name="T118"/>
              <a:gd fmla="*/ 267 h 667" name="T119"/>
              <a:gd fmla="*/ 78 w 501" name="T120"/>
              <a:gd fmla="*/ 246 h 667" name="T121"/>
              <a:gd fmla="*/ 57 w 501" name="T122"/>
              <a:gd fmla="*/ 208 h 667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667" w="501">
                <a:moveTo>
                  <a:pt x="293" y="265"/>
                </a:moveTo>
                <a:lnTo>
                  <a:pt x="289" y="281"/>
                </a:lnTo>
                <a:lnTo>
                  <a:pt x="291" y="286"/>
                </a:lnTo>
                <a:lnTo>
                  <a:pt x="298" y="288"/>
                </a:lnTo>
                <a:lnTo>
                  <a:pt x="291" y="291"/>
                </a:lnTo>
                <a:lnTo>
                  <a:pt x="293" y="296"/>
                </a:lnTo>
                <a:lnTo>
                  <a:pt x="291" y="312"/>
                </a:lnTo>
                <a:lnTo>
                  <a:pt x="277" y="310"/>
                </a:lnTo>
                <a:lnTo>
                  <a:pt x="274" y="303"/>
                </a:lnTo>
                <a:lnTo>
                  <a:pt x="270" y="305"/>
                </a:lnTo>
                <a:lnTo>
                  <a:pt x="270" y="305"/>
                </a:lnTo>
                <a:lnTo>
                  <a:pt x="274" y="296"/>
                </a:lnTo>
                <a:lnTo>
                  <a:pt x="272" y="288"/>
                </a:lnTo>
                <a:lnTo>
                  <a:pt x="260" y="284"/>
                </a:lnTo>
                <a:lnTo>
                  <a:pt x="260" y="270"/>
                </a:lnTo>
                <a:lnTo>
                  <a:pt x="279" y="270"/>
                </a:lnTo>
                <a:lnTo>
                  <a:pt x="293" y="265"/>
                </a:lnTo>
                <a:close/>
                <a:moveTo>
                  <a:pt x="52" y="196"/>
                </a:moveTo>
                <a:lnTo>
                  <a:pt x="45" y="189"/>
                </a:lnTo>
                <a:lnTo>
                  <a:pt x="47" y="184"/>
                </a:lnTo>
                <a:lnTo>
                  <a:pt x="40" y="173"/>
                </a:lnTo>
                <a:lnTo>
                  <a:pt x="28" y="161"/>
                </a:lnTo>
                <a:lnTo>
                  <a:pt x="35" y="151"/>
                </a:lnTo>
                <a:lnTo>
                  <a:pt x="40" y="151"/>
                </a:lnTo>
                <a:lnTo>
                  <a:pt x="43" y="146"/>
                </a:lnTo>
                <a:lnTo>
                  <a:pt x="35" y="139"/>
                </a:lnTo>
                <a:lnTo>
                  <a:pt x="38" y="130"/>
                </a:lnTo>
                <a:lnTo>
                  <a:pt x="31" y="125"/>
                </a:lnTo>
                <a:lnTo>
                  <a:pt x="45" y="116"/>
                </a:lnTo>
                <a:lnTo>
                  <a:pt x="61" y="118"/>
                </a:lnTo>
                <a:lnTo>
                  <a:pt x="59" y="87"/>
                </a:lnTo>
                <a:lnTo>
                  <a:pt x="69" y="73"/>
                </a:lnTo>
                <a:lnTo>
                  <a:pt x="80" y="68"/>
                </a:lnTo>
                <a:lnTo>
                  <a:pt x="83" y="54"/>
                </a:lnTo>
                <a:lnTo>
                  <a:pt x="87" y="52"/>
                </a:lnTo>
                <a:lnTo>
                  <a:pt x="102" y="54"/>
                </a:lnTo>
                <a:lnTo>
                  <a:pt x="106" y="47"/>
                </a:lnTo>
                <a:lnTo>
                  <a:pt x="111" y="52"/>
                </a:lnTo>
                <a:lnTo>
                  <a:pt x="106" y="61"/>
                </a:lnTo>
                <a:lnTo>
                  <a:pt x="114" y="66"/>
                </a:lnTo>
                <a:lnTo>
                  <a:pt x="116" y="83"/>
                </a:lnTo>
                <a:lnTo>
                  <a:pt x="111" y="87"/>
                </a:lnTo>
                <a:lnTo>
                  <a:pt x="114" y="99"/>
                </a:lnTo>
                <a:lnTo>
                  <a:pt x="109" y="109"/>
                </a:lnTo>
                <a:lnTo>
                  <a:pt x="130" y="104"/>
                </a:lnTo>
                <a:lnTo>
                  <a:pt x="140" y="111"/>
                </a:lnTo>
                <a:lnTo>
                  <a:pt x="142" y="104"/>
                </a:lnTo>
                <a:lnTo>
                  <a:pt x="144" y="109"/>
                </a:lnTo>
                <a:lnTo>
                  <a:pt x="149" y="106"/>
                </a:lnTo>
                <a:lnTo>
                  <a:pt x="144" y="99"/>
                </a:lnTo>
                <a:lnTo>
                  <a:pt x="147" y="97"/>
                </a:lnTo>
                <a:lnTo>
                  <a:pt x="170" y="85"/>
                </a:lnTo>
                <a:lnTo>
                  <a:pt x="184" y="73"/>
                </a:lnTo>
                <a:lnTo>
                  <a:pt x="194" y="71"/>
                </a:lnTo>
                <a:lnTo>
                  <a:pt x="199" y="87"/>
                </a:lnTo>
                <a:lnTo>
                  <a:pt x="203" y="90"/>
                </a:lnTo>
                <a:lnTo>
                  <a:pt x="208" y="87"/>
                </a:lnTo>
                <a:lnTo>
                  <a:pt x="208" y="80"/>
                </a:lnTo>
                <a:lnTo>
                  <a:pt x="215" y="80"/>
                </a:lnTo>
                <a:lnTo>
                  <a:pt x="215" y="73"/>
                </a:lnTo>
                <a:lnTo>
                  <a:pt x="225" y="66"/>
                </a:lnTo>
                <a:lnTo>
                  <a:pt x="232" y="66"/>
                </a:lnTo>
                <a:lnTo>
                  <a:pt x="229" y="71"/>
                </a:lnTo>
                <a:lnTo>
                  <a:pt x="239" y="68"/>
                </a:lnTo>
                <a:lnTo>
                  <a:pt x="244" y="73"/>
                </a:lnTo>
                <a:lnTo>
                  <a:pt x="255" y="73"/>
                </a:lnTo>
                <a:lnTo>
                  <a:pt x="258" y="68"/>
                </a:lnTo>
                <a:lnTo>
                  <a:pt x="267" y="64"/>
                </a:lnTo>
                <a:lnTo>
                  <a:pt x="270" y="54"/>
                </a:lnTo>
                <a:lnTo>
                  <a:pt x="260" y="45"/>
                </a:lnTo>
                <a:lnTo>
                  <a:pt x="272" y="45"/>
                </a:lnTo>
                <a:lnTo>
                  <a:pt x="272" y="23"/>
                </a:lnTo>
                <a:lnTo>
                  <a:pt x="286" y="14"/>
                </a:lnTo>
                <a:lnTo>
                  <a:pt x="307" y="16"/>
                </a:lnTo>
                <a:lnTo>
                  <a:pt x="315" y="9"/>
                </a:lnTo>
                <a:lnTo>
                  <a:pt x="315" y="4"/>
                </a:lnTo>
                <a:lnTo>
                  <a:pt x="319" y="4"/>
                </a:lnTo>
                <a:lnTo>
                  <a:pt x="322" y="0"/>
                </a:lnTo>
                <a:lnTo>
                  <a:pt x="326" y="4"/>
                </a:lnTo>
                <a:lnTo>
                  <a:pt x="341" y="0"/>
                </a:lnTo>
                <a:lnTo>
                  <a:pt x="357" y="23"/>
                </a:lnTo>
                <a:lnTo>
                  <a:pt x="357" y="28"/>
                </a:lnTo>
                <a:lnTo>
                  <a:pt x="362" y="33"/>
                </a:lnTo>
                <a:lnTo>
                  <a:pt x="355" y="40"/>
                </a:lnTo>
                <a:lnTo>
                  <a:pt x="364" y="47"/>
                </a:lnTo>
                <a:lnTo>
                  <a:pt x="364" y="54"/>
                </a:lnTo>
                <a:lnTo>
                  <a:pt x="369" y="57"/>
                </a:lnTo>
                <a:lnTo>
                  <a:pt x="364" y="61"/>
                </a:lnTo>
                <a:lnTo>
                  <a:pt x="371" y="61"/>
                </a:lnTo>
                <a:lnTo>
                  <a:pt x="374" y="57"/>
                </a:lnTo>
                <a:lnTo>
                  <a:pt x="376" y="57"/>
                </a:lnTo>
                <a:lnTo>
                  <a:pt x="378" y="61"/>
                </a:lnTo>
                <a:lnTo>
                  <a:pt x="376" y="64"/>
                </a:lnTo>
                <a:lnTo>
                  <a:pt x="381" y="68"/>
                </a:lnTo>
                <a:lnTo>
                  <a:pt x="376" y="73"/>
                </a:lnTo>
                <a:lnTo>
                  <a:pt x="383" y="83"/>
                </a:lnTo>
                <a:lnTo>
                  <a:pt x="378" y="90"/>
                </a:lnTo>
                <a:lnTo>
                  <a:pt x="369" y="85"/>
                </a:lnTo>
                <a:lnTo>
                  <a:pt x="367" y="92"/>
                </a:lnTo>
                <a:lnTo>
                  <a:pt x="374" y="109"/>
                </a:lnTo>
                <a:lnTo>
                  <a:pt x="381" y="111"/>
                </a:lnTo>
                <a:lnTo>
                  <a:pt x="381" y="116"/>
                </a:lnTo>
                <a:lnTo>
                  <a:pt x="378" y="120"/>
                </a:lnTo>
                <a:lnTo>
                  <a:pt x="383" y="125"/>
                </a:lnTo>
                <a:lnTo>
                  <a:pt x="386" y="137"/>
                </a:lnTo>
                <a:lnTo>
                  <a:pt x="397" y="132"/>
                </a:lnTo>
                <a:lnTo>
                  <a:pt x="416" y="137"/>
                </a:lnTo>
                <a:lnTo>
                  <a:pt x="423" y="132"/>
                </a:lnTo>
                <a:lnTo>
                  <a:pt x="426" y="139"/>
                </a:lnTo>
                <a:lnTo>
                  <a:pt x="430" y="137"/>
                </a:lnTo>
                <a:lnTo>
                  <a:pt x="452" y="142"/>
                </a:lnTo>
                <a:lnTo>
                  <a:pt x="454" y="137"/>
                </a:lnTo>
                <a:lnTo>
                  <a:pt x="454" y="137"/>
                </a:lnTo>
                <a:lnTo>
                  <a:pt x="454" y="144"/>
                </a:lnTo>
                <a:lnTo>
                  <a:pt x="447" y="146"/>
                </a:lnTo>
                <a:lnTo>
                  <a:pt x="449" y="151"/>
                </a:lnTo>
                <a:lnTo>
                  <a:pt x="442" y="156"/>
                </a:lnTo>
                <a:lnTo>
                  <a:pt x="440" y="161"/>
                </a:lnTo>
                <a:lnTo>
                  <a:pt x="430" y="163"/>
                </a:lnTo>
                <a:lnTo>
                  <a:pt x="430" y="168"/>
                </a:lnTo>
                <a:lnTo>
                  <a:pt x="438" y="170"/>
                </a:lnTo>
                <a:lnTo>
                  <a:pt x="433" y="175"/>
                </a:lnTo>
                <a:lnTo>
                  <a:pt x="426" y="175"/>
                </a:lnTo>
                <a:lnTo>
                  <a:pt x="423" y="191"/>
                </a:lnTo>
                <a:lnTo>
                  <a:pt x="440" y="206"/>
                </a:lnTo>
                <a:lnTo>
                  <a:pt x="449" y="203"/>
                </a:lnTo>
                <a:lnTo>
                  <a:pt x="447" y="210"/>
                </a:lnTo>
                <a:lnTo>
                  <a:pt x="454" y="210"/>
                </a:lnTo>
                <a:lnTo>
                  <a:pt x="452" y="215"/>
                </a:lnTo>
                <a:lnTo>
                  <a:pt x="456" y="217"/>
                </a:lnTo>
                <a:lnTo>
                  <a:pt x="480" y="217"/>
                </a:lnTo>
                <a:lnTo>
                  <a:pt x="482" y="239"/>
                </a:lnTo>
                <a:lnTo>
                  <a:pt x="485" y="246"/>
                </a:lnTo>
                <a:lnTo>
                  <a:pt x="485" y="248"/>
                </a:lnTo>
                <a:lnTo>
                  <a:pt x="494" y="253"/>
                </a:lnTo>
                <a:lnTo>
                  <a:pt x="497" y="270"/>
                </a:lnTo>
                <a:lnTo>
                  <a:pt x="501" y="267"/>
                </a:lnTo>
                <a:lnTo>
                  <a:pt x="501" y="274"/>
                </a:lnTo>
                <a:lnTo>
                  <a:pt x="501" y="274"/>
                </a:lnTo>
                <a:lnTo>
                  <a:pt x="480" y="284"/>
                </a:lnTo>
                <a:lnTo>
                  <a:pt x="478" y="284"/>
                </a:lnTo>
                <a:lnTo>
                  <a:pt x="478" y="293"/>
                </a:lnTo>
                <a:lnTo>
                  <a:pt x="473" y="293"/>
                </a:lnTo>
                <a:lnTo>
                  <a:pt x="464" y="298"/>
                </a:lnTo>
                <a:lnTo>
                  <a:pt x="456" y="322"/>
                </a:lnTo>
                <a:lnTo>
                  <a:pt x="459" y="331"/>
                </a:lnTo>
                <a:lnTo>
                  <a:pt x="456" y="338"/>
                </a:lnTo>
                <a:lnTo>
                  <a:pt x="452" y="336"/>
                </a:lnTo>
                <a:lnTo>
                  <a:pt x="435" y="355"/>
                </a:lnTo>
                <a:lnTo>
                  <a:pt x="416" y="362"/>
                </a:lnTo>
                <a:lnTo>
                  <a:pt x="404" y="357"/>
                </a:lnTo>
                <a:lnTo>
                  <a:pt x="383" y="371"/>
                </a:lnTo>
                <a:lnTo>
                  <a:pt x="374" y="369"/>
                </a:lnTo>
                <a:lnTo>
                  <a:pt x="362" y="352"/>
                </a:lnTo>
                <a:lnTo>
                  <a:pt x="362" y="352"/>
                </a:lnTo>
                <a:lnTo>
                  <a:pt x="357" y="338"/>
                </a:lnTo>
                <a:lnTo>
                  <a:pt x="352" y="333"/>
                </a:lnTo>
                <a:lnTo>
                  <a:pt x="345" y="333"/>
                </a:lnTo>
                <a:lnTo>
                  <a:pt x="352" y="317"/>
                </a:lnTo>
                <a:lnTo>
                  <a:pt x="338" y="315"/>
                </a:lnTo>
                <a:lnTo>
                  <a:pt x="333" y="319"/>
                </a:lnTo>
                <a:lnTo>
                  <a:pt x="333" y="315"/>
                </a:lnTo>
                <a:lnTo>
                  <a:pt x="326" y="315"/>
                </a:lnTo>
                <a:lnTo>
                  <a:pt x="331" y="307"/>
                </a:lnTo>
                <a:lnTo>
                  <a:pt x="322" y="296"/>
                </a:lnTo>
                <a:lnTo>
                  <a:pt x="319" y="284"/>
                </a:lnTo>
                <a:lnTo>
                  <a:pt x="322" y="274"/>
                </a:lnTo>
                <a:lnTo>
                  <a:pt x="333" y="274"/>
                </a:lnTo>
                <a:lnTo>
                  <a:pt x="338" y="277"/>
                </a:lnTo>
                <a:lnTo>
                  <a:pt x="341" y="272"/>
                </a:lnTo>
                <a:lnTo>
                  <a:pt x="336" y="272"/>
                </a:lnTo>
                <a:lnTo>
                  <a:pt x="336" y="265"/>
                </a:lnTo>
                <a:lnTo>
                  <a:pt x="329" y="262"/>
                </a:lnTo>
                <a:lnTo>
                  <a:pt x="322" y="248"/>
                </a:lnTo>
                <a:lnTo>
                  <a:pt x="307" y="251"/>
                </a:lnTo>
                <a:lnTo>
                  <a:pt x="307" y="251"/>
                </a:lnTo>
                <a:lnTo>
                  <a:pt x="296" y="234"/>
                </a:lnTo>
                <a:lnTo>
                  <a:pt x="293" y="222"/>
                </a:lnTo>
                <a:lnTo>
                  <a:pt x="303" y="213"/>
                </a:lnTo>
                <a:lnTo>
                  <a:pt x="312" y="213"/>
                </a:lnTo>
                <a:lnTo>
                  <a:pt x="312" y="208"/>
                </a:lnTo>
                <a:lnTo>
                  <a:pt x="317" y="208"/>
                </a:lnTo>
                <a:lnTo>
                  <a:pt x="317" y="203"/>
                </a:lnTo>
                <a:lnTo>
                  <a:pt x="303" y="206"/>
                </a:lnTo>
                <a:lnTo>
                  <a:pt x="289" y="201"/>
                </a:lnTo>
                <a:lnTo>
                  <a:pt x="277" y="201"/>
                </a:lnTo>
                <a:lnTo>
                  <a:pt x="265" y="187"/>
                </a:lnTo>
                <a:lnTo>
                  <a:pt x="255" y="180"/>
                </a:lnTo>
                <a:lnTo>
                  <a:pt x="251" y="173"/>
                </a:lnTo>
                <a:lnTo>
                  <a:pt x="253" y="165"/>
                </a:lnTo>
                <a:lnTo>
                  <a:pt x="248" y="163"/>
                </a:lnTo>
                <a:lnTo>
                  <a:pt x="246" y="173"/>
                </a:lnTo>
                <a:lnTo>
                  <a:pt x="234" y="173"/>
                </a:lnTo>
                <a:lnTo>
                  <a:pt x="236" y="182"/>
                </a:lnTo>
                <a:lnTo>
                  <a:pt x="225" y="177"/>
                </a:lnTo>
                <a:lnTo>
                  <a:pt x="234" y="194"/>
                </a:lnTo>
                <a:lnTo>
                  <a:pt x="232" y="191"/>
                </a:lnTo>
                <a:lnTo>
                  <a:pt x="222" y="196"/>
                </a:lnTo>
                <a:lnTo>
                  <a:pt x="218" y="191"/>
                </a:lnTo>
                <a:lnTo>
                  <a:pt x="208" y="210"/>
                </a:lnTo>
                <a:lnTo>
                  <a:pt x="199" y="213"/>
                </a:lnTo>
                <a:lnTo>
                  <a:pt x="192" y="210"/>
                </a:lnTo>
                <a:lnTo>
                  <a:pt x="180" y="217"/>
                </a:lnTo>
                <a:lnTo>
                  <a:pt x="177" y="222"/>
                </a:lnTo>
                <a:lnTo>
                  <a:pt x="182" y="222"/>
                </a:lnTo>
                <a:lnTo>
                  <a:pt x="182" y="227"/>
                </a:lnTo>
                <a:lnTo>
                  <a:pt x="192" y="236"/>
                </a:lnTo>
                <a:lnTo>
                  <a:pt x="196" y="246"/>
                </a:lnTo>
                <a:lnTo>
                  <a:pt x="189" y="251"/>
                </a:lnTo>
                <a:lnTo>
                  <a:pt x="187" y="258"/>
                </a:lnTo>
                <a:lnTo>
                  <a:pt x="182" y="255"/>
                </a:lnTo>
                <a:lnTo>
                  <a:pt x="180" y="258"/>
                </a:lnTo>
                <a:lnTo>
                  <a:pt x="168" y="260"/>
                </a:lnTo>
                <a:lnTo>
                  <a:pt x="156" y="270"/>
                </a:lnTo>
                <a:lnTo>
                  <a:pt x="154" y="277"/>
                </a:lnTo>
                <a:lnTo>
                  <a:pt x="161" y="281"/>
                </a:lnTo>
                <a:lnTo>
                  <a:pt x="161" y="288"/>
                </a:lnTo>
                <a:lnTo>
                  <a:pt x="166" y="291"/>
                </a:lnTo>
                <a:lnTo>
                  <a:pt x="154" y="296"/>
                </a:lnTo>
                <a:lnTo>
                  <a:pt x="158" y="300"/>
                </a:lnTo>
                <a:lnTo>
                  <a:pt x="158" y="307"/>
                </a:lnTo>
                <a:lnTo>
                  <a:pt x="166" y="315"/>
                </a:lnTo>
                <a:lnTo>
                  <a:pt x="175" y="315"/>
                </a:lnTo>
                <a:lnTo>
                  <a:pt x="180" y="322"/>
                </a:lnTo>
                <a:lnTo>
                  <a:pt x="184" y="322"/>
                </a:lnTo>
                <a:lnTo>
                  <a:pt x="194" y="315"/>
                </a:lnTo>
                <a:lnTo>
                  <a:pt x="196" y="317"/>
                </a:lnTo>
                <a:lnTo>
                  <a:pt x="199" y="315"/>
                </a:lnTo>
                <a:lnTo>
                  <a:pt x="213" y="317"/>
                </a:lnTo>
                <a:lnTo>
                  <a:pt x="227" y="329"/>
                </a:lnTo>
                <a:lnTo>
                  <a:pt x="234" y="329"/>
                </a:lnTo>
                <a:lnTo>
                  <a:pt x="232" y="322"/>
                </a:lnTo>
                <a:lnTo>
                  <a:pt x="244" y="312"/>
                </a:lnTo>
                <a:lnTo>
                  <a:pt x="255" y="315"/>
                </a:lnTo>
                <a:lnTo>
                  <a:pt x="255" y="312"/>
                </a:lnTo>
                <a:lnTo>
                  <a:pt x="263" y="312"/>
                </a:lnTo>
                <a:lnTo>
                  <a:pt x="263" y="312"/>
                </a:lnTo>
                <a:lnTo>
                  <a:pt x="263" y="329"/>
                </a:lnTo>
                <a:lnTo>
                  <a:pt x="267" y="331"/>
                </a:lnTo>
                <a:lnTo>
                  <a:pt x="265" y="341"/>
                </a:lnTo>
                <a:lnTo>
                  <a:pt x="267" y="338"/>
                </a:lnTo>
                <a:lnTo>
                  <a:pt x="270" y="341"/>
                </a:lnTo>
                <a:lnTo>
                  <a:pt x="267" y="355"/>
                </a:lnTo>
                <a:lnTo>
                  <a:pt x="272" y="362"/>
                </a:lnTo>
                <a:lnTo>
                  <a:pt x="270" y="369"/>
                </a:lnTo>
                <a:lnTo>
                  <a:pt x="258" y="371"/>
                </a:lnTo>
                <a:lnTo>
                  <a:pt x="255" y="381"/>
                </a:lnTo>
                <a:lnTo>
                  <a:pt x="258" y="402"/>
                </a:lnTo>
                <a:lnTo>
                  <a:pt x="265" y="402"/>
                </a:lnTo>
                <a:lnTo>
                  <a:pt x="272" y="407"/>
                </a:lnTo>
                <a:lnTo>
                  <a:pt x="279" y="404"/>
                </a:lnTo>
                <a:lnTo>
                  <a:pt x="286" y="416"/>
                </a:lnTo>
                <a:lnTo>
                  <a:pt x="296" y="412"/>
                </a:lnTo>
                <a:lnTo>
                  <a:pt x="298" y="419"/>
                </a:lnTo>
                <a:lnTo>
                  <a:pt x="322" y="414"/>
                </a:lnTo>
                <a:lnTo>
                  <a:pt x="322" y="409"/>
                </a:lnTo>
                <a:lnTo>
                  <a:pt x="322" y="409"/>
                </a:lnTo>
                <a:lnTo>
                  <a:pt x="333" y="438"/>
                </a:lnTo>
                <a:lnTo>
                  <a:pt x="345" y="449"/>
                </a:lnTo>
                <a:lnTo>
                  <a:pt x="345" y="449"/>
                </a:lnTo>
                <a:lnTo>
                  <a:pt x="333" y="468"/>
                </a:lnTo>
                <a:lnTo>
                  <a:pt x="324" y="468"/>
                </a:lnTo>
                <a:lnTo>
                  <a:pt x="312" y="490"/>
                </a:lnTo>
                <a:lnTo>
                  <a:pt x="263" y="492"/>
                </a:lnTo>
                <a:lnTo>
                  <a:pt x="234" y="528"/>
                </a:lnTo>
                <a:lnTo>
                  <a:pt x="225" y="518"/>
                </a:lnTo>
                <a:lnTo>
                  <a:pt x="220" y="528"/>
                </a:lnTo>
                <a:lnTo>
                  <a:pt x="218" y="528"/>
                </a:lnTo>
                <a:lnTo>
                  <a:pt x="218" y="532"/>
                </a:lnTo>
                <a:lnTo>
                  <a:pt x="222" y="535"/>
                </a:lnTo>
                <a:lnTo>
                  <a:pt x="218" y="539"/>
                </a:lnTo>
                <a:lnTo>
                  <a:pt x="213" y="537"/>
                </a:lnTo>
                <a:lnTo>
                  <a:pt x="199" y="542"/>
                </a:lnTo>
                <a:lnTo>
                  <a:pt x="196" y="551"/>
                </a:lnTo>
                <a:lnTo>
                  <a:pt x="192" y="554"/>
                </a:lnTo>
                <a:lnTo>
                  <a:pt x="189" y="568"/>
                </a:lnTo>
                <a:lnTo>
                  <a:pt x="182" y="575"/>
                </a:lnTo>
                <a:lnTo>
                  <a:pt x="175" y="591"/>
                </a:lnTo>
                <a:lnTo>
                  <a:pt x="158" y="596"/>
                </a:lnTo>
                <a:lnTo>
                  <a:pt x="147" y="613"/>
                </a:lnTo>
                <a:lnTo>
                  <a:pt x="142" y="622"/>
                </a:lnTo>
                <a:lnTo>
                  <a:pt x="149" y="641"/>
                </a:lnTo>
                <a:lnTo>
                  <a:pt x="154" y="639"/>
                </a:lnTo>
                <a:lnTo>
                  <a:pt x="156" y="646"/>
                </a:lnTo>
                <a:lnTo>
                  <a:pt x="158" y="655"/>
                </a:lnTo>
                <a:lnTo>
                  <a:pt x="158" y="655"/>
                </a:lnTo>
                <a:lnTo>
                  <a:pt x="147" y="662"/>
                </a:lnTo>
                <a:lnTo>
                  <a:pt x="140" y="653"/>
                </a:lnTo>
                <a:lnTo>
                  <a:pt x="130" y="651"/>
                </a:lnTo>
                <a:lnTo>
                  <a:pt x="130" y="655"/>
                </a:lnTo>
                <a:lnTo>
                  <a:pt x="125" y="655"/>
                </a:lnTo>
                <a:lnTo>
                  <a:pt x="121" y="665"/>
                </a:lnTo>
                <a:lnTo>
                  <a:pt x="114" y="667"/>
                </a:lnTo>
                <a:lnTo>
                  <a:pt x="111" y="658"/>
                </a:lnTo>
                <a:lnTo>
                  <a:pt x="90" y="660"/>
                </a:lnTo>
                <a:lnTo>
                  <a:pt x="73" y="651"/>
                </a:lnTo>
                <a:lnTo>
                  <a:pt x="47" y="646"/>
                </a:lnTo>
                <a:lnTo>
                  <a:pt x="43" y="636"/>
                </a:lnTo>
                <a:lnTo>
                  <a:pt x="40" y="636"/>
                </a:lnTo>
                <a:lnTo>
                  <a:pt x="40" y="641"/>
                </a:lnTo>
                <a:lnTo>
                  <a:pt x="38" y="636"/>
                </a:lnTo>
                <a:lnTo>
                  <a:pt x="28" y="639"/>
                </a:lnTo>
                <a:lnTo>
                  <a:pt x="21" y="636"/>
                </a:lnTo>
                <a:lnTo>
                  <a:pt x="21" y="636"/>
                </a:lnTo>
                <a:lnTo>
                  <a:pt x="19" y="629"/>
                </a:lnTo>
                <a:lnTo>
                  <a:pt x="7" y="622"/>
                </a:lnTo>
                <a:lnTo>
                  <a:pt x="9" y="617"/>
                </a:lnTo>
                <a:lnTo>
                  <a:pt x="7" y="610"/>
                </a:lnTo>
                <a:lnTo>
                  <a:pt x="0" y="608"/>
                </a:lnTo>
                <a:lnTo>
                  <a:pt x="2" y="603"/>
                </a:lnTo>
                <a:lnTo>
                  <a:pt x="0" y="603"/>
                </a:lnTo>
                <a:lnTo>
                  <a:pt x="17" y="594"/>
                </a:lnTo>
                <a:lnTo>
                  <a:pt x="19" y="587"/>
                </a:lnTo>
                <a:lnTo>
                  <a:pt x="21" y="589"/>
                </a:lnTo>
                <a:lnTo>
                  <a:pt x="26" y="587"/>
                </a:lnTo>
                <a:lnTo>
                  <a:pt x="24" y="561"/>
                </a:lnTo>
                <a:lnTo>
                  <a:pt x="33" y="551"/>
                </a:lnTo>
                <a:lnTo>
                  <a:pt x="52" y="506"/>
                </a:lnTo>
                <a:lnTo>
                  <a:pt x="47" y="504"/>
                </a:lnTo>
                <a:lnTo>
                  <a:pt x="40" y="504"/>
                </a:lnTo>
                <a:lnTo>
                  <a:pt x="45" y="497"/>
                </a:lnTo>
                <a:lnTo>
                  <a:pt x="40" y="492"/>
                </a:lnTo>
                <a:lnTo>
                  <a:pt x="33" y="468"/>
                </a:lnTo>
                <a:lnTo>
                  <a:pt x="28" y="464"/>
                </a:lnTo>
                <a:lnTo>
                  <a:pt x="28" y="459"/>
                </a:lnTo>
                <a:lnTo>
                  <a:pt x="9" y="452"/>
                </a:lnTo>
                <a:lnTo>
                  <a:pt x="7" y="447"/>
                </a:lnTo>
                <a:lnTo>
                  <a:pt x="5" y="438"/>
                </a:lnTo>
                <a:lnTo>
                  <a:pt x="9" y="428"/>
                </a:lnTo>
                <a:lnTo>
                  <a:pt x="7" y="419"/>
                </a:lnTo>
                <a:lnTo>
                  <a:pt x="12" y="412"/>
                </a:lnTo>
                <a:lnTo>
                  <a:pt x="19" y="409"/>
                </a:lnTo>
                <a:lnTo>
                  <a:pt x="19" y="404"/>
                </a:lnTo>
                <a:lnTo>
                  <a:pt x="24" y="404"/>
                </a:lnTo>
                <a:lnTo>
                  <a:pt x="26" y="400"/>
                </a:lnTo>
                <a:lnTo>
                  <a:pt x="28" y="400"/>
                </a:lnTo>
                <a:lnTo>
                  <a:pt x="31" y="393"/>
                </a:lnTo>
                <a:lnTo>
                  <a:pt x="24" y="386"/>
                </a:lnTo>
                <a:lnTo>
                  <a:pt x="24" y="378"/>
                </a:lnTo>
                <a:lnTo>
                  <a:pt x="33" y="369"/>
                </a:lnTo>
                <a:lnTo>
                  <a:pt x="45" y="362"/>
                </a:lnTo>
                <a:lnTo>
                  <a:pt x="50" y="369"/>
                </a:lnTo>
                <a:lnTo>
                  <a:pt x="57" y="369"/>
                </a:lnTo>
                <a:lnTo>
                  <a:pt x="64" y="362"/>
                </a:lnTo>
                <a:lnTo>
                  <a:pt x="69" y="367"/>
                </a:lnTo>
                <a:lnTo>
                  <a:pt x="71" y="357"/>
                </a:lnTo>
                <a:lnTo>
                  <a:pt x="78" y="355"/>
                </a:lnTo>
                <a:lnTo>
                  <a:pt x="73" y="350"/>
                </a:lnTo>
                <a:lnTo>
                  <a:pt x="76" y="345"/>
                </a:lnTo>
                <a:lnTo>
                  <a:pt x="85" y="319"/>
                </a:lnTo>
                <a:lnTo>
                  <a:pt x="73" y="310"/>
                </a:lnTo>
                <a:lnTo>
                  <a:pt x="76" y="296"/>
                </a:lnTo>
                <a:lnTo>
                  <a:pt x="73" y="286"/>
                </a:lnTo>
                <a:lnTo>
                  <a:pt x="59" y="286"/>
                </a:lnTo>
                <a:lnTo>
                  <a:pt x="47" y="281"/>
                </a:lnTo>
                <a:lnTo>
                  <a:pt x="43" y="274"/>
                </a:lnTo>
                <a:lnTo>
                  <a:pt x="35" y="272"/>
                </a:lnTo>
                <a:lnTo>
                  <a:pt x="40" y="270"/>
                </a:lnTo>
                <a:lnTo>
                  <a:pt x="40" y="260"/>
                </a:lnTo>
                <a:lnTo>
                  <a:pt x="45" y="267"/>
                </a:lnTo>
                <a:lnTo>
                  <a:pt x="47" y="265"/>
                </a:lnTo>
                <a:lnTo>
                  <a:pt x="47" y="255"/>
                </a:lnTo>
                <a:lnTo>
                  <a:pt x="52" y="255"/>
                </a:lnTo>
                <a:lnTo>
                  <a:pt x="59" y="253"/>
                </a:lnTo>
                <a:lnTo>
                  <a:pt x="61" y="248"/>
                </a:lnTo>
                <a:lnTo>
                  <a:pt x="78" y="246"/>
                </a:lnTo>
                <a:lnTo>
                  <a:pt x="83" y="239"/>
                </a:lnTo>
                <a:lnTo>
                  <a:pt x="76" y="234"/>
                </a:lnTo>
                <a:lnTo>
                  <a:pt x="66" y="236"/>
                </a:lnTo>
                <a:lnTo>
                  <a:pt x="64" y="222"/>
                </a:lnTo>
                <a:lnTo>
                  <a:pt x="64" y="213"/>
                </a:lnTo>
                <a:lnTo>
                  <a:pt x="57" y="208"/>
                </a:lnTo>
                <a:lnTo>
                  <a:pt x="52" y="196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5" name="Freeform 58"/>
          <p:cNvSpPr>
            <a:spLocks noEditPoints="1"/>
          </p:cNvSpPr>
          <p:nvPr/>
        </p:nvSpPr>
        <p:spPr bwMode="auto">
          <a:xfrm>
            <a:off x="6072114" y="4096290"/>
            <a:ext cx="151226" cy="126797"/>
          </a:xfrm>
          <a:custGeom>
            <a:gdLst>
              <a:gd fmla="*/ 125 w 130" name="T0"/>
              <a:gd fmla="*/ 102 h 109" name="T1"/>
              <a:gd fmla="*/ 130 w 130" name="T2"/>
              <a:gd fmla="*/ 109 h 109" name="T3"/>
              <a:gd fmla="*/ 123 w 130" name="T4"/>
              <a:gd fmla="*/ 109 h 109" name="T5"/>
              <a:gd fmla="*/ 125 w 130" name="T6"/>
              <a:gd fmla="*/ 102 h 109" name="T7"/>
              <a:gd fmla="*/ 73 w 130" name="T8"/>
              <a:gd fmla="*/ 45 h 109" name="T9"/>
              <a:gd fmla="*/ 80 w 130" name="T10"/>
              <a:gd fmla="*/ 47 h 109" name="T11"/>
              <a:gd fmla="*/ 78 w 130" name="T12"/>
              <a:gd fmla="*/ 54 h 109" name="T13"/>
              <a:gd fmla="*/ 73 w 130" name="T14"/>
              <a:gd fmla="*/ 52 h 109" name="T15"/>
              <a:gd fmla="*/ 73 w 130" name="T16"/>
              <a:gd fmla="*/ 45 h 109" name="T17"/>
              <a:gd fmla="*/ 52 w 130" name="T18"/>
              <a:gd fmla="*/ 36 h 109" name="T19"/>
              <a:gd fmla="*/ 71 w 130" name="T20"/>
              <a:gd fmla="*/ 45 h 109" name="T21"/>
              <a:gd fmla="*/ 73 w 130" name="T22"/>
              <a:gd fmla="*/ 52 h 109" name="T23"/>
              <a:gd fmla="*/ 52 w 130" name="T24"/>
              <a:gd fmla="*/ 36 h 109" name="T25"/>
              <a:gd fmla="*/ 38 w 130" name="T26"/>
              <a:gd fmla="*/ 36 h 109" name="T27"/>
              <a:gd fmla="*/ 42 w 130" name="T28"/>
              <a:gd fmla="*/ 36 h 109" name="T29"/>
              <a:gd fmla="*/ 68 w 130" name="T30"/>
              <a:gd fmla="*/ 57 h 109" name="T31"/>
              <a:gd fmla="*/ 78 w 130" name="T32"/>
              <a:gd fmla="*/ 71 h 109" name="T33"/>
              <a:gd fmla="*/ 85 w 130" name="T34"/>
              <a:gd fmla="*/ 88 h 109" name="T35"/>
              <a:gd fmla="*/ 80 w 130" name="T36"/>
              <a:gd fmla="*/ 95 h 109" name="T37"/>
              <a:gd fmla="*/ 52 w 130" name="T38"/>
              <a:gd fmla="*/ 97 h 109" name="T39"/>
              <a:gd fmla="*/ 31 w 130" name="T40"/>
              <a:gd fmla="*/ 109 h 109" name="T41"/>
              <a:gd fmla="*/ 31 w 130" name="T42"/>
              <a:gd fmla="*/ 109 h 109" name="T43"/>
              <a:gd fmla="*/ 31 w 130" name="T44"/>
              <a:gd fmla="*/ 104 h 109" name="T45"/>
              <a:gd fmla="*/ 28 w 130" name="T46"/>
              <a:gd fmla="*/ 99 h 109" name="T47"/>
              <a:gd fmla="*/ 21 w 130" name="T48"/>
              <a:gd fmla="*/ 99 h 109" name="T49"/>
              <a:gd fmla="*/ 19 w 130" name="T50"/>
              <a:gd fmla="*/ 95 h 109" name="T51"/>
              <a:gd fmla="*/ 9 w 130" name="T52"/>
              <a:gd fmla="*/ 97 h 109" name="T53"/>
              <a:gd fmla="*/ 9 w 130" name="T54"/>
              <a:gd fmla="*/ 80 h 109" name="T55"/>
              <a:gd fmla="*/ 2 w 130" name="T56"/>
              <a:gd fmla="*/ 80 h 109" name="T57"/>
              <a:gd fmla="*/ 2 w 130" name="T58"/>
              <a:gd fmla="*/ 80 h 109" name="T59"/>
              <a:gd fmla="*/ 0 w 130" name="T60"/>
              <a:gd fmla="*/ 69 h 109" name="T61"/>
              <a:gd fmla="*/ 14 w 130" name="T62"/>
              <a:gd fmla="*/ 69 h 109" name="T63"/>
              <a:gd fmla="*/ 14 w 130" name="T64"/>
              <a:gd fmla="*/ 57 h 109" name="T65"/>
              <a:gd fmla="*/ 21 w 130" name="T66"/>
              <a:gd fmla="*/ 54 h 109" name="T67"/>
              <a:gd fmla="*/ 19 w 130" name="T68"/>
              <a:gd fmla="*/ 47 h 109" name="T69"/>
              <a:gd fmla="*/ 21 w 130" name="T70"/>
              <a:gd fmla="*/ 45 h 109" name="T71"/>
              <a:gd fmla="*/ 23 w 130" name="T72"/>
              <a:gd fmla="*/ 40 h 109" name="T73"/>
              <a:gd fmla="*/ 35 w 130" name="T74"/>
              <a:gd fmla="*/ 36 h 109" name="T75"/>
              <a:gd fmla="*/ 35 w 130" name="T76"/>
              <a:gd fmla="*/ 36 h 109" name="T77"/>
              <a:gd fmla="*/ 38 w 130" name="T78"/>
              <a:gd fmla="*/ 36 h 109" name="T79"/>
              <a:gd fmla="*/ 33 w 130" name="T80"/>
              <a:gd fmla="*/ 0 h 109" name="T81"/>
              <a:gd fmla="*/ 64 w 130" name="T82"/>
              <a:gd fmla="*/ 21 h 109" name="T83"/>
              <a:gd fmla="*/ 80 w 130" name="T84"/>
              <a:gd fmla="*/ 26 h 109" name="T85"/>
              <a:gd fmla="*/ 87 w 130" name="T86"/>
              <a:gd fmla="*/ 31 h 109" name="T87"/>
              <a:gd fmla="*/ 87 w 130" name="T88"/>
              <a:gd fmla="*/ 36 h 109" name="T89"/>
              <a:gd fmla="*/ 76 w 130" name="T90"/>
              <a:gd fmla="*/ 40 h 109" name="T91"/>
              <a:gd fmla="*/ 40 w 130" name="T92"/>
              <a:gd fmla="*/ 24 h 109" name="T93"/>
              <a:gd fmla="*/ 23 w 130" name="T94"/>
              <a:gd fmla="*/ 9 h 109" name="T95"/>
              <a:gd fmla="*/ 33 w 130" name="T96"/>
              <a:gd fmla="*/ 0 h 109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09" w="130">
                <a:moveTo>
                  <a:pt x="125" y="102"/>
                </a:moveTo>
                <a:lnTo>
                  <a:pt x="130" y="109"/>
                </a:lnTo>
                <a:lnTo>
                  <a:pt x="123" y="109"/>
                </a:lnTo>
                <a:lnTo>
                  <a:pt x="125" y="102"/>
                </a:lnTo>
                <a:close/>
                <a:moveTo>
                  <a:pt x="73" y="45"/>
                </a:moveTo>
                <a:lnTo>
                  <a:pt x="80" y="47"/>
                </a:lnTo>
                <a:lnTo>
                  <a:pt x="78" y="54"/>
                </a:lnTo>
                <a:lnTo>
                  <a:pt x="73" y="52"/>
                </a:lnTo>
                <a:lnTo>
                  <a:pt x="73" y="45"/>
                </a:lnTo>
                <a:close/>
                <a:moveTo>
                  <a:pt x="52" y="36"/>
                </a:moveTo>
                <a:lnTo>
                  <a:pt x="71" y="45"/>
                </a:lnTo>
                <a:lnTo>
                  <a:pt x="73" y="52"/>
                </a:lnTo>
                <a:lnTo>
                  <a:pt x="52" y="36"/>
                </a:lnTo>
                <a:close/>
                <a:moveTo>
                  <a:pt x="38" y="36"/>
                </a:moveTo>
                <a:lnTo>
                  <a:pt x="42" y="36"/>
                </a:lnTo>
                <a:lnTo>
                  <a:pt x="68" y="57"/>
                </a:lnTo>
                <a:lnTo>
                  <a:pt x="78" y="71"/>
                </a:lnTo>
                <a:lnTo>
                  <a:pt x="85" y="88"/>
                </a:lnTo>
                <a:lnTo>
                  <a:pt x="80" y="95"/>
                </a:lnTo>
                <a:lnTo>
                  <a:pt x="52" y="97"/>
                </a:lnTo>
                <a:lnTo>
                  <a:pt x="31" y="109"/>
                </a:lnTo>
                <a:lnTo>
                  <a:pt x="31" y="109"/>
                </a:lnTo>
                <a:lnTo>
                  <a:pt x="31" y="104"/>
                </a:lnTo>
                <a:lnTo>
                  <a:pt x="28" y="99"/>
                </a:lnTo>
                <a:lnTo>
                  <a:pt x="21" y="99"/>
                </a:lnTo>
                <a:lnTo>
                  <a:pt x="19" y="95"/>
                </a:lnTo>
                <a:lnTo>
                  <a:pt x="9" y="97"/>
                </a:lnTo>
                <a:lnTo>
                  <a:pt x="9" y="80"/>
                </a:lnTo>
                <a:lnTo>
                  <a:pt x="2" y="80"/>
                </a:lnTo>
                <a:lnTo>
                  <a:pt x="2" y="80"/>
                </a:lnTo>
                <a:lnTo>
                  <a:pt x="0" y="69"/>
                </a:lnTo>
                <a:lnTo>
                  <a:pt x="14" y="69"/>
                </a:lnTo>
                <a:lnTo>
                  <a:pt x="14" y="57"/>
                </a:lnTo>
                <a:lnTo>
                  <a:pt x="21" y="54"/>
                </a:lnTo>
                <a:lnTo>
                  <a:pt x="19" y="47"/>
                </a:lnTo>
                <a:lnTo>
                  <a:pt x="21" y="45"/>
                </a:lnTo>
                <a:lnTo>
                  <a:pt x="23" y="40"/>
                </a:lnTo>
                <a:lnTo>
                  <a:pt x="35" y="36"/>
                </a:lnTo>
                <a:lnTo>
                  <a:pt x="35" y="36"/>
                </a:lnTo>
                <a:lnTo>
                  <a:pt x="38" y="36"/>
                </a:lnTo>
                <a:close/>
                <a:moveTo>
                  <a:pt x="33" y="0"/>
                </a:moveTo>
                <a:lnTo>
                  <a:pt x="64" y="21"/>
                </a:lnTo>
                <a:lnTo>
                  <a:pt x="80" y="26"/>
                </a:lnTo>
                <a:lnTo>
                  <a:pt x="87" y="31"/>
                </a:lnTo>
                <a:lnTo>
                  <a:pt x="87" y="36"/>
                </a:lnTo>
                <a:lnTo>
                  <a:pt x="76" y="40"/>
                </a:lnTo>
                <a:lnTo>
                  <a:pt x="40" y="24"/>
                </a:lnTo>
                <a:lnTo>
                  <a:pt x="23" y="9"/>
                </a:lnTo>
                <a:lnTo>
                  <a:pt x="33" y="0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6" name="Freeform 59"/>
          <p:cNvSpPr/>
          <p:nvPr/>
        </p:nvSpPr>
        <p:spPr bwMode="auto">
          <a:xfrm>
            <a:off x="3906096" y="1395166"/>
            <a:ext cx="2641797" cy="2086915"/>
          </a:xfrm>
          <a:custGeom>
            <a:gdLst>
              <a:gd fmla="*/ 1938 w 2271" name="T0"/>
              <a:gd fmla="*/ 135 h 1794" name="T1"/>
              <a:gd fmla="*/ 2008 w 2271" name="T2"/>
              <a:gd fmla="*/ 175 h 1794" name="T3"/>
              <a:gd fmla="*/ 2096 w 2271" name="T4"/>
              <a:gd fmla="*/ 254 h 1794" name="T5"/>
              <a:gd fmla="*/ 2181 w 2271" name="T6"/>
              <a:gd fmla="*/ 237 h 1794" name="T7"/>
              <a:gd fmla="*/ 2271 w 2271" name="T8"/>
              <a:gd fmla="*/ 294 h 1794" name="T9"/>
              <a:gd fmla="*/ 2250 w 2271" name="T10"/>
              <a:gd fmla="*/ 339 h 1794" name="T11"/>
              <a:gd fmla="*/ 2217 w 2271" name="T12"/>
              <a:gd fmla="*/ 405 h 1794" name="T13"/>
              <a:gd fmla="*/ 2198 w 2271" name="T14"/>
              <a:gd fmla="*/ 462 h 1794" name="T15"/>
              <a:gd fmla="*/ 2162 w 2271" name="T16"/>
              <a:gd fmla="*/ 552 h 1794" name="T17"/>
              <a:gd fmla="*/ 2141 w 2271" name="T18"/>
              <a:gd fmla="*/ 632 h 1794" name="T19"/>
              <a:gd fmla="*/ 2018 w 2271" name="T20"/>
              <a:gd fmla="*/ 772 h 1794" name="T21"/>
              <a:gd fmla="*/ 2070 w 2271" name="T22"/>
              <a:gd fmla="*/ 784 h 1794" name="T23"/>
              <a:gd fmla="*/ 2032 w 2271" name="T24"/>
              <a:gd fmla="*/ 826 h 1794" name="T25"/>
              <a:gd fmla="*/ 1985 w 2271" name="T26"/>
              <a:gd fmla="*/ 902 h 1794" name="T27"/>
              <a:gd fmla="*/ 1940 w 2271" name="T28"/>
              <a:gd fmla="*/ 923 h 1794" name="T29"/>
              <a:gd fmla="*/ 1964 w 2271" name="T30"/>
              <a:gd fmla="*/ 1027 h 1794" name="T31"/>
              <a:gd fmla="*/ 2046 w 2271" name="T32"/>
              <a:gd fmla="*/ 1077 h 1794" name="T33"/>
              <a:gd fmla="*/ 2068 w 2271" name="T34"/>
              <a:gd fmla="*/ 1169 h 1794" name="T35"/>
              <a:gd fmla="*/ 2044 w 2271" name="T36"/>
              <a:gd fmla="*/ 1236 h 1794" name="T37"/>
              <a:gd fmla="*/ 1966 w 2271" name="T38"/>
              <a:gd fmla="*/ 1250 h 1794" name="T39"/>
              <a:gd fmla="*/ 1843 w 2271" name="T40"/>
              <a:gd fmla="*/ 1311 h 1794" name="T41"/>
              <a:gd fmla="*/ 1751 w 2271" name="T42"/>
              <a:gd fmla="*/ 1293 h 1794" name="T43"/>
              <a:gd fmla="*/ 1739 w 2271" name="T44"/>
              <a:gd fmla="*/ 1390 h 1794" name="T45"/>
              <a:gd fmla="*/ 1656 w 2271" name="T46"/>
              <a:gd fmla="*/ 1382 h 1794" name="T47"/>
              <a:gd fmla="*/ 1654 w 2271" name="T48"/>
              <a:gd fmla="*/ 1319 h 1794" name="T49"/>
              <a:gd fmla="*/ 1599 w 2271" name="T50"/>
              <a:gd fmla="*/ 1266 h 1794" name="T51"/>
              <a:gd fmla="*/ 1519 w 2271" name="T52"/>
              <a:gd fmla="*/ 1330 h 1794" name="T53"/>
              <a:gd fmla="*/ 1427 w 2271" name="T54"/>
              <a:gd fmla="*/ 1359 h 1794" name="T55"/>
              <a:gd fmla="*/ 1391 w 2271" name="T56"/>
              <a:gd fmla="*/ 1314 h 1794" name="T57"/>
              <a:gd fmla="*/ 1323 w 2271" name="T58"/>
              <a:gd fmla="*/ 1408 h 1794" name="T59"/>
              <a:gd fmla="*/ 1318 w 2271" name="T60"/>
              <a:gd fmla="*/ 1482 h 1794" name="T61"/>
              <a:gd fmla="*/ 1159 w 2271" name="T62"/>
              <a:gd fmla="*/ 1574 h 1794" name="T63"/>
              <a:gd fmla="*/ 1077 w 2271" name="T64"/>
              <a:gd fmla="*/ 1586 h 1794" name="T65"/>
              <a:gd fmla="*/ 982 w 2271" name="T66"/>
              <a:gd fmla="*/ 1643 h 1794" name="T67"/>
              <a:gd fmla="*/ 932 w 2271" name="T68"/>
              <a:gd fmla="*/ 1728 h 1794" name="T69"/>
              <a:gd fmla="*/ 871 w 2271" name="T70"/>
              <a:gd fmla="*/ 1771 h 1794" name="T71"/>
              <a:gd fmla="*/ 745 w 2271" name="T72"/>
              <a:gd fmla="*/ 1683 h 1794" name="T73"/>
              <a:gd fmla="*/ 691 w 2271" name="T74"/>
              <a:gd fmla="*/ 1650 h 1794" name="T75"/>
              <a:gd fmla="*/ 613 w 2271" name="T76"/>
              <a:gd fmla="*/ 1782 h 1794" name="T77"/>
              <a:gd fmla="*/ 490 w 2271" name="T78"/>
              <a:gd fmla="*/ 1695 h 1794" name="T79"/>
              <a:gd fmla="*/ 395 w 2271" name="T80"/>
              <a:gd fmla="*/ 1619 h 1794" name="T81"/>
              <a:gd fmla="*/ 317 w 2271" name="T82"/>
              <a:gd fmla="*/ 1633 h 1794" name="T83"/>
              <a:gd fmla="*/ 213 w 2271" name="T84"/>
              <a:gd fmla="*/ 1513 h 1794" name="T85"/>
              <a:gd fmla="*/ 64 w 2271" name="T86"/>
              <a:gd fmla="*/ 1420 h 1794" name="T87"/>
              <a:gd fmla="*/ 384 w 2271" name="T88"/>
              <a:gd fmla="*/ 1304 h 1794" name="T89"/>
              <a:gd fmla="*/ 795 w 2271" name="T90"/>
              <a:gd fmla="*/ 1283 h 1794" name="T91"/>
              <a:gd fmla="*/ 1020 w 2271" name="T92"/>
              <a:gd fmla="*/ 1259 h 1794" name="T93"/>
              <a:gd fmla="*/ 1152 w 2271" name="T94"/>
              <a:gd fmla="*/ 1113 h 1794" name="T95"/>
              <a:gd fmla="*/ 1351 w 2271" name="T96"/>
              <a:gd fmla="*/ 985 h 1794" name="T97"/>
              <a:gd fmla="*/ 1526 w 2271" name="T98"/>
              <a:gd fmla="*/ 859 h 1794" name="T99"/>
              <a:gd fmla="*/ 1677 w 2271" name="T100"/>
              <a:gd fmla="*/ 798 h 1794" name="T101"/>
              <a:gd fmla="*/ 1755 w 2271" name="T102"/>
              <a:gd fmla="*/ 843 h 1794" name="T103"/>
              <a:gd fmla="*/ 1772 w 2271" name="T104"/>
              <a:gd fmla="*/ 739 h 1794" name="T105"/>
              <a:gd fmla="*/ 1623 w 2271" name="T106"/>
              <a:gd fmla="*/ 658 h 1794" name="T107"/>
              <a:gd fmla="*/ 1464 w 2271" name="T108"/>
              <a:gd fmla="*/ 599 h 1794" name="T109"/>
              <a:gd fmla="*/ 1673 w 2271" name="T110"/>
              <a:gd fmla="*/ 443 h 1794" name="T111"/>
              <a:gd fmla="*/ 1753 w 2271" name="T112"/>
              <a:gd fmla="*/ 332 h 1794" name="T113"/>
              <a:gd fmla="*/ 1829 w 2271" name="T114"/>
              <a:gd fmla="*/ 192 h 1794" name="T115"/>
              <a:gd fmla="*/ 1850 w 2271" name="T116"/>
              <a:gd fmla="*/ 102 h 1794" name="T117"/>
              <a:gd fmla="*/ 1859 w 2271" name="T118"/>
              <a:gd fmla="*/ 7 h 1794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794" w="2271">
                <a:moveTo>
                  <a:pt x="1911" y="0"/>
                </a:moveTo>
                <a:lnTo>
                  <a:pt x="1923" y="12"/>
                </a:lnTo>
                <a:lnTo>
                  <a:pt x="1923" y="19"/>
                </a:lnTo>
                <a:lnTo>
                  <a:pt x="1930" y="24"/>
                </a:lnTo>
                <a:lnTo>
                  <a:pt x="1935" y="36"/>
                </a:lnTo>
                <a:lnTo>
                  <a:pt x="1919" y="57"/>
                </a:lnTo>
                <a:lnTo>
                  <a:pt x="1919" y="64"/>
                </a:lnTo>
                <a:lnTo>
                  <a:pt x="1888" y="97"/>
                </a:lnTo>
                <a:lnTo>
                  <a:pt x="1897" y="100"/>
                </a:lnTo>
                <a:lnTo>
                  <a:pt x="1914" y="114"/>
                </a:lnTo>
                <a:lnTo>
                  <a:pt x="1923" y="116"/>
                </a:lnTo>
                <a:lnTo>
                  <a:pt x="1928" y="133"/>
                </a:lnTo>
                <a:lnTo>
                  <a:pt x="1938" y="135"/>
                </a:lnTo>
                <a:lnTo>
                  <a:pt x="1947" y="135"/>
                </a:lnTo>
                <a:lnTo>
                  <a:pt x="1964" y="107"/>
                </a:lnTo>
                <a:lnTo>
                  <a:pt x="1966" y="112"/>
                </a:lnTo>
                <a:lnTo>
                  <a:pt x="1975" y="112"/>
                </a:lnTo>
                <a:lnTo>
                  <a:pt x="1982" y="123"/>
                </a:lnTo>
                <a:lnTo>
                  <a:pt x="1985" y="123"/>
                </a:lnTo>
                <a:lnTo>
                  <a:pt x="1987" y="135"/>
                </a:lnTo>
                <a:lnTo>
                  <a:pt x="2013" y="140"/>
                </a:lnTo>
                <a:lnTo>
                  <a:pt x="2008" y="154"/>
                </a:lnTo>
                <a:lnTo>
                  <a:pt x="2001" y="154"/>
                </a:lnTo>
                <a:lnTo>
                  <a:pt x="1999" y="164"/>
                </a:lnTo>
                <a:lnTo>
                  <a:pt x="2004" y="175"/>
                </a:lnTo>
                <a:lnTo>
                  <a:pt x="2008" y="175"/>
                </a:lnTo>
                <a:lnTo>
                  <a:pt x="2006" y="187"/>
                </a:lnTo>
                <a:lnTo>
                  <a:pt x="2011" y="201"/>
                </a:lnTo>
                <a:lnTo>
                  <a:pt x="2011" y="206"/>
                </a:lnTo>
                <a:lnTo>
                  <a:pt x="2020" y="230"/>
                </a:lnTo>
                <a:lnTo>
                  <a:pt x="2018" y="239"/>
                </a:lnTo>
                <a:lnTo>
                  <a:pt x="2027" y="249"/>
                </a:lnTo>
                <a:lnTo>
                  <a:pt x="2030" y="261"/>
                </a:lnTo>
                <a:lnTo>
                  <a:pt x="2034" y="258"/>
                </a:lnTo>
                <a:lnTo>
                  <a:pt x="2051" y="268"/>
                </a:lnTo>
                <a:lnTo>
                  <a:pt x="2082" y="258"/>
                </a:lnTo>
                <a:lnTo>
                  <a:pt x="2087" y="249"/>
                </a:lnTo>
                <a:lnTo>
                  <a:pt x="2091" y="254"/>
                </a:lnTo>
                <a:lnTo>
                  <a:pt x="2096" y="254"/>
                </a:lnTo>
                <a:lnTo>
                  <a:pt x="2103" y="261"/>
                </a:lnTo>
                <a:lnTo>
                  <a:pt x="2127" y="256"/>
                </a:lnTo>
                <a:lnTo>
                  <a:pt x="2136" y="265"/>
                </a:lnTo>
                <a:lnTo>
                  <a:pt x="2141" y="265"/>
                </a:lnTo>
                <a:lnTo>
                  <a:pt x="2143" y="254"/>
                </a:lnTo>
                <a:lnTo>
                  <a:pt x="2146" y="251"/>
                </a:lnTo>
                <a:lnTo>
                  <a:pt x="2153" y="254"/>
                </a:lnTo>
                <a:lnTo>
                  <a:pt x="2157" y="258"/>
                </a:lnTo>
                <a:lnTo>
                  <a:pt x="2165" y="256"/>
                </a:lnTo>
                <a:lnTo>
                  <a:pt x="2169" y="249"/>
                </a:lnTo>
                <a:lnTo>
                  <a:pt x="2176" y="251"/>
                </a:lnTo>
                <a:lnTo>
                  <a:pt x="2181" y="242"/>
                </a:lnTo>
                <a:lnTo>
                  <a:pt x="2181" y="237"/>
                </a:lnTo>
                <a:lnTo>
                  <a:pt x="2191" y="232"/>
                </a:lnTo>
                <a:lnTo>
                  <a:pt x="2193" y="220"/>
                </a:lnTo>
                <a:lnTo>
                  <a:pt x="2195" y="216"/>
                </a:lnTo>
                <a:lnTo>
                  <a:pt x="2198" y="218"/>
                </a:lnTo>
                <a:lnTo>
                  <a:pt x="2214" y="220"/>
                </a:lnTo>
                <a:lnTo>
                  <a:pt x="2243" y="258"/>
                </a:lnTo>
                <a:lnTo>
                  <a:pt x="2245" y="270"/>
                </a:lnTo>
                <a:lnTo>
                  <a:pt x="2254" y="272"/>
                </a:lnTo>
                <a:lnTo>
                  <a:pt x="2254" y="280"/>
                </a:lnTo>
                <a:lnTo>
                  <a:pt x="2262" y="284"/>
                </a:lnTo>
                <a:lnTo>
                  <a:pt x="2266" y="284"/>
                </a:lnTo>
                <a:lnTo>
                  <a:pt x="2264" y="289"/>
                </a:lnTo>
                <a:lnTo>
                  <a:pt x="2271" y="294"/>
                </a:lnTo>
                <a:lnTo>
                  <a:pt x="2269" y="299"/>
                </a:lnTo>
                <a:lnTo>
                  <a:pt x="2271" y="303"/>
                </a:lnTo>
                <a:lnTo>
                  <a:pt x="2266" y="315"/>
                </a:lnTo>
                <a:lnTo>
                  <a:pt x="2262" y="310"/>
                </a:lnTo>
                <a:lnTo>
                  <a:pt x="2262" y="317"/>
                </a:lnTo>
                <a:lnTo>
                  <a:pt x="2257" y="315"/>
                </a:lnTo>
                <a:lnTo>
                  <a:pt x="2259" y="320"/>
                </a:lnTo>
                <a:lnTo>
                  <a:pt x="2252" y="325"/>
                </a:lnTo>
                <a:lnTo>
                  <a:pt x="2252" y="329"/>
                </a:lnTo>
                <a:lnTo>
                  <a:pt x="2250" y="327"/>
                </a:lnTo>
                <a:lnTo>
                  <a:pt x="2245" y="329"/>
                </a:lnTo>
                <a:lnTo>
                  <a:pt x="2252" y="336"/>
                </a:lnTo>
                <a:lnTo>
                  <a:pt x="2250" y="339"/>
                </a:lnTo>
                <a:lnTo>
                  <a:pt x="2252" y="355"/>
                </a:lnTo>
                <a:lnTo>
                  <a:pt x="2240" y="360"/>
                </a:lnTo>
                <a:lnTo>
                  <a:pt x="2243" y="362"/>
                </a:lnTo>
                <a:lnTo>
                  <a:pt x="2236" y="367"/>
                </a:lnTo>
                <a:lnTo>
                  <a:pt x="2231" y="367"/>
                </a:lnTo>
                <a:lnTo>
                  <a:pt x="2231" y="372"/>
                </a:lnTo>
                <a:lnTo>
                  <a:pt x="2226" y="372"/>
                </a:lnTo>
                <a:lnTo>
                  <a:pt x="2228" y="379"/>
                </a:lnTo>
                <a:lnTo>
                  <a:pt x="2228" y="384"/>
                </a:lnTo>
                <a:lnTo>
                  <a:pt x="2224" y="386"/>
                </a:lnTo>
                <a:lnTo>
                  <a:pt x="2224" y="393"/>
                </a:lnTo>
                <a:lnTo>
                  <a:pt x="2212" y="403"/>
                </a:lnTo>
                <a:lnTo>
                  <a:pt x="2217" y="405"/>
                </a:lnTo>
                <a:lnTo>
                  <a:pt x="2210" y="407"/>
                </a:lnTo>
                <a:lnTo>
                  <a:pt x="2207" y="412"/>
                </a:lnTo>
                <a:lnTo>
                  <a:pt x="2212" y="414"/>
                </a:lnTo>
                <a:lnTo>
                  <a:pt x="2205" y="417"/>
                </a:lnTo>
                <a:lnTo>
                  <a:pt x="2210" y="422"/>
                </a:lnTo>
                <a:lnTo>
                  <a:pt x="2200" y="426"/>
                </a:lnTo>
                <a:lnTo>
                  <a:pt x="2205" y="438"/>
                </a:lnTo>
                <a:lnTo>
                  <a:pt x="2205" y="443"/>
                </a:lnTo>
                <a:lnTo>
                  <a:pt x="2200" y="443"/>
                </a:lnTo>
                <a:lnTo>
                  <a:pt x="2205" y="448"/>
                </a:lnTo>
                <a:lnTo>
                  <a:pt x="2205" y="462"/>
                </a:lnTo>
                <a:lnTo>
                  <a:pt x="2202" y="467"/>
                </a:lnTo>
                <a:lnTo>
                  <a:pt x="2198" y="462"/>
                </a:lnTo>
                <a:lnTo>
                  <a:pt x="2195" y="464"/>
                </a:lnTo>
                <a:lnTo>
                  <a:pt x="2205" y="471"/>
                </a:lnTo>
                <a:lnTo>
                  <a:pt x="2205" y="478"/>
                </a:lnTo>
                <a:lnTo>
                  <a:pt x="2202" y="478"/>
                </a:lnTo>
                <a:lnTo>
                  <a:pt x="2207" y="488"/>
                </a:lnTo>
                <a:lnTo>
                  <a:pt x="2205" y="521"/>
                </a:lnTo>
                <a:lnTo>
                  <a:pt x="2195" y="528"/>
                </a:lnTo>
                <a:lnTo>
                  <a:pt x="2188" y="521"/>
                </a:lnTo>
                <a:lnTo>
                  <a:pt x="2179" y="521"/>
                </a:lnTo>
                <a:lnTo>
                  <a:pt x="2172" y="530"/>
                </a:lnTo>
                <a:lnTo>
                  <a:pt x="2172" y="538"/>
                </a:lnTo>
                <a:lnTo>
                  <a:pt x="2167" y="552"/>
                </a:lnTo>
                <a:lnTo>
                  <a:pt x="2162" y="552"/>
                </a:lnTo>
                <a:lnTo>
                  <a:pt x="2162" y="561"/>
                </a:lnTo>
                <a:lnTo>
                  <a:pt x="2160" y="564"/>
                </a:lnTo>
                <a:lnTo>
                  <a:pt x="2155" y="573"/>
                </a:lnTo>
                <a:lnTo>
                  <a:pt x="2155" y="587"/>
                </a:lnTo>
                <a:lnTo>
                  <a:pt x="2148" y="597"/>
                </a:lnTo>
                <a:lnTo>
                  <a:pt x="2150" y="606"/>
                </a:lnTo>
                <a:lnTo>
                  <a:pt x="2148" y="618"/>
                </a:lnTo>
                <a:lnTo>
                  <a:pt x="2153" y="625"/>
                </a:lnTo>
                <a:lnTo>
                  <a:pt x="2148" y="646"/>
                </a:lnTo>
                <a:lnTo>
                  <a:pt x="2141" y="651"/>
                </a:lnTo>
                <a:lnTo>
                  <a:pt x="2146" y="642"/>
                </a:lnTo>
                <a:lnTo>
                  <a:pt x="2141" y="639"/>
                </a:lnTo>
                <a:lnTo>
                  <a:pt x="2141" y="632"/>
                </a:lnTo>
                <a:lnTo>
                  <a:pt x="2136" y="627"/>
                </a:lnTo>
                <a:lnTo>
                  <a:pt x="2131" y="618"/>
                </a:lnTo>
                <a:lnTo>
                  <a:pt x="2134" y="604"/>
                </a:lnTo>
                <a:lnTo>
                  <a:pt x="2129" y="599"/>
                </a:lnTo>
                <a:lnTo>
                  <a:pt x="2108" y="616"/>
                </a:lnTo>
                <a:lnTo>
                  <a:pt x="2075" y="656"/>
                </a:lnTo>
                <a:lnTo>
                  <a:pt x="2053" y="665"/>
                </a:lnTo>
                <a:lnTo>
                  <a:pt x="2044" y="684"/>
                </a:lnTo>
                <a:lnTo>
                  <a:pt x="1997" y="715"/>
                </a:lnTo>
                <a:lnTo>
                  <a:pt x="1990" y="729"/>
                </a:lnTo>
                <a:lnTo>
                  <a:pt x="1982" y="736"/>
                </a:lnTo>
                <a:lnTo>
                  <a:pt x="1999" y="762"/>
                </a:lnTo>
                <a:lnTo>
                  <a:pt x="2018" y="772"/>
                </a:lnTo>
                <a:lnTo>
                  <a:pt x="2011" y="779"/>
                </a:lnTo>
                <a:lnTo>
                  <a:pt x="2013" y="784"/>
                </a:lnTo>
                <a:lnTo>
                  <a:pt x="2020" y="781"/>
                </a:lnTo>
                <a:lnTo>
                  <a:pt x="2020" y="798"/>
                </a:lnTo>
                <a:lnTo>
                  <a:pt x="2030" y="810"/>
                </a:lnTo>
                <a:lnTo>
                  <a:pt x="2042" y="807"/>
                </a:lnTo>
                <a:lnTo>
                  <a:pt x="2046" y="796"/>
                </a:lnTo>
                <a:lnTo>
                  <a:pt x="2058" y="793"/>
                </a:lnTo>
                <a:lnTo>
                  <a:pt x="2058" y="784"/>
                </a:lnTo>
                <a:lnTo>
                  <a:pt x="2053" y="781"/>
                </a:lnTo>
                <a:lnTo>
                  <a:pt x="2053" y="777"/>
                </a:lnTo>
                <a:lnTo>
                  <a:pt x="2060" y="784"/>
                </a:lnTo>
                <a:lnTo>
                  <a:pt x="2070" y="784"/>
                </a:lnTo>
                <a:lnTo>
                  <a:pt x="2068" y="796"/>
                </a:lnTo>
                <a:lnTo>
                  <a:pt x="2070" y="798"/>
                </a:lnTo>
                <a:lnTo>
                  <a:pt x="2072" y="798"/>
                </a:lnTo>
                <a:lnTo>
                  <a:pt x="2075" y="791"/>
                </a:lnTo>
                <a:lnTo>
                  <a:pt x="2077" y="791"/>
                </a:lnTo>
                <a:lnTo>
                  <a:pt x="2077" y="796"/>
                </a:lnTo>
                <a:lnTo>
                  <a:pt x="2075" y="798"/>
                </a:lnTo>
                <a:lnTo>
                  <a:pt x="2079" y="800"/>
                </a:lnTo>
                <a:lnTo>
                  <a:pt x="2077" y="812"/>
                </a:lnTo>
                <a:lnTo>
                  <a:pt x="2051" y="817"/>
                </a:lnTo>
                <a:lnTo>
                  <a:pt x="2046" y="824"/>
                </a:lnTo>
                <a:lnTo>
                  <a:pt x="2034" y="822"/>
                </a:lnTo>
                <a:lnTo>
                  <a:pt x="2032" y="826"/>
                </a:lnTo>
                <a:lnTo>
                  <a:pt x="2030" y="826"/>
                </a:lnTo>
                <a:lnTo>
                  <a:pt x="2030" y="843"/>
                </a:lnTo>
                <a:lnTo>
                  <a:pt x="2044" y="864"/>
                </a:lnTo>
                <a:lnTo>
                  <a:pt x="2044" y="864"/>
                </a:lnTo>
                <a:lnTo>
                  <a:pt x="2037" y="871"/>
                </a:lnTo>
                <a:lnTo>
                  <a:pt x="2039" y="876"/>
                </a:lnTo>
                <a:lnTo>
                  <a:pt x="2032" y="881"/>
                </a:lnTo>
                <a:lnTo>
                  <a:pt x="2013" y="883"/>
                </a:lnTo>
                <a:lnTo>
                  <a:pt x="2016" y="904"/>
                </a:lnTo>
                <a:lnTo>
                  <a:pt x="2013" y="916"/>
                </a:lnTo>
                <a:lnTo>
                  <a:pt x="2006" y="926"/>
                </a:lnTo>
                <a:lnTo>
                  <a:pt x="1994" y="916"/>
                </a:lnTo>
                <a:lnTo>
                  <a:pt x="1985" y="902"/>
                </a:lnTo>
                <a:lnTo>
                  <a:pt x="1980" y="902"/>
                </a:lnTo>
                <a:lnTo>
                  <a:pt x="1980" y="907"/>
                </a:lnTo>
                <a:lnTo>
                  <a:pt x="1971" y="914"/>
                </a:lnTo>
                <a:lnTo>
                  <a:pt x="1959" y="904"/>
                </a:lnTo>
                <a:lnTo>
                  <a:pt x="1949" y="893"/>
                </a:lnTo>
                <a:lnTo>
                  <a:pt x="1947" y="893"/>
                </a:lnTo>
                <a:lnTo>
                  <a:pt x="1938" y="888"/>
                </a:lnTo>
                <a:lnTo>
                  <a:pt x="1933" y="893"/>
                </a:lnTo>
                <a:lnTo>
                  <a:pt x="1938" y="900"/>
                </a:lnTo>
                <a:lnTo>
                  <a:pt x="1930" y="914"/>
                </a:lnTo>
                <a:lnTo>
                  <a:pt x="1921" y="919"/>
                </a:lnTo>
                <a:lnTo>
                  <a:pt x="1928" y="926"/>
                </a:lnTo>
                <a:lnTo>
                  <a:pt x="1940" y="923"/>
                </a:lnTo>
                <a:lnTo>
                  <a:pt x="1949" y="926"/>
                </a:lnTo>
                <a:lnTo>
                  <a:pt x="1952" y="933"/>
                </a:lnTo>
                <a:lnTo>
                  <a:pt x="1949" y="940"/>
                </a:lnTo>
                <a:lnTo>
                  <a:pt x="1952" y="949"/>
                </a:lnTo>
                <a:lnTo>
                  <a:pt x="1964" y="954"/>
                </a:lnTo>
                <a:lnTo>
                  <a:pt x="1961" y="971"/>
                </a:lnTo>
                <a:lnTo>
                  <a:pt x="1968" y="973"/>
                </a:lnTo>
                <a:lnTo>
                  <a:pt x="1968" y="978"/>
                </a:lnTo>
                <a:lnTo>
                  <a:pt x="1959" y="987"/>
                </a:lnTo>
                <a:lnTo>
                  <a:pt x="1956" y="1013"/>
                </a:lnTo>
                <a:lnTo>
                  <a:pt x="1954" y="1016"/>
                </a:lnTo>
                <a:lnTo>
                  <a:pt x="1959" y="1027"/>
                </a:lnTo>
                <a:lnTo>
                  <a:pt x="1964" y="1027"/>
                </a:lnTo>
                <a:lnTo>
                  <a:pt x="1956" y="1032"/>
                </a:lnTo>
                <a:lnTo>
                  <a:pt x="1961" y="1035"/>
                </a:lnTo>
                <a:lnTo>
                  <a:pt x="1959" y="1049"/>
                </a:lnTo>
                <a:lnTo>
                  <a:pt x="1966" y="1053"/>
                </a:lnTo>
                <a:lnTo>
                  <a:pt x="1968" y="1063"/>
                </a:lnTo>
                <a:lnTo>
                  <a:pt x="1973" y="1063"/>
                </a:lnTo>
                <a:lnTo>
                  <a:pt x="1971" y="1084"/>
                </a:lnTo>
                <a:lnTo>
                  <a:pt x="1990" y="1087"/>
                </a:lnTo>
                <a:lnTo>
                  <a:pt x="2018" y="1070"/>
                </a:lnTo>
                <a:lnTo>
                  <a:pt x="2030" y="1058"/>
                </a:lnTo>
                <a:lnTo>
                  <a:pt x="2039" y="1056"/>
                </a:lnTo>
                <a:lnTo>
                  <a:pt x="2039" y="1072"/>
                </a:lnTo>
                <a:lnTo>
                  <a:pt x="2046" y="1077"/>
                </a:lnTo>
                <a:lnTo>
                  <a:pt x="2053" y="1094"/>
                </a:lnTo>
                <a:lnTo>
                  <a:pt x="2060" y="1096"/>
                </a:lnTo>
                <a:lnTo>
                  <a:pt x="2056" y="1106"/>
                </a:lnTo>
                <a:lnTo>
                  <a:pt x="2068" y="1129"/>
                </a:lnTo>
                <a:lnTo>
                  <a:pt x="2065" y="1139"/>
                </a:lnTo>
                <a:lnTo>
                  <a:pt x="2072" y="1153"/>
                </a:lnTo>
                <a:lnTo>
                  <a:pt x="2070" y="1158"/>
                </a:lnTo>
                <a:lnTo>
                  <a:pt x="2063" y="1155"/>
                </a:lnTo>
                <a:lnTo>
                  <a:pt x="2063" y="1162"/>
                </a:lnTo>
                <a:lnTo>
                  <a:pt x="2056" y="1160"/>
                </a:lnTo>
                <a:lnTo>
                  <a:pt x="2053" y="1167"/>
                </a:lnTo>
                <a:lnTo>
                  <a:pt x="2063" y="1177"/>
                </a:lnTo>
                <a:lnTo>
                  <a:pt x="2068" y="1169"/>
                </a:lnTo>
                <a:lnTo>
                  <a:pt x="2075" y="1181"/>
                </a:lnTo>
                <a:lnTo>
                  <a:pt x="2084" y="1181"/>
                </a:lnTo>
                <a:lnTo>
                  <a:pt x="2084" y="1181"/>
                </a:lnTo>
                <a:lnTo>
                  <a:pt x="2084" y="1181"/>
                </a:lnTo>
                <a:lnTo>
                  <a:pt x="2084" y="1181"/>
                </a:lnTo>
                <a:lnTo>
                  <a:pt x="2084" y="1191"/>
                </a:lnTo>
                <a:lnTo>
                  <a:pt x="2082" y="1193"/>
                </a:lnTo>
                <a:lnTo>
                  <a:pt x="2082" y="1200"/>
                </a:lnTo>
                <a:lnTo>
                  <a:pt x="2075" y="1222"/>
                </a:lnTo>
                <a:lnTo>
                  <a:pt x="2068" y="1217"/>
                </a:lnTo>
                <a:lnTo>
                  <a:pt x="2049" y="1222"/>
                </a:lnTo>
                <a:lnTo>
                  <a:pt x="2044" y="1229"/>
                </a:lnTo>
                <a:lnTo>
                  <a:pt x="2044" y="1236"/>
                </a:lnTo>
                <a:lnTo>
                  <a:pt x="2049" y="1240"/>
                </a:lnTo>
                <a:lnTo>
                  <a:pt x="2034" y="1245"/>
                </a:lnTo>
                <a:lnTo>
                  <a:pt x="2020" y="1245"/>
                </a:lnTo>
                <a:lnTo>
                  <a:pt x="2016" y="1250"/>
                </a:lnTo>
                <a:lnTo>
                  <a:pt x="2008" y="1245"/>
                </a:lnTo>
                <a:lnTo>
                  <a:pt x="1999" y="1245"/>
                </a:lnTo>
                <a:lnTo>
                  <a:pt x="1994" y="1240"/>
                </a:lnTo>
                <a:lnTo>
                  <a:pt x="1980" y="1238"/>
                </a:lnTo>
                <a:lnTo>
                  <a:pt x="1978" y="1240"/>
                </a:lnTo>
                <a:lnTo>
                  <a:pt x="1980" y="1245"/>
                </a:lnTo>
                <a:lnTo>
                  <a:pt x="1987" y="1248"/>
                </a:lnTo>
                <a:lnTo>
                  <a:pt x="1980" y="1255"/>
                </a:lnTo>
                <a:lnTo>
                  <a:pt x="1966" y="1250"/>
                </a:lnTo>
                <a:lnTo>
                  <a:pt x="1964" y="1255"/>
                </a:lnTo>
                <a:lnTo>
                  <a:pt x="1954" y="1250"/>
                </a:lnTo>
                <a:lnTo>
                  <a:pt x="1945" y="1255"/>
                </a:lnTo>
                <a:lnTo>
                  <a:pt x="1940" y="1271"/>
                </a:lnTo>
                <a:lnTo>
                  <a:pt x="1928" y="1281"/>
                </a:lnTo>
                <a:lnTo>
                  <a:pt x="1923" y="1281"/>
                </a:lnTo>
                <a:lnTo>
                  <a:pt x="1919" y="1274"/>
                </a:lnTo>
                <a:lnTo>
                  <a:pt x="1909" y="1276"/>
                </a:lnTo>
                <a:lnTo>
                  <a:pt x="1897" y="1278"/>
                </a:lnTo>
                <a:lnTo>
                  <a:pt x="1893" y="1288"/>
                </a:lnTo>
                <a:lnTo>
                  <a:pt x="1876" y="1302"/>
                </a:lnTo>
                <a:lnTo>
                  <a:pt x="1862" y="1300"/>
                </a:lnTo>
                <a:lnTo>
                  <a:pt x="1843" y="1311"/>
                </a:lnTo>
                <a:lnTo>
                  <a:pt x="1838" y="1309"/>
                </a:lnTo>
                <a:lnTo>
                  <a:pt x="1831" y="1316"/>
                </a:lnTo>
                <a:lnTo>
                  <a:pt x="1831" y="1326"/>
                </a:lnTo>
                <a:lnTo>
                  <a:pt x="1817" y="1333"/>
                </a:lnTo>
                <a:lnTo>
                  <a:pt x="1800" y="1359"/>
                </a:lnTo>
                <a:lnTo>
                  <a:pt x="1796" y="1356"/>
                </a:lnTo>
                <a:lnTo>
                  <a:pt x="1796" y="1347"/>
                </a:lnTo>
                <a:lnTo>
                  <a:pt x="1781" y="1316"/>
                </a:lnTo>
                <a:lnTo>
                  <a:pt x="1781" y="1304"/>
                </a:lnTo>
                <a:lnTo>
                  <a:pt x="1774" y="1307"/>
                </a:lnTo>
                <a:lnTo>
                  <a:pt x="1762" y="1300"/>
                </a:lnTo>
                <a:lnTo>
                  <a:pt x="1753" y="1285"/>
                </a:lnTo>
                <a:lnTo>
                  <a:pt x="1751" y="1293"/>
                </a:lnTo>
                <a:lnTo>
                  <a:pt x="1736" y="1300"/>
                </a:lnTo>
                <a:lnTo>
                  <a:pt x="1734" y="1304"/>
                </a:lnTo>
                <a:lnTo>
                  <a:pt x="1744" y="1319"/>
                </a:lnTo>
                <a:lnTo>
                  <a:pt x="1744" y="1328"/>
                </a:lnTo>
                <a:lnTo>
                  <a:pt x="1744" y="1328"/>
                </a:lnTo>
                <a:lnTo>
                  <a:pt x="1741" y="1335"/>
                </a:lnTo>
                <a:lnTo>
                  <a:pt x="1741" y="1335"/>
                </a:lnTo>
                <a:lnTo>
                  <a:pt x="1739" y="1359"/>
                </a:lnTo>
                <a:lnTo>
                  <a:pt x="1744" y="1368"/>
                </a:lnTo>
                <a:lnTo>
                  <a:pt x="1746" y="1371"/>
                </a:lnTo>
                <a:lnTo>
                  <a:pt x="1744" y="1375"/>
                </a:lnTo>
                <a:lnTo>
                  <a:pt x="1746" y="1382"/>
                </a:lnTo>
                <a:lnTo>
                  <a:pt x="1739" y="1390"/>
                </a:lnTo>
                <a:lnTo>
                  <a:pt x="1741" y="1399"/>
                </a:lnTo>
                <a:lnTo>
                  <a:pt x="1739" y="1397"/>
                </a:lnTo>
                <a:lnTo>
                  <a:pt x="1734" y="1399"/>
                </a:lnTo>
                <a:lnTo>
                  <a:pt x="1734" y="1399"/>
                </a:lnTo>
                <a:lnTo>
                  <a:pt x="1729" y="1404"/>
                </a:lnTo>
                <a:lnTo>
                  <a:pt x="1710" y="1399"/>
                </a:lnTo>
                <a:lnTo>
                  <a:pt x="1706" y="1401"/>
                </a:lnTo>
                <a:lnTo>
                  <a:pt x="1703" y="1394"/>
                </a:lnTo>
                <a:lnTo>
                  <a:pt x="1696" y="1399"/>
                </a:lnTo>
                <a:lnTo>
                  <a:pt x="1677" y="1394"/>
                </a:lnTo>
                <a:lnTo>
                  <a:pt x="1666" y="1399"/>
                </a:lnTo>
                <a:lnTo>
                  <a:pt x="1663" y="1387"/>
                </a:lnTo>
                <a:lnTo>
                  <a:pt x="1656" y="1382"/>
                </a:lnTo>
                <a:lnTo>
                  <a:pt x="1661" y="1378"/>
                </a:lnTo>
                <a:lnTo>
                  <a:pt x="1661" y="1373"/>
                </a:lnTo>
                <a:lnTo>
                  <a:pt x="1654" y="1371"/>
                </a:lnTo>
                <a:lnTo>
                  <a:pt x="1647" y="1354"/>
                </a:lnTo>
                <a:lnTo>
                  <a:pt x="1649" y="1347"/>
                </a:lnTo>
                <a:lnTo>
                  <a:pt x="1658" y="1352"/>
                </a:lnTo>
                <a:lnTo>
                  <a:pt x="1663" y="1345"/>
                </a:lnTo>
                <a:lnTo>
                  <a:pt x="1656" y="1335"/>
                </a:lnTo>
                <a:lnTo>
                  <a:pt x="1661" y="1330"/>
                </a:lnTo>
                <a:lnTo>
                  <a:pt x="1654" y="1326"/>
                </a:lnTo>
                <a:lnTo>
                  <a:pt x="1658" y="1323"/>
                </a:lnTo>
                <a:lnTo>
                  <a:pt x="1656" y="1319"/>
                </a:lnTo>
                <a:lnTo>
                  <a:pt x="1654" y="1319"/>
                </a:lnTo>
                <a:lnTo>
                  <a:pt x="1651" y="1323"/>
                </a:lnTo>
                <a:lnTo>
                  <a:pt x="1644" y="1323"/>
                </a:lnTo>
                <a:lnTo>
                  <a:pt x="1649" y="1319"/>
                </a:lnTo>
                <a:lnTo>
                  <a:pt x="1644" y="1316"/>
                </a:lnTo>
                <a:lnTo>
                  <a:pt x="1644" y="1309"/>
                </a:lnTo>
                <a:lnTo>
                  <a:pt x="1632" y="1302"/>
                </a:lnTo>
                <a:lnTo>
                  <a:pt x="1642" y="1295"/>
                </a:lnTo>
                <a:lnTo>
                  <a:pt x="1637" y="1290"/>
                </a:lnTo>
                <a:lnTo>
                  <a:pt x="1637" y="1285"/>
                </a:lnTo>
                <a:lnTo>
                  <a:pt x="1621" y="1262"/>
                </a:lnTo>
                <a:lnTo>
                  <a:pt x="1604" y="1266"/>
                </a:lnTo>
                <a:lnTo>
                  <a:pt x="1602" y="1262"/>
                </a:lnTo>
                <a:lnTo>
                  <a:pt x="1599" y="1266"/>
                </a:lnTo>
                <a:lnTo>
                  <a:pt x="1595" y="1266"/>
                </a:lnTo>
                <a:lnTo>
                  <a:pt x="1595" y="1271"/>
                </a:lnTo>
                <a:lnTo>
                  <a:pt x="1587" y="1278"/>
                </a:lnTo>
                <a:lnTo>
                  <a:pt x="1564" y="1276"/>
                </a:lnTo>
                <a:lnTo>
                  <a:pt x="1552" y="1285"/>
                </a:lnTo>
                <a:lnTo>
                  <a:pt x="1550" y="1307"/>
                </a:lnTo>
                <a:lnTo>
                  <a:pt x="1540" y="1307"/>
                </a:lnTo>
                <a:lnTo>
                  <a:pt x="1547" y="1316"/>
                </a:lnTo>
                <a:lnTo>
                  <a:pt x="1547" y="1326"/>
                </a:lnTo>
                <a:lnTo>
                  <a:pt x="1538" y="1330"/>
                </a:lnTo>
                <a:lnTo>
                  <a:pt x="1535" y="1335"/>
                </a:lnTo>
                <a:lnTo>
                  <a:pt x="1521" y="1335"/>
                </a:lnTo>
                <a:lnTo>
                  <a:pt x="1519" y="1330"/>
                </a:lnTo>
                <a:lnTo>
                  <a:pt x="1509" y="1333"/>
                </a:lnTo>
                <a:lnTo>
                  <a:pt x="1512" y="1328"/>
                </a:lnTo>
                <a:lnTo>
                  <a:pt x="1505" y="1328"/>
                </a:lnTo>
                <a:lnTo>
                  <a:pt x="1495" y="1335"/>
                </a:lnTo>
                <a:lnTo>
                  <a:pt x="1495" y="1342"/>
                </a:lnTo>
                <a:lnTo>
                  <a:pt x="1488" y="1342"/>
                </a:lnTo>
                <a:lnTo>
                  <a:pt x="1488" y="1349"/>
                </a:lnTo>
                <a:lnTo>
                  <a:pt x="1483" y="1352"/>
                </a:lnTo>
                <a:lnTo>
                  <a:pt x="1479" y="1349"/>
                </a:lnTo>
                <a:lnTo>
                  <a:pt x="1472" y="1333"/>
                </a:lnTo>
                <a:lnTo>
                  <a:pt x="1464" y="1335"/>
                </a:lnTo>
                <a:lnTo>
                  <a:pt x="1450" y="1347"/>
                </a:lnTo>
                <a:lnTo>
                  <a:pt x="1427" y="1359"/>
                </a:lnTo>
                <a:lnTo>
                  <a:pt x="1424" y="1361"/>
                </a:lnTo>
                <a:lnTo>
                  <a:pt x="1429" y="1368"/>
                </a:lnTo>
                <a:lnTo>
                  <a:pt x="1424" y="1371"/>
                </a:lnTo>
                <a:lnTo>
                  <a:pt x="1422" y="1366"/>
                </a:lnTo>
                <a:lnTo>
                  <a:pt x="1420" y="1373"/>
                </a:lnTo>
                <a:lnTo>
                  <a:pt x="1410" y="1366"/>
                </a:lnTo>
                <a:lnTo>
                  <a:pt x="1389" y="1371"/>
                </a:lnTo>
                <a:lnTo>
                  <a:pt x="1394" y="1361"/>
                </a:lnTo>
                <a:lnTo>
                  <a:pt x="1391" y="1349"/>
                </a:lnTo>
                <a:lnTo>
                  <a:pt x="1396" y="1345"/>
                </a:lnTo>
                <a:lnTo>
                  <a:pt x="1394" y="1328"/>
                </a:lnTo>
                <a:lnTo>
                  <a:pt x="1386" y="1323"/>
                </a:lnTo>
                <a:lnTo>
                  <a:pt x="1391" y="1314"/>
                </a:lnTo>
                <a:lnTo>
                  <a:pt x="1386" y="1309"/>
                </a:lnTo>
                <a:lnTo>
                  <a:pt x="1382" y="1316"/>
                </a:lnTo>
                <a:lnTo>
                  <a:pt x="1367" y="1314"/>
                </a:lnTo>
                <a:lnTo>
                  <a:pt x="1360" y="1316"/>
                </a:lnTo>
                <a:lnTo>
                  <a:pt x="1360" y="1330"/>
                </a:lnTo>
                <a:lnTo>
                  <a:pt x="1349" y="1335"/>
                </a:lnTo>
                <a:lnTo>
                  <a:pt x="1339" y="1349"/>
                </a:lnTo>
                <a:lnTo>
                  <a:pt x="1341" y="1380"/>
                </a:lnTo>
                <a:lnTo>
                  <a:pt x="1323" y="1378"/>
                </a:lnTo>
                <a:lnTo>
                  <a:pt x="1311" y="1387"/>
                </a:lnTo>
                <a:lnTo>
                  <a:pt x="1318" y="1392"/>
                </a:lnTo>
                <a:lnTo>
                  <a:pt x="1315" y="1401"/>
                </a:lnTo>
                <a:lnTo>
                  <a:pt x="1323" y="1408"/>
                </a:lnTo>
                <a:lnTo>
                  <a:pt x="1320" y="1413"/>
                </a:lnTo>
                <a:lnTo>
                  <a:pt x="1315" y="1413"/>
                </a:lnTo>
                <a:lnTo>
                  <a:pt x="1308" y="1423"/>
                </a:lnTo>
                <a:lnTo>
                  <a:pt x="1320" y="1435"/>
                </a:lnTo>
                <a:lnTo>
                  <a:pt x="1327" y="1446"/>
                </a:lnTo>
                <a:lnTo>
                  <a:pt x="1325" y="1451"/>
                </a:lnTo>
                <a:lnTo>
                  <a:pt x="1332" y="1458"/>
                </a:lnTo>
                <a:lnTo>
                  <a:pt x="1332" y="1458"/>
                </a:lnTo>
                <a:lnTo>
                  <a:pt x="1332" y="1458"/>
                </a:lnTo>
                <a:lnTo>
                  <a:pt x="1332" y="1458"/>
                </a:lnTo>
                <a:lnTo>
                  <a:pt x="1327" y="1461"/>
                </a:lnTo>
                <a:lnTo>
                  <a:pt x="1327" y="1482"/>
                </a:lnTo>
                <a:lnTo>
                  <a:pt x="1318" y="1482"/>
                </a:lnTo>
                <a:lnTo>
                  <a:pt x="1311" y="1489"/>
                </a:lnTo>
                <a:lnTo>
                  <a:pt x="1306" y="1482"/>
                </a:lnTo>
                <a:lnTo>
                  <a:pt x="1287" y="1498"/>
                </a:lnTo>
                <a:lnTo>
                  <a:pt x="1268" y="1503"/>
                </a:lnTo>
                <a:lnTo>
                  <a:pt x="1263" y="1494"/>
                </a:lnTo>
                <a:lnTo>
                  <a:pt x="1242" y="1498"/>
                </a:lnTo>
                <a:lnTo>
                  <a:pt x="1235" y="1501"/>
                </a:lnTo>
                <a:lnTo>
                  <a:pt x="1230" y="1513"/>
                </a:lnTo>
                <a:lnTo>
                  <a:pt x="1223" y="1517"/>
                </a:lnTo>
                <a:lnTo>
                  <a:pt x="1200" y="1506"/>
                </a:lnTo>
                <a:lnTo>
                  <a:pt x="1188" y="1510"/>
                </a:lnTo>
                <a:lnTo>
                  <a:pt x="1162" y="1555"/>
                </a:lnTo>
                <a:lnTo>
                  <a:pt x="1159" y="1574"/>
                </a:lnTo>
                <a:lnTo>
                  <a:pt x="1145" y="1577"/>
                </a:lnTo>
                <a:lnTo>
                  <a:pt x="1138" y="1572"/>
                </a:lnTo>
                <a:lnTo>
                  <a:pt x="1122" y="1572"/>
                </a:lnTo>
                <a:lnTo>
                  <a:pt x="1119" y="1584"/>
                </a:lnTo>
                <a:lnTo>
                  <a:pt x="1114" y="1593"/>
                </a:lnTo>
                <a:lnTo>
                  <a:pt x="1098" y="1593"/>
                </a:lnTo>
                <a:lnTo>
                  <a:pt x="1095" y="1600"/>
                </a:lnTo>
                <a:lnTo>
                  <a:pt x="1095" y="1600"/>
                </a:lnTo>
                <a:lnTo>
                  <a:pt x="1093" y="1600"/>
                </a:lnTo>
                <a:lnTo>
                  <a:pt x="1091" y="1593"/>
                </a:lnTo>
                <a:lnTo>
                  <a:pt x="1098" y="1581"/>
                </a:lnTo>
                <a:lnTo>
                  <a:pt x="1095" y="1577"/>
                </a:lnTo>
                <a:lnTo>
                  <a:pt x="1077" y="1586"/>
                </a:lnTo>
                <a:lnTo>
                  <a:pt x="1065" y="1607"/>
                </a:lnTo>
                <a:lnTo>
                  <a:pt x="1055" y="1612"/>
                </a:lnTo>
                <a:lnTo>
                  <a:pt x="1048" y="1598"/>
                </a:lnTo>
                <a:lnTo>
                  <a:pt x="1041" y="1600"/>
                </a:lnTo>
                <a:lnTo>
                  <a:pt x="1039" y="1605"/>
                </a:lnTo>
                <a:lnTo>
                  <a:pt x="1027" y="1591"/>
                </a:lnTo>
                <a:lnTo>
                  <a:pt x="1020" y="1591"/>
                </a:lnTo>
                <a:lnTo>
                  <a:pt x="1017" y="1595"/>
                </a:lnTo>
                <a:lnTo>
                  <a:pt x="1025" y="1607"/>
                </a:lnTo>
                <a:lnTo>
                  <a:pt x="1003" y="1617"/>
                </a:lnTo>
                <a:lnTo>
                  <a:pt x="996" y="1626"/>
                </a:lnTo>
                <a:lnTo>
                  <a:pt x="984" y="1631"/>
                </a:lnTo>
                <a:lnTo>
                  <a:pt x="982" y="1643"/>
                </a:lnTo>
                <a:lnTo>
                  <a:pt x="972" y="1655"/>
                </a:lnTo>
                <a:lnTo>
                  <a:pt x="968" y="1655"/>
                </a:lnTo>
                <a:lnTo>
                  <a:pt x="963" y="1657"/>
                </a:lnTo>
                <a:lnTo>
                  <a:pt x="961" y="1666"/>
                </a:lnTo>
                <a:lnTo>
                  <a:pt x="954" y="1666"/>
                </a:lnTo>
                <a:lnTo>
                  <a:pt x="956" y="1676"/>
                </a:lnTo>
                <a:lnTo>
                  <a:pt x="949" y="1674"/>
                </a:lnTo>
                <a:lnTo>
                  <a:pt x="942" y="1681"/>
                </a:lnTo>
                <a:lnTo>
                  <a:pt x="939" y="1688"/>
                </a:lnTo>
                <a:lnTo>
                  <a:pt x="932" y="1692"/>
                </a:lnTo>
                <a:lnTo>
                  <a:pt x="925" y="1702"/>
                </a:lnTo>
                <a:lnTo>
                  <a:pt x="923" y="1719"/>
                </a:lnTo>
                <a:lnTo>
                  <a:pt x="932" y="1728"/>
                </a:lnTo>
                <a:lnTo>
                  <a:pt x="932" y="1733"/>
                </a:lnTo>
                <a:lnTo>
                  <a:pt x="923" y="1745"/>
                </a:lnTo>
                <a:lnTo>
                  <a:pt x="916" y="1735"/>
                </a:lnTo>
                <a:lnTo>
                  <a:pt x="913" y="1735"/>
                </a:lnTo>
                <a:lnTo>
                  <a:pt x="916" y="1737"/>
                </a:lnTo>
                <a:lnTo>
                  <a:pt x="911" y="1742"/>
                </a:lnTo>
                <a:lnTo>
                  <a:pt x="911" y="1768"/>
                </a:lnTo>
                <a:lnTo>
                  <a:pt x="894" y="1771"/>
                </a:lnTo>
                <a:lnTo>
                  <a:pt x="894" y="1768"/>
                </a:lnTo>
                <a:lnTo>
                  <a:pt x="892" y="1768"/>
                </a:lnTo>
                <a:lnTo>
                  <a:pt x="878" y="1768"/>
                </a:lnTo>
                <a:lnTo>
                  <a:pt x="876" y="1773"/>
                </a:lnTo>
                <a:lnTo>
                  <a:pt x="871" y="1771"/>
                </a:lnTo>
                <a:lnTo>
                  <a:pt x="861" y="1775"/>
                </a:lnTo>
                <a:lnTo>
                  <a:pt x="852" y="1771"/>
                </a:lnTo>
                <a:lnTo>
                  <a:pt x="847" y="1756"/>
                </a:lnTo>
                <a:lnTo>
                  <a:pt x="823" y="1749"/>
                </a:lnTo>
                <a:lnTo>
                  <a:pt x="823" y="1749"/>
                </a:lnTo>
                <a:lnTo>
                  <a:pt x="805" y="1742"/>
                </a:lnTo>
                <a:lnTo>
                  <a:pt x="805" y="1737"/>
                </a:lnTo>
                <a:lnTo>
                  <a:pt x="797" y="1728"/>
                </a:lnTo>
                <a:lnTo>
                  <a:pt x="786" y="1721"/>
                </a:lnTo>
                <a:lnTo>
                  <a:pt x="771" y="1726"/>
                </a:lnTo>
                <a:lnTo>
                  <a:pt x="757" y="1721"/>
                </a:lnTo>
                <a:lnTo>
                  <a:pt x="731" y="1704"/>
                </a:lnTo>
                <a:lnTo>
                  <a:pt x="745" y="1683"/>
                </a:lnTo>
                <a:lnTo>
                  <a:pt x="748" y="1664"/>
                </a:lnTo>
                <a:lnTo>
                  <a:pt x="769" y="1638"/>
                </a:lnTo>
                <a:lnTo>
                  <a:pt x="769" y="1631"/>
                </a:lnTo>
                <a:lnTo>
                  <a:pt x="760" y="1626"/>
                </a:lnTo>
                <a:lnTo>
                  <a:pt x="755" y="1600"/>
                </a:lnTo>
                <a:lnTo>
                  <a:pt x="741" y="1600"/>
                </a:lnTo>
                <a:lnTo>
                  <a:pt x="731" y="1607"/>
                </a:lnTo>
                <a:lnTo>
                  <a:pt x="715" y="1610"/>
                </a:lnTo>
                <a:lnTo>
                  <a:pt x="715" y="1621"/>
                </a:lnTo>
                <a:lnTo>
                  <a:pt x="705" y="1621"/>
                </a:lnTo>
                <a:lnTo>
                  <a:pt x="698" y="1638"/>
                </a:lnTo>
                <a:lnTo>
                  <a:pt x="691" y="1645"/>
                </a:lnTo>
                <a:lnTo>
                  <a:pt x="691" y="1650"/>
                </a:lnTo>
                <a:lnTo>
                  <a:pt x="686" y="1659"/>
                </a:lnTo>
                <a:lnTo>
                  <a:pt x="682" y="1674"/>
                </a:lnTo>
                <a:lnTo>
                  <a:pt x="679" y="1695"/>
                </a:lnTo>
                <a:lnTo>
                  <a:pt x="682" y="1709"/>
                </a:lnTo>
                <a:lnTo>
                  <a:pt x="674" y="1716"/>
                </a:lnTo>
                <a:lnTo>
                  <a:pt x="674" y="1723"/>
                </a:lnTo>
                <a:lnTo>
                  <a:pt x="679" y="1735"/>
                </a:lnTo>
                <a:lnTo>
                  <a:pt x="674" y="1756"/>
                </a:lnTo>
                <a:lnTo>
                  <a:pt x="665" y="1759"/>
                </a:lnTo>
                <a:lnTo>
                  <a:pt x="660" y="1766"/>
                </a:lnTo>
                <a:lnTo>
                  <a:pt x="646" y="1766"/>
                </a:lnTo>
                <a:lnTo>
                  <a:pt x="632" y="1768"/>
                </a:lnTo>
                <a:lnTo>
                  <a:pt x="613" y="1782"/>
                </a:lnTo>
                <a:lnTo>
                  <a:pt x="592" y="1785"/>
                </a:lnTo>
                <a:lnTo>
                  <a:pt x="582" y="1782"/>
                </a:lnTo>
                <a:lnTo>
                  <a:pt x="568" y="1785"/>
                </a:lnTo>
                <a:lnTo>
                  <a:pt x="568" y="1790"/>
                </a:lnTo>
                <a:lnTo>
                  <a:pt x="559" y="1794"/>
                </a:lnTo>
                <a:lnTo>
                  <a:pt x="559" y="1794"/>
                </a:lnTo>
                <a:lnTo>
                  <a:pt x="549" y="1794"/>
                </a:lnTo>
                <a:lnTo>
                  <a:pt x="509" y="1759"/>
                </a:lnTo>
                <a:lnTo>
                  <a:pt x="490" y="1752"/>
                </a:lnTo>
                <a:lnTo>
                  <a:pt x="485" y="1728"/>
                </a:lnTo>
                <a:lnTo>
                  <a:pt x="499" y="1721"/>
                </a:lnTo>
                <a:lnTo>
                  <a:pt x="495" y="1704"/>
                </a:lnTo>
                <a:lnTo>
                  <a:pt x="490" y="1695"/>
                </a:lnTo>
                <a:lnTo>
                  <a:pt x="525" y="1671"/>
                </a:lnTo>
                <a:lnTo>
                  <a:pt x="537" y="1648"/>
                </a:lnTo>
                <a:lnTo>
                  <a:pt x="549" y="1643"/>
                </a:lnTo>
                <a:lnTo>
                  <a:pt x="551" y="1626"/>
                </a:lnTo>
                <a:lnTo>
                  <a:pt x="540" y="1607"/>
                </a:lnTo>
                <a:lnTo>
                  <a:pt x="542" y="1593"/>
                </a:lnTo>
                <a:lnTo>
                  <a:pt x="530" y="1588"/>
                </a:lnTo>
                <a:lnTo>
                  <a:pt x="523" y="1591"/>
                </a:lnTo>
                <a:lnTo>
                  <a:pt x="485" y="1603"/>
                </a:lnTo>
                <a:lnTo>
                  <a:pt x="457" y="1626"/>
                </a:lnTo>
                <a:lnTo>
                  <a:pt x="426" y="1619"/>
                </a:lnTo>
                <a:lnTo>
                  <a:pt x="414" y="1612"/>
                </a:lnTo>
                <a:lnTo>
                  <a:pt x="395" y="1619"/>
                </a:lnTo>
                <a:lnTo>
                  <a:pt x="365" y="1626"/>
                </a:lnTo>
                <a:lnTo>
                  <a:pt x="386" y="1648"/>
                </a:lnTo>
                <a:lnTo>
                  <a:pt x="367" y="1664"/>
                </a:lnTo>
                <a:lnTo>
                  <a:pt x="367" y="1669"/>
                </a:lnTo>
                <a:lnTo>
                  <a:pt x="360" y="1671"/>
                </a:lnTo>
                <a:lnTo>
                  <a:pt x="353" y="1666"/>
                </a:lnTo>
                <a:lnTo>
                  <a:pt x="348" y="1671"/>
                </a:lnTo>
                <a:lnTo>
                  <a:pt x="341" y="1664"/>
                </a:lnTo>
                <a:lnTo>
                  <a:pt x="327" y="1659"/>
                </a:lnTo>
                <a:lnTo>
                  <a:pt x="327" y="1652"/>
                </a:lnTo>
                <a:lnTo>
                  <a:pt x="320" y="1650"/>
                </a:lnTo>
                <a:lnTo>
                  <a:pt x="315" y="1640"/>
                </a:lnTo>
                <a:lnTo>
                  <a:pt x="317" y="1633"/>
                </a:lnTo>
                <a:lnTo>
                  <a:pt x="301" y="1640"/>
                </a:lnTo>
                <a:lnTo>
                  <a:pt x="296" y="1631"/>
                </a:lnTo>
                <a:lnTo>
                  <a:pt x="289" y="1636"/>
                </a:lnTo>
                <a:lnTo>
                  <a:pt x="289" y="1595"/>
                </a:lnTo>
                <a:lnTo>
                  <a:pt x="261" y="1595"/>
                </a:lnTo>
                <a:lnTo>
                  <a:pt x="261" y="1588"/>
                </a:lnTo>
                <a:lnTo>
                  <a:pt x="246" y="1584"/>
                </a:lnTo>
                <a:lnTo>
                  <a:pt x="242" y="1567"/>
                </a:lnTo>
                <a:lnTo>
                  <a:pt x="223" y="1562"/>
                </a:lnTo>
                <a:lnTo>
                  <a:pt x="204" y="1546"/>
                </a:lnTo>
                <a:lnTo>
                  <a:pt x="178" y="1548"/>
                </a:lnTo>
                <a:lnTo>
                  <a:pt x="192" y="1529"/>
                </a:lnTo>
                <a:lnTo>
                  <a:pt x="213" y="1513"/>
                </a:lnTo>
                <a:lnTo>
                  <a:pt x="223" y="1494"/>
                </a:lnTo>
                <a:lnTo>
                  <a:pt x="239" y="1472"/>
                </a:lnTo>
                <a:lnTo>
                  <a:pt x="239" y="1461"/>
                </a:lnTo>
                <a:lnTo>
                  <a:pt x="230" y="1444"/>
                </a:lnTo>
                <a:lnTo>
                  <a:pt x="197" y="1439"/>
                </a:lnTo>
                <a:lnTo>
                  <a:pt x="187" y="1449"/>
                </a:lnTo>
                <a:lnTo>
                  <a:pt x="156" y="1446"/>
                </a:lnTo>
                <a:lnTo>
                  <a:pt x="133" y="1458"/>
                </a:lnTo>
                <a:lnTo>
                  <a:pt x="114" y="1479"/>
                </a:lnTo>
                <a:lnTo>
                  <a:pt x="83" y="1482"/>
                </a:lnTo>
                <a:lnTo>
                  <a:pt x="93" y="1449"/>
                </a:lnTo>
                <a:lnTo>
                  <a:pt x="93" y="1444"/>
                </a:lnTo>
                <a:lnTo>
                  <a:pt x="64" y="1420"/>
                </a:lnTo>
                <a:lnTo>
                  <a:pt x="62" y="1423"/>
                </a:lnTo>
                <a:lnTo>
                  <a:pt x="34" y="1385"/>
                </a:lnTo>
                <a:lnTo>
                  <a:pt x="52" y="1364"/>
                </a:lnTo>
                <a:lnTo>
                  <a:pt x="0" y="1245"/>
                </a:lnTo>
                <a:lnTo>
                  <a:pt x="0" y="1245"/>
                </a:lnTo>
                <a:lnTo>
                  <a:pt x="83" y="1259"/>
                </a:lnTo>
                <a:lnTo>
                  <a:pt x="183" y="1266"/>
                </a:lnTo>
                <a:lnTo>
                  <a:pt x="220" y="1259"/>
                </a:lnTo>
                <a:lnTo>
                  <a:pt x="244" y="1259"/>
                </a:lnTo>
                <a:lnTo>
                  <a:pt x="246" y="1255"/>
                </a:lnTo>
                <a:lnTo>
                  <a:pt x="294" y="1259"/>
                </a:lnTo>
                <a:lnTo>
                  <a:pt x="365" y="1276"/>
                </a:lnTo>
                <a:lnTo>
                  <a:pt x="384" y="1304"/>
                </a:lnTo>
                <a:lnTo>
                  <a:pt x="412" y="1311"/>
                </a:lnTo>
                <a:lnTo>
                  <a:pt x="436" y="1314"/>
                </a:lnTo>
                <a:lnTo>
                  <a:pt x="483" y="1337"/>
                </a:lnTo>
                <a:lnTo>
                  <a:pt x="525" y="1347"/>
                </a:lnTo>
                <a:lnTo>
                  <a:pt x="578" y="1340"/>
                </a:lnTo>
                <a:lnTo>
                  <a:pt x="578" y="1364"/>
                </a:lnTo>
                <a:lnTo>
                  <a:pt x="611" y="1364"/>
                </a:lnTo>
                <a:lnTo>
                  <a:pt x="618" y="1373"/>
                </a:lnTo>
                <a:lnTo>
                  <a:pt x="634" y="1354"/>
                </a:lnTo>
                <a:lnTo>
                  <a:pt x="677" y="1330"/>
                </a:lnTo>
                <a:lnTo>
                  <a:pt x="748" y="1300"/>
                </a:lnTo>
                <a:lnTo>
                  <a:pt x="793" y="1290"/>
                </a:lnTo>
                <a:lnTo>
                  <a:pt x="795" y="1283"/>
                </a:lnTo>
                <a:lnTo>
                  <a:pt x="807" y="1278"/>
                </a:lnTo>
                <a:lnTo>
                  <a:pt x="812" y="1278"/>
                </a:lnTo>
                <a:lnTo>
                  <a:pt x="814" y="1283"/>
                </a:lnTo>
                <a:lnTo>
                  <a:pt x="842" y="1283"/>
                </a:lnTo>
                <a:lnTo>
                  <a:pt x="868" y="1278"/>
                </a:lnTo>
                <a:lnTo>
                  <a:pt x="873" y="1281"/>
                </a:lnTo>
                <a:lnTo>
                  <a:pt x="892" y="1278"/>
                </a:lnTo>
                <a:lnTo>
                  <a:pt x="913" y="1285"/>
                </a:lnTo>
                <a:lnTo>
                  <a:pt x="928" y="1278"/>
                </a:lnTo>
                <a:lnTo>
                  <a:pt x="951" y="1283"/>
                </a:lnTo>
                <a:lnTo>
                  <a:pt x="972" y="1278"/>
                </a:lnTo>
                <a:lnTo>
                  <a:pt x="994" y="1262"/>
                </a:lnTo>
                <a:lnTo>
                  <a:pt x="1020" y="1259"/>
                </a:lnTo>
                <a:lnTo>
                  <a:pt x="1034" y="1250"/>
                </a:lnTo>
                <a:lnTo>
                  <a:pt x="1043" y="1243"/>
                </a:lnTo>
                <a:lnTo>
                  <a:pt x="1043" y="1236"/>
                </a:lnTo>
                <a:lnTo>
                  <a:pt x="1055" y="1229"/>
                </a:lnTo>
                <a:lnTo>
                  <a:pt x="1062" y="1214"/>
                </a:lnTo>
                <a:lnTo>
                  <a:pt x="1091" y="1184"/>
                </a:lnTo>
                <a:lnTo>
                  <a:pt x="1119" y="1169"/>
                </a:lnTo>
                <a:lnTo>
                  <a:pt x="1131" y="1167"/>
                </a:lnTo>
                <a:lnTo>
                  <a:pt x="1145" y="1146"/>
                </a:lnTo>
                <a:lnTo>
                  <a:pt x="1162" y="1141"/>
                </a:lnTo>
                <a:lnTo>
                  <a:pt x="1164" y="1139"/>
                </a:lnTo>
                <a:lnTo>
                  <a:pt x="1164" y="1132"/>
                </a:lnTo>
                <a:lnTo>
                  <a:pt x="1152" y="1113"/>
                </a:lnTo>
                <a:lnTo>
                  <a:pt x="1136" y="1106"/>
                </a:lnTo>
                <a:lnTo>
                  <a:pt x="1117" y="1075"/>
                </a:lnTo>
                <a:lnTo>
                  <a:pt x="1131" y="1032"/>
                </a:lnTo>
                <a:lnTo>
                  <a:pt x="1145" y="1006"/>
                </a:lnTo>
                <a:lnTo>
                  <a:pt x="1157" y="994"/>
                </a:lnTo>
                <a:lnTo>
                  <a:pt x="1197" y="997"/>
                </a:lnTo>
                <a:lnTo>
                  <a:pt x="1223" y="1016"/>
                </a:lnTo>
                <a:lnTo>
                  <a:pt x="1235" y="1018"/>
                </a:lnTo>
                <a:lnTo>
                  <a:pt x="1254" y="1025"/>
                </a:lnTo>
                <a:lnTo>
                  <a:pt x="1280" y="1025"/>
                </a:lnTo>
                <a:lnTo>
                  <a:pt x="1292" y="1032"/>
                </a:lnTo>
                <a:lnTo>
                  <a:pt x="1325" y="1009"/>
                </a:lnTo>
                <a:lnTo>
                  <a:pt x="1351" y="985"/>
                </a:lnTo>
                <a:lnTo>
                  <a:pt x="1360" y="971"/>
                </a:lnTo>
                <a:lnTo>
                  <a:pt x="1363" y="961"/>
                </a:lnTo>
                <a:lnTo>
                  <a:pt x="1372" y="954"/>
                </a:lnTo>
                <a:lnTo>
                  <a:pt x="1382" y="952"/>
                </a:lnTo>
                <a:lnTo>
                  <a:pt x="1401" y="959"/>
                </a:lnTo>
                <a:lnTo>
                  <a:pt x="1401" y="961"/>
                </a:lnTo>
                <a:lnTo>
                  <a:pt x="1457" y="954"/>
                </a:lnTo>
                <a:lnTo>
                  <a:pt x="1474" y="935"/>
                </a:lnTo>
                <a:lnTo>
                  <a:pt x="1483" y="928"/>
                </a:lnTo>
                <a:lnTo>
                  <a:pt x="1498" y="923"/>
                </a:lnTo>
                <a:lnTo>
                  <a:pt x="1502" y="909"/>
                </a:lnTo>
                <a:lnTo>
                  <a:pt x="1500" y="897"/>
                </a:lnTo>
                <a:lnTo>
                  <a:pt x="1526" y="859"/>
                </a:lnTo>
                <a:lnTo>
                  <a:pt x="1540" y="855"/>
                </a:lnTo>
                <a:lnTo>
                  <a:pt x="1547" y="848"/>
                </a:lnTo>
                <a:lnTo>
                  <a:pt x="1557" y="852"/>
                </a:lnTo>
                <a:lnTo>
                  <a:pt x="1587" y="852"/>
                </a:lnTo>
                <a:lnTo>
                  <a:pt x="1592" y="824"/>
                </a:lnTo>
                <a:lnTo>
                  <a:pt x="1604" y="824"/>
                </a:lnTo>
                <a:lnTo>
                  <a:pt x="1611" y="833"/>
                </a:lnTo>
                <a:lnTo>
                  <a:pt x="1623" y="831"/>
                </a:lnTo>
                <a:lnTo>
                  <a:pt x="1628" y="826"/>
                </a:lnTo>
                <a:lnTo>
                  <a:pt x="1656" y="807"/>
                </a:lnTo>
                <a:lnTo>
                  <a:pt x="1658" y="800"/>
                </a:lnTo>
                <a:lnTo>
                  <a:pt x="1673" y="803"/>
                </a:lnTo>
                <a:lnTo>
                  <a:pt x="1677" y="798"/>
                </a:lnTo>
                <a:lnTo>
                  <a:pt x="1682" y="805"/>
                </a:lnTo>
                <a:lnTo>
                  <a:pt x="1689" y="800"/>
                </a:lnTo>
                <a:lnTo>
                  <a:pt x="1699" y="803"/>
                </a:lnTo>
                <a:lnTo>
                  <a:pt x="1713" y="798"/>
                </a:lnTo>
                <a:lnTo>
                  <a:pt x="1713" y="803"/>
                </a:lnTo>
                <a:lnTo>
                  <a:pt x="1722" y="803"/>
                </a:lnTo>
                <a:lnTo>
                  <a:pt x="1725" y="810"/>
                </a:lnTo>
                <a:lnTo>
                  <a:pt x="1732" y="807"/>
                </a:lnTo>
                <a:lnTo>
                  <a:pt x="1746" y="819"/>
                </a:lnTo>
                <a:lnTo>
                  <a:pt x="1751" y="826"/>
                </a:lnTo>
                <a:lnTo>
                  <a:pt x="1746" y="831"/>
                </a:lnTo>
                <a:lnTo>
                  <a:pt x="1746" y="836"/>
                </a:lnTo>
                <a:lnTo>
                  <a:pt x="1755" y="843"/>
                </a:lnTo>
                <a:lnTo>
                  <a:pt x="1762" y="829"/>
                </a:lnTo>
                <a:lnTo>
                  <a:pt x="1777" y="819"/>
                </a:lnTo>
                <a:lnTo>
                  <a:pt x="1788" y="805"/>
                </a:lnTo>
                <a:lnTo>
                  <a:pt x="1779" y="786"/>
                </a:lnTo>
                <a:lnTo>
                  <a:pt x="1777" y="772"/>
                </a:lnTo>
                <a:lnTo>
                  <a:pt x="1781" y="774"/>
                </a:lnTo>
                <a:lnTo>
                  <a:pt x="1781" y="762"/>
                </a:lnTo>
                <a:lnTo>
                  <a:pt x="1770" y="755"/>
                </a:lnTo>
                <a:lnTo>
                  <a:pt x="1774" y="751"/>
                </a:lnTo>
                <a:lnTo>
                  <a:pt x="1779" y="760"/>
                </a:lnTo>
                <a:lnTo>
                  <a:pt x="1784" y="758"/>
                </a:lnTo>
                <a:lnTo>
                  <a:pt x="1781" y="748"/>
                </a:lnTo>
                <a:lnTo>
                  <a:pt x="1772" y="739"/>
                </a:lnTo>
                <a:lnTo>
                  <a:pt x="1753" y="739"/>
                </a:lnTo>
                <a:lnTo>
                  <a:pt x="1741" y="727"/>
                </a:lnTo>
                <a:lnTo>
                  <a:pt x="1739" y="713"/>
                </a:lnTo>
                <a:lnTo>
                  <a:pt x="1732" y="717"/>
                </a:lnTo>
                <a:lnTo>
                  <a:pt x="1727" y="715"/>
                </a:lnTo>
                <a:lnTo>
                  <a:pt x="1725" y="696"/>
                </a:lnTo>
                <a:lnTo>
                  <a:pt x="1696" y="684"/>
                </a:lnTo>
                <a:lnTo>
                  <a:pt x="1675" y="661"/>
                </a:lnTo>
                <a:lnTo>
                  <a:pt x="1656" y="661"/>
                </a:lnTo>
                <a:lnTo>
                  <a:pt x="1651" y="656"/>
                </a:lnTo>
                <a:lnTo>
                  <a:pt x="1644" y="658"/>
                </a:lnTo>
                <a:lnTo>
                  <a:pt x="1647" y="656"/>
                </a:lnTo>
                <a:lnTo>
                  <a:pt x="1623" y="658"/>
                </a:lnTo>
                <a:lnTo>
                  <a:pt x="1595" y="689"/>
                </a:lnTo>
                <a:lnTo>
                  <a:pt x="1587" y="703"/>
                </a:lnTo>
                <a:lnTo>
                  <a:pt x="1566" y="682"/>
                </a:lnTo>
                <a:lnTo>
                  <a:pt x="1543" y="672"/>
                </a:lnTo>
                <a:lnTo>
                  <a:pt x="1531" y="672"/>
                </a:lnTo>
                <a:lnTo>
                  <a:pt x="1519" y="680"/>
                </a:lnTo>
                <a:lnTo>
                  <a:pt x="1495" y="677"/>
                </a:lnTo>
                <a:lnTo>
                  <a:pt x="1474" y="698"/>
                </a:lnTo>
                <a:lnTo>
                  <a:pt x="1436" y="661"/>
                </a:lnTo>
                <a:lnTo>
                  <a:pt x="1443" y="661"/>
                </a:lnTo>
                <a:lnTo>
                  <a:pt x="1441" y="639"/>
                </a:lnTo>
                <a:lnTo>
                  <a:pt x="1464" y="630"/>
                </a:lnTo>
                <a:lnTo>
                  <a:pt x="1464" y="599"/>
                </a:lnTo>
                <a:lnTo>
                  <a:pt x="1488" y="568"/>
                </a:lnTo>
                <a:lnTo>
                  <a:pt x="1483" y="556"/>
                </a:lnTo>
                <a:lnTo>
                  <a:pt x="1535" y="441"/>
                </a:lnTo>
                <a:lnTo>
                  <a:pt x="1554" y="455"/>
                </a:lnTo>
                <a:lnTo>
                  <a:pt x="1580" y="467"/>
                </a:lnTo>
                <a:lnTo>
                  <a:pt x="1595" y="467"/>
                </a:lnTo>
                <a:lnTo>
                  <a:pt x="1625" y="481"/>
                </a:lnTo>
                <a:lnTo>
                  <a:pt x="1647" y="464"/>
                </a:lnTo>
                <a:lnTo>
                  <a:pt x="1649" y="464"/>
                </a:lnTo>
                <a:lnTo>
                  <a:pt x="1656" y="455"/>
                </a:lnTo>
                <a:lnTo>
                  <a:pt x="1666" y="450"/>
                </a:lnTo>
                <a:lnTo>
                  <a:pt x="1668" y="443"/>
                </a:lnTo>
                <a:lnTo>
                  <a:pt x="1673" y="443"/>
                </a:lnTo>
                <a:lnTo>
                  <a:pt x="1680" y="431"/>
                </a:lnTo>
                <a:lnTo>
                  <a:pt x="1732" y="419"/>
                </a:lnTo>
                <a:lnTo>
                  <a:pt x="1739" y="410"/>
                </a:lnTo>
                <a:lnTo>
                  <a:pt x="1744" y="400"/>
                </a:lnTo>
                <a:lnTo>
                  <a:pt x="1741" y="388"/>
                </a:lnTo>
                <a:lnTo>
                  <a:pt x="1744" y="384"/>
                </a:lnTo>
                <a:lnTo>
                  <a:pt x="1741" y="379"/>
                </a:lnTo>
                <a:lnTo>
                  <a:pt x="1729" y="379"/>
                </a:lnTo>
                <a:lnTo>
                  <a:pt x="1725" y="374"/>
                </a:lnTo>
                <a:lnTo>
                  <a:pt x="1727" y="370"/>
                </a:lnTo>
                <a:lnTo>
                  <a:pt x="1732" y="372"/>
                </a:lnTo>
                <a:lnTo>
                  <a:pt x="1736" y="348"/>
                </a:lnTo>
                <a:lnTo>
                  <a:pt x="1753" y="332"/>
                </a:lnTo>
                <a:lnTo>
                  <a:pt x="1755" y="310"/>
                </a:lnTo>
                <a:lnTo>
                  <a:pt x="1774" y="287"/>
                </a:lnTo>
                <a:lnTo>
                  <a:pt x="1774" y="270"/>
                </a:lnTo>
                <a:lnTo>
                  <a:pt x="1779" y="270"/>
                </a:lnTo>
                <a:lnTo>
                  <a:pt x="1779" y="263"/>
                </a:lnTo>
                <a:lnTo>
                  <a:pt x="1788" y="254"/>
                </a:lnTo>
                <a:lnTo>
                  <a:pt x="1786" y="251"/>
                </a:lnTo>
                <a:lnTo>
                  <a:pt x="1793" y="242"/>
                </a:lnTo>
                <a:lnTo>
                  <a:pt x="1791" y="237"/>
                </a:lnTo>
                <a:lnTo>
                  <a:pt x="1798" y="230"/>
                </a:lnTo>
                <a:lnTo>
                  <a:pt x="1800" y="213"/>
                </a:lnTo>
                <a:lnTo>
                  <a:pt x="1807" y="213"/>
                </a:lnTo>
                <a:lnTo>
                  <a:pt x="1829" y="192"/>
                </a:lnTo>
                <a:lnTo>
                  <a:pt x="1831" y="187"/>
                </a:lnTo>
                <a:lnTo>
                  <a:pt x="1836" y="187"/>
                </a:lnTo>
                <a:lnTo>
                  <a:pt x="1838" y="183"/>
                </a:lnTo>
                <a:lnTo>
                  <a:pt x="1845" y="183"/>
                </a:lnTo>
                <a:lnTo>
                  <a:pt x="1850" y="173"/>
                </a:lnTo>
                <a:lnTo>
                  <a:pt x="1848" y="166"/>
                </a:lnTo>
                <a:lnTo>
                  <a:pt x="1852" y="164"/>
                </a:lnTo>
                <a:lnTo>
                  <a:pt x="1855" y="152"/>
                </a:lnTo>
                <a:lnTo>
                  <a:pt x="1852" y="147"/>
                </a:lnTo>
                <a:lnTo>
                  <a:pt x="1852" y="140"/>
                </a:lnTo>
                <a:lnTo>
                  <a:pt x="1843" y="133"/>
                </a:lnTo>
                <a:lnTo>
                  <a:pt x="1841" y="128"/>
                </a:lnTo>
                <a:lnTo>
                  <a:pt x="1850" y="102"/>
                </a:lnTo>
                <a:lnTo>
                  <a:pt x="1829" y="90"/>
                </a:lnTo>
                <a:lnTo>
                  <a:pt x="1815" y="93"/>
                </a:lnTo>
                <a:lnTo>
                  <a:pt x="1807" y="100"/>
                </a:lnTo>
                <a:lnTo>
                  <a:pt x="1798" y="97"/>
                </a:lnTo>
                <a:lnTo>
                  <a:pt x="1796" y="93"/>
                </a:lnTo>
                <a:lnTo>
                  <a:pt x="1798" y="83"/>
                </a:lnTo>
                <a:lnTo>
                  <a:pt x="1796" y="74"/>
                </a:lnTo>
                <a:lnTo>
                  <a:pt x="1817" y="62"/>
                </a:lnTo>
                <a:lnTo>
                  <a:pt x="1836" y="33"/>
                </a:lnTo>
                <a:lnTo>
                  <a:pt x="1843" y="31"/>
                </a:lnTo>
                <a:lnTo>
                  <a:pt x="1848" y="22"/>
                </a:lnTo>
                <a:lnTo>
                  <a:pt x="1859" y="12"/>
                </a:lnTo>
                <a:lnTo>
                  <a:pt x="1859" y="7"/>
                </a:lnTo>
                <a:lnTo>
                  <a:pt x="1878" y="5"/>
                </a:lnTo>
                <a:lnTo>
                  <a:pt x="1883" y="7"/>
                </a:lnTo>
                <a:lnTo>
                  <a:pt x="1890" y="7"/>
                </a:lnTo>
                <a:lnTo>
                  <a:pt x="1897" y="0"/>
                </a:lnTo>
                <a:lnTo>
                  <a:pt x="1911" y="0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7" name="Freeform 60"/>
          <p:cNvSpPr/>
          <p:nvPr/>
        </p:nvSpPr>
        <p:spPr bwMode="auto">
          <a:xfrm>
            <a:off x="4556367" y="3256405"/>
            <a:ext cx="307105" cy="473453"/>
          </a:xfrm>
          <a:custGeom>
            <a:gdLst>
              <a:gd fmla="*/ 9 w 264" name="T0"/>
              <a:gd fmla="*/ 185 h 407" name="T1"/>
              <a:gd fmla="*/ 54 w 264" name="T2"/>
              <a:gd fmla="*/ 182 h 407" name="T3"/>
              <a:gd fmla="*/ 101 w 264" name="T4"/>
              <a:gd fmla="*/ 166 h 407" name="T5"/>
              <a:gd fmla="*/ 120 w 264" name="T6"/>
              <a:gd fmla="*/ 135 h 407" name="T7"/>
              <a:gd fmla="*/ 123 w 264" name="T8"/>
              <a:gd fmla="*/ 109 h 407" name="T9"/>
              <a:gd fmla="*/ 127 w 264" name="T10"/>
              <a:gd fmla="*/ 59 h 407" name="T11"/>
              <a:gd fmla="*/ 139 w 264" name="T12"/>
              <a:gd fmla="*/ 38 h 407" name="T13"/>
              <a:gd fmla="*/ 156 w 264" name="T14"/>
              <a:gd fmla="*/ 10 h 407" name="T15"/>
              <a:gd fmla="*/ 196 w 264" name="T16"/>
              <a:gd fmla="*/ 0 h 407" name="T17"/>
              <a:gd fmla="*/ 210 w 264" name="T18"/>
              <a:gd fmla="*/ 38 h 407" name="T19"/>
              <a:gd fmla="*/ 172 w 264" name="T20"/>
              <a:gd fmla="*/ 104 h 407" name="T21"/>
              <a:gd fmla="*/ 227 w 264" name="T22"/>
              <a:gd fmla="*/ 121 h 407" name="T23"/>
              <a:gd fmla="*/ 246 w 264" name="T24"/>
              <a:gd fmla="*/ 142 h 407" name="T25"/>
              <a:gd fmla="*/ 262 w 264" name="T26"/>
              <a:gd fmla="*/ 159 h 407" name="T27"/>
              <a:gd fmla="*/ 243 w 264" name="T28"/>
              <a:gd fmla="*/ 168 h 407" name="T29"/>
              <a:gd fmla="*/ 241 w 264" name="T30"/>
              <a:gd fmla="*/ 180 h 407" name="T31"/>
              <a:gd fmla="*/ 236 w 264" name="T32"/>
              <a:gd fmla="*/ 213 h 407" name="T33"/>
              <a:gd fmla="*/ 236 w 264" name="T34"/>
              <a:gd fmla="*/ 225 h 407" name="T35"/>
              <a:gd fmla="*/ 234 w 264" name="T36"/>
              <a:gd fmla="*/ 227 h 407" name="T37"/>
              <a:gd fmla="*/ 205 w 264" name="T38"/>
              <a:gd fmla="*/ 220 h 407" name="T39"/>
              <a:gd fmla="*/ 194 w 264" name="T40"/>
              <a:gd fmla="*/ 227 h 407" name="T41"/>
              <a:gd fmla="*/ 179 w 264" name="T42"/>
              <a:gd fmla="*/ 242 h 407" name="T43"/>
              <a:gd fmla="*/ 184 w 264" name="T44"/>
              <a:gd fmla="*/ 246 h 407" name="T45"/>
              <a:gd fmla="*/ 175 w 264" name="T46"/>
              <a:gd fmla="*/ 263 h 407" name="T47"/>
              <a:gd fmla="*/ 163 w 264" name="T48"/>
              <a:gd fmla="*/ 277 h 407" name="T49"/>
              <a:gd fmla="*/ 177 w 264" name="T50"/>
              <a:gd fmla="*/ 308 h 407" name="T51"/>
              <a:gd fmla="*/ 198 w 264" name="T52"/>
              <a:gd fmla="*/ 310 h 407" name="T53"/>
              <a:gd fmla="*/ 208 w 264" name="T54"/>
              <a:gd fmla="*/ 334 h 407" name="T55"/>
              <a:gd fmla="*/ 201 w 264" name="T56"/>
              <a:gd fmla="*/ 343 h 407" name="T57"/>
              <a:gd fmla="*/ 194 w 264" name="T58"/>
              <a:gd fmla="*/ 360 h 407" name="T59"/>
              <a:gd fmla="*/ 170 w 264" name="T60"/>
              <a:gd fmla="*/ 362 h 407" name="T61"/>
              <a:gd fmla="*/ 153 w 264" name="T62"/>
              <a:gd fmla="*/ 395 h 407" name="T63"/>
              <a:gd fmla="*/ 144 w 264" name="T64"/>
              <a:gd fmla="*/ 395 h 407" name="T65"/>
              <a:gd fmla="*/ 127 w 264" name="T66"/>
              <a:gd fmla="*/ 388 h 407" name="T67"/>
              <a:gd fmla="*/ 139 w 264" name="T68"/>
              <a:gd fmla="*/ 386 h 407" name="T69"/>
              <a:gd fmla="*/ 123 w 264" name="T70"/>
              <a:gd fmla="*/ 381 h 407" name="T71"/>
              <a:gd fmla="*/ 115 w 264" name="T72"/>
              <a:gd fmla="*/ 358 h 407" name="T73"/>
              <a:gd fmla="*/ 99 w 264" name="T74"/>
              <a:gd fmla="*/ 360 h 407" name="T75"/>
              <a:gd fmla="*/ 85 w 264" name="T76"/>
              <a:gd fmla="*/ 353 h 407" name="T77"/>
              <a:gd fmla="*/ 80 w 264" name="T78"/>
              <a:gd fmla="*/ 332 h 407" name="T79"/>
              <a:gd fmla="*/ 94 w 264" name="T80"/>
              <a:gd fmla="*/ 317 h 407" name="T81"/>
              <a:gd fmla="*/ 82 w 264" name="T82"/>
              <a:gd fmla="*/ 284 h 407" name="T83"/>
              <a:gd fmla="*/ 71 w 264" name="T84"/>
              <a:gd fmla="*/ 263 h 407" name="T85"/>
              <a:gd fmla="*/ 71 w 264" name="T86"/>
              <a:gd fmla="*/ 246 h 407" name="T87"/>
              <a:gd fmla="*/ 45 w 264" name="T88"/>
              <a:gd fmla="*/ 213 h 407" name="T89"/>
              <a:gd fmla="*/ 26 w 264" name="T90"/>
              <a:gd fmla="*/ 213 h 407" name="T91"/>
              <a:gd fmla="*/ 30 w 264" name="T92"/>
              <a:gd fmla="*/ 199 h 407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407" w="264">
                <a:moveTo>
                  <a:pt x="0" y="194"/>
                </a:moveTo>
                <a:lnTo>
                  <a:pt x="9" y="190"/>
                </a:lnTo>
                <a:lnTo>
                  <a:pt x="9" y="185"/>
                </a:lnTo>
                <a:lnTo>
                  <a:pt x="23" y="182"/>
                </a:lnTo>
                <a:lnTo>
                  <a:pt x="33" y="185"/>
                </a:lnTo>
                <a:lnTo>
                  <a:pt x="54" y="182"/>
                </a:lnTo>
                <a:lnTo>
                  <a:pt x="73" y="168"/>
                </a:lnTo>
                <a:lnTo>
                  <a:pt x="87" y="166"/>
                </a:lnTo>
                <a:lnTo>
                  <a:pt x="101" y="166"/>
                </a:lnTo>
                <a:lnTo>
                  <a:pt x="106" y="159"/>
                </a:lnTo>
                <a:lnTo>
                  <a:pt x="115" y="156"/>
                </a:lnTo>
                <a:lnTo>
                  <a:pt x="120" y="135"/>
                </a:lnTo>
                <a:lnTo>
                  <a:pt x="115" y="123"/>
                </a:lnTo>
                <a:lnTo>
                  <a:pt x="118" y="116"/>
                </a:lnTo>
                <a:lnTo>
                  <a:pt x="123" y="109"/>
                </a:lnTo>
                <a:lnTo>
                  <a:pt x="120" y="95"/>
                </a:lnTo>
                <a:lnTo>
                  <a:pt x="123" y="74"/>
                </a:lnTo>
                <a:lnTo>
                  <a:pt x="127" y="59"/>
                </a:lnTo>
                <a:lnTo>
                  <a:pt x="132" y="50"/>
                </a:lnTo>
                <a:lnTo>
                  <a:pt x="132" y="45"/>
                </a:lnTo>
                <a:lnTo>
                  <a:pt x="139" y="38"/>
                </a:lnTo>
                <a:lnTo>
                  <a:pt x="146" y="21"/>
                </a:lnTo>
                <a:lnTo>
                  <a:pt x="156" y="21"/>
                </a:lnTo>
                <a:lnTo>
                  <a:pt x="156" y="10"/>
                </a:lnTo>
                <a:lnTo>
                  <a:pt x="172" y="7"/>
                </a:lnTo>
                <a:lnTo>
                  <a:pt x="182" y="0"/>
                </a:lnTo>
                <a:lnTo>
                  <a:pt x="196" y="0"/>
                </a:lnTo>
                <a:lnTo>
                  <a:pt x="201" y="26"/>
                </a:lnTo>
                <a:lnTo>
                  <a:pt x="210" y="31"/>
                </a:lnTo>
                <a:lnTo>
                  <a:pt x="210" y="38"/>
                </a:lnTo>
                <a:lnTo>
                  <a:pt x="189" y="64"/>
                </a:lnTo>
                <a:lnTo>
                  <a:pt x="186" y="83"/>
                </a:lnTo>
                <a:lnTo>
                  <a:pt x="172" y="104"/>
                </a:lnTo>
                <a:lnTo>
                  <a:pt x="198" y="121"/>
                </a:lnTo>
                <a:lnTo>
                  <a:pt x="212" y="126"/>
                </a:lnTo>
                <a:lnTo>
                  <a:pt x="227" y="121"/>
                </a:lnTo>
                <a:lnTo>
                  <a:pt x="238" y="128"/>
                </a:lnTo>
                <a:lnTo>
                  <a:pt x="246" y="137"/>
                </a:lnTo>
                <a:lnTo>
                  <a:pt x="246" y="142"/>
                </a:lnTo>
                <a:lnTo>
                  <a:pt x="264" y="149"/>
                </a:lnTo>
                <a:lnTo>
                  <a:pt x="264" y="149"/>
                </a:lnTo>
                <a:lnTo>
                  <a:pt x="262" y="159"/>
                </a:lnTo>
                <a:lnTo>
                  <a:pt x="253" y="159"/>
                </a:lnTo>
                <a:lnTo>
                  <a:pt x="250" y="166"/>
                </a:lnTo>
                <a:lnTo>
                  <a:pt x="243" y="168"/>
                </a:lnTo>
                <a:lnTo>
                  <a:pt x="243" y="171"/>
                </a:lnTo>
                <a:lnTo>
                  <a:pt x="236" y="175"/>
                </a:lnTo>
                <a:lnTo>
                  <a:pt x="241" y="180"/>
                </a:lnTo>
                <a:lnTo>
                  <a:pt x="234" y="187"/>
                </a:lnTo>
                <a:lnTo>
                  <a:pt x="234" y="199"/>
                </a:lnTo>
                <a:lnTo>
                  <a:pt x="236" y="213"/>
                </a:lnTo>
                <a:lnTo>
                  <a:pt x="234" y="213"/>
                </a:lnTo>
                <a:lnTo>
                  <a:pt x="238" y="218"/>
                </a:lnTo>
                <a:lnTo>
                  <a:pt x="236" y="225"/>
                </a:lnTo>
                <a:lnTo>
                  <a:pt x="234" y="223"/>
                </a:lnTo>
                <a:lnTo>
                  <a:pt x="234" y="227"/>
                </a:lnTo>
                <a:lnTo>
                  <a:pt x="234" y="227"/>
                </a:lnTo>
                <a:lnTo>
                  <a:pt x="227" y="220"/>
                </a:lnTo>
                <a:lnTo>
                  <a:pt x="215" y="225"/>
                </a:lnTo>
                <a:lnTo>
                  <a:pt x="205" y="220"/>
                </a:lnTo>
                <a:lnTo>
                  <a:pt x="203" y="225"/>
                </a:lnTo>
                <a:lnTo>
                  <a:pt x="196" y="220"/>
                </a:lnTo>
                <a:lnTo>
                  <a:pt x="194" y="227"/>
                </a:lnTo>
                <a:lnTo>
                  <a:pt x="182" y="223"/>
                </a:lnTo>
                <a:lnTo>
                  <a:pt x="184" y="239"/>
                </a:lnTo>
                <a:lnTo>
                  <a:pt x="179" y="242"/>
                </a:lnTo>
                <a:lnTo>
                  <a:pt x="177" y="237"/>
                </a:lnTo>
                <a:lnTo>
                  <a:pt x="182" y="246"/>
                </a:lnTo>
                <a:lnTo>
                  <a:pt x="184" y="246"/>
                </a:lnTo>
                <a:lnTo>
                  <a:pt x="184" y="263"/>
                </a:lnTo>
                <a:lnTo>
                  <a:pt x="179" y="261"/>
                </a:lnTo>
                <a:lnTo>
                  <a:pt x="175" y="263"/>
                </a:lnTo>
                <a:lnTo>
                  <a:pt x="168" y="272"/>
                </a:lnTo>
                <a:lnTo>
                  <a:pt x="170" y="277"/>
                </a:lnTo>
                <a:lnTo>
                  <a:pt x="163" y="277"/>
                </a:lnTo>
                <a:lnTo>
                  <a:pt x="175" y="287"/>
                </a:lnTo>
                <a:lnTo>
                  <a:pt x="172" y="305"/>
                </a:lnTo>
                <a:lnTo>
                  <a:pt x="177" y="308"/>
                </a:lnTo>
                <a:lnTo>
                  <a:pt x="179" y="305"/>
                </a:lnTo>
                <a:lnTo>
                  <a:pt x="194" y="313"/>
                </a:lnTo>
                <a:lnTo>
                  <a:pt x="198" y="310"/>
                </a:lnTo>
                <a:lnTo>
                  <a:pt x="205" y="322"/>
                </a:lnTo>
                <a:lnTo>
                  <a:pt x="208" y="320"/>
                </a:lnTo>
                <a:lnTo>
                  <a:pt x="208" y="334"/>
                </a:lnTo>
                <a:lnTo>
                  <a:pt x="205" y="339"/>
                </a:lnTo>
                <a:lnTo>
                  <a:pt x="208" y="339"/>
                </a:lnTo>
                <a:lnTo>
                  <a:pt x="201" y="343"/>
                </a:lnTo>
                <a:lnTo>
                  <a:pt x="208" y="350"/>
                </a:lnTo>
                <a:lnTo>
                  <a:pt x="198" y="360"/>
                </a:lnTo>
                <a:lnTo>
                  <a:pt x="194" y="360"/>
                </a:lnTo>
                <a:lnTo>
                  <a:pt x="191" y="365"/>
                </a:lnTo>
                <a:lnTo>
                  <a:pt x="177" y="358"/>
                </a:lnTo>
                <a:lnTo>
                  <a:pt x="170" y="362"/>
                </a:lnTo>
                <a:lnTo>
                  <a:pt x="175" y="395"/>
                </a:lnTo>
                <a:lnTo>
                  <a:pt x="163" y="407"/>
                </a:lnTo>
                <a:lnTo>
                  <a:pt x="153" y="395"/>
                </a:lnTo>
                <a:lnTo>
                  <a:pt x="153" y="391"/>
                </a:lnTo>
                <a:lnTo>
                  <a:pt x="149" y="388"/>
                </a:lnTo>
                <a:lnTo>
                  <a:pt x="144" y="395"/>
                </a:lnTo>
                <a:lnTo>
                  <a:pt x="139" y="388"/>
                </a:lnTo>
                <a:lnTo>
                  <a:pt x="141" y="386"/>
                </a:lnTo>
                <a:lnTo>
                  <a:pt x="127" y="388"/>
                </a:lnTo>
                <a:lnTo>
                  <a:pt x="127" y="384"/>
                </a:lnTo>
                <a:lnTo>
                  <a:pt x="139" y="381"/>
                </a:lnTo>
                <a:lnTo>
                  <a:pt x="139" y="386"/>
                </a:lnTo>
                <a:lnTo>
                  <a:pt x="141" y="381"/>
                </a:lnTo>
                <a:lnTo>
                  <a:pt x="125" y="376"/>
                </a:lnTo>
                <a:lnTo>
                  <a:pt x="123" y="381"/>
                </a:lnTo>
                <a:lnTo>
                  <a:pt x="120" y="374"/>
                </a:lnTo>
                <a:lnTo>
                  <a:pt x="111" y="362"/>
                </a:lnTo>
                <a:lnTo>
                  <a:pt x="115" y="358"/>
                </a:lnTo>
                <a:lnTo>
                  <a:pt x="106" y="358"/>
                </a:lnTo>
                <a:lnTo>
                  <a:pt x="99" y="362"/>
                </a:lnTo>
                <a:lnTo>
                  <a:pt x="99" y="360"/>
                </a:lnTo>
                <a:lnTo>
                  <a:pt x="92" y="358"/>
                </a:lnTo>
                <a:lnTo>
                  <a:pt x="89" y="350"/>
                </a:lnTo>
                <a:lnTo>
                  <a:pt x="85" y="353"/>
                </a:lnTo>
                <a:lnTo>
                  <a:pt x="87" y="346"/>
                </a:lnTo>
                <a:lnTo>
                  <a:pt x="82" y="343"/>
                </a:lnTo>
                <a:lnTo>
                  <a:pt x="80" y="332"/>
                </a:lnTo>
                <a:lnTo>
                  <a:pt x="89" y="322"/>
                </a:lnTo>
                <a:lnTo>
                  <a:pt x="94" y="322"/>
                </a:lnTo>
                <a:lnTo>
                  <a:pt x="94" y="317"/>
                </a:lnTo>
                <a:lnTo>
                  <a:pt x="92" y="303"/>
                </a:lnTo>
                <a:lnTo>
                  <a:pt x="87" y="298"/>
                </a:lnTo>
                <a:lnTo>
                  <a:pt x="82" y="284"/>
                </a:lnTo>
                <a:lnTo>
                  <a:pt x="75" y="279"/>
                </a:lnTo>
                <a:lnTo>
                  <a:pt x="75" y="277"/>
                </a:lnTo>
                <a:lnTo>
                  <a:pt x="71" y="263"/>
                </a:lnTo>
                <a:lnTo>
                  <a:pt x="82" y="256"/>
                </a:lnTo>
                <a:lnTo>
                  <a:pt x="78" y="249"/>
                </a:lnTo>
                <a:lnTo>
                  <a:pt x="71" y="246"/>
                </a:lnTo>
                <a:lnTo>
                  <a:pt x="68" y="237"/>
                </a:lnTo>
                <a:lnTo>
                  <a:pt x="54" y="230"/>
                </a:lnTo>
                <a:lnTo>
                  <a:pt x="45" y="213"/>
                </a:lnTo>
                <a:lnTo>
                  <a:pt x="40" y="211"/>
                </a:lnTo>
                <a:lnTo>
                  <a:pt x="33" y="216"/>
                </a:lnTo>
                <a:lnTo>
                  <a:pt x="26" y="213"/>
                </a:lnTo>
                <a:lnTo>
                  <a:pt x="23" y="208"/>
                </a:lnTo>
                <a:lnTo>
                  <a:pt x="33" y="201"/>
                </a:lnTo>
                <a:lnTo>
                  <a:pt x="30" y="199"/>
                </a:lnTo>
                <a:lnTo>
                  <a:pt x="35" y="194"/>
                </a:lnTo>
                <a:lnTo>
                  <a:pt x="0" y="194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" name="Freeform 61"/>
          <p:cNvSpPr/>
          <p:nvPr/>
        </p:nvSpPr>
        <p:spPr bwMode="auto">
          <a:xfrm>
            <a:off x="6102359" y="1360268"/>
            <a:ext cx="1241214" cy="1404073"/>
          </a:xfrm>
          <a:custGeom>
            <a:gdLst>
              <a:gd fmla="*/ 239 w 1067" name="T0"/>
              <a:gd fmla="*/ 26 h 1207" name="T1"/>
              <a:gd fmla="*/ 336 w 1067" name="T2"/>
              <a:gd fmla="*/ 61 h 1207" name="T3"/>
              <a:gd fmla="*/ 381 w 1067" name="T4"/>
              <a:gd fmla="*/ 99 h 1207" name="T5"/>
              <a:gd fmla="*/ 392 w 1067" name="T6"/>
              <a:gd fmla="*/ 144 h 1207" name="T7"/>
              <a:gd fmla="*/ 414 w 1067" name="T8"/>
              <a:gd fmla="*/ 210 h 1207" name="T9"/>
              <a:gd fmla="*/ 442 w 1067" name="T10"/>
              <a:gd fmla="*/ 288 h 1207" name="T11"/>
              <a:gd fmla="*/ 480 w 1067" name="T12"/>
              <a:gd fmla="*/ 359 h 1207" name="T13"/>
              <a:gd fmla="*/ 499 w 1067" name="T14"/>
              <a:gd fmla="*/ 461 h 1207" name="T15"/>
              <a:gd fmla="*/ 553 w 1067" name="T16"/>
              <a:gd fmla="*/ 513 h 1207" name="T17"/>
              <a:gd fmla="*/ 629 w 1067" name="T18"/>
              <a:gd fmla="*/ 525 h 1207" name="T19"/>
              <a:gd fmla="*/ 679 w 1067" name="T20"/>
              <a:gd fmla="*/ 558 h 1207" name="T21"/>
              <a:gd fmla="*/ 740 w 1067" name="T22"/>
              <a:gd fmla="*/ 634 h 1207" name="T23"/>
              <a:gd fmla="*/ 790 w 1067" name="T24"/>
              <a:gd fmla="*/ 721 h 1207" name="T25"/>
              <a:gd fmla="*/ 894 w 1067" name="T26"/>
              <a:gd fmla="*/ 724 h 1207" name="T27"/>
              <a:gd fmla="*/ 988 w 1067" name="T28"/>
              <a:gd fmla="*/ 667 h 1207" name="T29"/>
              <a:gd fmla="*/ 1062 w 1067" name="T30"/>
              <a:gd fmla="*/ 657 h 1207" name="T31"/>
              <a:gd fmla="*/ 1022 w 1067" name="T32"/>
              <a:gd fmla="*/ 769 h 1207" name="T33"/>
              <a:gd fmla="*/ 996 w 1067" name="T34"/>
              <a:gd fmla="*/ 868 h 1207" name="T35"/>
              <a:gd fmla="*/ 981 w 1067" name="T36"/>
              <a:gd fmla="*/ 927 h 1207" name="T37"/>
              <a:gd fmla="*/ 962 w 1067" name="T38"/>
              <a:gd fmla="*/ 960 h 1207" name="T39"/>
              <a:gd fmla="*/ 939 w 1067" name="T40"/>
              <a:gd fmla="*/ 1020 h 1207" name="T41"/>
              <a:gd fmla="*/ 844 w 1067" name="T42"/>
              <a:gd fmla="*/ 1001 h 1207" name="T43"/>
              <a:gd fmla="*/ 797 w 1067" name="T44"/>
              <a:gd fmla="*/ 1034 h 1207" name="T45"/>
              <a:gd fmla="*/ 785 w 1067" name="T46"/>
              <a:gd fmla="*/ 1195 h 1207" name="T47"/>
              <a:gd fmla="*/ 733 w 1067" name="T48"/>
              <a:gd fmla="*/ 1183 h 1207" name="T49"/>
              <a:gd fmla="*/ 672 w 1067" name="T50"/>
              <a:gd fmla="*/ 1157 h 1207" name="T51"/>
              <a:gd fmla="*/ 596 w 1067" name="T52"/>
              <a:gd fmla="*/ 1173 h 1207" name="T53"/>
              <a:gd fmla="*/ 549 w 1067" name="T54"/>
              <a:gd fmla="*/ 1105 h 1207" name="T55"/>
              <a:gd fmla="*/ 513 w 1067" name="T56"/>
              <a:gd fmla="*/ 1133 h 1207" name="T57"/>
              <a:gd fmla="*/ 499 w 1067" name="T58"/>
              <a:gd fmla="*/ 1081 h 1207" name="T59"/>
              <a:gd fmla="*/ 454 w 1067" name="T60"/>
              <a:gd fmla="*/ 1017 h 1207" name="T61"/>
              <a:gd fmla="*/ 355 w 1067" name="T62"/>
              <a:gd fmla="*/ 996 h 1207" name="T63"/>
              <a:gd fmla="*/ 319 w 1067" name="T64"/>
              <a:gd fmla="*/ 986 h 1207" name="T65"/>
              <a:gd fmla="*/ 269 w 1067" name="T66"/>
              <a:gd fmla="*/ 984 h 1207" name="T67"/>
              <a:gd fmla="*/ 229 w 1067" name="T68"/>
              <a:gd fmla="*/ 956 h 1207" name="T69"/>
              <a:gd fmla="*/ 217 w 1067" name="T70"/>
              <a:gd fmla="*/ 904 h 1207" name="T71"/>
              <a:gd fmla="*/ 156 w 1067" name="T72"/>
              <a:gd fmla="*/ 894 h 1207" name="T73"/>
              <a:gd fmla="*/ 191 w 1067" name="T74"/>
              <a:gd fmla="*/ 828 h 1207" name="T75"/>
              <a:gd fmla="*/ 172 w 1067" name="T76"/>
              <a:gd fmla="*/ 814 h 1207" name="T77"/>
              <a:gd fmla="*/ 132 w 1067" name="T78"/>
              <a:gd fmla="*/ 811 h 1207" name="T79"/>
              <a:gd fmla="*/ 165 w 1067" name="T80"/>
              <a:gd fmla="*/ 695 h 1207" name="T81"/>
              <a:gd fmla="*/ 258 w 1067" name="T82"/>
              <a:gd fmla="*/ 672 h 1207" name="T83"/>
              <a:gd fmla="*/ 272 w 1067" name="T84"/>
              <a:gd fmla="*/ 594 h 1207" name="T85"/>
              <a:gd fmla="*/ 317 w 1067" name="T86"/>
              <a:gd fmla="*/ 551 h 1207" name="T87"/>
              <a:gd fmla="*/ 317 w 1067" name="T88"/>
              <a:gd fmla="*/ 475 h 1207" name="T89"/>
              <a:gd fmla="*/ 322 w 1067" name="T90"/>
              <a:gd fmla="*/ 437 h 1207" name="T91"/>
              <a:gd fmla="*/ 343 w 1067" name="T92"/>
              <a:gd fmla="*/ 397 h 1207" name="T93"/>
              <a:gd fmla="*/ 364 w 1067" name="T94"/>
              <a:gd fmla="*/ 359 h 1207" name="T95"/>
              <a:gd fmla="*/ 383 w 1067" name="T96"/>
              <a:gd fmla="*/ 324 h 1207" name="T97"/>
              <a:gd fmla="*/ 310 w 1067" name="T98"/>
              <a:gd fmla="*/ 248 h 1207" name="T99"/>
              <a:gd fmla="*/ 269 w 1067" name="T100"/>
              <a:gd fmla="*/ 288 h 1207" name="T101"/>
              <a:gd fmla="*/ 203 w 1067" name="T102"/>
              <a:gd fmla="*/ 284 h 1207" name="T103"/>
              <a:gd fmla="*/ 120 w 1067" name="T104"/>
              <a:gd fmla="*/ 236 h 1207" name="T105"/>
              <a:gd fmla="*/ 99 w 1067" name="T106"/>
              <a:gd fmla="*/ 165 h 1207" name="T107"/>
              <a:gd fmla="*/ 35 w 1067" name="T108"/>
              <a:gd fmla="*/ 146 h 1207" name="T109"/>
              <a:gd fmla="*/ 38 w 1067" name="T110"/>
              <a:gd fmla="*/ 42 h 1207" name="T111"/>
              <a:gd fmla="*/ 130 w 1067" name="T112"/>
              <a:gd fmla="*/ 14 h 1207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207" w="1067">
                <a:moveTo>
                  <a:pt x="177" y="7"/>
                </a:moveTo>
                <a:lnTo>
                  <a:pt x="180" y="7"/>
                </a:lnTo>
                <a:lnTo>
                  <a:pt x="182" y="2"/>
                </a:lnTo>
                <a:lnTo>
                  <a:pt x="182" y="9"/>
                </a:lnTo>
                <a:lnTo>
                  <a:pt x="187" y="2"/>
                </a:lnTo>
                <a:lnTo>
                  <a:pt x="196" y="9"/>
                </a:lnTo>
                <a:lnTo>
                  <a:pt x="210" y="9"/>
                </a:lnTo>
                <a:lnTo>
                  <a:pt x="229" y="28"/>
                </a:lnTo>
                <a:lnTo>
                  <a:pt x="239" y="26"/>
                </a:lnTo>
                <a:lnTo>
                  <a:pt x="255" y="47"/>
                </a:lnTo>
                <a:lnTo>
                  <a:pt x="277" y="49"/>
                </a:lnTo>
                <a:lnTo>
                  <a:pt x="277" y="54"/>
                </a:lnTo>
                <a:lnTo>
                  <a:pt x="286" y="56"/>
                </a:lnTo>
                <a:lnTo>
                  <a:pt x="288" y="61"/>
                </a:lnTo>
                <a:lnTo>
                  <a:pt x="291" y="52"/>
                </a:lnTo>
                <a:lnTo>
                  <a:pt x="298" y="49"/>
                </a:lnTo>
                <a:lnTo>
                  <a:pt x="314" y="49"/>
                </a:lnTo>
                <a:lnTo>
                  <a:pt x="336" y="61"/>
                </a:lnTo>
                <a:lnTo>
                  <a:pt x="338" y="68"/>
                </a:lnTo>
                <a:lnTo>
                  <a:pt x="345" y="63"/>
                </a:lnTo>
                <a:lnTo>
                  <a:pt x="357" y="75"/>
                </a:lnTo>
                <a:lnTo>
                  <a:pt x="357" y="82"/>
                </a:lnTo>
                <a:lnTo>
                  <a:pt x="350" y="85"/>
                </a:lnTo>
                <a:lnTo>
                  <a:pt x="352" y="92"/>
                </a:lnTo>
                <a:lnTo>
                  <a:pt x="364" y="87"/>
                </a:lnTo>
                <a:lnTo>
                  <a:pt x="376" y="104"/>
                </a:lnTo>
                <a:lnTo>
                  <a:pt x="381" y="99"/>
                </a:lnTo>
                <a:lnTo>
                  <a:pt x="385" y="104"/>
                </a:lnTo>
                <a:lnTo>
                  <a:pt x="381" y="108"/>
                </a:lnTo>
                <a:lnTo>
                  <a:pt x="383" y="116"/>
                </a:lnTo>
                <a:lnTo>
                  <a:pt x="376" y="118"/>
                </a:lnTo>
                <a:lnTo>
                  <a:pt x="376" y="125"/>
                </a:lnTo>
                <a:lnTo>
                  <a:pt x="378" y="127"/>
                </a:lnTo>
                <a:lnTo>
                  <a:pt x="383" y="125"/>
                </a:lnTo>
                <a:lnTo>
                  <a:pt x="392" y="134"/>
                </a:lnTo>
                <a:lnTo>
                  <a:pt x="392" y="144"/>
                </a:lnTo>
                <a:lnTo>
                  <a:pt x="397" y="142"/>
                </a:lnTo>
                <a:lnTo>
                  <a:pt x="404" y="151"/>
                </a:lnTo>
                <a:lnTo>
                  <a:pt x="404" y="163"/>
                </a:lnTo>
                <a:lnTo>
                  <a:pt x="411" y="165"/>
                </a:lnTo>
                <a:lnTo>
                  <a:pt x="402" y="177"/>
                </a:lnTo>
                <a:lnTo>
                  <a:pt x="421" y="187"/>
                </a:lnTo>
                <a:lnTo>
                  <a:pt x="418" y="198"/>
                </a:lnTo>
                <a:lnTo>
                  <a:pt x="414" y="201"/>
                </a:lnTo>
                <a:lnTo>
                  <a:pt x="414" y="210"/>
                </a:lnTo>
                <a:lnTo>
                  <a:pt x="430" y="236"/>
                </a:lnTo>
                <a:lnTo>
                  <a:pt x="435" y="239"/>
                </a:lnTo>
                <a:lnTo>
                  <a:pt x="435" y="248"/>
                </a:lnTo>
                <a:lnTo>
                  <a:pt x="430" y="253"/>
                </a:lnTo>
                <a:lnTo>
                  <a:pt x="442" y="262"/>
                </a:lnTo>
                <a:lnTo>
                  <a:pt x="440" y="274"/>
                </a:lnTo>
                <a:lnTo>
                  <a:pt x="449" y="281"/>
                </a:lnTo>
                <a:lnTo>
                  <a:pt x="449" y="286"/>
                </a:lnTo>
                <a:lnTo>
                  <a:pt x="442" y="288"/>
                </a:lnTo>
                <a:lnTo>
                  <a:pt x="444" y="295"/>
                </a:lnTo>
                <a:lnTo>
                  <a:pt x="449" y="298"/>
                </a:lnTo>
                <a:lnTo>
                  <a:pt x="447" y="291"/>
                </a:lnTo>
                <a:lnTo>
                  <a:pt x="454" y="288"/>
                </a:lnTo>
                <a:lnTo>
                  <a:pt x="449" y="302"/>
                </a:lnTo>
                <a:lnTo>
                  <a:pt x="449" y="321"/>
                </a:lnTo>
                <a:lnTo>
                  <a:pt x="466" y="336"/>
                </a:lnTo>
                <a:lnTo>
                  <a:pt x="475" y="357"/>
                </a:lnTo>
                <a:lnTo>
                  <a:pt x="480" y="359"/>
                </a:lnTo>
                <a:lnTo>
                  <a:pt x="478" y="366"/>
                </a:lnTo>
                <a:lnTo>
                  <a:pt x="485" y="381"/>
                </a:lnTo>
                <a:lnTo>
                  <a:pt x="480" y="392"/>
                </a:lnTo>
                <a:lnTo>
                  <a:pt x="485" y="400"/>
                </a:lnTo>
                <a:lnTo>
                  <a:pt x="482" y="414"/>
                </a:lnTo>
                <a:lnTo>
                  <a:pt x="504" y="423"/>
                </a:lnTo>
                <a:lnTo>
                  <a:pt x="504" y="433"/>
                </a:lnTo>
                <a:lnTo>
                  <a:pt x="494" y="449"/>
                </a:lnTo>
                <a:lnTo>
                  <a:pt x="499" y="461"/>
                </a:lnTo>
                <a:lnTo>
                  <a:pt x="497" y="473"/>
                </a:lnTo>
                <a:lnTo>
                  <a:pt x="508" y="480"/>
                </a:lnTo>
                <a:lnTo>
                  <a:pt x="511" y="492"/>
                </a:lnTo>
                <a:lnTo>
                  <a:pt x="520" y="501"/>
                </a:lnTo>
                <a:lnTo>
                  <a:pt x="527" y="504"/>
                </a:lnTo>
                <a:lnTo>
                  <a:pt x="532" y="499"/>
                </a:lnTo>
                <a:lnTo>
                  <a:pt x="539" y="508"/>
                </a:lnTo>
                <a:lnTo>
                  <a:pt x="553" y="511"/>
                </a:lnTo>
                <a:lnTo>
                  <a:pt x="553" y="513"/>
                </a:lnTo>
                <a:lnTo>
                  <a:pt x="565" y="501"/>
                </a:lnTo>
                <a:lnTo>
                  <a:pt x="577" y="501"/>
                </a:lnTo>
                <a:lnTo>
                  <a:pt x="591" y="504"/>
                </a:lnTo>
                <a:lnTo>
                  <a:pt x="594" y="501"/>
                </a:lnTo>
                <a:lnTo>
                  <a:pt x="598" y="506"/>
                </a:lnTo>
                <a:lnTo>
                  <a:pt x="594" y="515"/>
                </a:lnTo>
                <a:lnTo>
                  <a:pt x="612" y="518"/>
                </a:lnTo>
                <a:lnTo>
                  <a:pt x="620" y="530"/>
                </a:lnTo>
                <a:lnTo>
                  <a:pt x="629" y="525"/>
                </a:lnTo>
                <a:lnTo>
                  <a:pt x="641" y="530"/>
                </a:lnTo>
                <a:lnTo>
                  <a:pt x="643" y="520"/>
                </a:lnTo>
                <a:lnTo>
                  <a:pt x="650" y="520"/>
                </a:lnTo>
                <a:lnTo>
                  <a:pt x="655" y="523"/>
                </a:lnTo>
                <a:lnTo>
                  <a:pt x="657" y="537"/>
                </a:lnTo>
                <a:lnTo>
                  <a:pt x="669" y="539"/>
                </a:lnTo>
                <a:lnTo>
                  <a:pt x="672" y="549"/>
                </a:lnTo>
                <a:lnTo>
                  <a:pt x="681" y="553"/>
                </a:lnTo>
                <a:lnTo>
                  <a:pt x="679" y="558"/>
                </a:lnTo>
                <a:lnTo>
                  <a:pt x="686" y="560"/>
                </a:lnTo>
                <a:lnTo>
                  <a:pt x="686" y="568"/>
                </a:lnTo>
                <a:lnTo>
                  <a:pt x="709" y="589"/>
                </a:lnTo>
                <a:lnTo>
                  <a:pt x="726" y="584"/>
                </a:lnTo>
                <a:lnTo>
                  <a:pt x="733" y="591"/>
                </a:lnTo>
                <a:lnTo>
                  <a:pt x="745" y="589"/>
                </a:lnTo>
                <a:lnTo>
                  <a:pt x="733" y="620"/>
                </a:lnTo>
                <a:lnTo>
                  <a:pt x="740" y="622"/>
                </a:lnTo>
                <a:lnTo>
                  <a:pt x="740" y="634"/>
                </a:lnTo>
                <a:lnTo>
                  <a:pt x="752" y="634"/>
                </a:lnTo>
                <a:lnTo>
                  <a:pt x="750" y="641"/>
                </a:lnTo>
                <a:lnTo>
                  <a:pt x="757" y="655"/>
                </a:lnTo>
                <a:lnTo>
                  <a:pt x="743" y="679"/>
                </a:lnTo>
                <a:lnTo>
                  <a:pt x="745" y="686"/>
                </a:lnTo>
                <a:lnTo>
                  <a:pt x="761" y="702"/>
                </a:lnTo>
                <a:lnTo>
                  <a:pt x="769" y="726"/>
                </a:lnTo>
                <a:lnTo>
                  <a:pt x="778" y="728"/>
                </a:lnTo>
                <a:lnTo>
                  <a:pt x="790" y="721"/>
                </a:lnTo>
                <a:lnTo>
                  <a:pt x="806" y="721"/>
                </a:lnTo>
                <a:lnTo>
                  <a:pt x="818" y="731"/>
                </a:lnTo>
                <a:lnTo>
                  <a:pt x="825" y="726"/>
                </a:lnTo>
                <a:lnTo>
                  <a:pt x="835" y="728"/>
                </a:lnTo>
                <a:lnTo>
                  <a:pt x="847" y="731"/>
                </a:lnTo>
                <a:lnTo>
                  <a:pt x="849" y="726"/>
                </a:lnTo>
                <a:lnTo>
                  <a:pt x="868" y="726"/>
                </a:lnTo>
                <a:lnTo>
                  <a:pt x="875" y="719"/>
                </a:lnTo>
                <a:lnTo>
                  <a:pt x="894" y="724"/>
                </a:lnTo>
                <a:lnTo>
                  <a:pt x="901" y="698"/>
                </a:lnTo>
                <a:lnTo>
                  <a:pt x="913" y="700"/>
                </a:lnTo>
                <a:lnTo>
                  <a:pt x="918" y="691"/>
                </a:lnTo>
                <a:lnTo>
                  <a:pt x="929" y="688"/>
                </a:lnTo>
                <a:lnTo>
                  <a:pt x="932" y="684"/>
                </a:lnTo>
                <a:lnTo>
                  <a:pt x="941" y="679"/>
                </a:lnTo>
                <a:lnTo>
                  <a:pt x="955" y="679"/>
                </a:lnTo>
                <a:lnTo>
                  <a:pt x="965" y="684"/>
                </a:lnTo>
                <a:lnTo>
                  <a:pt x="988" y="667"/>
                </a:lnTo>
                <a:lnTo>
                  <a:pt x="996" y="669"/>
                </a:lnTo>
                <a:lnTo>
                  <a:pt x="998" y="660"/>
                </a:lnTo>
                <a:lnTo>
                  <a:pt x="1007" y="657"/>
                </a:lnTo>
                <a:lnTo>
                  <a:pt x="1010" y="653"/>
                </a:lnTo>
                <a:lnTo>
                  <a:pt x="1038" y="646"/>
                </a:lnTo>
                <a:lnTo>
                  <a:pt x="1048" y="650"/>
                </a:lnTo>
                <a:lnTo>
                  <a:pt x="1052" y="648"/>
                </a:lnTo>
                <a:lnTo>
                  <a:pt x="1057" y="655"/>
                </a:lnTo>
                <a:lnTo>
                  <a:pt x="1062" y="657"/>
                </a:lnTo>
                <a:lnTo>
                  <a:pt x="1050" y="691"/>
                </a:lnTo>
                <a:lnTo>
                  <a:pt x="1052" y="702"/>
                </a:lnTo>
                <a:lnTo>
                  <a:pt x="1059" y="702"/>
                </a:lnTo>
                <a:lnTo>
                  <a:pt x="1059" y="712"/>
                </a:lnTo>
                <a:lnTo>
                  <a:pt x="1067" y="719"/>
                </a:lnTo>
                <a:lnTo>
                  <a:pt x="1067" y="728"/>
                </a:lnTo>
                <a:lnTo>
                  <a:pt x="1045" y="757"/>
                </a:lnTo>
                <a:lnTo>
                  <a:pt x="1033" y="757"/>
                </a:lnTo>
                <a:lnTo>
                  <a:pt x="1022" y="769"/>
                </a:lnTo>
                <a:lnTo>
                  <a:pt x="1019" y="778"/>
                </a:lnTo>
                <a:lnTo>
                  <a:pt x="1024" y="785"/>
                </a:lnTo>
                <a:lnTo>
                  <a:pt x="1024" y="792"/>
                </a:lnTo>
                <a:lnTo>
                  <a:pt x="1015" y="799"/>
                </a:lnTo>
                <a:lnTo>
                  <a:pt x="1007" y="828"/>
                </a:lnTo>
                <a:lnTo>
                  <a:pt x="1010" y="833"/>
                </a:lnTo>
                <a:lnTo>
                  <a:pt x="1007" y="847"/>
                </a:lnTo>
                <a:lnTo>
                  <a:pt x="1000" y="854"/>
                </a:lnTo>
                <a:lnTo>
                  <a:pt x="996" y="868"/>
                </a:lnTo>
                <a:lnTo>
                  <a:pt x="1003" y="878"/>
                </a:lnTo>
                <a:lnTo>
                  <a:pt x="996" y="882"/>
                </a:lnTo>
                <a:lnTo>
                  <a:pt x="1000" y="885"/>
                </a:lnTo>
                <a:lnTo>
                  <a:pt x="1000" y="892"/>
                </a:lnTo>
                <a:lnTo>
                  <a:pt x="996" y="899"/>
                </a:lnTo>
                <a:lnTo>
                  <a:pt x="991" y="897"/>
                </a:lnTo>
                <a:lnTo>
                  <a:pt x="981" y="904"/>
                </a:lnTo>
                <a:lnTo>
                  <a:pt x="986" y="915"/>
                </a:lnTo>
                <a:lnTo>
                  <a:pt x="981" y="927"/>
                </a:lnTo>
                <a:lnTo>
                  <a:pt x="977" y="927"/>
                </a:lnTo>
                <a:lnTo>
                  <a:pt x="974" y="937"/>
                </a:lnTo>
                <a:lnTo>
                  <a:pt x="970" y="934"/>
                </a:lnTo>
                <a:lnTo>
                  <a:pt x="965" y="937"/>
                </a:lnTo>
                <a:lnTo>
                  <a:pt x="965" y="944"/>
                </a:lnTo>
                <a:lnTo>
                  <a:pt x="967" y="946"/>
                </a:lnTo>
                <a:lnTo>
                  <a:pt x="962" y="956"/>
                </a:lnTo>
                <a:lnTo>
                  <a:pt x="965" y="956"/>
                </a:lnTo>
                <a:lnTo>
                  <a:pt x="962" y="960"/>
                </a:lnTo>
                <a:lnTo>
                  <a:pt x="965" y="965"/>
                </a:lnTo>
                <a:lnTo>
                  <a:pt x="960" y="965"/>
                </a:lnTo>
                <a:lnTo>
                  <a:pt x="960" y="970"/>
                </a:lnTo>
                <a:lnTo>
                  <a:pt x="955" y="972"/>
                </a:lnTo>
                <a:lnTo>
                  <a:pt x="953" y="977"/>
                </a:lnTo>
                <a:lnTo>
                  <a:pt x="948" y="975"/>
                </a:lnTo>
                <a:lnTo>
                  <a:pt x="941" y="982"/>
                </a:lnTo>
                <a:lnTo>
                  <a:pt x="934" y="1008"/>
                </a:lnTo>
                <a:lnTo>
                  <a:pt x="939" y="1020"/>
                </a:lnTo>
                <a:lnTo>
                  <a:pt x="927" y="1031"/>
                </a:lnTo>
                <a:lnTo>
                  <a:pt x="918" y="1027"/>
                </a:lnTo>
                <a:lnTo>
                  <a:pt x="903" y="1067"/>
                </a:lnTo>
                <a:lnTo>
                  <a:pt x="894" y="1081"/>
                </a:lnTo>
                <a:lnTo>
                  <a:pt x="875" y="1076"/>
                </a:lnTo>
                <a:lnTo>
                  <a:pt x="858" y="1062"/>
                </a:lnTo>
                <a:lnTo>
                  <a:pt x="863" y="1039"/>
                </a:lnTo>
                <a:lnTo>
                  <a:pt x="854" y="1008"/>
                </a:lnTo>
                <a:lnTo>
                  <a:pt x="844" y="1001"/>
                </a:lnTo>
                <a:lnTo>
                  <a:pt x="842" y="996"/>
                </a:lnTo>
                <a:lnTo>
                  <a:pt x="835" y="998"/>
                </a:lnTo>
                <a:lnTo>
                  <a:pt x="832" y="1010"/>
                </a:lnTo>
                <a:lnTo>
                  <a:pt x="825" y="1008"/>
                </a:lnTo>
                <a:lnTo>
                  <a:pt x="821" y="1015"/>
                </a:lnTo>
                <a:lnTo>
                  <a:pt x="825" y="1020"/>
                </a:lnTo>
                <a:lnTo>
                  <a:pt x="809" y="1034"/>
                </a:lnTo>
                <a:lnTo>
                  <a:pt x="809" y="1036"/>
                </a:lnTo>
                <a:lnTo>
                  <a:pt x="797" y="1034"/>
                </a:lnTo>
                <a:lnTo>
                  <a:pt x="792" y="1041"/>
                </a:lnTo>
                <a:lnTo>
                  <a:pt x="778" y="1041"/>
                </a:lnTo>
                <a:lnTo>
                  <a:pt x="778" y="1046"/>
                </a:lnTo>
                <a:lnTo>
                  <a:pt x="766" y="1048"/>
                </a:lnTo>
                <a:lnTo>
                  <a:pt x="778" y="1067"/>
                </a:lnTo>
                <a:lnTo>
                  <a:pt x="795" y="1133"/>
                </a:lnTo>
                <a:lnTo>
                  <a:pt x="787" y="1162"/>
                </a:lnTo>
                <a:lnTo>
                  <a:pt x="790" y="1185"/>
                </a:lnTo>
                <a:lnTo>
                  <a:pt x="785" y="1195"/>
                </a:lnTo>
                <a:lnTo>
                  <a:pt x="792" y="1199"/>
                </a:lnTo>
                <a:lnTo>
                  <a:pt x="792" y="1199"/>
                </a:lnTo>
                <a:lnTo>
                  <a:pt x="783" y="1207"/>
                </a:lnTo>
                <a:lnTo>
                  <a:pt x="773" y="1197"/>
                </a:lnTo>
                <a:lnTo>
                  <a:pt x="759" y="1204"/>
                </a:lnTo>
                <a:lnTo>
                  <a:pt x="757" y="1197"/>
                </a:lnTo>
                <a:lnTo>
                  <a:pt x="740" y="1188"/>
                </a:lnTo>
                <a:lnTo>
                  <a:pt x="743" y="1183"/>
                </a:lnTo>
                <a:lnTo>
                  <a:pt x="733" y="1183"/>
                </a:lnTo>
                <a:lnTo>
                  <a:pt x="719" y="1147"/>
                </a:lnTo>
                <a:lnTo>
                  <a:pt x="719" y="1138"/>
                </a:lnTo>
                <a:lnTo>
                  <a:pt x="700" y="1159"/>
                </a:lnTo>
                <a:lnTo>
                  <a:pt x="693" y="1159"/>
                </a:lnTo>
                <a:lnTo>
                  <a:pt x="693" y="1143"/>
                </a:lnTo>
                <a:lnTo>
                  <a:pt x="688" y="1140"/>
                </a:lnTo>
                <a:lnTo>
                  <a:pt x="674" y="1147"/>
                </a:lnTo>
                <a:lnTo>
                  <a:pt x="674" y="1154"/>
                </a:lnTo>
                <a:lnTo>
                  <a:pt x="672" y="1157"/>
                </a:lnTo>
                <a:lnTo>
                  <a:pt x="653" y="1157"/>
                </a:lnTo>
                <a:lnTo>
                  <a:pt x="641" y="1164"/>
                </a:lnTo>
                <a:lnTo>
                  <a:pt x="634" y="1164"/>
                </a:lnTo>
                <a:lnTo>
                  <a:pt x="631" y="1166"/>
                </a:lnTo>
                <a:lnTo>
                  <a:pt x="629" y="1190"/>
                </a:lnTo>
                <a:lnTo>
                  <a:pt x="615" y="1195"/>
                </a:lnTo>
                <a:lnTo>
                  <a:pt x="610" y="1192"/>
                </a:lnTo>
                <a:lnTo>
                  <a:pt x="603" y="1192"/>
                </a:lnTo>
                <a:lnTo>
                  <a:pt x="596" y="1173"/>
                </a:lnTo>
                <a:lnTo>
                  <a:pt x="591" y="1171"/>
                </a:lnTo>
                <a:lnTo>
                  <a:pt x="594" y="1169"/>
                </a:lnTo>
                <a:lnTo>
                  <a:pt x="589" y="1154"/>
                </a:lnTo>
                <a:lnTo>
                  <a:pt x="586" y="1154"/>
                </a:lnTo>
                <a:lnTo>
                  <a:pt x="572" y="1126"/>
                </a:lnTo>
                <a:lnTo>
                  <a:pt x="572" y="1102"/>
                </a:lnTo>
                <a:lnTo>
                  <a:pt x="563" y="1088"/>
                </a:lnTo>
                <a:lnTo>
                  <a:pt x="551" y="1095"/>
                </a:lnTo>
                <a:lnTo>
                  <a:pt x="549" y="1105"/>
                </a:lnTo>
                <a:lnTo>
                  <a:pt x="539" y="1105"/>
                </a:lnTo>
                <a:lnTo>
                  <a:pt x="541" y="1112"/>
                </a:lnTo>
                <a:lnTo>
                  <a:pt x="539" y="1117"/>
                </a:lnTo>
                <a:lnTo>
                  <a:pt x="544" y="1119"/>
                </a:lnTo>
                <a:lnTo>
                  <a:pt x="539" y="1124"/>
                </a:lnTo>
                <a:lnTo>
                  <a:pt x="541" y="1128"/>
                </a:lnTo>
                <a:lnTo>
                  <a:pt x="527" y="1136"/>
                </a:lnTo>
                <a:lnTo>
                  <a:pt x="518" y="1136"/>
                </a:lnTo>
                <a:lnTo>
                  <a:pt x="513" y="1133"/>
                </a:lnTo>
                <a:lnTo>
                  <a:pt x="513" y="1121"/>
                </a:lnTo>
                <a:lnTo>
                  <a:pt x="511" y="1124"/>
                </a:lnTo>
                <a:lnTo>
                  <a:pt x="504" y="1121"/>
                </a:lnTo>
                <a:lnTo>
                  <a:pt x="504" y="1112"/>
                </a:lnTo>
                <a:lnTo>
                  <a:pt x="494" y="1100"/>
                </a:lnTo>
                <a:lnTo>
                  <a:pt x="497" y="1095"/>
                </a:lnTo>
                <a:lnTo>
                  <a:pt x="492" y="1088"/>
                </a:lnTo>
                <a:lnTo>
                  <a:pt x="499" y="1086"/>
                </a:lnTo>
                <a:lnTo>
                  <a:pt x="499" y="1081"/>
                </a:lnTo>
                <a:lnTo>
                  <a:pt x="487" y="1074"/>
                </a:lnTo>
                <a:lnTo>
                  <a:pt x="478" y="1074"/>
                </a:lnTo>
                <a:lnTo>
                  <a:pt x="475" y="1076"/>
                </a:lnTo>
                <a:lnTo>
                  <a:pt x="471" y="1072"/>
                </a:lnTo>
                <a:lnTo>
                  <a:pt x="459" y="1081"/>
                </a:lnTo>
                <a:lnTo>
                  <a:pt x="454" y="1053"/>
                </a:lnTo>
                <a:lnTo>
                  <a:pt x="463" y="1039"/>
                </a:lnTo>
                <a:lnTo>
                  <a:pt x="454" y="1024"/>
                </a:lnTo>
                <a:lnTo>
                  <a:pt x="454" y="1017"/>
                </a:lnTo>
                <a:lnTo>
                  <a:pt x="440" y="1017"/>
                </a:lnTo>
                <a:lnTo>
                  <a:pt x="421" y="1005"/>
                </a:lnTo>
                <a:lnTo>
                  <a:pt x="411" y="1008"/>
                </a:lnTo>
                <a:lnTo>
                  <a:pt x="404" y="1012"/>
                </a:lnTo>
                <a:lnTo>
                  <a:pt x="400" y="1012"/>
                </a:lnTo>
                <a:lnTo>
                  <a:pt x="397" y="1017"/>
                </a:lnTo>
                <a:lnTo>
                  <a:pt x="374" y="1015"/>
                </a:lnTo>
                <a:lnTo>
                  <a:pt x="362" y="1008"/>
                </a:lnTo>
                <a:lnTo>
                  <a:pt x="355" y="996"/>
                </a:lnTo>
                <a:lnTo>
                  <a:pt x="352" y="977"/>
                </a:lnTo>
                <a:lnTo>
                  <a:pt x="348" y="977"/>
                </a:lnTo>
                <a:lnTo>
                  <a:pt x="338" y="982"/>
                </a:lnTo>
                <a:lnTo>
                  <a:pt x="333" y="979"/>
                </a:lnTo>
                <a:lnTo>
                  <a:pt x="336" y="982"/>
                </a:lnTo>
                <a:lnTo>
                  <a:pt x="326" y="989"/>
                </a:lnTo>
                <a:lnTo>
                  <a:pt x="322" y="986"/>
                </a:lnTo>
                <a:lnTo>
                  <a:pt x="322" y="989"/>
                </a:lnTo>
                <a:lnTo>
                  <a:pt x="319" y="986"/>
                </a:lnTo>
                <a:lnTo>
                  <a:pt x="305" y="991"/>
                </a:lnTo>
                <a:lnTo>
                  <a:pt x="303" y="984"/>
                </a:lnTo>
                <a:lnTo>
                  <a:pt x="303" y="977"/>
                </a:lnTo>
                <a:lnTo>
                  <a:pt x="295" y="979"/>
                </a:lnTo>
                <a:lnTo>
                  <a:pt x="293" y="972"/>
                </a:lnTo>
                <a:lnTo>
                  <a:pt x="286" y="984"/>
                </a:lnTo>
                <a:lnTo>
                  <a:pt x="281" y="984"/>
                </a:lnTo>
                <a:lnTo>
                  <a:pt x="281" y="982"/>
                </a:lnTo>
                <a:lnTo>
                  <a:pt x="269" y="984"/>
                </a:lnTo>
                <a:lnTo>
                  <a:pt x="265" y="982"/>
                </a:lnTo>
                <a:lnTo>
                  <a:pt x="262" y="986"/>
                </a:lnTo>
                <a:lnTo>
                  <a:pt x="258" y="982"/>
                </a:lnTo>
                <a:lnTo>
                  <a:pt x="251" y="984"/>
                </a:lnTo>
                <a:lnTo>
                  <a:pt x="248" y="972"/>
                </a:lnTo>
                <a:lnTo>
                  <a:pt x="241" y="972"/>
                </a:lnTo>
                <a:lnTo>
                  <a:pt x="239" y="963"/>
                </a:lnTo>
                <a:lnTo>
                  <a:pt x="232" y="965"/>
                </a:lnTo>
                <a:lnTo>
                  <a:pt x="229" y="956"/>
                </a:lnTo>
                <a:lnTo>
                  <a:pt x="220" y="949"/>
                </a:lnTo>
                <a:lnTo>
                  <a:pt x="225" y="937"/>
                </a:lnTo>
                <a:lnTo>
                  <a:pt x="217" y="927"/>
                </a:lnTo>
                <a:lnTo>
                  <a:pt x="220" y="923"/>
                </a:lnTo>
                <a:lnTo>
                  <a:pt x="220" y="920"/>
                </a:lnTo>
                <a:lnTo>
                  <a:pt x="225" y="918"/>
                </a:lnTo>
                <a:lnTo>
                  <a:pt x="220" y="913"/>
                </a:lnTo>
                <a:lnTo>
                  <a:pt x="220" y="904"/>
                </a:lnTo>
                <a:lnTo>
                  <a:pt x="217" y="904"/>
                </a:lnTo>
                <a:lnTo>
                  <a:pt x="217" y="889"/>
                </a:lnTo>
                <a:lnTo>
                  <a:pt x="213" y="892"/>
                </a:lnTo>
                <a:lnTo>
                  <a:pt x="213" y="887"/>
                </a:lnTo>
                <a:lnTo>
                  <a:pt x="208" y="887"/>
                </a:lnTo>
                <a:lnTo>
                  <a:pt x="187" y="897"/>
                </a:lnTo>
                <a:lnTo>
                  <a:pt x="182" y="892"/>
                </a:lnTo>
                <a:lnTo>
                  <a:pt x="170" y="897"/>
                </a:lnTo>
                <a:lnTo>
                  <a:pt x="161" y="889"/>
                </a:lnTo>
                <a:lnTo>
                  <a:pt x="156" y="894"/>
                </a:lnTo>
                <a:lnTo>
                  <a:pt x="156" y="894"/>
                </a:lnTo>
                <a:lnTo>
                  <a:pt x="142" y="873"/>
                </a:lnTo>
                <a:lnTo>
                  <a:pt x="142" y="856"/>
                </a:lnTo>
                <a:lnTo>
                  <a:pt x="146" y="856"/>
                </a:lnTo>
                <a:lnTo>
                  <a:pt x="146" y="852"/>
                </a:lnTo>
                <a:lnTo>
                  <a:pt x="158" y="854"/>
                </a:lnTo>
                <a:lnTo>
                  <a:pt x="163" y="847"/>
                </a:lnTo>
                <a:lnTo>
                  <a:pt x="189" y="842"/>
                </a:lnTo>
                <a:lnTo>
                  <a:pt x="191" y="828"/>
                </a:lnTo>
                <a:lnTo>
                  <a:pt x="187" y="828"/>
                </a:lnTo>
                <a:lnTo>
                  <a:pt x="189" y="826"/>
                </a:lnTo>
                <a:lnTo>
                  <a:pt x="189" y="821"/>
                </a:lnTo>
                <a:lnTo>
                  <a:pt x="187" y="821"/>
                </a:lnTo>
                <a:lnTo>
                  <a:pt x="184" y="828"/>
                </a:lnTo>
                <a:lnTo>
                  <a:pt x="182" y="828"/>
                </a:lnTo>
                <a:lnTo>
                  <a:pt x="180" y="823"/>
                </a:lnTo>
                <a:lnTo>
                  <a:pt x="182" y="811"/>
                </a:lnTo>
                <a:lnTo>
                  <a:pt x="172" y="814"/>
                </a:lnTo>
                <a:lnTo>
                  <a:pt x="165" y="807"/>
                </a:lnTo>
                <a:lnTo>
                  <a:pt x="165" y="811"/>
                </a:lnTo>
                <a:lnTo>
                  <a:pt x="172" y="814"/>
                </a:lnTo>
                <a:lnTo>
                  <a:pt x="170" y="823"/>
                </a:lnTo>
                <a:lnTo>
                  <a:pt x="158" y="826"/>
                </a:lnTo>
                <a:lnTo>
                  <a:pt x="154" y="837"/>
                </a:lnTo>
                <a:lnTo>
                  <a:pt x="142" y="840"/>
                </a:lnTo>
                <a:lnTo>
                  <a:pt x="132" y="828"/>
                </a:lnTo>
                <a:lnTo>
                  <a:pt x="132" y="811"/>
                </a:lnTo>
                <a:lnTo>
                  <a:pt x="125" y="814"/>
                </a:lnTo>
                <a:lnTo>
                  <a:pt x="123" y="809"/>
                </a:lnTo>
                <a:lnTo>
                  <a:pt x="130" y="802"/>
                </a:lnTo>
                <a:lnTo>
                  <a:pt x="111" y="792"/>
                </a:lnTo>
                <a:lnTo>
                  <a:pt x="94" y="766"/>
                </a:lnTo>
                <a:lnTo>
                  <a:pt x="102" y="759"/>
                </a:lnTo>
                <a:lnTo>
                  <a:pt x="109" y="745"/>
                </a:lnTo>
                <a:lnTo>
                  <a:pt x="156" y="714"/>
                </a:lnTo>
                <a:lnTo>
                  <a:pt x="165" y="695"/>
                </a:lnTo>
                <a:lnTo>
                  <a:pt x="187" y="686"/>
                </a:lnTo>
                <a:lnTo>
                  <a:pt x="220" y="646"/>
                </a:lnTo>
                <a:lnTo>
                  <a:pt x="241" y="629"/>
                </a:lnTo>
                <a:lnTo>
                  <a:pt x="246" y="634"/>
                </a:lnTo>
                <a:lnTo>
                  <a:pt x="243" y="648"/>
                </a:lnTo>
                <a:lnTo>
                  <a:pt x="248" y="657"/>
                </a:lnTo>
                <a:lnTo>
                  <a:pt x="253" y="662"/>
                </a:lnTo>
                <a:lnTo>
                  <a:pt x="253" y="669"/>
                </a:lnTo>
                <a:lnTo>
                  <a:pt x="258" y="672"/>
                </a:lnTo>
                <a:lnTo>
                  <a:pt x="253" y="681"/>
                </a:lnTo>
                <a:lnTo>
                  <a:pt x="260" y="676"/>
                </a:lnTo>
                <a:lnTo>
                  <a:pt x="265" y="655"/>
                </a:lnTo>
                <a:lnTo>
                  <a:pt x="260" y="648"/>
                </a:lnTo>
                <a:lnTo>
                  <a:pt x="262" y="636"/>
                </a:lnTo>
                <a:lnTo>
                  <a:pt x="260" y="627"/>
                </a:lnTo>
                <a:lnTo>
                  <a:pt x="267" y="617"/>
                </a:lnTo>
                <a:lnTo>
                  <a:pt x="267" y="603"/>
                </a:lnTo>
                <a:lnTo>
                  <a:pt x="272" y="594"/>
                </a:lnTo>
                <a:lnTo>
                  <a:pt x="274" y="591"/>
                </a:lnTo>
                <a:lnTo>
                  <a:pt x="274" y="582"/>
                </a:lnTo>
                <a:lnTo>
                  <a:pt x="279" y="582"/>
                </a:lnTo>
                <a:lnTo>
                  <a:pt x="284" y="568"/>
                </a:lnTo>
                <a:lnTo>
                  <a:pt x="284" y="560"/>
                </a:lnTo>
                <a:lnTo>
                  <a:pt x="291" y="551"/>
                </a:lnTo>
                <a:lnTo>
                  <a:pt x="300" y="551"/>
                </a:lnTo>
                <a:lnTo>
                  <a:pt x="307" y="558"/>
                </a:lnTo>
                <a:lnTo>
                  <a:pt x="317" y="551"/>
                </a:lnTo>
                <a:lnTo>
                  <a:pt x="319" y="518"/>
                </a:lnTo>
                <a:lnTo>
                  <a:pt x="314" y="508"/>
                </a:lnTo>
                <a:lnTo>
                  <a:pt x="317" y="508"/>
                </a:lnTo>
                <a:lnTo>
                  <a:pt x="317" y="501"/>
                </a:lnTo>
                <a:lnTo>
                  <a:pt x="310" y="494"/>
                </a:lnTo>
                <a:lnTo>
                  <a:pt x="310" y="492"/>
                </a:lnTo>
                <a:lnTo>
                  <a:pt x="314" y="497"/>
                </a:lnTo>
                <a:lnTo>
                  <a:pt x="317" y="492"/>
                </a:lnTo>
                <a:lnTo>
                  <a:pt x="317" y="475"/>
                </a:lnTo>
                <a:lnTo>
                  <a:pt x="312" y="473"/>
                </a:lnTo>
                <a:lnTo>
                  <a:pt x="317" y="473"/>
                </a:lnTo>
                <a:lnTo>
                  <a:pt x="317" y="468"/>
                </a:lnTo>
                <a:lnTo>
                  <a:pt x="312" y="456"/>
                </a:lnTo>
                <a:lnTo>
                  <a:pt x="322" y="452"/>
                </a:lnTo>
                <a:lnTo>
                  <a:pt x="317" y="447"/>
                </a:lnTo>
                <a:lnTo>
                  <a:pt x="324" y="444"/>
                </a:lnTo>
                <a:lnTo>
                  <a:pt x="319" y="442"/>
                </a:lnTo>
                <a:lnTo>
                  <a:pt x="322" y="437"/>
                </a:lnTo>
                <a:lnTo>
                  <a:pt x="329" y="435"/>
                </a:lnTo>
                <a:lnTo>
                  <a:pt x="324" y="433"/>
                </a:lnTo>
                <a:lnTo>
                  <a:pt x="336" y="423"/>
                </a:lnTo>
                <a:lnTo>
                  <a:pt x="336" y="416"/>
                </a:lnTo>
                <a:lnTo>
                  <a:pt x="340" y="414"/>
                </a:lnTo>
                <a:lnTo>
                  <a:pt x="343" y="409"/>
                </a:lnTo>
                <a:lnTo>
                  <a:pt x="338" y="402"/>
                </a:lnTo>
                <a:lnTo>
                  <a:pt x="343" y="402"/>
                </a:lnTo>
                <a:lnTo>
                  <a:pt x="343" y="397"/>
                </a:lnTo>
                <a:lnTo>
                  <a:pt x="348" y="397"/>
                </a:lnTo>
                <a:lnTo>
                  <a:pt x="355" y="392"/>
                </a:lnTo>
                <a:lnTo>
                  <a:pt x="352" y="390"/>
                </a:lnTo>
                <a:lnTo>
                  <a:pt x="364" y="385"/>
                </a:lnTo>
                <a:lnTo>
                  <a:pt x="362" y="369"/>
                </a:lnTo>
                <a:lnTo>
                  <a:pt x="364" y="366"/>
                </a:lnTo>
                <a:lnTo>
                  <a:pt x="357" y="359"/>
                </a:lnTo>
                <a:lnTo>
                  <a:pt x="362" y="357"/>
                </a:lnTo>
                <a:lnTo>
                  <a:pt x="364" y="359"/>
                </a:lnTo>
                <a:lnTo>
                  <a:pt x="364" y="355"/>
                </a:lnTo>
                <a:lnTo>
                  <a:pt x="371" y="350"/>
                </a:lnTo>
                <a:lnTo>
                  <a:pt x="369" y="345"/>
                </a:lnTo>
                <a:lnTo>
                  <a:pt x="374" y="345"/>
                </a:lnTo>
                <a:lnTo>
                  <a:pt x="374" y="340"/>
                </a:lnTo>
                <a:lnTo>
                  <a:pt x="378" y="345"/>
                </a:lnTo>
                <a:lnTo>
                  <a:pt x="383" y="333"/>
                </a:lnTo>
                <a:lnTo>
                  <a:pt x="381" y="329"/>
                </a:lnTo>
                <a:lnTo>
                  <a:pt x="383" y="324"/>
                </a:lnTo>
                <a:lnTo>
                  <a:pt x="376" y="319"/>
                </a:lnTo>
                <a:lnTo>
                  <a:pt x="378" y="314"/>
                </a:lnTo>
                <a:lnTo>
                  <a:pt x="374" y="314"/>
                </a:lnTo>
                <a:lnTo>
                  <a:pt x="366" y="310"/>
                </a:lnTo>
                <a:lnTo>
                  <a:pt x="366" y="302"/>
                </a:lnTo>
                <a:lnTo>
                  <a:pt x="357" y="300"/>
                </a:lnTo>
                <a:lnTo>
                  <a:pt x="352" y="288"/>
                </a:lnTo>
                <a:lnTo>
                  <a:pt x="326" y="250"/>
                </a:lnTo>
                <a:lnTo>
                  <a:pt x="310" y="248"/>
                </a:lnTo>
                <a:lnTo>
                  <a:pt x="307" y="246"/>
                </a:lnTo>
                <a:lnTo>
                  <a:pt x="305" y="250"/>
                </a:lnTo>
                <a:lnTo>
                  <a:pt x="303" y="262"/>
                </a:lnTo>
                <a:lnTo>
                  <a:pt x="293" y="267"/>
                </a:lnTo>
                <a:lnTo>
                  <a:pt x="293" y="272"/>
                </a:lnTo>
                <a:lnTo>
                  <a:pt x="288" y="281"/>
                </a:lnTo>
                <a:lnTo>
                  <a:pt x="281" y="279"/>
                </a:lnTo>
                <a:lnTo>
                  <a:pt x="277" y="286"/>
                </a:lnTo>
                <a:lnTo>
                  <a:pt x="269" y="288"/>
                </a:lnTo>
                <a:lnTo>
                  <a:pt x="265" y="281"/>
                </a:lnTo>
                <a:lnTo>
                  <a:pt x="258" y="281"/>
                </a:lnTo>
                <a:lnTo>
                  <a:pt x="255" y="284"/>
                </a:lnTo>
                <a:lnTo>
                  <a:pt x="253" y="295"/>
                </a:lnTo>
                <a:lnTo>
                  <a:pt x="248" y="295"/>
                </a:lnTo>
                <a:lnTo>
                  <a:pt x="239" y="286"/>
                </a:lnTo>
                <a:lnTo>
                  <a:pt x="215" y="291"/>
                </a:lnTo>
                <a:lnTo>
                  <a:pt x="208" y="284"/>
                </a:lnTo>
                <a:lnTo>
                  <a:pt x="203" y="284"/>
                </a:lnTo>
                <a:lnTo>
                  <a:pt x="199" y="279"/>
                </a:lnTo>
                <a:lnTo>
                  <a:pt x="194" y="288"/>
                </a:lnTo>
                <a:lnTo>
                  <a:pt x="163" y="298"/>
                </a:lnTo>
                <a:lnTo>
                  <a:pt x="146" y="288"/>
                </a:lnTo>
                <a:lnTo>
                  <a:pt x="142" y="291"/>
                </a:lnTo>
                <a:lnTo>
                  <a:pt x="139" y="279"/>
                </a:lnTo>
                <a:lnTo>
                  <a:pt x="130" y="269"/>
                </a:lnTo>
                <a:lnTo>
                  <a:pt x="132" y="260"/>
                </a:lnTo>
                <a:lnTo>
                  <a:pt x="120" y="236"/>
                </a:lnTo>
                <a:lnTo>
                  <a:pt x="123" y="231"/>
                </a:lnTo>
                <a:lnTo>
                  <a:pt x="118" y="217"/>
                </a:lnTo>
                <a:lnTo>
                  <a:pt x="120" y="205"/>
                </a:lnTo>
                <a:lnTo>
                  <a:pt x="116" y="205"/>
                </a:lnTo>
                <a:lnTo>
                  <a:pt x="111" y="194"/>
                </a:lnTo>
                <a:lnTo>
                  <a:pt x="113" y="184"/>
                </a:lnTo>
                <a:lnTo>
                  <a:pt x="120" y="184"/>
                </a:lnTo>
                <a:lnTo>
                  <a:pt x="125" y="170"/>
                </a:lnTo>
                <a:lnTo>
                  <a:pt x="99" y="165"/>
                </a:lnTo>
                <a:lnTo>
                  <a:pt x="97" y="151"/>
                </a:lnTo>
                <a:lnTo>
                  <a:pt x="94" y="153"/>
                </a:lnTo>
                <a:lnTo>
                  <a:pt x="87" y="142"/>
                </a:lnTo>
                <a:lnTo>
                  <a:pt x="78" y="142"/>
                </a:lnTo>
                <a:lnTo>
                  <a:pt x="76" y="137"/>
                </a:lnTo>
                <a:lnTo>
                  <a:pt x="59" y="165"/>
                </a:lnTo>
                <a:lnTo>
                  <a:pt x="50" y="165"/>
                </a:lnTo>
                <a:lnTo>
                  <a:pt x="40" y="163"/>
                </a:lnTo>
                <a:lnTo>
                  <a:pt x="35" y="146"/>
                </a:lnTo>
                <a:lnTo>
                  <a:pt x="26" y="144"/>
                </a:lnTo>
                <a:lnTo>
                  <a:pt x="9" y="130"/>
                </a:lnTo>
                <a:lnTo>
                  <a:pt x="0" y="125"/>
                </a:lnTo>
                <a:lnTo>
                  <a:pt x="31" y="94"/>
                </a:lnTo>
                <a:lnTo>
                  <a:pt x="31" y="87"/>
                </a:lnTo>
                <a:lnTo>
                  <a:pt x="47" y="66"/>
                </a:lnTo>
                <a:lnTo>
                  <a:pt x="42" y="54"/>
                </a:lnTo>
                <a:lnTo>
                  <a:pt x="35" y="49"/>
                </a:lnTo>
                <a:lnTo>
                  <a:pt x="38" y="42"/>
                </a:lnTo>
                <a:lnTo>
                  <a:pt x="23" y="30"/>
                </a:lnTo>
                <a:lnTo>
                  <a:pt x="23" y="30"/>
                </a:lnTo>
                <a:lnTo>
                  <a:pt x="52" y="18"/>
                </a:lnTo>
                <a:lnTo>
                  <a:pt x="68" y="18"/>
                </a:lnTo>
                <a:lnTo>
                  <a:pt x="73" y="11"/>
                </a:lnTo>
                <a:lnTo>
                  <a:pt x="83" y="14"/>
                </a:lnTo>
                <a:lnTo>
                  <a:pt x="87" y="9"/>
                </a:lnTo>
                <a:lnTo>
                  <a:pt x="97" y="16"/>
                </a:lnTo>
                <a:lnTo>
                  <a:pt x="130" y="14"/>
                </a:lnTo>
                <a:lnTo>
                  <a:pt x="144" y="7"/>
                </a:lnTo>
                <a:lnTo>
                  <a:pt x="154" y="7"/>
                </a:lnTo>
                <a:lnTo>
                  <a:pt x="163" y="0"/>
                </a:lnTo>
                <a:lnTo>
                  <a:pt x="177" y="4"/>
                </a:lnTo>
                <a:lnTo>
                  <a:pt x="177" y="7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" name="Freeform 62"/>
          <p:cNvSpPr>
            <a:spLocks noEditPoints="1"/>
          </p:cNvSpPr>
          <p:nvPr/>
        </p:nvSpPr>
        <p:spPr bwMode="auto">
          <a:xfrm>
            <a:off x="4968166" y="4283577"/>
            <a:ext cx="497882" cy="561862"/>
          </a:xfrm>
          <a:custGeom>
            <a:gdLst>
              <a:gd fmla="*/ 43 w 428" name="T0"/>
              <a:gd fmla="*/ 69 h 483" name="T1"/>
              <a:gd fmla="*/ 57 w 428" name="T2"/>
              <a:gd fmla="*/ 45 h 483" name="T3"/>
              <a:gd fmla="*/ 83 w 428" name="T4"/>
              <a:gd fmla="*/ 31 h 483" name="T5"/>
              <a:gd fmla="*/ 145 w 428" name="T6"/>
              <a:gd fmla="*/ 31 h 483" name="T7"/>
              <a:gd fmla="*/ 152 w 428" name="T8"/>
              <a:gd fmla="*/ 7 h 483" name="T9"/>
              <a:gd fmla="*/ 192 w 428" name="T10"/>
              <a:gd fmla="*/ 7 h 483" name="T11"/>
              <a:gd fmla="*/ 232 w 428" name="T12"/>
              <a:gd fmla="*/ 17 h 483" name="T13"/>
              <a:gd fmla="*/ 256 w 428" name="T14"/>
              <a:gd fmla="*/ 38 h 483" name="T15"/>
              <a:gd fmla="*/ 275 w 428" name="T16"/>
              <a:gd fmla="*/ 57 h 483" name="T17"/>
              <a:gd fmla="*/ 331 w 428" name="T18"/>
              <a:gd fmla="*/ 31 h 483" name="T19"/>
              <a:gd fmla="*/ 336 w 428" name="T20"/>
              <a:gd fmla="*/ 61 h 483" name="T21"/>
              <a:gd fmla="*/ 388 w 428" name="T22"/>
              <a:gd fmla="*/ 47 h 483" name="T23"/>
              <a:gd fmla="*/ 381 w 428" name="T24"/>
              <a:gd fmla="*/ 85 h 483" name="T25"/>
              <a:gd fmla="*/ 400 w 428" name="T26"/>
              <a:gd fmla="*/ 97 h 483" name="T27"/>
              <a:gd fmla="*/ 414 w 428" name="T28"/>
              <a:gd fmla="*/ 114 h 483" name="T29"/>
              <a:gd fmla="*/ 424 w 428" name="T30"/>
              <a:gd fmla="*/ 151 h 483" name="T31"/>
              <a:gd fmla="*/ 412 w 428" name="T32"/>
              <a:gd fmla="*/ 185 h 483" name="T33"/>
              <a:gd fmla="*/ 391 w 428" name="T34"/>
              <a:gd fmla="*/ 206 h 483" name="T35"/>
              <a:gd fmla="*/ 379 w 428" name="T36"/>
              <a:gd fmla="*/ 246 h 483" name="T37"/>
              <a:gd fmla="*/ 402 w 428" name="T38"/>
              <a:gd fmla="*/ 282 h 483" name="T39"/>
              <a:gd fmla="*/ 417 w 428" name="T40"/>
              <a:gd fmla="*/ 329 h 483" name="T41"/>
              <a:gd fmla="*/ 417 w 428" name="T42"/>
              <a:gd fmla="*/ 350 h 483" name="T43"/>
              <a:gd fmla="*/ 410 w 428" name="T44"/>
              <a:gd fmla="*/ 364 h 483" name="T45"/>
              <a:gd fmla="*/ 407 w 428" name="T46"/>
              <a:gd fmla="*/ 412 h 483" name="T47"/>
              <a:gd fmla="*/ 391 w 428" name="T48"/>
              <a:gd fmla="*/ 421 h 483" name="T49"/>
              <a:gd fmla="*/ 353 w 428" name="T50"/>
              <a:gd fmla="*/ 407 h 483" name="T51"/>
              <a:gd fmla="*/ 320 w 428" name="T52"/>
              <a:gd fmla="*/ 424 h 483" name="T53"/>
              <a:gd fmla="*/ 331 w 428" name="T54"/>
              <a:gd fmla="*/ 445 h 483" name="T55"/>
              <a:gd fmla="*/ 303 w 428" name="T56"/>
              <a:gd fmla="*/ 440 h 483" name="T57"/>
              <a:gd fmla="*/ 272 w 428" name="T58"/>
              <a:gd fmla="*/ 438 h 483" name="T59"/>
              <a:gd fmla="*/ 253 w 428" name="T60"/>
              <a:gd fmla="*/ 473 h 483" name="T61"/>
              <a:gd fmla="*/ 211 w 428" name="T62"/>
              <a:gd fmla="*/ 469 h 483" name="T63"/>
              <a:gd fmla="*/ 204 w 428" name="T64"/>
              <a:gd fmla="*/ 440 h 483" name="T65"/>
              <a:gd fmla="*/ 178 w 428" name="T66"/>
              <a:gd fmla="*/ 459 h 483" name="T67"/>
              <a:gd fmla="*/ 180 w 428" name="T68"/>
              <a:gd fmla="*/ 428 h 483" name="T69"/>
              <a:gd fmla="*/ 206 w 428" name="T70"/>
              <a:gd fmla="*/ 379 h 483" name="T71"/>
              <a:gd fmla="*/ 190 w 428" name="T72"/>
              <a:gd fmla="*/ 364 h 483" name="T73"/>
              <a:gd fmla="*/ 168 w 428" name="T74"/>
              <a:gd fmla="*/ 343 h 483" name="T75"/>
              <a:gd fmla="*/ 135 w 428" name="T76"/>
              <a:gd fmla="*/ 350 h 483" name="T77"/>
              <a:gd fmla="*/ 107 w 428" name="T78"/>
              <a:gd fmla="*/ 362 h 483" name="T79"/>
              <a:gd fmla="*/ 86 w 428" name="T80"/>
              <a:gd fmla="*/ 362 h 483" name="T81"/>
              <a:gd fmla="*/ 74 w 428" name="T82"/>
              <a:gd fmla="*/ 367 h 483" name="T83"/>
              <a:gd fmla="*/ 52 w 428" name="T84"/>
              <a:gd fmla="*/ 357 h 483" name="T85"/>
              <a:gd fmla="*/ 38 w 428" name="T86"/>
              <a:gd fmla="*/ 336 h 483" name="T87"/>
              <a:gd fmla="*/ 57 w 428" name="T88"/>
              <a:gd fmla="*/ 289 h 483" name="T89"/>
              <a:gd fmla="*/ 52 w 428" name="T90"/>
              <a:gd fmla="*/ 265 h 483" name="T91"/>
              <a:gd fmla="*/ 7 w 428" name="T92"/>
              <a:gd fmla="*/ 277 h 483" name="T93"/>
              <a:gd fmla="*/ 19 w 428" name="T94"/>
              <a:gd fmla="*/ 248 h 483" name="T95"/>
              <a:gd fmla="*/ 41 w 428" name="T96"/>
              <a:gd fmla="*/ 239 h 483" name="T97"/>
              <a:gd fmla="*/ 43 w 428" name="T98"/>
              <a:gd fmla="*/ 203 h 483" name="T99"/>
              <a:gd fmla="*/ 41 w 428" name="T100"/>
              <a:gd fmla="*/ 166 h 483" name="T101"/>
              <a:gd fmla="*/ 31 w 428" name="T102"/>
              <a:gd fmla="*/ 135 h 483" name="T103"/>
              <a:gd fmla="*/ 33 w 428" name="T104"/>
              <a:gd fmla="*/ 90 h 483" name="T105"/>
              <a:gd fmla="*/ 59 w 428" name="T106"/>
              <a:gd fmla="*/ 303 h 483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482" w="428">
                <a:moveTo>
                  <a:pt x="33" y="90"/>
                </a:moveTo>
                <a:lnTo>
                  <a:pt x="38" y="88"/>
                </a:lnTo>
                <a:lnTo>
                  <a:pt x="36" y="80"/>
                </a:lnTo>
                <a:lnTo>
                  <a:pt x="43" y="73"/>
                </a:lnTo>
                <a:lnTo>
                  <a:pt x="43" y="69"/>
                </a:lnTo>
                <a:lnTo>
                  <a:pt x="48" y="57"/>
                </a:lnTo>
                <a:lnTo>
                  <a:pt x="50" y="57"/>
                </a:lnTo>
                <a:lnTo>
                  <a:pt x="50" y="52"/>
                </a:lnTo>
                <a:lnTo>
                  <a:pt x="52" y="54"/>
                </a:lnTo>
                <a:lnTo>
                  <a:pt x="57" y="45"/>
                </a:lnTo>
                <a:lnTo>
                  <a:pt x="71" y="45"/>
                </a:lnTo>
                <a:lnTo>
                  <a:pt x="71" y="40"/>
                </a:lnTo>
                <a:lnTo>
                  <a:pt x="76" y="38"/>
                </a:lnTo>
                <a:lnTo>
                  <a:pt x="76" y="33"/>
                </a:lnTo>
                <a:lnTo>
                  <a:pt x="83" y="31"/>
                </a:lnTo>
                <a:lnTo>
                  <a:pt x="104" y="28"/>
                </a:lnTo>
                <a:lnTo>
                  <a:pt x="123" y="43"/>
                </a:lnTo>
                <a:lnTo>
                  <a:pt x="130" y="35"/>
                </a:lnTo>
                <a:lnTo>
                  <a:pt x="135" y="38"/>
                </a:lnTo>
                <a:lnTo>
                  <a:pt x="145" y="31"/>
                </a:lnTo>
                <a:lnTo>
                  <a:pt x="135" y="19"/>
                </a:lnTo>
                <a:lnTo>
                  <a:pt x="138" y="12"/>
                </a:lnTo>
                <a:lnTo>
                  <a:pt x="133" y="7"/>
                </a:lnTo>
                <a:lnTo>
                  <a:pt x="145" y="2"/>
                </a:lnTo>
                <a:lnTo>
                  <a:pt x="152" y="7"/>
                </a:lnTo>
                <a:lnTo>
                  <a:pt x="154" y="0"/>
                </a:lnTo>
                <a:lnTo>
                  <a:pt x="159" y="0"/>
                </a:lnTo>
                <a:lnTo>
                  <a:pt x="166" y="0"/>
                </a:lnTo>
                <a:lnTo>
                  <a:pt x="168" y="5"/>
                </a:lnTo>
                <a:lnTo>
                  <a:pt x="192" y="7"/>
                </a:lnTo>
                <a:lnTo>
                  <a:pt x="204" y="19"/>
                </a:lnTo>
                <a:lnTo>
                  <a:pt x="213" y="17"/>
                </a:lnTo>
                <a:lnTo>
                  <a:pt x="216" y="19"/>
                </a:lnTo>
                <a:lnTo>
                  <a:pt x="225" y="21"/>
                </a:lnTo>
                <a:lnTo>
                  <a:pt x="232" y="17"/>
                </a:lnTo>
                <a:lnTo>
                  <a:pt x="249" y="26"/>
                </a:lnTo>
                <a:lnTo>
                  <a:pt x="249" y="28"/>
                </a:lnTo>
                <a:lnTo>
                  <a:pt x="256" y="33"/>
                </a:lnTo>
                <a:lnTo>
                  <a:pt x="256" y="31"/>
                </a:lnTo>
                <a:lnTo>
                  <a:pt x="256" y="38"/>
                </a:lnTo>
                <a:lnTo>
                  <a:pt x="268" y="45"/>
                </a:lnTo>
                <a:lnTo>
                  <a:pt x="270" y="40"/>
                </a:lnTo>
                <a:lnTo>
                  <a:pt x="270" y="45"/>
                </a:lnTo>
                <a:lnTo>
                  <a:pt x="275" y="47"/>
                </a:lnTo>
                <a:lnTo>
                  <a:pt x="275" y="57"/>
                </a:lnTo>
                <a:lnTo>
                  <a:pt x="287" y="43"/>
                </a:lnTo>
                <a:lnTo>
                  <a:pt x="305" y="47"/>
                </a:lnTo>
                <a:lnTo>
                  <a:pt x="322" y="28"/>
                </a:lnTo>
                <a:lnTo>
                  <a:pt x="324" y="38"/>
                </a:lnTo>
                <a:lnTo>
                  <a:pt x="331" y="31"/>
                </a:lnTo>
                <a:lnTo>
                  <a:pt x="331" y="38"/>
                </a:lnTo>
                <a:lnTo>
                  <a:pt x="324" y="43"/>
                </a:lnTo>
                <a:lnTo>
                  <a:pt x="324" y="57"/>
                </a:lnTo>
                <a:lnTo>
                  <a:pt x="334" y="54"/>
                </a:lnTo>
                <a:lnTo>
                  <a:pt x="336" y="61"/>
                </a:lnTo>
                <a:lnTo>
                  <a:pt x="341" y="61"/>
                </a:lnTo>
                <a:lnTo>
                  <a:pt x="374" y="24"/>
                </a:lnTo>
                <a:lnTo>
                  <a:pt x="374" y="40"/>
                </a:lnTo>
                <a:lnTo>
                  <a:pt x="384" y="40"/>
                </a:lnTo>
                <a:lnTo>
                  <a:pt x="388" y="47"/>
                </a:lnTo>
                <a:lnTo>
                  <a:pt x="379" y="54"/>
                </a:lnTo>
                <a:lnTo>
                  <a:pt x="388" y="59"/>
                </a:lnTo>
                <a:lnTo>
                  <a:pt x="376" y="76"/>
                </a:lnTo>
                <a:lnTo>
                  <a:pt x="386" y="80"/>
                </a:lnTo>
                <a:lnTo>
                  <a:pt x="381" y="85"/>
                </a:lnTo>
                <a:lnTo>
                  <a:pt x="384" y="92"/>
                </a:lnTo>
                <a:lnTo>
                  <a:pt x="388" y="90"/>
                </a:lnTo>
                <a:lnTo>
                  <a:pt x="388" y="95"/>
                </a:lnTo>
                <a:lnTo>
                  <a:pt x="395" y="90"/>
                </a:lnTo>
                <a:lnTo>
                  <a:pt x="400" y="97"/>
                </a:lnTo>
                <a:lnTo>
                  <a:pt x="405" y="97"/>
                </a:lnTo>
                <a:lnTo>
                  <a:pt x="405" y="97"/>
                </a:lnTo>
                <a:lnTo>
                  <a:pt x="405" y="104"/>
                </a:lnTo>
                <a:lnTo>
                  <a:pt x="410" y="104"/>
                </a:lnTo>
                <a:lnTo>
                  <a:pt x="414" y="114"/>
                </a:lnTo>
                <a:lnTo>
                  <a:pt x="421" y="116"/>
                </a:lnTo>
                <a:lnTo>
                  <a:pt x="419" y="135"/>
                </a:lnTo>
                <a:lnTo>
                  <a:pt x="414" y="140"/>
                </a:lnTo>
                <a:lnTo>
                  <a:pt x="426" y="147"/>
                </a:lnTo>
                <a:lnTo>
                  <a:pt x="424" y="151"/>
                </a:lnTo>
                <a:lnTo>
                  <a:pt x="428" y="154"/>
                </a:lnTo>
                <a:lnTo>
                  <a:pt x="428" y="161"/>
                </a:lnTo>
                <a:lnTo>
                  <a:pt x="417" y="173"/>
                </a:lnTo>
                <a:lnTo>
                  <a:pt x="407" y="173"/>
                </a:lnTo>
                <a:lnTo>
                  <a:pt x="412" y="185"/>
                </a:lnTo>
                <a:lnTo>
                  <a:pt x="402" y="189"/>
                </a:lnTo>
                <a:lnTo>
                  <a:pt x="398" y="189"/>
                </a:lnTo>
                <a:lnTo>
                  <a:pt x="391" y="194"/>
                </a:lnTo>
                <a:lnTo>
                  <a:pt x="388" y="199"/>
                </a:lnTo>
                <a:lnTo>
                  <a:pt x="391" y="206"/>
                </a:lnTo>
                <a:lnTo>
                  <a:pt x="379" y="222"/>
                </a:lnTo>
                <a:lnTo>
                  <a:pt x="376" y="230"/>
                </a:lnTo>
                <a:lnTo>
                  <a:pt x="379" y="232"/>
                </a:lnTo>
                <a:lnTo>
                  <a:pt x="376" y="237"/>
                </a:lnTo>
                <a:lnTo>
                  <a:pt x="379" y="246"/>
                </a:lnTo>
                <a:lnTo>
                  <a:pt x="386" y="248"/>
                </a:lnTo>
                <a:lnTo>
                  <a:pt x="400" y="244"/>
                </a:lnTo>
                <a:lnTo>
                  <a:pt x="398" y="253"/>
                </a:lnTo>
                <a:lnTo>
                  <a:pt x="391" y="267"/>
                </a:lnTo>
                <a:lnTo>
                  <a:pt x="402" y="282"/>
                </a:lnTo>
                <a:lnTo>
                  <a:pt x="395" y="296"/>
                </a:lnTo>
                <a:lnTo>
                  <a:pt x="398" y="308"/>
                </a:lnTo>
                <a:lnTo>
                  <a:pt x="402" y="310"/>
                </a:lnTo>
                <a:lnTo>
                  <a:pt x="419" y="312"/>
                </a:lnTo>
                <a:lnTo>
                  <a:pt x="417" y="329"/>
                </a:lnTo>
                <a:lnTo>
                  <a:pt x="412" y="331"/>
                </a:lnTo>
                <a:lnTo>
                  <a:pt x="412" y="338"/>
                </a:lnTo>
                <a:lnTo>
                  <a:pt x="405" y="350"/>
                </a:lnTo>
                <a:lnTo>
                  <a:pt x="412" y="348"/>
                </a:lnTo>
                <a:lnTo>
                  <a:pt x="417" y="350"/>
                </a:lnTo>
                <a:lnTo>
                  <a:pt x="424" y="348"/>
                </a:lnTo>
                <a:lnTo>
                  <a:pt x="428" y="353"/>
                </a:lnTo>
                <a:lnTo>
                  <a:pt x="417" y="360"/>
                </a:lnTo>
                <a:lnTo>
                  <a:pt x="412" y="360"/>
                </a:lnTo>
                <a:lnTo>
                  <a:pt x="410" y="364"/>
                </a:lnTo>
                <a:lnTo>
                  <a:pt x="412" y="372"/>
                </a:lnTo>
                <a:lnTo>
                  <a:pt x="402" y="388"/>
                </a:lnTo>
                <a:lnTo>
                  <a:pt x="407" y="402"/>
                </a:lnTo>
                <a:lnTo>
                  <a:pt x="405" y="409"/>
                </a:lnTo>
                <a:lnTo>
                  <a:pt x="407" y="412"/>
                </a:lnTo>
                <a:lnTo>
                  <a:pt x="407" y="412"/>
                </a:lnTo>
                <a:lnTo>
                  <a:pt x="400" y="414"/>
                </a:lnTo>
                <a:lnTo>
                  <a:pt x="395" y="424"/>
                </a:lnTo>
                <a:lnTo>
                  <a:pt x="391" y="424"/>
                </a:lnTo>
                <a:lnTo>
                  <a:pt x="391" y="421"/>
                </a:lnTo>
                <a:lnTo>
                  <a:pt x="376" y="426"/>
                </a:lnTo>
                <a:lnTo>
                  <a:pt x="372" y="421"/>
                </a:lnTo>
                <a:lnTo>
                  <a:pt x="360" y="416"/>
                </a:lnTo>
                <a:lnTo>
                  <a:pt x="355" y="414"/>
                </a:lnTo>
                <a:lnTo>
                  <a:pt x="353" y="407"/>
                </a:lnTo>
                <a:lnTo>
                  <a:pt x="343" y="409"/>
                </a:lnTo>
                <a:lnTo>
                  <a:pt x="341" y="416"/>
                </a:lnTo>
                <a:lnTo>
                  <a:pt x="331" y="421"/>
                </a:lnTo>
                <a:lnTo>
                  <a:pt x="324" y="426"/>
                </a:lnTo>
                <a:lnTo>
                  <a:pt x="320" y="424"/>
                </a:lnTo>
                <a:lnTo>
                  <a:pt x="320" y="431"/>
                </a:lnTo>
                <a:lnTo>
                  <a:pt x="329" y="431"/>
                </a:lnTo>
                <a:lnTo>
                  <a:pt x="334" y="435"/>
                </a:lnTo>
                <a:lnTo>
                  <a:pt x="327" y="438"/>
                </a:lnTo>
                <a:lnTo>
                  <a:pt x="331" y="445"/>
                </a:lnTo>
                <a:lnTo>
                  <a:pt x="329" y="450"/>
                </a:lnTo>
                <a:lnTo>
                  <a:pt x="331" y="457"/>
                </a:lnTo>
                <a:lnTo>
                  <a:pt x="320" y="461"/>
                </a:lnTo>
                <a:lnTo>
                  <a:pt x="313" y="461"/>
                </a:lnTo>
                <a:lnTo>
                  <a:pt x="303" y="440"/>
                </a:lnTo>
                <a:lnTo>
                  <a:pt x="294" y="440"/>
                </a:lnTo>
                <a:lnTo>
                  <a:pt x="287" y="435"/>
                </a:lnTo>
                <a:lnTo>
                  <a:pt x="282" y="440"/>
                </a:lnTo>
                <a:lnTo>
                  <a:pt x="279" y="435"/>
                </a:lnTo>
                <a:lnTo>
                  <a:pt x="272" y="438"/>
                </a:lnTo>
                <a:lnTo>
                  <a:pt x="268" y="435"/>
                </a:lnTo>
                <a:lnTo>
                  <a:pt x="261" y="452"/>
                </a:lnTo>
                <a:lnTo>
                  <a:pt x="265" y="459"/>
                </a:lnTo>
                <a:lnTo>
                  <a:pt x="263" y="466"/>
                </a:lnTo>
                <a:lnTo>
                  <a:pt x="253" y="473"/>
                </a:lnTo>
                <a:lnTo>
                  <a:pt x="253" y="473"/>
                </a:lnTo>
                <a:lnTo>
                  <a:pt x="230" y="471"/>
                </a:lnTo>
                <a:lnTo>
                  <a:pt x="218" y="483"/>
                </a:lnTo>
                <a:lnTo>
                  <a:pt x="209" y="480"/>
                </a:lnTo>
                <a:lnTo>
                  <a:pt x="211" y="469"/>
                </a:lnTo>
                <a:lnTo>
                  <a:pt x="206" y="454"/>
                </a:lnTo>
                <a:lnTo>
                  <a:pt x="211" y="450"/>
                </a:lnTo>
                <a:lnTo>
                  <a:pt x="206" y="447"/>
                </a:lnTo>
                <a:lnTo>
                  <a:pt x="209" y="443"/>
                </a:lnTo>
                <a:lnTo>
                  <a:pt x="204" y="440"/>
                </a:lnTo>
                <a:lnTo>
                  <a:pt x="199" y="443"/>
                </a:lnTo>
                <a:lnTo>
                  <a:pt x="194" y="440"/>
                </a:lnTo>
                <a:lnTo>
                  <a:pt x="180" y="450"/>
                </a:lnTo>
                <a:lnTo>
                  <a:pt x="180" y="457"/>
                </a:lnTo>
                <a:lnTo>
                  <a:pt x="178" y="459"/>
                </a:lnTo>
                <a:lnTo>
                  <a:pt x="173" y="459"/>
                </a:lnTo>
                <a:lnTo>
                  <a:pt x="171" y="452"/>
                </a:lnTo>
                <a:lnTo>
                  <a:pt x="173" y="438"/>
                </a:lnTo>
                <a:lnTo>
                  <a:pt x="182" y="433"/>
                </a:lnTo>
                <a:lnTo>
                  <a:pt x="180" y="428"/>
                </a:lnTo>
                <a:lnTo>
                  <a:pt x="197" y="414"/>
                </a:lnTo>
                <a:lnTo>
                  <a:pt x="199" y="400"/>
                </a:lnTo>
                <a:lnTo>
                  <a:pt x="197" y="390"/>
                </a:lnTo>
                <a:lnTo>
                  <a:pt x="209" y="386"/>
                </a:lnTo>
                <a:lnTo>
                  <a:pt x="206" y="379"/>
                </a:lnTo>
                <a:lnTo>
                  <a:pt x="211" y="376"/>
                </a:lnTo>
                <a:lnTo>
                  <a:pt x="199" y="374"/>
                </a:lnTo>
                <a:lnTo>
                  <a:pt x="194" y="379"/>
                </a:lnTo>
                <a:lnTo>
                  <a:pt x="190" y="374"/>
                </a:lnTo>
                <a:lnTo>
                  <a:pt x="190" y="364"/>
                </a:lnTo>
                <a:lnTo>
                  <a:pt x="194" y="353"/>
                </a:lnTo>
                <a:lnTo>
                  <a:pt x="194" y="341"/>
                </a:lnTo>
                <a:lnTo>
                  <a:pt x="173" y="336"/>
                </a:lnTo>
                <a:lnTo>
                  <a:pt x="171" y="331"/>
                </a:lnTo>
                <a:lnTo>
                  <a:pt x="168" y="343"/>
                </a:lnTo>
                <a:lnTo>
                  <a:pt x="154" y="343"/>
                </a:lnTo>
                <a:lnTo>
                  <a:pt x="154" y="338"/>
                </a:lnTo>
                <a:lnTo>
                  <a:pt x="152" y="338"/>
                </a:lnTo>
                <a:lnTo>
                  <a:pt x="142" y="336"/>
                </a:lnTo>
                <a:lnTo>
                  <a:pt x="135" y="350"/>
                </a:lnTo>
                <a:lnTo>
                  <a:pt x="123" y="357"/>
                </a:lnTo>
                <a:lnTo>
                  <a:pt x="121" y="367"/>
                </a:lnTo>
                <a:lnTo>
                  <a:pt x="114" y="369"/>
                </a:lnTo>
                <a:lnTo>
                  <a:pt x="109" y="360"/>
                </a:lnTo>
                <a:lnTo>
                  <a:pt x="107" y="362"/>
                </a:lnTo>
                <a:lnTo>
                  <a:pt x="100" y="362"/>
                </a:lnTo>
                <a:lnTo>
                  <a:pt x="102" y="350"/>
                </a:lnTo>
                <a:lnTo>
                  <a:pt x="97" y="350"/>
                </a:lnTo>
                <a:lnTo>
                  <a:pt x="93" y="348"/>
                </a:lnTo>
                <a:lnTo>
                  <a:pt x="86" y="362"/>
                </a:lnTo>
                <a:lnTo>
                  <a:pt x="78" y="362"/>
                </a:lnTo>
                <a:lnTo>
                  <a:pt x="81" y="372"/>
                </a:lnTo>
                <a:lnTo>
                  <a:pt x="78" y="376"/>
                </a:lnTo>
                <a:lnTo>
                  <a:pt x="69" y="376"/>
                </a:lnTo>
                <a:lnTo>
                  <a:pt x="74" y="367"/>
                </a:lnTo>
                <a:lnTo>
                  <a:pt x="67" y="360"/>
                </a:lnTo>
                <a:lnTo>
                  <a:pt x="57" y="364"/>
                </a:lnTo>
                <a:lnTo>
                  <a:pt x="55" y="362"/>
                </a:lnTo>
                <a:lnTo>
                  <a:pt x="55" y="362"/>
                </a:lnTo>
                <a:lnTo>
                  <a:pt x="52" y="357"/>
                </a:lnTo>
                <a:lnTo>
                  <a:pt x="57" y="355"/>
                </a:lnTo>
                <a:lnTo>
                  <a:pt x="50" y="343"/>
                </a:lnTo>
                <a:lnTo>
                  <a:pt x="55" y="338"/>
                </a:lnTo>
                <a:lnTo>
                  <a:pt x="43" y="343"/>
                </a:lnTo>
                <a:lnTo>
                  <a:pt x="38" y="336"/>
                </a:lnTo>
                <a:lnTo>
                  <a:pt x="48" y="317"/>
                </a:lnTo>
                <a:lnTo>
                  <a:pt x="45" y="308"/>
                </a:lnTo>
                <a:lnTo>
                  <a:pt x="38" y="303"/>
                </a:lnTo>
                <a:lnTo>
                  <a:pt x="57" y="298"/>
                </a:lnTo>
                <a:lnTo>
                  <a:pt x="57" y="289"/>
                </a:lnTo>
                <a:lnTo>
                  <a:pt x="50" y="289"/>
                </a:lnTo>
                <a:lnTo>
                  <a:pt x="59" y="282"/>
                </a:lnTo>
                <a:lnTo>
                  <a:pt x="57" y="270"/>
                </a:lnTo>
                <a:lnTo>
                  <a:pt x="52" y="272"/>
                </a:lnTo>
                <a:lnTo>
                  <a:pt x="52" y="265"/>
                </a:lnTo>
                <a:lnTo>
                  <a:pt x="36" y="265"/>
                </a:lnTo>
                <a:lnTo>
                  <a:pt x="29" y="272"/>
                </a:lnTo>
                <a:lnTo>
                  <a:pt x="24" y="272"/>
                </a:lnTo>
                <a:lnTo>
                  <a:pt x="26" y="267"/>
                </a:lnTo>
                <a:lnTo>
                  <a:pt x="7" y="277"/>
                </a:lnTo>
                <a:lnTo>
                  <a:pt x="0" y="270"/>
                </a:lnTo>
                <a:lnTo>
                  <a:pt x="7" y="267"/>
                </a:lnTo>
                <a:lnTo>
                  <a:pt x="10" y="258"/>
                </a:lnTo>
                <a:lnTo>
                  <a:pt x="22" y="251"/>
                </a:lnTo>
                <a:lnTo>
                  <a:pt x="19" y="248"/>
                </a:lnTo>
                <a:lnTo>
                  <a:pt x="24" y="246"/>
                </a:lnTo>
                <a:lnTo>
                  <a:pt x="26" y="239"/>
                </a:lnTo>
                <a:lnTo>
                  <a:pt x="29" y="241"/>
                </a:lnTo>
                <a:lnTo>
                  <a:pt x="33" y="237"/>
                </a:lnTo>
                <a:lnTo>
                  <a:pt x="41" y="239"/>
                </a:lnTo>
                <a:lnTo>
                  <a:pt x="41" y="234"/>
                </a:lnTo>
                <a:lnTo>
                  <a:pt x="52" y="227"/>
                </a:lnTo>
                <a:lnTo>
                  <a:pt x="50" y="213"/>
                </a:lnTo>
                <a:lnTo>
                  <a:pt x="41" y="208"/>
                </a:lnTo>
                <a:lnTo>
                  <a:pt x="43" y="203"/>
                </a:lnTo>
                <a:lnTo>
                  <a:pt x="41" y="194"/>
                </a:lnTo>
                <a:lnTo>
                  <a:pt x="45" y="187"/>
                </a:lnTo>
                <a:lnTo>
                  <a:pt x="41" y="185"/>
                </a:lnTo>
                <a:lnTo>
                  <a:pt x="45" y="166"/>
                </a:lnTo>
                <a:lnTo>
                  <a:pt x="41" y="166"/>
                </a:lnTo>
                <a:lnTo>
                  <a:pt x="38" y="161"/>
                </a:lnTo>
                <a:lnTo>
                  <a:pt x="38" y="144"/>
                </a:lnTo>
                <a:lnTo>
                  <a:pt x="38" y="144"/>
                </a:lnTo>
                <a:lnTo>
                  <a:pt x="41" y="137"/>
                </a:lnTo>
                <a:lnTo>
                  <a:pt x="31" y="135"/>
                </a:lnTo>
                <a:lnTo>
                  <a:pt x="41" y="123"/>
                </a:lnTo>
                <a:lnTo>
                  <a:pt x="36" y="121"/>
                </a:lnTo>
                <a:lnTo>
                  <a:pt x="36" y="111"/>
                </a:lnTo>
                <a:lnTo>
                  <a:pt x="41" y="97"/>
                </a:lnTo>
                <a:lnTo>
                  <a:pt x="33" y="90"/>
                </a:lnTo>
                <a:close/>
                <a:moveTo>
                  <a:pt x="59" y="303"/>
                </a:moveTo>
                <a:lnTo>
                  <a:pt x="62" y="298"/>
                </a:lnTo>
                <a:lnTo>
                  <a:pt x="62" y="301"/>
                </a:lnTo>
                <a:lnTo>
                  <a:pt x="62" y="301"/>
                </a:lnTo>
                <a:lnTo>
                  <a:pt x="59" y="303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" name="Freeform 63"/>
          <p:cNvSpPr/>
          <p:nvPr/>
        </p:nvSpPr>
        <p:spPr bwMode="auto">
          <a:xfrm>
            <a:off x="4665715" y="3229650"/>
            <a:ext cx="525800" cy="882925"/>
          </a:xfrm>
          <a:custGeom>
            <a:gdLst>
              <a:gd fmla="*/ 218 w 452" name="T0"/>
              <a:gd fmla="*/ 194 h 759" name="T1"/>
              <a:gd fmla="*/ 241 w 452" name="T2"/>
              <a:gd fmla="*/ 194 h 759" name="T3"/>
              <a:gd fmla="*/ 263 w 452" name="T4"/>
              <a:gd fmla="*/ 158 h 759" name="T5"/>
              <a:gd fmla="*/ 275 w 452" name="T6"/>
              <a:gd fmla="*/ 125 h 759" name="T7"/>
              <a:gd fmla="*/ 303 w 452" name="T8"/>
              <a:gd fmla="*/ 99 h 759" name="T9"/>
              <a:gd fmla="*/ 322 w 452" name="T10"/>
              <a:gd fmla="*/ 78 h 759" name="T11"/>
              <a:gd fmla="*/ 372 w 452" name="T12"/>
              <a:gd fmla="*/ 30 h 759" name="T13"/>
              <a:gd fmla="*/ 388 w 452" name="T14"/>
              <a:gd fmla="*/ 23 h 759" name="T15"/>
              <a:gd fmla="*/ 442 w 452" name="T16"/>
              <a:gd fmla="*/ 0 h 759" name="T17"/>
              <a:gd fmla="*/ 445 w 452" name="T18"/>
              <a:gd fmla="*/ 23 h 759" name="T19"/>
              <a:gd fmla="*/ 435 w 452" name="T20"/>
              <a:gd fmla="*/ 73 h 759" name="T21"/>
              <a:gd fmla="*/ 407 w 452" name="T22"/>
              <a:gd fmla="*/ 130 h 759" name="T23"/>
              <a:gd fmla="*/ 414 w 452" name="T24"/>
              <a:gd fmla="*/ 184 h 759" name="T25"/>
              <a:gd fmla="*/ 414 w 452" name="T26"/>
              <a:gd fmla="*/ 213 h 759" name="T27"/>
              <a:gd fmla="*/ 395 w 452" name="T28"/>
              <a:gd fmla="*/ 248 h 759" name="T29"/>
              <a:gd fmla="*/ 383 w 452" name="T30"/>
              <a:gd fmla="*/ 272 h 759" name="T31"/>
              <a:gd fmla="*/ 388 w 452" name="T32"/>
              <a:gd fmla="*/ 288 h 759" name="T33"/>
              <a:gd fmla="*/ 376 w 452" name="T34"/>
              <a:gd fmla="*/ 454 h 759" name="T35"/>
              <a:gd fmla="*/ 386 w 452" name="T36"/>
              <a:gd fmla="*/ 489 h 759" name="T37"/>
              <a:gd fmla="*/ 393 w 452" name="T38"/>
              <a:gd fmla="*/ 515 h 759" name="T39"/>
              <a:gd fmla="*/ 407 w 452" name="T40"/>
              <a:gd fmla="*/ 551 h 759" name="T41"/>
              <a:gd fmla="*/ 433 w 452" name="T42"/>
              <a:gd fmla="*/ 586 h 759" name="T43"/>
              <a:gd fmla="*/ 419 w 452" name="T44"/>
              <a:gd fmla="*/ 622 h 759" name="T45"/>
              <a:gd fmla="*/ 402 w 452" name="T46"/>
              <a:gd fmla="*/ 627 h 759" name="T47"/>
              <a:gd fmla="*/ 357 w 452" name="T48"/>
              <a:gd fmla="*/ 622 h 759" name="T49"/>
              <a:gd fmla="*/ 315 w 452" name="T50"/>
              <a:gd fmla="*/ 620 h 759" name="T51"/>
              <a:gd fmla="*/ 343 w 452" name="T52"/>
              <a:gd fmla="*/ 648 h 759" name="T53"/>
              <a:gd fmla="*/ 367 w 452" name="T54"/>
              <a:gd fmla="*/ 679 h 759" name="T55"/>
              <a:gd fmla="*/ 327 w 452" name="T56"/>
              <a:gd fmla="*/ 683 h 759" name="T57"/>
              <a:gd fmla="*/ 322 w 452" name="T58"/>
              <a:gd fmla="*/ 731 h 759" name="T59"/>
              <a:gd fmla="*/ 322 w 452" name="T60"/>
              <a:gd fmla="*/ 759 h 759" name="T61"/>
              <a:gd fmla="*/ 267 w 452" name="T62"/>
              <a:gd fmla="*/ 733 h 759" name="T63"/>
              <a:gd fmla="*/ 234 w 452" name="T64"/>
              <a:gd fmla="*/ 710 h 759" name="T65"/>
              <a:gd fmla="*/ 197 w 452" name="T66"/>
              <a:gd fmla="*/ 719 h 759" name="T67"/>
              <a:gd fmla="*/ 152 w 452" name="T68"/>
              <a:gd fmla="*/ 683 h 759" name="T69"/>
              <a:gd fmla="*/ 126 w 452" name="T70"/>
              <a:gd fmla="*/ 674 h 759" name="T71"/>
              <a:gd fmla="*/ 74 w 452" name="T72"/>
              <a:gd fmla="*/ 676 h 759" name="T73"/>
              <a:gd fmla="*/ 43 w 452" name="T74"/>
              <a:gd fmla="*/ 653 h 759" name="T75"/>
              <a:gd fmla="*/ 7 w 452" name="T76"/>
              <a:gd fmla="*/ 669 h 759" name="T77"/>
              <a:gd fmla="*/ 33 w 452" name="T78"/>
              <a:gd fmla="*/ 641 h 759" name="T79"/>
              <a:gd fmla="*/ 38 w 452" name="T80"/>
              <a:gd fmla="*/ 622 h 759" name="T81"/>
              <a:gd fmla="*/ 36 w 452" name="T82"/>
              <a:gd fmla="*/ 584 h 759" name="T83"/>
              <a:gd fmla="*/ 74 w 452" name="T84"/>
              <a:gd fmla="*/ 582 h 759" name="T85"/>
              <a:gd fmla="*/ 78 w 452" name="T86"/>
              <a:gd fmla="*/ 575 h 759" name="T87"/>
              <a:gd fmla="*/ 88 w 452" name="T88"/>
              <a:gd fmla="*/ 534 h 759" name="T89"/>
              <a:gd fmla="*/ 97 w 452" name="T90"/>
              <a:gd fmla="*/ 511 h 759" name="T91"/>
              <a:gd fmla="*/ 64 w 452" name="T92"/>
              <a:gd fmla="*/ 492 h 759" name="T93"/>
              <a:gd fmla="*/ 78 w 452" name="T94"/>
              <a:gd fmla="*/ 452 h 759" name="T95"/>
              <a:gd fmla="*/ 133 w 452" name="T96"/>
              <a:gd fmla="*/ 459 h 759" name="T97"/>
              <a:gd fmla="*/ 168 w 452" name="T98"/>
              <a:gd fmla="*/ 459 h 759" name="T99"/>
              <a:gd fmla="*/ 175 w 452" name="T100"/>
              <a:gd fmla="*/ 423 h 759" name="T101"/>
              <a:gd fmla="*/ 237 w 452" name="T102"/>
              <a:gd fmla="*/ 426 h 759" name="T103"/>
              <a:gd fmla="*/ 244 w 452" name="T104"/>
              <a:gd fmla="*/ 362 h 759" name="T105"/>
              <a:gd fmla="*/ 253 w 452" name="T106"/>
              <a:gd fmla="*/ 319 h 759" name="T107"/>
              <a:gd fmla="*/ 215 w 452" name="T108"/>
              <a:gd fmla="*/ 295 h 759" name="T109"/>
              <a:gd fmla="*/ 194 w 452" name="T110"/>
              <a:gd fmla="*/ 293 h 759" name="T111"/>
              <a:gd fmla="*/ 142 w 452" name="T112"/>
              <a:gd fmla="*/ 267 h 759" name="T113"/>
              <a:gd fmla="*/ 144 w 452" name="T114"/>
              <a:gd fmla="*/ 241 h 759" name="T115"/>
              <a:gd fmla="*/ 147 w 452" name="T116"/>
              <a:gd fmla="*/ 203 h 759" name="T117"/>
              <a:gd fmla="*/ 159 w 452" name="T118"/>
              <a:gd fmla="*/ 182 h 759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759" w="452">
                <a:moveTo>
                  <a:pt x="170" y="172"/>
                </a:moveTo>
                <a:lnTo>
                  <a:pt x="194" y="179"/>
                </a:lnTo>
                <a:lnTo>
                  <a:pt x="199" y="194"/>
                </a:lnTo>
                <a:lnTo>
                  <a:pt x="208" y="198"/>
                </a:lnTo>
                <a:lnTo>
                  <a:pt x="218" y="194"/>
                </a:lnTo>
                <a:lnTo>
                  <a:pt x="223" y="196"/>
                </a:lnTo>
                <a:lnTo>
                  <a:pt x="227" y="191"/>
                </a:lnTo>
                <a:lnTo>
                  <a:pt x="239" y="191"/>
                </a:lnTo>
                <a:lnTo>
                  <a:pt x="241" y="191"/>
                </a:lnTo>
                <a:lnTo>
                  <a:pt x="241" y="194"/>
                </a:lnTo>
                <a:lnTo>
                  <a:pt x="258" y="191"/>
                </a:lnTo>
                <a:lnTo>
                  <a:pt x="258" y="165"/>
                </a:lnTo>
                <a:lnTo>
                  <a:pt x="263" y="160"/>
                </a:lnTo>
                <a:lnTo>
                  <a:pt x="260" y="158"/>
                </a:lnTo>
                <a:lnTo>
                  <a:pt x="263" y="158"/>
                </a:lnTo>
                <a:lnTo>
                  <a:pt x="272" y="168"/>
                </a:lnTo>
                <a:lnTo>
                  <a:pt x="279" y="156"/>
                </a:lnTo>
                <a:lnTo>
                  <a:pt x="279" y="151"/>
                </a:lnTo>
                <a:lnTo>
                  <a:pt x="270" y="142"/>
                </a:lnTo>
                <a:lnTo>
                  <a:pt x="275" y="125"/>
                </a:lnTo>
                <a:lnTo>
                  <a:pt x="279" y="115"/>
                </a:lnTo>
                <a:lnTo>
                  <a:pt x="286" y="111"/>
                </a:lnTo>
                <a:lnTo>
                  <a:pt x="289" y="104"/>
                </a:lnTo>
                <a:lnTo>
                  <a:pt x="298" y="97"/>
                </a:lnTo>
                <a:lnTo>
                  <a:pt x="303" y="99"/>
                </a:lnTo>
                <a:lnTo>
                  <a:pt x="301" y="89"/>
                </a:lnTo>
                <a:lnTo>
                  <a:pt x="308" y="89"/>
                </a:lnTo>
                <a:lnTo>
                  <a:pt x="310" y="80"/>
                </a:lnTo>
                <a:lnTo>
                  <a:pt x="317" y="78"/>
                </a:lnTo>
                <a:lnTo>
                  <a:pt x="322" y="78"/>
                </a:lnTo>
                <a:lnTo>
                  <a:pt x="329" y="66"/>
                </a:lnTo>
                <a:lnTo>
                  <a:pt x="331" y="54"/>
                </a:lnTo>
                <a:lnTo>
                  <a:pt x="343" y="49"/>
                </a:lnTo>
                <a:lnTo>
                  <a:pt x="350" y="40"/>
                </a:lnTo>
                <a:lnTo>
                  <a:pt x="372" y="30"/>
                </a:lnTo>
                <a:lnTo>
                  <a:pt x="364" y="18"/>
                </a:lnTo>
                <a:lnTo>
                  <a:pt x="367" y="14"/>
                </a:lnTo>
                <a:lnTo>
                  <a:pt x="374" y="14"/>
                </a:lnTo>
                <a:lnTo>
                  <a:pt x="386" y="28"/>
                </a:lnTo>
                <a:lnTo>
                  <a:pt x="388" y="23"/>
                </a:lnTo>
                <a:lnTo>
                  <a:pt x="395" y="21"/>
                </a:lnTo>
                <a:lnTo>
                  <a:pt x="402" y="35"/>
                </a:lnTo>
                <a:lnTo>
                  <a:pt x="412" y="30"/>
                </a:lnTo>
                <a:lnTo>
                  <a:pt x="424" y="9"/>
                </a:lnTo>
                <a:lnTo>
                  <a:pt x="442" y="0"/>
                </a:lnTo>
                <a:lnTo>
                  <a:pt x="445" y="4"/>
                </a:lnTo>
                <a:lnTo>
                  <a:pt x="438" y="16"/>
                </a:lnTo>
                <a:lnTo>
                  <a:pt x="440" y="23"/>
                </a:lnTo>
                <a:lnTo>
                  <a:pt x="445" y="23"/>
                </a:lnTo>
                <a:lnTo>
                  <a:pt x="445" y="23"/>
                </a:lnTo>
                <a:lnTo>
                  <a:pt x="452" y="30"/>
                </a:lnTo>
                <a:lnTo>
                  <a:pt x="450" y="33"/>
                </a:lnTo>
                <a:lnTo>
                  <a:pt x="442" y="54"/>
                </a:lnTo>
                <a:lnTo>
                  <a:pt x="431" y="61"/>
                </a:lnTo>
                <a:lnTo>
                  <a:pt x="435" y="73"/>
                </a:lnTo>
                <a:lnTo>
                  <a:pt x="424" y="94"/>
                </a:lnTo>
                <a:lnTo>
                  <a:pt x="426" y="101"/>
                </a:lnTo>
                <a:lnTo>
                  <a:pt x="424" y="113"/>
                </a:lnTo>
                <a:lnTo>
                  <a:pt x="416" y="115"/>
                </a:lnTo>
                <a:lnTo>
                  <a:pt x="407" y="130"/>
                </a:lnTo>
                <a:lnTo>
                  <a:pt x="400" y="130"/>
                </a:lnTo>
                <a:lnTo>
                  <a:pt x="400" y="137"/>
                </a:lnTo>
                <a:lnTo>
                  <a:pt x="395" y="142"/>
                </a:lnTo>
                <a:lnTo>
                  <a:pt x="395" y="163"/>
                </a:lnTo>
                <a:lnTo>
                  <a:pt x="414" y="184"/>
                </a:lnTo>
                <a:lnTo>
                  <a:pt x="409" y="189"/>
                </a:lnTo>
                <a:lnTo>
                  <a:pt x="416" y="194"/>
                </a:lnTo>
                <a:lnTo>
                  <a:pt x="414" y="196"/>
                </a:lnTo>
                <a:lnTo>
                  <a:pt x="416" y="203"/>
                </a:lnTo>
                <a:lnTo>
                  <a:pt x="414" y="213"/>
                </a:lnTo>
                <a:lnTo>
                  <a:pt x="405" y="217"/>
                </a:lnTo>
                <a:lnTo>
                  <a:pt x="405" y="222"/>
                </a:lnTo>
                <a:lnTo>
                  <a:pt x="409" y="224"/>
                </a:lnTo>
                <a:lnTo>
                  <a:pt x="409" y="231"/>
                </a:lnTo>
                <a:lnTo>
                  <a:pt x="395" y="248"/>
                </a:lnTo>
                <a:lnTo>
                  <a:pt x="388" y="255"/>
                </a:lnTo>
                <a:lnTo>
                  <a:pt x="390" y="257"/>
                </a:lnTo>
                <a:lnTo>
                  <a:pt x="383" y="257"/>
                </a:lnTo>
                <a:lnTo>
                  <a:pt x="388" y="262"/>
                </a:lnTo>
                <a:lnTo>
                  <a:pt x="383" y="272"/>
                </a:lnTo>
                <a:lnTo>
                  <a:pt x="388" y="272"/>
                </a:lnTo>
                <a:lnTo>
                  <a:pt x="388" y="279"/>
                </a:lnTo>
                <a:lnTo>
                  <a:pt x="386" y="281"/>
                </a:lnTo>
                <a:lnTo>
                  <a:pt x="390" y="286"/>
                </a:lnTo>
                <a:lnTo>
                  <a:pt x="388" y="288"/>
                </a:lnTo>
                <a:lnTo>
                  <a:pt x="386" y="291"/>
                </a:lnTo>
                <a:lnTo>
                  <a:pt x="395" y="300"/>
                </a:lnTo>
                <a:lnTo>
                  <a:pt x="390" y="340"/>
                </a:lnTo>
                <a:lnTo>
                  <a:pt x="402" y="392"/>
                </a:lnTo>
                <a:lnTo>
                  <a:pt x="376" y="454"/>
                </a:lnTo>
                <a:lnTo>
                  <a:pt x="376" y="473"/>
                </a:lnTo>
                <a:lnTo>
                  <a:pt x="374" y="482"/>
                </a:lnTo>
                <a:lnTo>
                  <a:pt x="379" y="489"/>
                </a:lnTo>
                <a:lnTo>
                  <a:pt x="386" y="489"/>
                </a:lnTo>
                <a:lnTo>
                  <a:pt x="386" y="489"/>
                </a:lnTo>
                <a:lnTo>
                  <a:pt x="386" y="494"/>
                </a:lnTo>
                <a:lnTo>
                  <a:pt x="383" y="499"/>
                </a:lnTo>
                <a:lnTo>
                  <a:pt x="388" y="508"/>
                </a:lnTo>
                <a:lnTo>
                  <a:pt x="393" y="508"/>
                </a:lnTo>
                <a:lnTo>
                  <a:pt x="393" y="515"/>
                </a:lnTo>
                <a:lnTo>
                  <a:pt x="388" y="520"/>
                </a:lnTo>
                <a:lnTo>
                  <a:pt x="388" y="523"/>
                </a:lnTo>
                <a:lnTo>
                  <a:pt x="405" y="532"/>
                </a:lnTo>
                <a:lnTo>
                  <a:pt x="400" y="544"/>
                </a:lnTo>
                <a:lnTo>
                  <a:pt x="407" y="551"/>
                </a:lnTo>
                <a:lnTo>
                  <a:pt x="402" y="556"/>
                </a:lnTo>
                <a:lnTo>
                  <a:pt x="402" y="560"/>
                </a:lnTo>
                <a:lnTo>
                  <a:pt x="416" y="565"/>
                </a:lnTo>
                <a:lnTo>
                  <a:pt x="419" y="577"/>
                </a:lnTo>
                <a:lnTo>
                  <a:pt x="433" y="586"/>
                </a:lnTo>
                <a:lnTo>
                  <a:pt x="435" y="610"/>
                </a:lnTo>
                <a:lnTo>
                  <a:pt x="431" y="617"/>
                </a:lnTo>
                <a:lnTo>
                  <a:pt x="431" y="617"/>
                </a:lnTo>
                <a:lnTo>
                  <a:pt x="426" y="622"/>
                </a:lnTo>
                <a:lnTo>
                  <a:pt x="419" y="622"/>
                </a:lnTo>
                <a:lnTo>
                  <a:pt x="419" y="627"/>
                </a:lnTo>
                <a:lnTo>
                  <a:pt x="414" y="627"/>
                </a:lnTo>
                <a:lnTo>
                  <a:pt x="409" y="631"/>
                </a:lnTo>
                <a:lnTo>
                  <a:pt x="407" y="627"/>
                </a:lnTo>
                <a:lnTo>
                  <a:pt x="402" y="627"/>
                </a:lnTo>
                <a:lnTo>
                  <a:pt x="398" y="617"/>
                </a:lnTo>
                <a:lnTo>
                  <a:pt x="388" y="624"/>
                </a:lnTo>
                <a:lnTo>
                  <a:pt x="372" y="627"/>
                </a:lnTo>
                <a:lnTo>
                  <a:pt x="367" y="622"/>
                </a:lnTo>
                <a:lnTo>
                  <a:pt x="357" y="622"/>
                </a:lnTo>
                <a:lnTo>
                  <a:pt x="343" y="617"/>
                </a:lnTo>
                <a:lnTo>
                  <a:pt x="331" y="620"/>
                </a:lnTo>
                <a:lnTo>
                  <a:pt x="327" y="615"/>
                </a:lnTo>
                <a:lnTo>
                  <a:pt x="322" y="620"/>
                </a:lnTo>
                <a:lnTo>
                  <a:pt x="315" y="620"/>
                </a:lnTo>
                <a:lnTo>
                  <a:pt x="310" y="627"/>
                </a:lnTo>
                <a:lnTo>
                  <a:pt x="338" y="634"/>
                </a:lnTo>
                <a:lnTo>
                  <a:pt x="336" y="650"/>
                </a:lnTo>
                <a:lnTo>
                  <a:pt x="338" y="653"/>
                </a:lnTo>
                <a:lnTo>
                  <a:pt x="343" y="648"/>
                </a:lnTo>
                <a:lnTo>
                  <a:pt x="357" y="653"/>
                </a:lnTo>
                <a:lnTo>
                  <a:pt x="364" y="657"/>
                </a:lnTo>
                <a:lnTo>
                  <a:pt x="367" y="669"/>
                </a:lnTo>
                <a:lnTo>
                  <a:pt x="372" y="674"/>
                </a:lnTo>
                <a:lnTo>
                  <a:pt x="367" y="679"/>
                </a:lnTo>
                <a:lnTo>
                  <a:pt x="362" y="676"/>
                </a:lnTo>
                <a:lnTo>
                  <a:pt x="355" y="683"/>
                </a:lnTo>
                <a:lnTo>
                  <a:pt x="348" y="679"/>
                </a:lnTo>
                <a:lnTo>
                  <a:pt x="324" y="679"/>
                </a:lnTo>
                <a:lnTo>
                  <a:pt x="327" y="683"/>
                </a:lnTo>
                <a:lnTo>
                  <a:pt x="317" y="693"/>
                </a:lnTo>
                <a:lnTo>
                  <a:pt x="315" y="705"/>
                </a:lnTo>
                <a:lnTo>
                  <a:pt x="324" y="714"/>
                </a:lnTo>
                <a:lnTo>
                  <a:pt x="324" y="724"/>
                </a:lnTo>
                <a:lnTo>
                  <a:pt x="322" y="731"/>
                </a:lnTo>
                <a:lnTo>
                  <a:pt x="324" y="738"/>
                </a:lnTo>
                <a:lnTo>
                  <a:pt x="322" y="743"/>
                </a:lnTo>
                <a:lnTo>
                  <a:pt x="327" y="752"/>
                </a:lnTo>
                <a:lnTo>
                  <a:pt x="322" y="759"/>
                </a:lnTo>
                <a:lnTo>
                  <a:pt x="322" y="759"/>
                </a:lnTo>
                <a:lnTo>
                  <a:pt x="298" y="759"/>
                </a:lnTo>
                <a:lnTo>
                  <a:pt x="298" y="752"/>
                </a:lnTo>
                <a:lnTo>
                  <a:pt x="291" y="750"/>
                </a:lnTo>
                <a:lnTo>
                  <a:pt x="279" y="738"/>
                </a:lnTo>
                <a:lnTo>
                  <a:pt x="267" y="733"/>
                </a:lnTo>
                <a:lnTo>
                  <a:pt x="256" y="724"/>
                </a:lnTo>
                <a:lnTo>
                  <a:pt x="249" y="724"/>
                </a:lnTo>
                <a:lnTo>
                  <a:pt x="239" y="714"/>
                </a:lnTo>
                <a:lnTo>
                  <a:pt x="239" y="714"/>
                </a:lnTo>
                <a:lnTo>
                  <a:pt x="234" y="710"/>
                </a:lnTo>
                <a:lnTo>
                  <a:pt x="223" y="712"/>
                </a:lnTo>
                <a:lnTo>
                  <a:pt x="215" y="707"/>
                </a:lnTo>
                <a:lnTo>
                  <a:pt x="213" y="712"/>
                </a:lnTo>
                <a:lnTo>
                  <a:pt x="199" y="714"/>
                </a:lnTo>
                <a:lnTo>
                  <a:pt x="197" y="719"/>
                </a:lnTo>
                <a:lnTo>
                  <a:pt x="185" y="714"/>
                </a:lnTo>
                <a:lnTo>
                  <a:pt x="170" y="695"/>
                </a:lnTo>
                <a:lnTo>
                  <a:pt x="159" y="698"/>
                </a:lnTo>
                <a:lnTo>
                  <a:pt x="154" y="695"/>
                </a:lnTo>
                <a:lnTo>
                  <a:pt x="152" y="683"/>
                </a:lnTo>
                <a:lnTo>
                  <a:pt x="149" y="683"/>
                </a:lnTo>
                <a:lnTo>
                  <a:pt x="140" y="695"/>
                </a:lnTo>
                <a:lnTo>
                  <a:pt x="137" y="695"/>
                </a:lnTo>
                <a:lnTo>
                  <a:pt x="126" y="683"/>
                </a:lnTo>
                <a:lnTo>
                  <a:pt x="126" y="674"/>
                </a:lnTo>
                <a:lnTo>
                  <a:pt x="121" y="667"/>
                </a:lnTo>
                <a:lnTo>
                  <a:pt x="102" y="669"/>
                </a:lnTo>
                <a:lnTo>
                  <a:pt x="102" y="667"/>
                </a:lnTo>
                <a:lnTo>
                  <a:pt x="97" y="665"/>
                </a:lnTo>
                <a:lnTo>
                  <a:pt x="74" y="676"/>
                </a:lnTo>
                <a:lnTo>
                  <a:pt x="66" y="672"/>
                </a:lnTo>
                <a:lnTo>
                  <a:pt x="50" y="667"/>
                </a:lnTo>
                <a:lnTo>
                  <a:pt x="45" y="662"/>
                </a:lnTo>
                <a:lnTo>
                  <a:pt x="47" y="657"/>
                </a:lnTo>
                <a:lnTo>
                  <a:pt x="43" y="653"/>
                </a:lnTo>
                <a:lnTo>
                  <a:pt x="40" y="657"/>
                </a:lnTo>
                <a:lnTo>
                  <a:pt x="26" y="657"/>
                </a:lnTo>
                <a:lnTo>
                  <a:pt x="24" y="665"/>
                </a:lnTo>
                <a:lnTo>
                  <a:pt x="21" y="662"/>
                </a:lnTo>
                <a:lnTo>
                  <a:pt x="7" y="669"/>
                </a:lnTo>
                <a:lnTo>
                  <a:pt x="0" y="650"/>
                </a:lnTo>
                <a:lnTo>
                  <a:pt x="0" y="650"/>
                </a:lnTo>
                <a:lnTo>
                  <a:pt x="12" y="653"/>
                </a:lnTo>
                <a:lnTo>
                  <a:pt x="29" y="646"/>
                </a:lnTo>
                <a:lnTo>
                  <a:pt x="33" y="641"/>
                </a:lnTo>
                <a:lnTo>
                  <a:pt x="36" y="627"/>
                </a:lnTo>
                <a:lnTo>
                  <a:pt x="31" y="627"/>
                </a:lnTo>
                <a:lnTo>
                  <a:pt x="36" y="622"/>
                </a:lnTo>
                <a:lnTo>
                  <a:pt x="38" y="627"/>
                </a:lnTo>
                <a:lnTo>
                  <a:pt x="38" y="622"/>
                </a:lnTo>
                <a:lnTo>
                  <a:pt x="24" y="617"/>
                </a:lnTo>
                <a:lnTo>
                  <a:pt x="17" y="605"/>
                </a:lnTo>
                <a:lnTo>
                  <a:pt x="26" y="605"/>
                </a:lnTo>
                <a:lnTo>
                  <a:pt x="29" y="594"/>
                </a:lnTo>
                <a:lnTo>
                  <a:pt x="36" y="584"/>
                </a:lnTo>
                <a:lnTo>
                  <a:pt x="47" y="584"/>
                </a:lnTo>
                <a:lnTo>
                  <a:pt x="47" y="586"/>
                </a:lnTo>
                <a:lnTo>
                  <a:pt x="55" y="589"/>
                </a:lnTo>
                <a:lnTo>
                  <a:pt x="62" y="584"/>
                </a:lnTo>
                <a:lnTo>
                  <a:pt x="74" y="582"/>
                </a:lnTo>
                <a:lnTo>
                  <a:pt x="76" y="591"/>
                </a:lnTo>
                <a:lnTo>
                  <a:pt x="81" y="594"/>
                </a:lnTo>
                <a:lnTo>
                  <a:pt x="85" y="586"/>
                </a:lnTo>
                <a:lnTo>
                  <a:pt x="83" y="577"/>
                </a:lnTo>
                <a:lnTo>
                  <a:pt x="78" y="575"/>
                </a:lnTo>
                <a:lnTo>
                  <a:pt x="76" y="568"/>
                </a:lnTo>
                <a:lnTo>
                  <a:pt x="78" y="560"/>
                </a:lnTo>
                <a:lnTo>
                  <a:pt x="74" y="558"/>
                </a:lnTo>
                <a:lnTo>
                  <a:pt x="78" y="537"/>
                </a:lnTo>
                <a:lnTo>
                  <a:pt x="88" y="534"/>
                </a:lnTo>
                <a:lnTo>
                  <a:pt x="83" y="525"/>
                </a:lnTo>
                <a:lnTo>
                  <a:pt x="78" y="523"/>
                </a:lnTo>
                <a:lnTo>
                  <a:pt x="81" y="520"/>
                </a:lnTo>
                <a:lnTo>
                  <a:pt x="92" y="523"/>
                </a:lnTo>
                <a:lnTo>
                  <a:pt x="97" y="511"/>
                </a:lnTo>
                <a:lnTo>
                  <a:pt x="90" y="511"/>
                </a:lnTo>
                <a:lnTo>
                  <a:pt x="85" y="501"/>
                </a:lnTo>
                <a:lnTo>
                  <a:pt x="76" y="497"/>
                </a:lnTo>
                <a:lnTo>
                  <a:pt x="66" y="497"/>
                </a:lnTo>
                <a:lnTo>
                  <a:pt x="64" y="492"/>
                </a:lnTo>
                <a:lnTo>
                  <a:pt x="76" y="487"/>
                </a:lnTo>
                <a:lnTo>
                  <a:pt x="76" y="480"/>
                </a:lnTo>
                <a:lnTo>
                  <a:pt x="83" y="475"/>
                </a:lnTo>
                <a:lnTo>
                  <a:pt x="85" y="470"/>
                </a:lnTo>
                <a:lnTo>
                  <a:pt x="78" y="452"/>
                </a:lnTo>
                <a:lnTo>
                  <a:pt x="83" y="444"/>
                </a:lnTo>
                <a:lnTo>
                  <a:pt x="111" y="442"/>
                </a:lnTo>
                <a:lnTo>
                  <a:pt x="126" y="449"/>
                </a:lnTo>
                <a:lnTo>
                  <a:pt x="126" y="454"/>
                </a:lnTo>
                <a:lnTo>
                  <a:pt x="133" y="459"/>
                </a:lnTo>
                <a:lnTo>
                  <a:pt x="135" y="463"/>
                </a:lnTo>
                <a:lnTo>
                  <a:pt x="142" y="459"/>
                </a:lnTo>
                <a:lnTo>
                  <a:pt x="161" y="461"/>
                </a:lnTo>
                <a:lnTo>
                  <a:pt x="163" y="454"/>
                </a:lnTo>
                <a:lnTo>
                  <a:pt x="168" y="459"/>
                </a:lnTo>
                <a:lnTo>
                  <a:pt x="182" y="456"/>
                </a:lnTo>
                <a:lnTo>
                  <a:pt x="187" y="452"/>
                </a:lnTo>
                <a:lnTo>
                  <a:pt x="170" y="428"/>
                </a:lnTo>
                <a:lnTo>
                  <a:pt x="175" y="428"/>
                </a:lnTo>
                <a:lnTo>
                  <a:pt x="175" y="423"/>
                </a:lnTo>
                <a:lnTo>
                  <a:pt x="194" y="428"/>
                </a:lnTo>
                <a:lnTo>
                  <a:pt x="211" y="423"/>
                </a:lnTo>
                <a:lnTo>
                  <a:pt x="215" y="426"/>
                </a:lnTo>
                <a:lnTo>
                  <a:pt x="225" y="423"/>
                </a:lnTo>
                <a:lnTo>
                  <a:pt x="237" y="426"/>
                </a:lnTo>
                <a:lnTo>
                  <a:pt x="246" y="418"/>
                </a:lnTo>
                <a:lnTo>
                  <a:pt x="246" y="399"/>
                </a:lnTo>
                <a:lnTo>
                  <a:pt x="239" y="390"/>
                </a:lnTo>
                <a:lnTo>
                  <a:pt x="237" y="366"/>
                </a:lnTo>
                <a:lnTo>
                  <a:pt x="244" y="362"/>
                </a:lnTo>
                <a:lnTo>
                  <a:pt x="249" y="362"/>
                </a:lnTo>
                <a:lnTo>
                  <a:pt x="251" y="355"/>
                </a:lnTo>
                <a:lnTo>
                  <a:pt x="253" y="343"/>
                </a:lnTo>
                <a:lnTo>
                  <a:pt x="249" y="331"/>
                </a:lnTo>
                <a:lnTo>
                  <a:pt x="253" y="319"/>
                </a:lnTo>
                <a:lnTo>
                  <a:pt x="237" y="310"/>
                </a:lnTo>
                <a:lnTo>
                  <a:pt x="232" y="314"/>
                </a:lnTo>
                <a:lnTo>
                  <a:pt x="225" y="302"/>
                </a:lnTo>
                <a:lnTo>
                  <a:pt x="213" y="300"/>
                </a:lnTo>
                <a:lnTo>
                  <a:pt x="215" y="295"/>
                </a:lnTo>
                <a:lnTo>
                  <a:pt x="208" y="302"/>
                </a:lnTo>
                <a:lnTo>
                  <a:pt x="201" y="298"/>
                </a:lnTo>
                <a:lnTo>
                  <a:pt x="197" y="293"/>
                </a:lnTo>
                <a:lnTo>
                  <a:pt x="199" y="291"/>
                </a:lnTo>
                <a:lnTo>
                  <a:pt x="194" y="293"/>
                </a:lnTo>
                <a:lnTo>
                  <a:pt x="189" y="281"/>
                </a:lnTo>
                <a:lnTo>
                  <a:pt x="173" y="274"/>
                </a:lnTo>
                <a:lnTo>
                  <a:pt x="161" y="274"/>
                </a:lnTo>
                <a:lnTo>
                  <a:pt x="156" y="267"/>
                </a:lnTo>
                <a:lnTo>
                  <a:pt x="142" y="267"/>
                </a:lnTo>
                <a:lnTo>
                  <a:pt x="140" y="250"/>
                </a:lnTo>
                <a:lnTo>
                  <a:pt x="140" y="250"/>
                </a:lnTo>
                <a:lnTo>
                  <a:pt x="140" y="246"/>
                </a:lnTo>
                <a:lnTo>
                  <a:pt x="142" y="248"/>
                </a:lnTo>
                <a:lnTo>
                  <a:pt x="144" y="241"/>
                </a:lnTo>
                <a:lnTo>
                  <a:pt x="140" y="236"/>
                </a:lnTo>
                <a:lnTo>
                  <a:pt x="142" y="236"/>
                </a:lnTo>
                <a:lnTo>
                  <a:pt x="140" y="222"/>
                </a:lnTo>
                <a:lnTo>
                  <a:pt x="140" y="210"/>
                </a:lnTo>
                <a:lnTo>
                  <a:pt x="147" y="203"/>
                </a:lnTo>
                <a:lnTo>
                  <a:pt x="142" y="198"/>
                </a:lnTo>
                <a:lnTo>
                  <a:pt x="149" y="194"/>
                </a:lnTo>
                <a:lnTo>
                  <a:pt x="149" y="191"/>
                </a:lnTo>
                <a:lnTo>
                  <a:pt x="156" y="189"/>
                </a:lnTo>
                <a:lnTo>
                  <a:pt x="159" y="182"/>
                </a:lnTo>
                <a:lnTo>
                  <a:pt x="168" y="182"/>
                </a:lnTo>
                <a:lnTo>
                  <a:pt x="170" y="172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" name="Freeform 64"/>
          <p:cNvSpPr/>
          <p:nvPr/>
        </p:nvSpPr>
        <p:spPr bwMode="auto">
          <a:xfrm>
            <a:off x="3923546" y="3832226"/>
            <a:ext cx="1020192" cy="872456"/>
          </a:xfrm>
          <a:custGeom>
            <a:gdLst>
              <a:gd fmla="*/ 352 w 877" name="T0"/>
              <a:gd fmla="*/ 104 h 750" name="T1"/>
              <a:gd fmla="*/ 380 w 877" name="T2"/>
              <a:gd fmla="*/ 94 h 750" name="T3"/>
              <a:gd fmla="*/ 390 w 877" name="T4"/>
              <a:gd fmla="*/ 54 h 750" name="T5"/>
              <a:gd fmla="*/ 395 w 877" name="T6"/>
              <a:gd fmla="*/ 31 h 750" name="T7"/>
              <a:gd fmla="*/ 435 w 877" name="T8"/>
              <a:gd fmla="*/ 0 h 750" name="T9"/>
              <a:gd fmla="*/ 451 w 877" name="T10"/>
              <a:gd fmla="*/ 33 h 750" name="T11"/>
              <a:gd fmla="*/ 489 w 877" name="T12"/>
              <a:gd fmla="*/ 57 h 750" name="T13"/>
              <a:gd fmla="*/ 555 w 877" name="T14"/>
              <a:gd fmla="*/ 92 h 750" name="T15"/>
              <a:gd fmla="*/ 544 w 877" name="T16"/>
              <a:gd fmla="*/ 128 h 750" name="T17"/>
              <a:gd fmla="*/ 591 w 877" name="T18"/>
              <a:gd fmla="*/ 161 h 750" name="T19"/>
              <a:gd fmla="*/ 638 w 877" name="T20"/>
              <a:gd fmla="*/ 132 h 750" name="T21"/>
              <a:gd fmla="*/ 685 w 877" name="T22"/>
              <a:gd fmla="*/ 139 h 750" name="T23"/>
              <a:gd fmla="*/ 740 w 877" name="T24"/>
              <a:gd fmla="*/ 151 h 750" name="T25"/>
              <a:gd fmla="*/ 790 w 877" name="T26"/>
              <a:gd fmla="*/ 165 h 750" name="T27"/>
              <a:gd fmla="*/ 851 w 877" name="T28"/>
              <a:gd fmla="*/ 194 h 750" name="T29"/>
              <a:gd fmla="*/ 870 w 877" name="T30"/>
              <a:gd fmla="*/ 208 h 750" name="T31"/>
              <a:gd fmla="*/ 872 w 877" name="T32"/>
              <a:gd fmla="*/ 251 h 750" name="T33"/>
              <a:gd fmla="*/ 837 w 877" name="T34"/>
              <a:gd fmla="*/ 284 h 750" name="T35"/>
              <a:gd fmla="*/ 835 w 877" name="T36"/>
              <a:gd fmla="*/ 317 h 750" name="T37"/>
              <a:gd fmla="*/ 790 w 877" name="T38"/>
              <a:gd fmla="*/ 331 h 750" name="T39"/>
              <a:gd fmla="*/ 738 w 877" name="T40"/>
              <a:gd fmla="*/ 395 h 750" name="T41"/>
              <a:gd fmla="*/ 697 w 877" name="T42"/>
              <a:gd fmla="*/ 381 h 750" name="T43"/>
              <a:gd fmla="*/ 648 w 877" name="T44"/>
              <a:gd fmla="*/ 374 h 750" name="T45"/>
              <a:gd fmla="*/ 638 w 877" name="T46"/>
              <a:gd fmla="*/ 423 h 750" name="T47"/>
              <a:gd fmla="*/ 633 w 877" name="T48"/>
              <a:gd fmla="*/ 452 h 750" name="T49"/>
              <a:gd fmla="*/ 671 w 877" name="T50"/>
              <a:gd fmla="*/ 497 h 750" name="T51"/>
              <a:gd fmla="*/ 707 w 877" name="T52"/>
              <a:gd fmla="*/ 530 h 750" name="T53"/>
              <a:gd fmla="*/ 657 w 877" name="T54"/>
              <a:gd fmla="*/ 523 h 750" name="T55"/>
              <a:gd fmla="*/ 669 w 877" name="T56"/>
              <a:gd fmla="*/ 565 h 750" name="T57"/>
              <a:gd fmla="*/ 702 w 877" name="T58"/>
              <a:gd fmla="*/ 580 h 750" name="T59"/>
              <a:gd fmla="*/ 624 w 877" name="T60"/>
              <a:gd fmla="*/ 603 h 750" name="T61"/>
              <a:gd fmla="*/ 615 w 877" name="T62"/>
              <a:gd fmla="*/ 573 h 750" name="T63"/>
              <a:gd fmla="*/ 551 w 877" name="T64"/>
              <a:gd fmla="*/ 573 h 750" name="T65"/>
              <a:gd fmla="*/ 544 w 877" name="T66"/>
              <a:gd fmla="*/ 549 h 750" name="T67"/>
              <a:gd fmla="*/ 529 w 877" name="T68"/>
              <a:gd fmla="*/ 523 h 750" name="T69"/>
              <a:gd fmla="*/ 477 w 877" name="T70"/>
              <a:gd fmla="*/ 565 h 750" name="T71"/>
              <a:gd fmla="*/ 463 w 877" name="T72"/>
              <a:gd fmla="*/ 610 h 750" name="T73"/>
              <a:gd fmla="*/ 435 w 877" name="T74"/>
              <a:gd fmla="*/ 655 h 750" name="T75"/>
              <a:gd fmla="*/ 411 w 877" name="T76"/>
              <a:gd fmla="*/ 731 h 750" name="T77"/>
              <a:gd fmla="*/ 343 w 877" name="T78"/>
              <a:gd fmla="*/ 733 h 750" name="T79"/>
              <a:gd fmla="*/ 317 w 877" name="T80"/>
              <a:gd fmla="*/ 700 h 750" name="T81"/>
              <a:gd fmla="*/ 317 w 877" name="T82"/>
              <a:gd fmla="*/ 691 h 750" name="T83"/>
              <a:gd fmla="*/ 291 w 877" name="T84"/>
              <a:gd fmla="*/ 641 h 750" name="T85"/>
              <a:gd fmla="*/ 262 w 877" name="T86"/>
              <a:gd fmla="*/ 594 h 750" name="T87"/>
              <a:gd fmla="*/ 220 w 877" name="T88"/>
              <a:gd fmla="*/ 587 h 750" name="T89"/>
              <a:gd fmla="*/ 210 w 877" name="T90"/>
              <a:gd fmla="*/ 544 h 750" name="T91"/>
              <a:gd fmla="*/ 186 w 877" name="T92"/>
              <a:gd fmla="*/ 513 h 750" name="T93"/>
              <a:gd fmla="*/ 153 w 877" name="T94"/>
              <a:gd fmla="*/ 558 h 750" name="T95"/>
              <a:gd fmla="*/ 134 w 877" name="T96"/>
              <a:gd fmla="*/ 405 h 750" name="T97"/>
              <a:gd fmla="*/ 97 w 877" name="T98"/>
              <a:gd fmla="*/ 291 h 750" name="T99"/>
              <a:gd fmla="*/ 82 w 877" name="T100"/>
              <a:gd fmla="*/ 215 h 750" name="T101"/>
              <a:gd fmla="*/ 0 w 877" name="T102"/>
              <a:gd fmla="*/ 130 h 750" name="T103"/>
              <a:gd fmla="*/ 21 w 877" name="T104"/>
              <a:gd fmla="*/ 90 h 750" name="T105"/>
              <a:gd fmla="*/ 2 w 877" name="T106"/>
              <a:gd fmla="*/ 40 h 750" name="T107"/>
              <a:gd fmla="*/ 71 w 877" name="T108"/>
              <a:gd fmla="*/ 38 h 750" name="T109"/>
              <a:gd fmla="*/ 108 w 877" name="T110"/>
              <a:gd fmla="*/ 78 h 750" name="T111"/>
              <a:gd fmla="*/ 149 w 877" name="T112"/>
              <a:gd fmla="*/ 132 h 750" name="T113"/>
              <a:gd fmla="*/ 203 w 877" name="T114"/>
              <a:gd fmla="*/ 128 h 750" name="T115"/>
              <a:gd fmla="*/ 224 w 877" name="T116"/>
              <a:gd fmla="*/ 158 h 750" name="T117"/>
              <a:gd fmla="*/ 248 w 877" name="T118"/>
              <a:gd fmla="*/ 177 h 750" name="T119"/>
              <a:gd fmla="*/ 293 w 877" name="T120"/>
              <a:gd fmla="*/ 154 h 750" name="T121"/>
              <a:gd fmla="*/ 317 w 877" name="T122"/>
              <a:gd fmla="*/ 109 h 750" name="T123"/>
              <a:gd fmla="*/ 340 w 877" name="T124"/>
              <a:gd fmla="*/ 80 h 750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750" w="877">
                <a:moveTo>
                  <a:pt x="345" y="71"/>
                </a:moveTo>
                <a:lnTo>
                  <a:pt x="347" y="64"/>
                </a:lnTo>
                <a:lnTo>
                  <a:pt x="352" y="66"/>
                </a:lnTo>
                <a:lnTo>
                  <a:pt x="359" y="80"/>
                </a:lnTo>
                <a:lnTo>
                  <a:pt x="354" y="94"/>
                </a:lnTo>
                <a:lnTo>
                  <a:pt x="345" y="99"/>
                </a:lnTo>
                <a:lnTo>
                  <a:pt x="352" y="104"/>
                </a:lnTo>
                <a:lnTo>
                  <a:pt x="350" y="111"/>
                </a:lnTo>
                <a:lnTo>
                  <a:pt x="354" y="113"/>
                </a:lnTo>
                <a:lnTo>
                  <a:pt x="361" y="104"/>
                </a:lnTo>
                <a:lnTo>
                  <a:pt x="369" y="104"/>
                </a:lnTo>
                <a:lnTo>
                  <a:pt x="371" y="97"/>
                </a:lnTo>
                <a:lnTo>
                  <a:pt x="380" y="102"/>
                </a:lnTo>
                <a:lnTo>
                  <a:pt x="380" y="94"/>
                </a:lnTo>
                <a:lnTo>
                  <a:pt x="378" y="92"/>
                </a:lnTo>
                <a:lnTo>
                  <a:pt x="385" y="83"/>
                </a:lnTo>
                <a:lnTo>
                  <a:pt x="392" y="85"/>
                </a:lnTo>
                <a:lnTo>
                  <a:pt x="402" y="80"/>
                </a:lnTo>
                <a:lnTo>
                  <a:pt x="399" y="68"/>
                </a:lnTo>
                <a:lnTo>
                  <a:pt x="390" y="64"/>
                </a:lnTo>
                <a:lnTo>
                  <a:pt x="390" y="54"/>
                </a:lnTo>
                <a:lnTo>
                  <a:pt x="387" y="57"/>
                </a:lnTo>
                <a:lnTo>
                  <a:pt x="390" y="52"/>
                </a:lnTo>
                <a:lnTo>
                  <a:pt x="383" y="50"/>
                </a:lnTo>
                <a:lnTo>
                  <a:pt x="383" y="42"/>
                </a:lnTo>
                <a:lnTo>
                  <a:pt x="378" y="33"/>
                </a:lnTo>
                <a:lnTo>
                  <a:pt x="385" y="31"/>
                </a:lnTo>
                <a:lnTo>
                  <a:pt x="395" y="31"/>
                </a:lnTo>
                <a:lnTo>
                  <a:pt x="397" y="21"/>
                </a:lnTo>
                <a:lnTo>
                  <a:pt x="416" y="21"/>
                </a:lnTo>
                <a:lnTo>
                  <a:pt x="411" y="14"/>
                </a:lnTo>
                <a:lnTo>
                  <a:pt x="418" y="9"/>
                </a:lnTo>
                <a:lnTo>
                  <a:pt x="421" y="5"/>
                </a:lnTo>
                <a:lnTo>
                  <a:pt x="430" y="2"/>
                </a:lnTo>
                <a:lnTo>
                  <a:pt x="435" y="0"/>
                </a:lnTo>
                <a:lnTo>
                  <a:pt x="437" y="2"/>
                </a:lnTo>
                <a:lnTo>
                  <a:pt x="442" y="9"/>
                </a:lnTo>
                <a:lnTo>
                  <a:pt x="451" y="12"/>
                </a:lnTo>
                <a:lnTo>
                  <a:pt x="456" y="21"/>
                </a:lnTo>
                <a:lnTo>
                  <a:pt x="451" y="23"/>
                </a:lnTo>
                <a:lnTo>
                  <a:pt x="454" y="28"/>
                </a:lnTo>
                <a:lnTo>
                  <a:pt x="451" y="33"/>
                </a:lnTo>
                <a:lnTo>
                  <a:pt x="456" y="38"/>
                </a:lnTo>
                <a:lnTo>
                  <a:pt x="454" y="47"/>
                </a:lnTo>
                <a:lnTo>
                  <a:pt x="470" y="54"/>
                </a:lnTo>
                <a:lnTo>
                  <a:pt x="475" y="52"/>
                </a:lnTo>
                <a:lnTo>
                  <a:pt x="482" y="47"/>
                </a:lnTo>
                <a:lnTo>
                  <a:pt x="482" y="59"/>
                </a:lnTo>
                <a:lnTo>
                  <a:pt x="489" y="57"/>
                </a:lnTo>
                <a:lnTo>
                  <a:pt x="503" y="61"/>
                </a:lnTo>
                <a:lnTo>
                  <a:pt x="525" y="59"/>
                </a:lnTo>
                <a:lnTo>
                  <a:pt x="534" y="66"/>
                </a:lnTo>
                <a:lnTo>
                  <a:pt x="534" y="73"/>
                </a:lnTo>
                <a:lnTo>
                  <a:pt x="539" y="85"/>
                </a:lnTo>
                <a:lnTo>
                  <a:pt x="544" y="92"/>
                </a:lnTo>
                <a:lnTo>
                  <a:pt x="555" y="92"/>
                </a:lnTo>
                <a:lnTo>
                  <a:pt x="553" y="97"/>
                </a:lnTo>
                <a:lnTo>
                  <a:pt x="546" y="94"/>
                </a:lnTo>
                <a:lnTo>
                  <a:pt x="551" y="113"/>
                </a:lnTo>
                <a:lnTo>
                  <a:pt x="548" y="118"/>
                </a:lnTo>
                <a:lnTo>
                  <a:pt x="555" y="121"/>
                </a:lnTo>
                <a:lnTo>
                  <a:pt x="551" y="128"/>
                </a:lnTo>
                <a:lnTo>
                  <a:pt x="544" y="128"/>
                </a:lnTo>
                <a:lnTo>
                  <a:pt x="544" y="139"/>
                </a:lnTo>
                <a:lnTo>
                  <a:pt x="565" y="149"/>
                </a:lnTo>
                <a:lnTo>
                  <a:pt x="572" y="154"/>
                </a:lnTo>
                <a:lnTo>
                  <a:pt x="577" y="154"/>
                </a:lnTo>
                <a:lnTo>
                  <a:pt x="579" y="156"/>
                </a:lnTo>
                <a:lnTo>
                  <a:pt x="586" y="154"/>
                </a:lnTo>
                <a:lnTo>
                  <a:pt x="591" y="161"/>
                </a:lnTo>
                <a:lnTo>
                  <a:pt x="603" y="156"/>
                </a:lnTo>
                <a:lnTo>
                  <a:pt x="607" y="161"/>
                </a:lnTo>
                <a:lnTo>
                  <a:pt x="636" y="147"/>
                </a:lnTo>
                <a:lnTo>
                  <a:pt x="629" y="135"/>
                </a:lnTo>
                <a:lnTo>
                  <a:pt x="633" y="130"/>
                </a:lnTo>
                <a:lnTo>
                  <a:pt x="638" y="132"/>
                </a:lnTo>
                <a:lnTo>
                  <a:pt x="638" y="132"/>
                </a:lnTo>
                <a:lnTo>
                  <a:pt x="645" y="151"/>
                </a:lnTo>
                <a:lnTo>
                  <a:pt x="659" y="144"/>
                </a:lnTo>
                <a:lnTo>
                  <a:pt x="662" y="147"/>
                </a:lnTo>
                <a:lnTo>
                  <a:pt x="664" y="139"/>
                </a:lnTo>
                <a:lnTo>
                  <a:pt x="678" y="139"/>
                </a:lnTo>
                <a:lnTo>
                  <a:pt x="681" y="135"/>
                </a:lnTo>
                <a:lnTo>
                  <a:pt x="685" y="139"/>
                </a:lnTo>
                <a:lnTo>
                  <a:pt x="683" y="144"/>
                </a:lnTo>
                <a:lnTo>
                  <a:pt x="688" y="149"/>
                </a:lnTo>
                <a:lnTo>
                  <a:pt x="704" y="154"/>
                </a:lnTo>
                <a:lnTo>
                  <a:pt x="712" y="158"/>
                </a:lnTo>
                <a:lnTo>
                  <a:pt x="735" y="147"/>
                </a:lnTo>
                <a:lnTo>
                  <a:pt x="740" y="149"/>
                </a:lnTo>
                <a:lnTo>
                  <a:pt x="740" y="151"/>
                </a:lnTo>
                <a:lnTo>
                  <a:pt x="759" y="149"/>
                </a:lnTo>
                <a:lnTo>
                  <a:pt x="764" y="156"/>
                </a:lnTo>
                <a:lnTo>
                  <a:pt x="764" y="165"/>
                </a:lnTo>
                <a:lnTo>
                  <a:pt x="775" y="177"/>
                </a:lnTo>
                <a:lnTo>
                  <a:pt x="778" y="177"/>
                </a:lnTo>
                <a:lnTo>
                  <a:pt x="787" y="165"/>
                </a:lnTo>
                <a:lnTo>
                  <a:pt x="790" y="165"/>
                </a:lnTo>
                <a:lnTo>
                  <a:pt x="792" y="177"/>
                </a:lnTo>
                <a:lnTo>
                  <a:pt x="797" y="180"/>
                </a:lnTo>
                <a:lnTo>
                  <a:pt x="808" y="177"/>
                </a:lnTo>
                <a:lnTo>
                  <a:pt x="823" y="196"/>
                </a:lnTo>
                <a:lnTo>
                  <a:pt x="835" y="201"/>
                </a:lnTo>
                <a:lnTo>
                  <a:pt x="837" y="196"/>
                </a:lnTo>
                <a:lnTo>
                  <a:pt x="851" y="194"/>
                </a:lnTo>
                <a:lnTo>
                  <a:pt x="853" y="189"/>
                </a:lnTo>
                <a:lnTo>
                  <a:pt x="861" y="194"/>
                </a:lnTo>
                <a:lnTo>
                  <a:pt x="872" y="192"/>
                </a:lnTo>
                <a:lnTo>
                  <a:pt x="877" y="196"/>
                </a:lnTo>
                <a:lnTo>
                  <a:pt x="877" y="196"/>
                </a:lnTo>
                <a:lnTo>
                  <a:pt x="865" y="199"/>
                </a:lnTo>
                <a:lnTo>
                  <a:pt x="870" y="208"/>
                </a:lnTo>
                <a:lnTo>
                  <a:pt x="863" y="208"/>
                </a:lnTo>
                <a:lnTo>
                  <a:pt x="863" y="218"/>
                </a:lnTo>
                <a:lnTo>
                  <a:pt x="856" y="218"/>
                </a:lnTo>
                <a:lnTo>
                  <a:pt x="863" y="229"/>
                </a:lnTo>
                <a:lnTo>
                  <a:pt x="877" y="236"/>
                </a:lnTo>
                <a:lnTo>
                  <a:pt x="877" y="246"/>
                </a:lnTo>
                <a:lnTo>
                  <a:pt x="872" y="251"/>
                </a:lnTo>
                <a:lnTo>
                  <a:pt x="870" y="248"/>
                </a:lnTo>
                <a:lnTo>
                  <a:pt x="861" y="260"/>
                </a:lnTo>
                <a:lnTo>
                  <a:pt x="851" y="263"/>
                </a:lnTo>
                <a:lnTo>
                  <a:pt x="853" y="265"/>
                </a:lnTo>
                <a:lnTo>
                  <a:pt x="846" y="272"/>
                </a:lnTo>
                <a:lnTo>
                  <a:pt x="849" y="277"/>
                </a:lnTo>
                <a:lnTo>
                  <a:pt x="837" y="284"/>
                </a:lnTo>
                <a:lnTo>
                  <a:pt x="837" y="286"/>
                </a:lnTo>
                <a:lnTo>
                  <a:pt x="842" y="289"/>
                </a:lnTo>
                <a:lnTo>
                  <a:pt x="837" y="298"/>
                </a:lnTo>
                <a:lnTo>
                  <a:pt x="839" y="303"/>
                </a:lnTo>
                <a:lnTo>
                  <a:pt x="830" y="310"/>
                </a:lnTo>
                <a:lnTo>
                  <a:pt x="830" y="315"/>
                </a:lnTo>
                <a:lnTo>
                  <a:pt x="835" y="317"/>
                </a:lnTo>
                <a:lnTo>
                  <a:pt x="825" y="324"/>
                </a:lnTo>
                <a:lnTo>
                  <a:pt x="818" y="324"/>
                </a:lnTo>
                <a:lnTo>
                  <a:pt x="813" y="317"/>
                </a:lnTo>
                <a:lnTo>
                  <a:pt x="806" y="324"/>
                </a:lnTo>
                <a:lnTo>
                  <a:pt x="801" y="322"/>
                </a:lnTo>
                <a:lnTo>
                  <a:pt x="797" y="322"/>
                </a:lnTo>
                <a:lnTo>
                  <a:pt x="790" y="331"/>
                </a:lnTo>
                <a:lnTo>
                  <a:pt x="797" y="341"/>
                </a:lnTo>
                <a:lnTo>
                  <a:pt x="775" y="378"/>
                </a:lnTo>
                <a:lnTo>
                  <a:pt x="761" y="393"/>
                </a:lnTo>
                <a:lnTo>
                  <a:pt x="759" y="395"/>
                </a:lnTo>
                <a:lnTo>
                  <a:pt x="754" y="390"/>
                </a:lnTo>
                <a:lnTo>
                  <a:pt x="752" y="395"/>
                </a:lnTo>
                <a:lnTo>
                  <a:pt x="738" y="395"/>
                </a:lnTo>
                <a:lnTo>
                  <a:pt x="726" y="378"/>
                </a:lnTo>
                <a:lnTo>
                  <a:pt x="728" y="374"/>
                </a:lnTo>
                <a:lnTo>
                  <a:pt x="723" y="371"/>
                </a:lnTo>
                <a:lnTo>
                  <a:pt x="714" y="371"/>
                </a:lnTo>
                <a:lnTo>
                  <a:pt x="712" y="376"/>
                </a:lnTo>
                <a:lnTo>
                  <a:pt x="702" y="376"/>
                </a:lnTo>
                <a:lnTo>
                  <a:pt x="697" y="381"/>
                </a:lnTo>
                <a:lnTo>
                  <a:pt x="690" y="369"/>
                </a:lnTo>
                <a:lnTo>
                  <a:pt x="669" y="362"/>
                </a:lnTo>
                <a:lnTo>
                  <a:pt x="667" y="362"/>
                </a:lnTo>
                <a:lnTo>
                  <a:pt x="664" y="360"/>
                </a:lnTo>
                <a:lnTo>
                  <a:pt x="657" y="367"/>
                </a:lnTo>
                <a:lnTo>
                  <a:pt x="657" y="376"/>
                </a:lnTo>
                <a:lnTo>
                  <a:pt x="648" y="374"/>
                </a:lnTo>
                <a:lnTo>
                  <a:pt x="650" y="378"/>
                </a:lnTo>
                <a:lnTo>
                  <a:pt x="641" y="383"/>
                </a:lnTo>
                <a:lnTo>
                  <a:pt x="657" y="395"/>
                </a:lnTo>
                <a:lnTo>
                  <a:pt x="657" y="412"/>
                </a:lnTo>
                <a:lnTo>
                  <a:pt x="648" y="414"/>
                </a:lnTo>
                <a:lnTo>
                  <a:pt x="643" y="423"/>
                </a:lnTo>
                <a:lnTo>
                  <a:pt x="638" y="423"/>
                </a:lnTo>
                <a:lnTo>
                  <a:pt x="636" y="428"/>
                </a:lnTo>
                <a:lnTo>
                  <a:pt x="631" y="428"/>
                </a:lnTo>
                <a:lnTo>
                  <a:pt x="626" y="435"/>
                </a:lnTo>
                <a:lnTo>
                  <a:pt x="624" y="433"/>
                </a:lnTo>
                <a:lnTo>
                  <a:pt x="624" y="449"/>
                </a:lnTo>
                <a:lnTo>
                  <a:pt x="629" y="447"/>
                </a:lnTo>
                <a:lnTo>
                  <a:pt x="633" y="452"/>
                </a:lnTo>
                <a:lnTo>
                  <a:pt x="631" y="457"/>
                </a:lnTo>
                <a:lnTo>
                  <a:pt x="636" y="461"/>
                </a:lnTo>
                <a:lnTo>
                  <a:pt x="650" y="466"/>
                </a:lnTo>
                <a:lnTo>
                  <a:pt x="655" y="461"/>
                </a:lnTo>
                <a:lnTo>
                  <a:pt x="657" y="480"/>
                </a:lnTo>
                <a:lnTo>
                  <a:pt x="662" y="494"/>
                </a:lnTo>
                <a:lnTo>
                  <a:pt x="671" y="497"/>
                </a:lnTo>
                <a:lnTo>
                  <a:pt x="676" y="490"/>
                </a:lnTo>
                <a:lnTo>
                  <a:pt x="681" y="492"/>
                </a:lnTo>
                <a:lnTo>
                  <a:pt x="681" y="497"/>
                </a:lnTo>
                <a:lnTo>
                  <a:pt x="695" y="497"/>
                </a:lnTo>
                <a:lnTo>
                  <a:pt x="704" y="520"/>
                </a:lnTo>
                <a:lnTo>
                  <a:pt x="704" y="528"/>
                </a:lnTo>
                <a:lnTo>
                  <a:pt x="707" y="530"/>
                </a:lnTo>
                <a:lnTo>
                  <a:pt x="707" y="530"/>
                </a:lnTo>
                <a:lnTo>
                  <a:pt x="707" y="535"/>
                </a:lnTo>
                <a:lnTo>
                  <a:pt x="702" y="532"/>
                </a:lnTo>
                <a:lnTo>
                  <a:pt x="676" y="511"/>
                </a:lnTo>
                <a:lnTo>
                  <a:pt x="669" y="518"/>
                </a:lnTo>
                <a:lnTo>
                  <a:pt x="669" y="523"/>
                </a:lnTo>
                <a:lnTo>
                  <a:pt x="657" y="523"/>
                </a:lnTo>
                <a:lnTo>
                  <a:pt x="648" y="535"/>
                </a:lnTo>
                <a:lnTo>
                  <a:pt x="650" y="549"/>
                </a:lnTo>
                <a:lnTo>
                  <a:pt x="657" y="554"/>
                </a:lnTo>
                <a:lnTo>
                  <a:pt x="659" y="547"/>
                </a:lnTo>
                <a:lnTo>
                  <a:pt x="664" y="549"/>
                </a:lnTo>
                <a:lnTo>
                  <a:pt x="669" y="556"/>
                </a:lnTo>
                <a:lnTo>
                  <a:pt x="669" y="565"/>
                </a:lnTo>
                <a:lnTo>
                  <a:pt x="674" y="565"/>
                </a:lnTo>
                <a:lnTo>
                  <a:pt x="681" y="568"/>
                </a:lnTo>
                <a:lnTo>
                  <a:pt x="681" y="565"/>
                </a:lnTo>
                <a:lnTo>
                  <a:pt x="690" y="563"/>
                </a:lnTo>
                <a:lnTo>
                  <a:pt x="697" y="568"/>
                </a:lnTo>
                <a:lnTo>
                  <a:pt x="697" y="575"/>
                </a:lnTo>
                <a:lnTo>
                  <a:pt x="702" y="580"/>
                </a:lnTo>
                <a:lnTo>
                  <a:pt x="704" y="594"/>
                </a:lnTo>
                <a:lnTo>
                  <a:pt x="693" y="599"/>
                </a:lnTo>
                <a:lnTo>
                  <a:pt x="683" y="596"/>
                </a:lnTo>
                <a:lnTo>
                  <a:pt x="650" y="608"/>
                </a:lnTo>
                <a:lnTo>
                  <a:pt x="638" y="596"/>
                </a:lnTo>
                <a:lnTo>
                  <a:pt x="624" y="603"/>
                </a:lnTo>
                <a:lnTo>
                  <a:pt x="624" y="603"/>
                </a:lnTo>
                <a:lnTo>
                  <a:pt x="624" y="594"/>
                </a:lnTo>
                <a:lnTo>
                  <a:pt x="619" y="591"/>
                </a:lnTo>
                <a:lnTo>
                  <a:pt x="617" y="587"/>
                </a:lnTo>
                <a:lnTo>
                  <a:pt x="622" y="584"/>
                </a:lnTo>
                <a:lnTo>
                  <a:pt x="622" y="577"/>
                </a:lnTo>
                <a:lnTo>
                  <a:pt x="615" y="577"/>
                </a:lnTo>
                <a:lnTo>
                  <a:pt x="615" y="573"/>
                </a:lnTo>
                <a:lnTo>
                  <a:pt x="603" y="568"/>
                </a:lnTo>
                <a:lnTo>
                  <a:pt x="598" y="573"/>
                </a:lnTo>
                <a:lnTo>
                  <a:pt x="591" y="584"/>
                </a:lnTo>
                <a:lnTo>
                  <a:pt x="567" y="591"/>
                </a:lnTo>
                <a:lnTo>
                  <a:pt x="560" y="587"/>
                </a:lnTo>
                <a:lnTo>
                  <a:pt x="546" y="573"/>
                </a:lnTo>
                <a:lnTo>
                  <a:pt x="551" y="573"/>
                </a:lnTo>
                <a:lnTo>
                  <a:pt x="555" y="568"/>
                </a:lnTo>
                <a:lnTo>
                  <a:pt x="558" y="561"/>
                </a:lnTo>
                <a:lnTo>
                  <a:pt x="553" y="561"/>
                </a:lnTo>
                <a:lnTo>
                  <a:pt x="558" y="556"/>
                </a:lnTo>
                <a:lnTo>
                  <a:pt x="553" y="554"/>
                </a:lnTo>
                <a:lnTo>
                  <a:pt x="551" y="547"/>
                </a:lnTo>
                <a:lnTo>
                  <a:pt x="544" y="549"/>
                </a:lnTo>
                <a:lnTo>
                  <a:pt x="541" y="542"/>
                </a:lnTo>
                <a:lnTo>
                  <a:pt x="541" y="530"/>
                </a:lnTo>
                <a:lnTo>
                  <a:pt x="548" y="528"/>
                </a:lnTo>
                <a:lnTo>
                  <a:pt x="553" y="520"/>
                </a:lnTo>
                <a:lnTo>
                  <a:pt x="546" y="523"/>
                </a:lnTo>
                <a:lnTo>
                  <a:pt x="541" y="518"/>
                </a:lnTo>
                <a:lnTo>
                  <a:pt x="529" y="523"/>
                </a:lnTo>
                <a:lnTo>
                  <a:pt x="518" y="523"/>
                </a:lnTo>
                <a:lnTo>
                  <a:pt x="508" y="518"/>
                </a:lnTo>
                <a:lnTo>
                  <a:pt x="503" y="530"/>
                </a:lnTo>
                <a:lnTo>
                  <a:pt x="510" y="551"/>
                </a:lnTo>
                <a:lnTo>
                  <a:pt x="499" y="558"/>
                </a:lnTo>
                <a:lnTo>
                  <a:pt x="492" y="554"/>
                </a:lnTo>
                <a:lnTo>
                  <a:pt x="477" y="565"/>
                </a:lnTo>
                <a:lnTo>
                  <a:pt x="477" y="575"/>
                </a:lnTo>
                <a:lnTo>
                  <a:pt x="480" y="575"/>
                </a:lnTo>
                <a:lnTo>
                  <a:pt x="482" y="580"/>
                </a:lnTo>
                <a:lnTo>
                  <a:pt x="487" y="580"/>
                </a:lnTo>
                <a:lnTo>
                  <a:pt x="482" y="584"/>
                </a:lnTo>
                <a:lnTo>
                  <a:pt x="482" y="594"/>
                </a:lnTo>
                <a:lnTo>
                  <a:pt x="463" y="610"/>
                </a:lnTo>
                <a:lnTo>
                  <a:pt x="466" y="615"/>
                </a:lnTo>
                <a:lnTo>
                  <a:pt x="461" y="615"/>
                </a:lnTo>
                <a:lnTo>
                  <a:pt x="454" y="629"/>
                </a:lnTo>
                <a:lnTo>
                  <a:pt x="442" y="632"/>
                </a:lnTo>
                <a:lnTo>
                  <a:pt x="437" y="629"/>
                </a:lnTo>
                <a:lnTo>
                  <a:pt x="432" y="639"/>
                </a:lnTo>
                <a:lnTo>
                  <a:pt x="435" y="655"/>
                </a:lnTo>
                <a:lnTo>
                  <a:pt x="432" y="662"/>
                </a:lnTo>
                <a:lnTo>
                  <a:pt x="447" y="705"/>
                </a:lnTo>
                <a:lnTo>
                  <a:pt x="442" y="710"/>
                </a:lnTo>
                <a:lnTo>
                  <a:pt x="442" y="722"/>
                </a:lnTo>
                <a:lnTo>
                  <a:pt x="432" y="722"/>
                </a:lnTo>
                <a:lnTo>
                  <a:pt x="416" y="736"/>
                </a:lnTo>
                <a:lnTo>
                  <a:pt x="411" y="731"/>
                </a:lnTo>
                <a:lnTo>
                  <a:pt x="413" y="724"/>
                </a:lnTo>
                <a:lnTo>
                  <a:pt x="406" y="722"/>
                </a:lnTo>
                <a:lnTo>
                  <a:pt x="383" y="733"/>
                </a:lnTo>
                <a:lnTo>
                  <a:pt x="371" y="748"/>
                </a:lnTo>
                <a:lnTo>
                  <a:pt x="357" y="743"/>
                </a:lnTo>
                <a:lnTo>
                  <a:pt x="352" y="750"/>
                </a:lnTo>
                <a:lnTo>
                  <a:pt x="343" y="733"/>
                </a:lnTo>
                <a:lnTo>
                  <a:pt x="340" y="731"/>
                </a:lnTo>
                <a:lnTo>
                  <a:pt x="333" y="733"/>
                </a:lnTo>
                <a:lnTo>
                  <a:pt x="331" y="729"/>
                </a:lnTo>
                <a:lnTo>
                  <a:pt x="338" y="726"/>
                </a:lnTo>
                <a:lnTo>
                  <a:pt x="335" y="719"/>
                </a:lnTo>
                <a:lnTo>
                  <a:pt x="317" y="705"/>
                </a:lnTo>
                <a:lnTo>
                  <a:pt x="317" y="700"/>
                </a:lnTo>
                <a:lnTo>
                  <a:pt x="321" y="700"/>
                </a:lnTo>
                <a:lnTo>
                  <a:pt x="324" y="693"/>
                </a:lnTo>
                <a:lnTo>
                  <a:pt x="321" y="691"/>
                </a:lnTo>
                <a:lnTo>
                  <a:pt x="326" y="686"/>
                </a:lnTo>
                <a:lnTo>
                  <a:pt x="321" y="684"/>
                </a:lnTo>
                <a:lnTo>
                  <a:pt x="321" y="689"/>
                </a:lnTo>
                <a:lnTo>
                  <a:pt x="317" y="691"/>
                </a:lnTo>
                <a:lnTo>
                  <a:pt x="314" y="677"/>
                </a:lnTo>
                <a:lnTo>
                  <a:pt x="307" y="674"/>
                </a:lnTo>
                <a:lnTo>
                  <a:pt x="307" y="670"/>
                </a:lnTo>
                <a:lnTo>
                  <a:pt x="295" y="662"/>
                </a:lnTo>
                <a:lnTo>
                  <a:pt x="298" y="648"/>
                </a:lnTo>
                <a:lnTo>
                  <a:pt x="288" y="646"/>
                </a:lnTo>
                <a:lnTo>
                  <a:pt x="291" y="641"/>
                </a:lnTo>
                <a:lnTo>
                  <a:pt x="281" y="625"/>
                </a:lnTo>
                <a:lnTo>
                  <a:pt x="276" y="625"/>
                </a:lnTo>
                <a:lnTo>
                  <a:pt x="276" y="613"/>
                </a:lnTo>
                <a:lnTo>
                  <a:pt x="272" y="610"/>
                </a:lnTo>
                <a:lnTo>
                  <a:pt x="272" y="606"/>
                </a:lnTo>
                <a:lnTo>
                  <a:pt x="269" y="606"/>
                </a:lnTo>
                <a:lnTo>
                  <a:pt x="262" y="594"/>
                </a:lnTo>
                <a:lnTo>
                  <a:pt x="260" y="584"/>
                </a:lnTo>
                <a:lnTo>
                  <a:pt x="257" y="584"/>
                </a:lnTo>
                <a:lnTo>
                  <a:pt x="250" y="594"/>
                </a:lnTo>
                <a:lnTo>
                  <a:pt x="241" y="589"/>
                </a:lnTo>
                <a:lnTo>
                  <a:pt x="231" y="601"/>
                </a:lnTo>
                <a:lnTo>
                  <a:pt x="231" y="589"/>
                </a:lnTo>
                <a:lnTo>
                  <a:pt x="220" y="587"/>
                </a:lnTo>
                <a:lnTo>
                  <a:pt x="222" y="582"/>
                </a:lnTo>
                <a:lnTo>
                  <a:pt x="212" y="573"/>
                </a:lnTo>
                <a:lnTo>
                  <a:pt x="208" y="563"/>
                </a:lnTo>
                <a:lnTo>
                  <a:pt x="210" y="561"/>
                </a:lnTo>
                <a:lnTo>
                  <a:pt x="220" y="558"/>
                </a:lnTo>
                <a:lnTo>
                  <a:pt x="220" y="549"/>
                </a:lnTo>
                <a:lnTo>
                  <a:pt x="210" y="544"/>
                </a:lnTo>
                <a:lnTo>
                  <a:pt x="212" y="539"/>
                </a:lnTo>
                <a:lnTo>
                  <a:pt x="205" y="535"/>
                </a:lnTo>
                <a:lnTo>
                  <a:pt x="203" y="525"/>
                </a:lnTo>
                <a:lnTo>
                  <a:pt x="198" y="523"/>
                </a:lnTo>
                <a:lnTo>
                  <a:pt x="194" y="525"/>
                </a:lnTo>
                <a:lnTo>
                  <a:pt x="194" y="518"/>
                </a:lnTo>
                <a:lnTo>
                  <a:pt x="186" y="513"/>
                </a:lnTo>
                <a:lnTo>
                  <a:pt x="184" y="502"/>
                </a:lnTo>
                <a:lnTo>
                  <a:pt x="177" y="504"/>
                </a:lnTo>
                <a:lnTo>
                  <a:pt x="170" y="525"/>
                </a:lnTo>
                <a:lnTo>
                  <a:pt x="158" y="530"/>
                </a:lnTo>
                <a:lnTo>
                  <a:pt x="160" y="554"/>
                </a:lnTo>
                <a:lnTo>
                  <a:pt x="158" y="563"/>
                </a:lnTo>
                <a:lnTo>
                  <a:pt x="153" y="558"/>
                </a:lnTo>
                <a:lnTo>
                  <a:pt x="141" y="539"/>
                </a:lnTo>
                <a:lnTo>
                  <a:pt x="141" y="525"/>
                </a:lnTo>
                <a:lnTo>
                  <a:pt x="137" y="506"/>
                </a:lnTo>
                <a:lnTo>
                  <a:pt x="137" y="466"/>
                </a:lnTo>
                <a:lnTo>
                  <a:pt x="137" y="466"/>
                </a:lnTo>
                <a:lnTo>
                  <a:pt x="127" y="428"/>
                </a:lnTo>
                <a:lnTo>
                  <a:pt x="134" y="405"/>
                </a:lnTo>
                <a:lnTo>
                  <a:pt x="132" y="390"/>
                </a:lnTo>
                <a:lnTo>
                  <a:pt x="127" y="383"/>
                </a:lnTo>
                <a:lnTo>
                  <a:pt x="120" y="336"/>
                </a:lnTo>
                <a:lnTo>
                  <a:pt x="125" y="329"/>
                </a:lnTo>
                <a:lnTo>
                  <a:pt x="111" y="317"/>
                </a:lnTo>
                <a:lnTo>
                  <a:pt x="113" y="307"/>
                </a:lnTo>
                <a:lnTo>
                  <a:pt x="97" y="291"/>
                </a:lnTo>
                <a:lnTo>
                  <a:pt x="99" y="277"/>
                </a:lnTo>
                <a:lnTo>
                  <a:pt x="104" y="277"/>
                </a:lnTo>
                <a:lnTo>
                  <a:pt x="111" y="284"/>
                </a:lnTo>
                <a:lnTo>
                  <a:pt x="118" y="272"/>
                </a:lnTo>
                <a:lnTo>
                  <a:pt x="99" y="253"/>
                </a:lnTo>
                <a:lnTo>
                  <a:pt x="82" y="232"/>
                </a:lnTo>
                <a:lnTo>
                  <a:pt x="82" y="215"/>
                </a:lnTo>
                <a:lnTo>
                  <a:pt x="68" y="194"/>
                </a:lnTo>
                <a:lnTo>
                  <a:pt x="66" y="182"/>
                </a:lnTo>
                <a:lnTo>
                  <a:pt x="47" y="173"/>
                </a:lnTo>
                <a:lnTo>
                  <a:pt x="28" y="168"/>
                </a:lnTo>
                <a:lnTo>
                  <a:pt x="28" y="168"/>
                </a:lnTo>
                <a:lnTo>
                  <a:pt x="4" y="151"/>
                </a:lnTo>
                <a:lnTo>
                  <a:pt x="0" y="130"/>
                </a:lnTo>
                <a:lnTo>
                  <a:pt x="2" y="125"/>
                </a:lnTo>
                <a:lnTo>
                  <a:pt x="11" y="123"/>
                </a:lnTo>
                <a:lnTo>
                  <a:pt x="9" y="121"/>
                </a:lnTo>
                <a:lnTo>
                  <a:pt x="14" y="118"/>
                </a:lnTo>
                <a:lnTo>
                  <a:pt x="9" y="106"/>
                </a:lnTo>
                <a:lnTo>
                  <a:pt x="19" y="99"/>
                </a:lnTo>
                <a:lnTo>
                  <a:pt x="21" y="90"/>
                </a:lnTo>
                <a:lnTo>
                  <a:pt x="30" y="83"/>
                </a:lnTo>
                <a:lnTo>
                  <a:pt x="14" y="80"/>
                </a:lnTo>
                <a:lnTo>
                  <a:pt x="11" y="68"/>
                </a:lnTo>
                <a:lnTo>
                  <a:pt x="2" y="64"/>
                </a:lnTo>
                <a:lnTo>
                  <a:pt x="4" y="59"/>
                </a:lnTo>
                <a:lnTo>
                  <a:pt x="0" y="45"/>
                </a:lnTo>
                <a:lnTo>
                  <a:pt x="2" y="40"/>
                </a:lnTo>
                <a:lnTo>
                  <a:pt x="21" y="35"/>
                </a:lnTo>
                <a:lnTo>
                  <a:pt x="23" y="28"/>
                </a:lnTo>
                <a:lnTo>
                  <a:pt x="33" y="31"/>
                </a:lnTo>
                <a:lnTo>
                  <a:pt x="30" y="40"/>
                </a:lnTo>
                <a:lnTo>
                  <a:pt x="30" y="42"/>
                </a:lnTo>
                <a:lnTo>
                  <a:pt x="52" y="33"/>
                </a:lnTo>
                <a:lnTo>
                  <a:pt x="71" y="38"/>
                </a:lnTo>
                <a:lnTo>
                  <a:pt x="71" y="45"/>
                </a:lnTo>
                <a:lnTo>
                  <a:pt x="82" y="40"/>
                </a:lnTo>
                <a:lnTo>
                  <a:pt x="85" y="42"/>
                </a:lnTo>
                <a:lnTo>
                  <a:pt x="101" y="61"/>
                </a:lnTo>
                <a:lnTo>
                  <a:pt x="99" y="64"/>
                </a:lnTo>
                <a:lnTo>
                  <a:pt x="101" y="71"/>
                </a:lnTo>
                <a:lnTo>
                  <a:pt x="108" y="78"/>
                </a:lnTo>
                <a:lnTo>
                  <a:pt x="106" y="85"/>
                </a:lnTo>
                <a:lnTo>
                  <a:pt x="111" y="90"/>
                </a:lnTo>
                <a:lnTo>
                  <a:pt x="108" y="97"/>
                </a:lnTo>
                <a:lnTo>
                  <a:pt x="113" y="99"/>
                </a:lnTo>
                <a:lnTo>
                  <a:pt x="115" y="109"/>
                </a:lnTo>
                <a:lnTo>
                  <a:pt x="144" y="121"/>
                </a:lnTo>
                <a:lnTo>
                  <a:pt x="149" y="132"/>
                </a:lnTo>
                <a:lnTo>
                  <a:pt x="156" y="130"/>
                </a:lnTo>
                <a:lnTo>
                  <a:pt x="186" y="149"/>
                </a:lnTo>
                <a:lnTo>
                  <a:pt x="189" y="135"/>
                </a:lnTo>
                <a:lnTo>
                  <a:pt x="189" y="128"/>
                </a:lnTo>
                <a:lnTo>
                  <a:pt x="196" y="128"/>
                </a:lnTo>
                <a:lnTo>
                  <a:pt x="198" y="118"/>
                </a:lnTo>
                <a:lnTo>
                  <a:pt x="203" y="128"/>
                </a:lnTo>
                <a:lnTo>
                  <a:pt x="208" y="128"/>
                </a:lnTo>
                <a:lnTo>
                  <a:pt x="208" y="132"/>
                </a:lnTo>
                <a:lnTo>
                  <a:pt x="215" y="137"/>
                </a:lnTo>
                <a:lnTo>
                  <a:pt x="217" y="149"/>
                </a:lnTo>
                <a:lnTo>
                  <a:pt x="212" y="154"/>
                </a:lnTo>
                <a:lnTo>
                  <a:pt x="215" y="156"/>
                </a:lnTo>
                <a:lnTo>
                  <a:pt x="224" y="158"/>
                </a:lnTo>
                <a:lnTo>
                  <a:pt x="227" y="147"/>
                </a:lnTo>
                <a:lnTo>
                  <a:pt x="234" y="149"/>
                </a:lnTo>
                <a:lnTo>
                  <a:pt x="238" y="147"/>
                </a:lnTo>
                <a:lnTo>
                  <a:pt x="243" y="151"/>
                </a:lnTo>
                <a:lnTo>
                  <a:pt x="250" y="163"/>
                </a:lnTo>
                <a:lnTo>
                  <a:pt x="241" y="173"/>
                </a:lnTo>
                <a:lnTo>
                  <a:pt x="248" y="177"/>
                </a:lnTo>
                <a:lnTo>
                  <a:pt x="260" y="168"/>
                </a:lnTo>
                <a:lnTo>
                  <a:pt x="257" y="158"/>
                </a:lnTo>
                <a:lnTo>
                  <a:pt x="262" y="158"/>
                </a:lnTo>
                <a:lnTo>
                  <a:pt x="260" y="154"/>
                </a:lnTo>
                <a:lnTo>
                  <a:pt x="279" y="161"/>
                </a:lnTo>
                <a:lnTo>
                  <a:pt x="291" y="154"/>
                </a:lnTo>
                <a:lnTo>
                  <a:pt x="293" y="154"/>
                </a:lnTo>
                <a:lnTo>
                  <a:pt x="295" y="156"/>
                </a:lnTo>
                <a:lnTo>
                  <a:pt x="300" y="151"/>
                </a:lnTo>
                <a:lnTo>
                  <a:pt x="305" y="139"/>
                </a:lnTo>
                <a:lnTo>
                  <a:pt x="295" y="130"/>
                </a:lnTo>
                <a:lnTo>
                  <a:pt x="298" y="109"/>
                </a:lnTo>
                <a:lnTo>
                  <a:pt x="312" y="104"/>
                </a:lnTo>
                <a:lnTo>
                  <a:pt x="317" y="109"/>
                </a:lnTo>
                <a:lnTo>
                  <a:pt x="317" y="102"/>
                </a:lnTo>
                <a:lnTo>
                  <a:pt x="321" y="102"/>
                </a:lnTo>
                <a:lnTo>
                  <a:pt x="335" y="113"/>
                </a:lnTo>
                <a:lnTo>
                  <a:pt x="343" y="97"/>
                </a:lnTo>
                <a:lnTo>
                  <a:pt x="335" y="92"/>
                </a:lnTo>
                <a:lnTo>
                  <a:pt x="338" y="90"/>
                </a:lnTo>
                <a:lnTo>
                  <a:pt x="340" y="80"/>
                </a:lnTo>
                <a:lnTo>
                  <a:pt x="345" y="80"/>
                </a:lnTo>
                <a:lnTo>
                  <a:pt x="345" y="71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" name="Freeform 65"/>
          <p:cNvSpPr/>
          <p:nvPr/>
        </p:nvSpPr>
        <p:spPr bwMode="auto">
          <a:xfrm>
            <a:off x="5100780" y="3091221"/>
            <a:ext cx="393187" cy="710761"/>
          </a:xfrm>
          <a:custGeom>
            <a:gdLst>
              <a:gd fmla="*/ 317 w 338" name="T0"/>
              <a:gd fmla="*/ 17 h 611" name="T1"/>
              <a:gd fmla="*/ 331 w 338" name="T2"/>
              <a:gd fmla="*/ 38 h 611" name="T3"/>
              <a:gd fmla="*/ 314 w 338" name="T4"/>
              <a:gd fmla="*/ 52 h 611" name="T5"/>
              <a:gd fmla="*/ 300 w 338" name="T6"/>
              <a:gd fmla="*/ 57 h 611" name="T7"/>
              <a:gd fmla="*/ 293 w 338" name="T8"/>
              <a:gd fmla="*/ 64 h 611" name="T9"/>
              <a:gd fmla="*/ 296 w 338" name="T10"/>
              <a:gd fmla="*/ 78 h 611" name="T11"/>
              <a:gd fmla="*/ 326 w 338" name="T12"/>
              <a:gd fmla="*/ 90 h 611" name="T13"/>
              <a:gd fmla="*/ 338 w 338" name="T14"/>
              <a:gd fmla="*/ 123 h 611" name="T15"/>
              <a:gd fmla="*/ 331 w 338" name="T16"/>
              <a:gd fmla="*/ 156 h 611" name="T17"/>
              <a:gd fmla="*/ 317 w 338" name="T18"/>
              <a:gd fmla="*/ 166 h 611" name="T19"/>
              <a:gd fmla="*/ 298 w 338" name="T20"/>
              <a:gd fmla="*/ 166 h 611" name="T21"/>
              <a:gd fmla="*/ 277 w 338" name="T22"/>
              <a:gd fmla="*/ 190 h 611" name="T23"/>
              <a:gd fmla="*/ 279 w 338" name="T24"/>
              <a:gd fmla="*/ 201 h 611" name="T25"/>
              <a:gd fmla="*/ 272 w 338" name="T26"/>
              <a:gd fmla="*/ 213 h 611" name="T27"/>
              <a:gd fmla="*/ 262 w 338" name="T28"/>
              <a:gd fmla="*/ 232 h 611" name="T29"/>
              <a:gd fmla="*/ 262 w 338" name="T30"/>
              <a:gd fmla="*/ 256 h 611" name="T31"/>
              <a:gd fmla="*/ 286 w 338" name="T32"/>
              <a:gd fmla="*/ 272 h 611" name="T33"/>
              <a:gd fmla="*/ 293 w 338" name="T34"/>
              <a:gd fmla="*/ 308 h 611" name="T35"/>
              <a:gd fmla="*/ 286 w 338" name="T36"/>
              <a:gd fmla="*/ 353 h 611" name="T37"/>
              <a:gd fmla="*/ 274 w 338" name="T38"/>
              <a:gd fmla="*/ 393 h 611" name="T39"/>
              <a:gd fmla="*/ 253 w 338" name="T40"/>
              <a:gd fmla="*/ 405 h 611" name="T41"/>
              <a:gd fmla="*/ 260 w 338" name="T42"/>
              <a:gd fmla="*/ 414 h 611" name="T43"/>
              <a:gd fmla="*/ 272 w 338" name="T44"/>
              <a:gd fmla="*/ 433 h 611" name="T45"/>
              <a:gd fmla="*/ 270 w 338" name="T46"/>
              <a:gd fmla="*/ 455 h 611" name="T47"/>
              <a:gd fmla="*/ 272 w 338" name="T48"/>
              <a:gd fmla="*/ 462 h 611" name="T49"/>
              <a:gd fmla="*/ 272 w 338" name="T50"/>
              <a:gd fmla="*/ 474 h 611" name="T51"/>
              <a:gd fmla="*/ 267 w 338" name="T52"/>
              <a:gd fmla="*/ 490 h 611" name="T53"/>
              <a:gd fmla="*/ 260 w 338" name="T54"/>
              <a:gd fmla="*/ 509 h 611" name="T55"/>
              <a:gd fmla="*/ 239 w 338" name="T56"/>
              <a:gd fmla="*/ 530 h 611" name="T57"/>
              <a:gd fmla="*/ 215 w 338" name="T58"/>
              <a:gd fmla="*/ 537 h 611" name="T59"/>
              <a:gd fmla="*/ 201 w 338" name="T60"/>
              <a:gd fmla="*/ 547 h 611" name="T61"/>
              <a:gd fmla="*/ 189 w 338" name="T62"/>
              <a:gd fmla="*/ 545 h 611" name="T63"/>
              <a:gd fmla="*/ 163 w 338" name="T64"/>
              <a:gd fmla="*/ 549 h 611" name="T65"/>
              <a:gd fmla="*/ 154 w 338" name="T66"/>
              <a:gd fmla="*/ 549 h 611" name="T67"/>
              <a:gd fmla="*/ 135 w 338" name="T68"/>
              <a:gd fmla="*/ 563 h 611" name="T69"/>
              <a:gd fmla="*/ 111 w 338" name="T70"/>
              <a:gd fmla="*/ 573 h 611" name="T71"/>
              <a:gd fmla="*/ 76 w 338" name="T72"/>
              <a:gd fmla="*/ 592 h 611" name="T73"/>
              <a:gd fmla="*/ 54 w 338" name="T74"/>
              <a:gd fmla="*/ 597 h 611" name="T75"/>
              <a:gd fmla="*/ 35 w 338" name="T76"/>
              <a:gd fmla="*/ 611 h 611" name="T77"/>
              <a:gd fmla="*/ 5 w 338" name="T78"/>
              <a:gd fmla="*/ 608 h 611" name="T79"/>
              <a:gd fmla="*/ 2 w 338" name="T80"/>
              <a:gd fmla="*/ 573 h 611" name="T81"/>
              <a:gd fmla="*/ 21 w 338" name="T82"/>
              <a:gd fmla="*/ 419 h 611" name="T83"/>
              <a:gd fmla="*/ 16 w 338" name="T84"/>
              <a:gd fmla="*/ 405 h 611" name="T85"/>
              <a:gd fmla="*/ 14 w 338" name="T86"/>
              <a:gd fmla="*/ 391 h 611" name="T87"/>
              <a:gd fmla="*/ 9 w 338" name="T88"/>
              <a:gd fmla="*/ 376 h 611" name="T89"/>
              <a:gd fmla="*/ 21 w 338" name="T90"/>
              <a:gd fmla="*/ 367 h 611" name="T91"/>
              <a:gd fmla="*/ 31 w 338" name="T92"/>
              <a:gd fmla="*/ 341 h 611" name="T93"/>
              <a:gd fmla="*/ 42 w 338" name="T94"/>
              <a:gd fmla="*/ 322 h 611" name="T95"/>
              <a:gd fmla="*/ 35 w 338" name="T96"/>
              <a:gd fmla="*/ 308 h 611" name="T97"/>
              <a:gd fmla="*/ 21 w 338" name="T98"/>
              <a:gd fmla="*/ 261 h 611" name="T99"/>
              <a:gd fmla="*/ 33 w 338" name="T100"/>
              <a:gd fmla="*/ 249 h 611" name="T101"/>
              <a:gd fmla="*/ 52 w 338" name="T102"/>
              <a:gd fmla="*/ 220 h 611" name="T103"/>
              <a:gd fmla="*/ 57 w 338" name="T104"/>
              <a:gd fmla="*/ 180 h 611" name="T105"/>
              <a:gd fmla="*/ 78 w 338" name="T106"/>
              <a:gd fmla="*/ 149 h 611" name="T107"/>
              <a:gd fmla="*/ 71 w 338" name="T108"/>
              <a:gd fmla="*/ 135 h 611" name="T109"/>
              <a:gd fmla="*/ 95 w 338" name="T110"/>
              <a:gd fmla="*/ 114 h 611" name="T111"/>
              <a:gd fmla="*/ 132 w 338" name="T112"/>
              <a:gd fmla="*/ 116 h 611" name="T113"/>
              <a:gd fmla="*/ 175 w 338" name="T114"/>
              <a:gd fmla="*/ 48 h 611" name="T115"/>
              <a:gd fmla="*/ 208 w 338" name="T116"/>
              <a:gd fmla="*/ 43 h 611" name="T117"/>
              <a:gd fmla="*/ 241 w 338" name="T118"/>
              <a:gd fmla="*/ 45 h 611" name="T119"/>
              <a:gd fmla="*/ 284 w 338" name="T120"/>
              <a:gd fmla="*/ 31 h 611" name="T121"/>
              <a:gd fmla="*/ 300 w 338" name="T122"/>
              <a:gd fmla="*/ 3 h 611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611" w="338">
                <a:moveTo>
                  <a:pt x="305" y="0"/>
                </a:moveTo>
                <a:lnTo>
                  <a:pt x="310" y="12"/>
                </a:lnTo>
                <a:lnTo>
                  <a:pt x="317" y="17"/>
                </a:lnTo>
                <a:lnTo>
                  <a:pt x="317" y="26"/>
                </a:lnTo>
                <a:lnTo>
                  <a:pt x="319" y="38"/>
                </a:lnTo>
                <a:lnTo>
                  <a:pt x="331" y="38"/>
                </a:lnTo>
                <a:lnTo>
                  <a:pt x="336" y="43"/>
                </a:lnTo>
                <a:lnTo>
                  <a:pt x="331" y="50"/>
                </a:lnTo>
                <a:lnTo>
                  <a:pt x="314" y="52"/>
                </a:lnTo>
                <a:lnTo>
                  <a:pt x="312" y="57"/>
                </a:lnTo>
                <a:lnTo>
                  <a:pt x="305" y="59"/>
                </a:lnTo>
                <a:lnTo>
                  <a:pt x="300" y="57"/>
                </a:lnTo>
                <a:lnTo>
                  <a:pt x="300" y="69"/>
                </a:lnTo>
                <a:lnTo>
                  <a:pt x="298" y="71"/>
                </a:lnTo>
                <a:lnTo>
                  <a:pt x="293" y="64"/>
                </a:lnTo>
                <a:lnTo>
                  <a:pt x="293" y="74"/>
                </a:lnTo>
                <a:lnTo>
                  <a:pt x="288" y="76"/>
                </a:lnTo>
                <a:lnTo>
                  <a:pt x="296" y="78"/>
                </a:lnTo>
                <a:lnTo>
                  <a:pt x="300" y="85"/>
                </a:lnTo>
                <a:lnTo>
                  <a:pt x="312" y="90"/>
                </a:lnTo>
                <a:lnTo>
                  <a:pt x="326" y="90"/>
                </a:lnTo>
                <a:lnTo>
                  <a:pt x="329" y="97"/>
                </a:lnTo>
                <a:lnTo>
                  <a:pt x="326" y="111"/>
                </a:lnTo>
                <a:lnTo>
                  <a:pt x="338" y="123"/>
                </a:lnTo>
                <a:lnTo>
                  <a:pt x="329" y="149"/>
                </a:lnTo>
                <a:lnTo>
                  <a:pt x="326" y="154"/>
                </a:lnTo>
                <a:lnTo>
                  <a:pt x="331" y="156"/>
                </a:lnTo>
                <a:lnTo>
                  <a:pt x="324" y="161"/>
                </a:lnTo>
                <a:lnTo>
                  <a:pt x="322" y="171"/>
                </a:lnTo>
                <a:lnTo>
                  <a:pt x="317" y="166"/>
                </a:lnTo>
                <a:lnTo>
                  <a:pt x="310" y="173"/>
                </a:lnTo>
                <a:lnTo>
                  <a:pt x="303" y="173"/>
                </a:lnTo>
                <a:lnTo>
                  <a:pt x="298" y="166"/>
                </a:lnTo>
                <a:lnTo>
                  <a:pt x="286" y="173"/>
                </a:lnTo>
                <a:lnTo>
                  <a:pt x="277" y="182"/>
                </a:lnTo>
                <a:lnTo>
                  <a:pt x="277" y="190"/>
                </a:lnTo>
                <a:lnTo>
                  <a:pt x="284" y="197"/>
                </a:lnTo>
                <a:lnTo>
                  <a:pt x="281" y="204"/>
                </a:lnTo>
                <a:lnTo>
                  <a:pt x="279" y="201"/>
                </a:lnTo>
                <a:lnTo>
                  <a:pt x="277" y="208"/>
                </a:lnTo>
                <a:lnTo>
                  <a:pt x="272" y="208"/>
                </a:lnTo>
                <a:lnTo>
                  <a:pt x="272" y="213"/>
                </a:lnTo>
                <a:lnTo>
                  <a:pt x="265" y="213"/>
                </a:lnTo>
                <a:lnTo>
                  <a:pt x="260" y="223"/>
                </a:lnTo>
                <a:lnTo>
                  <a:pt x="262" y="232"/>
                </a:lnTo>
                <a:lnTo>
                  <a:pt x="258" y="242"/>
                </a:lnTo>
                <a:lnTo>
                  <a:pt x="260" y="251"/>
                </a:lnTo>
                <a:lnTo>
                  <a:pt x="262" y="256"/>
                </a:lnTo>
                <a:lnTo>
                  <a:pt x="281" y="263"/>
                </a:lnTo>
                <a:lnTo>
                  <a:pt x="281" y="268"/>
                </a:lnTo>
                <a:lnTo>
                  <a:pt x="286" y="272"/>
                </a:lnTo>
                <a:lnTo>
                  <a:pt x="293" y="296"/>
                </a:lnTo>
                <a:lnTo>
                  <a:pt x="298" y="301"/>
                </a:lnTo>
                <a:lnTo>
                  <a:pt x="293" y="308"/>
                </a:lnTo>
                <a:lnTo>
                  <a:pt x="300" y="305"/>
                </a:lnTo>
                <a:lnTo>
                  <a:pt x="305" y="310"/>
                </a:lnTo>
                <a:lnTo>
                  <a:pt x="286" y="353"/>
                </a:lnTo>
                <a:lnTo>
                  <a:pt x="277" y="362"/>
                </a:lnTo>
                <a:lnTo>
                  <a:pt x="279" y="391"/>
                </a:lnTo>
                <a:lnTo>
                  <a:pt x="274" y="393"/>
                </a:lnTo>
                <a:lnTo>
                  <a:pt x="272" y="388"/>
                </a:lnTo>
                <a:lnTo>
                  <a:pt x="270" y="398"/>
                </a:lnTo>
                <a:lnTo>
                  <a:pt x="253" y="405"/>
                </a:lnTo>
                <a:lnTo>
                  <a:pt x="255" y="407"/>
                </a:lnTo>
                <a:lnTo>
                  <a:pt x="253" y="412"/>
                </a:lnTo>
                <a:lnTo>
                  <a:pt x="260" y="414"/>
                </a:lnTo>
                <a:lnTo>
                  <a:pt x="262" y="419"/>
                </a:lnTo>
                <a:lnTo>
                  <a:pt x="260" y="426"/>
                </a:lnTo>
                <a:lnTo>
                  <a:pt x="272" y="433"/>
                </a:lnTo>
                <a:lnTo>
                  <a:pt x="274" y="440"/>
                </a:lnTo>
                <a:lnTo>
                  <a:pt x="274" y="440"/>
                </a:lnTo>
                <a:lnTo>
                  <a:pt x="270" y="455"/>
                </a:lnTo>
                <a:lnTo>
                  <a:pt x="272" y="457"/>
                </a:lnTo>
                <a:lnTo>
                  <a:pt x="267" y="459"/>
                </a:lnTo>
                <a:lnTo>
                  <a:pt x="272" y="462"/>
                </a:lnTo>
                <a:lnTo>
                  <a:pt x="267" y="462"/>
                </a:lnTo>
                <a:lnTo>
                  <a:pt x="267" y="471"/>
                </a:lnTo>
                <a:lnTo>
                  <a:pt x="272" y="474"/>
                </a:lnTo>
                <a:lnTo>
                  <a:pt x="270" y="476"/>
                </a:lnTo>
                <a:lnTo>
                  <a:pt x="267" y="476"/>
                </a:lnTo>
                <a:lnTo>
                  <a:pt x="267" y="490"/>
                </a:lnTo>
                <a:lnTo>
                  <a:pt x="262" y="492"/>
                </a:lnTo>
                <a:lnTo>
                  <a:pt x="265" y="509"/>
                </a:lnTo>
                <a:lnTo>
                  <a:pt x="260" y="509"/>
                </a:lnTo>
                <a:lnTo>
                  <a:pt x="255" y="521"/>
                </a:lnTo>
                <a:lnTo>
                  <a:pt x="239" y="526"/>
                </a:lnTo>
                <a:lnTo>
                  <a:pt x="239" y="530"/>
                </a:lnTo>
                <a:lnTo>
                  <a:pt x="232" y="528"/>
                </a:lnTo>
                <a:lnTo>
                  <a:pt x="225" y="540"/>
                </a:lnTo>
                <a:lnTo>
                  <a:pt x="215" y="537"/>
                </a:lnTo>
                <a:lnTo>
                  <a:pt x="215" y="542"/>
                </a:lnTo>
                <a:lnTo>
                  <a:pt x="210" y="547"/>
                </a:lnTo>
                <a:lnTo>
                  <a:pt x="201" y="547"/>
                </a:lnTo>
                <a:lnTo>
                  <a:pt x="196" y="552"/>
                </a:lnTo>
                <a:lnTo>
                  <a:pt x="191" y="549"/>
                </a:lnTo>
                <a:lnTo>
                  <a:pt x="189" y="545"/>
                </a:lnTo>
                <a:lnTo>
                  <a:pt x="187" y="549"/>
                </a:lnTo>
                <a:lnTo>
                  <a:pt x="168" y="547"/>
                </a:lnTo>
                <a:lnTo>
                  <a:pt x="163" y="549"/>
                </a:lnTo>
                <a:lnTo>
                  <a:pt x="161" y="549"/>
                </a:lnTo>
                <a:lnTo>
                  <a:pt x="161" y="547"/>
                </a:lnTo>
                <a:lnTo>
                  <a:pt x="154" y="549"/>
                </a:lnTo>
                <a:lnTo>
                  <a:pt x="142" y="545"/>
                </a:lnTo>
                <a:lnTo>
                  <a:pt x="139" y="568"/>
                </a:lnTo>
                <a:lnTo>
                  <a:pt x="135" y="563"/>
                </a:lnTo>
                <a:lnTo>
                  <a:pt x="123" y="563"/>
                </a:lnTo>
                <a:lnTo>
                  <a:pt x="123" y="568"/>
                </a:lnTo>
                <a:lnTo>
                  <a:pt x="111" y="573"/>
                </a:lnTo>
                <a:lnTo>
                  <a:pt x="111" y="575"/>
                </a:lnTo>
                <a:lnTo>
                  <a:pt x="104" y="585"/>
                </a:lnTo>
                <a:lnTo>
                  <a:pt x="76" y="592"/>
                </a:lnTo>
                <a:lnTo>
                  <a:pt x="71" y="589"/>
                </a:lnTo>
                <a:lnTo>
                  <a:pt x="57" y="599"/>
                </a:lnTo>
                <a:lnTo>
                  <a:pt x="54" y="597"/>
                </a:lnTo>
                <a:lnTo>
                  <a:pt x="52" y="604"/>
                </a:lnTo>
                <a:lnTo>
                  <a:pt x="40" y="604"/>
                </a:lnTo>
                <a:lnTo>
                  <a:pt x="35" y="611"/>
                </a:lnTo>
                <a:lnTo>
                  <a:pt x="12" y="608"/>
                </a:lnTo>
                <a:lnTo>
                  <a:pt x="12" y="608"/>
                </a:lnTo>
                <a:lnTo>
                  <a:pt x="5" y="608"/>
                </a:lnTo>
                <a:lnTo>
                  <a:pt x="0" y="601"/>
                </a:lnTo>
                <a:lnTo>
                  <a:pt x="2" y="592"/>
                </a:lnTo>
                <a:lnTo>
                  <a:pt x="2" y="573"/>
                </a:lnTo>
                <a:lnTo>
                  <a:pt x="28" y="511"/>
                </a:lnTo>
                <a:lnTo>
                  <a:pt x="16" y="459"/>
                </a:lnTo>
                <a:lnTo>
                  <a:pt x="21" y="419"/>
                </a:lnTo>
                <a:lnTo>
                  <a:pt x="12" y="410"/>
                </a:lnTo>
                <a:lnTo>
                  <a:pt x="14" y="407"/>
                </a:lnTo>
                <a:lnTo>
                  <a:pt x="16" y="405"/>
                </a:lnTo>
                <a:lnTo>
                  <a:pt x="12" y="400"/>
                </a:lnTo>
                <a:lnTo>
                  <a:pt x="14" y="398"/>
                </a:lnTo>
                <a:lnTo>
                  <a:pt x="14" y="391"/>
                </a:lnTo>
                <a:lnTo>
                  <a:pt x="9" y="391"/>
                </a:lnTo>
                <a:lnTo>
                  <a:pt x="14" y="381"/>
                </a:lnTo>
                <a:lnTo>
                  <a:pt x="9" y="376"/>
                </a:lnTo>
                <a:lnTo>
                  <a:pt x="16" y="376"/>
                </a:lnTo>
                <a:lnTo>
                  <a:pt x="14" y="374"/>
                </a:lnTo>
                <a:lnTo>
                  <a:pt x="21" y="367"/>
                </a:lnTo>
                <a:lnTo>
                  <a:pt x="35" y="350"/>
                </a:lnTo>
                <a:lnTo>
                  <a:pt x="35" y="343"/>
                </a:lnTo>
                <a:lnTo>
                  <a:pt x="31" y="341"/>
                </a:lnTo>
                <a:lnTo>
                  <a:pt x="31" y="336"/>
                </a:lnTo>
                <a:lnTo>
                  <a:pt x="40" y="332"/>
                </a:lnTo>
                <a:lnTo>
                  <a:pt x="42" y="322"/>
                </a:lnTo>
                <a:lnTo>
                  <a:pt x="40" y="315"/>
                </a:lnTo>
                <a:lnTo>
                  <a:pt x="42" y="313"/>
                </a:lnTo>
                <a:lnTo>
                  <a:pt x="35" y="308"/>
                </a:lnTo>
                <a:lnTo>
                  <a:pt x="40" y="303"/>
                </a:lnTo>
                <a:lnTo>
                  <a:pt x="21" y="282"/>
                </a:lnTo>
                <a:lnTo>
                  <a:pt x="21" y="261"/>
                </a:lnTo>
                <a:lnTo>
                  <a:pt x="26" y="256"/>
                </a:lnTo>
                <a:lnTo>
                  <a:pt x="26" y="249"/>
                </a:lnTo>
                <a:lnTo>
                  <a:pt x="33" y="249"/>
                </a:lnTo>
                <a:lnTo>
                  <a:pt x="42" y="234"/>
                </a:lnTo>
                <a:lnTo>
                  <a:pt x="50" y="232"/>
                </a:lnTo>
                <a:lnTo>
                  <a:pt x="52" y="220"/>
                </a:lnTo>
                <a:lnTo>
                  <a:pt x="50" y="213"/>
                </a:lnTo>
                <a:lnTo>
                  <a:pt x="61" y="192"/>
                </a:lnTo>
                <a:lnTo>
                  <a:pt x="57" y="180"/>
                </a:lnTo>
                <a:lnTo>
                  <a:pt x="68" y="173"/>
                </a:lnTo>
                <a:lnTo>
                  <a:pt x="76" y="152"/>
                </a:lnTo>
                <a:lnTo>
                  <a:pt x="78" y="149"/>
                </a:lnTo>
                <a:lnTo>
                  <a:pt x="71" y="142"/>
                </a:lnTo>
                <a:lnTo>
                  <a:pt x="71" y="142"/>
                </a:lnTo>
                <a:lnTo>
                  <a:pt x="71" y="135"/>
                </a:lnTo>
                <a:lnTo>
                  <a:pt x="87" y="135"/>
                </a:lnTo>
                <a:lnTo>
                  <a:pt x="92" y="126"/>
                </a:lnTo>
                <a:lnTo>
                  <a:pt x="95" y="114"/>
                </a:lnTo>
                <a:lnTo>
                  <a:pt x="111" y="114"/>
                </a:lnTo>
                <a:lnTo>
                  <a:pt x="118" y="119"/>
                </a:lnTo>
                <a:lnTo>
                  <a:pt x="132" y="116"/>
                </a:lnTo>
                <a:lnTo>
                  <a:pt x="137" y="97"/>
                </a:lnTo>
                <a:lnTo>
                  <a:pt x="161" y="52"/>
                </a:lnTo>
                <a:lnTo>
                  <a:pt x="175" y="48"/>
                </a:lnTo>
                <a:lnTo>
                  <a:pt x="196" y="59"/>
                </a:lnTo>
                <a:lnTo>
                  <a:pt x="203" y="57"/>
                </a:lnTo>
                <a:lnTo>
                  <a:pt x="208" y="43"/>
                </a:lnTo>
                <a:lnTo>
                  <a:pt x="215" y="40"/>
                </a:lnTo>
                <a:lnTo>
                  <a:pt x="236" y="36"/>
                </a:lnTo>
                <a:lnTo>
                  <a:pt x="241" y="45"/>
                </a:lnTo>
                <a:lnTo>
                  <a:pt x="260" y="40"/>
                </a:lnTo>
                <a:lnTo>
                  <a:pt x="279" y="24"/>
                </a:lnTo>
                <a:lnTo>
                  <a:pt x="284" y="31"/>
                </a:lnTo>
                <a:lnTo>
                  <a:pt x="291" y="24"/>
                </a:lnTo>
                <a:lnTo>
                  <a:pt x="300" y="24"/>
                </a:lnTo>
                <a:lnTo>
                  <a:pt x="300" y="3"/>
                </a:lnTo>
                <a:lnTo>
                  <a:pt x="305" y="0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3" name="Freeform 66"/>
          <p:cNvSpPr/>
          <p:nvPr/>
        </p:nvSpPr>
        <p:spPr bwMode="auto">
          <a:xfrm>
            <a:off x="5691723" y="3155201"/>
            <a:ext cx="124470" cy="195430"/>
          </a:xfrm>
          <a:custGeom>
            <a:gdLst>
              <a:gd fmla="*/ 52 w 107" name="T0"/>
              <a:gd fmla="*/ 0 h 168" name="T1"/>
              <a:gd fmla="*/ 67 w 107" name="T2"/>
              <a:gd fmla="*/ 0 h 168" name="T3"/>
              <a:gd fmla="*/ 74 w 107" name="T4"/>
              <a:gd fmla="*/ 11 h 168" name="T5"/>
              <a:gd fmla="*/ 81 w 107" name="T6"/>
              <a:gd fmla="*/ 14 h 168" name="T7"/>
              <a:gd fmla="*/ 81 w 107" name="T8"/>
              <a:gd fmla="*/ 21 h 168" name="T9"/>
              <a:gd fmla="*/ 86 w 107" name="T10"/>
              <a:gd fmla="*/ 21 h 168" name="T11"/>
              <a:gd fmla="*/ 83 w 107" name="T12"/>
              <a:gd fmla="*/ 26 h 168" name="T13"/>
              <a:gd fmla="*/ 78 w 107" name="T14"/>
              <a:gd fmla="*/ 23 h 168" name="T15"/>
              <a:gd fmla="*/ 67 w 107" name="T16"/>
              <a:gd fmla="*/ 23 h 168" name="T17"/>
              <a:gd fmla="*/ 64 w 107" name="T18"/>
              <a:gd fmla="*/ 33 h 168" name="T19"/>
              <a:gd fmla="*/ 67 w 107" name="T20"/>
              <a:gd fmla="*/ 45 h 168" name="T21"/>
              <a:gd fmla="*/ 76 w 107" name="T22"/>
              <a:gd fmla="*/ 56 h 168" name="T23"/>
              <a:gd fmla="*/ 71 w 107" name="T24"/>
              <a:gd fmla="*/ 64 h 168" name="T25"/>
              <a:gd fmla="*/ 78 w 107" name="T26"/>
              <a:gd fmla="*/ 66 h 168" name="T27"/>
              <a:gd fmla="*/ 78 w 107" name="T28"/>
              <a:gd fmla="*/ 68 h 168" name="T29"/>
              <a:gd fmla="*/ 83 w 107" name="T30"/>
              <a:gd fmla="*/ 64 h 168" name="T31"/>
              <a:gd fmla="*/ 97 w 107" name="T32"/>
              <a:gd fmla="*/ 66 h 168" name="T33"/>
              <a:gd fmla="*/ 93 w 107" name="T34"/>
              <a:gd fmla="*/ 82 h 168" name="T35"/>
              <a:gd fmla="*/ 97 w 107" name="T36"/>
              <a:gd fmla="*/ 82 h 168" name="T37"/>
              <a:gd fmla="*/ 102 w 107" name="T38"/>
              <a:gd fmla="*/ 87 h 168" name="T39"/>
              <a:gd fmla="*/ 107 w 107" name="T40"/>
              <a:gd fmla="*/ 101 h 168" name="T41"/>
              <a:gd fmla="*/ 107 w 107" name="T42"/>
              <a:gd fmla="*/ 101 h 168" name="T43"/>
              <a:gd fmla="*/ 95 w 107" name="T44"/>
              <a:gd fmla="*/ 101 h 168" name="T45"/>
              <a:gd fmla="*/ 81 w 107" name="T46"/>
              <a:gd fmla="*/ 113 h 168" name="T47"/>
              <a:gd fmla="*/ 86 w 107" name="T48"/>
              <a:gd fmla="*/ 125 h 168" name="T49"/>
              <a:gd fmla="*/ 78 w 107" name="T50"/>
              <a:gd fmla="*/ 127 h 168" name="T51"/>
              <a:gd fmla="*/ 74 w 107" name="T52"/>
              <a:gd fmla="*/ 137 h 168" name="T53"/>
              <a:gd fmla="*/ 67 w 107" name="T54"/>
              <a:gd fmla="*/ 158 h 168" name="T55"/>
              <a:gd fmla="*/ 67 w 107" name="T56"/>
              <a:gd fmla="*/ 158 h 168" name="T57"/>
              <a:gd fmla="*/ 67 w 107" name="T58"/>
              <a:gd fmla="*/ 163 h 168" name="T59"/>
              <a:gd fmla="*/ 43 w 107" name="T60"/>
              <a:gd fmla="*/ 168 h 168" name="T61"/>
              <a:gd fmla="*/ 41 w 107" name="T62"/>
              <a:gd fmla="*/ 161 h 168" name="T63"/>
              <a:gd fmla="*/ 31 w 107" name="T64"/>
              <a:gd fmla="*/ 165 h 168" name="T65"/>
              <a:gd fmla="*/ 24 w 107" name="T66"/>
              <a:gd fmla="*/ 153 h 168" name="T67"/>
              <a:gd fmla="*/ 17 w 107" name="T68"/>
              <a:gd fmla="*/ 153 h 168" name="T69"/>
              <a:gd fmla="*/ 10 w 107" name="T70"/>
              <a:gd fmla="*/ 149 h 168" name="T71"/>
              <a:gd fmla="*/ 3 w 107" name="T72"/>
              <a:gd fmla="*/ 149 h 168" name="T73"/>
              <a:gd fmla="*/ 0 w 107" name="T74"/>
              <a:gd fmla="*/ 130 h 168" name="T75"/>
              <a:gd fmla="*/ 3 w 107" name="T76"/>
              <a:gd fmla="*/ 120 h 168" name="T77"/>
              <a:gd fmla="*/ 15 w 107" name="T78"/>
              <a:gd fmla="*/ 118 h 168" name="T79"/>
              <a:gd fmla="*/ 17 w 107" name="T80"/>
              <a:gd fmla="*/ 111 h 168" name="T81"/>
              <a:gd fmla="*/ 12 w 107" name="T82"/>
              <a:gd fmla="*/ 104 h 168" name="T83"/>
              <a:gd fmla="*/ 15 w 107" name="T84"/>
              <a:gd fmla="*/ 90 h 168" name="T85"/>
              <a:gd fmla="*/ 12 w 107" name="T86"/>
              <a:gd fmla="*/ 87 h 168" name="T87"/>
              <a:gd fmla="*/ 10 w 107" name="T88"/>
              <a:gd fmla="*/ 90 h 168" name="T89"/>
              <a:gd fmla="*/ 12 w 107" name="T90"/>
              <a:gd fmla="*/ 80 h 168" name="T91"/>
              <a:gd fmla="*/ 8 w 107" name="T92"/>
              <a:gd fmla="*/ 78 h 168" name="T93"/>
              <a:gd fmla="*/ 8 w 107" name="T94"/>
              <a:gd fmla="*/ 61 h 168" name="T95"/>
              <a:gd fmla="*/ 8 w 107" name="T96"/>
              <a:gd fmla="*/ 61 h 168" name="T97"/>
              <a:gd fmla="*/ 15 w 107" name="T98"/>
              <a:gd fmla="*/ 54 h 168" name="T99"/>
              <a:gd fmla="*/ 15 w 107" name="T100"/>
              <a:gd fmla="*/ 54 h 168" name="T101"/>
              <a:gd fmla="*/ 19 w 107" name="T102"/>
              <a:gd fmla="*/ 52 h 168" name="T103"/>
              <a:gd fmla="*/ 22 w 107" name="T104"/>
              <a:gd fmla="*/ 59 h 168" name="T105"/>
              <a:gd fmla="*/ 36 w 107" name="T106"/>
              <a:gd fmla="*/ 61 h 168" name="T107"/>
              <a:gd fmla="*/ 38 w 107" name="T108"/>
              <a:gd fmla="*/ 45 h 168" name="T109"/>
              <a:gd fmla="*/ 36 w 107" name="T110"/>
              <a:gd fmla="*/ 40 h 168" name="T111"/>
              <a:gd fmla="*/ 43 w 107" name="T112"/>
              <a:gd fmla="*/ 37 h 168" name="T113"/>
              <a:gd fmla="*/ 36 w 107" name="T114"/>
              <a:gd fmla="*/ 35 h 168" name="T115"/>
              <a:gd fmla="*/ 34 w 107" name="T116"/>
              <a:gd fmla="*/ 30 h 168" name="T117"/>
              <a:gd fmla="*/ 38 w 107" name="T118"/>
              <a:gd fmla="*/ 14 h 168" name="T119"/>
              <a:gd fmla="*/ 38 w 107" name="T120"/>
              <a:gd fmla="*/ 14 h 168" name="T121"/>
              <a:gd fmla="*/ 52 w 107" name="T122"/>
              <a:gd fmla="*/ 4 h 168" name="T123"/>
              <a:gd fmla="*/ 52 w 107" name="T124"/>
              <a:gd fmla="*/ 0 h 16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68" w="107">
                <a:moveTo>
                  <a:pt x="52" y="0"/>
                </a:moveTo>
                <a:lnTo>
                  <a:pt x="67" y="0"/>
                </a:lnTo>
                <a:lnTo>
                  <a:pt x="74" y="11"/>
                </a:lnTo>
                <a:lnTo>
                  <a:pt x="81" y="14"/>
                </a:lnTo>
                <a:lnTo>
                  <a:pt x="81" y="21"/>
                </a:lnTo>
                <a:lnTo>
                  <a:pt x="86" y="21"/>
                </a:lnTo>
                <a:lnTo>
                  <a:pt x="83" y="26"/>
                </a:lnTo>
                <a:lnTo>
                  <a:pt x="78" y="23"/>
                </a:lnTo>
                <a:lnTo>
                  <a:pt x="67" y="23"/>
                </a:lnTo>
                <a:lnTo>
                  <a:pt x="64" y="33"/>
                </a:lnTo>
                <a:lnTo>
                  <a:pt x="67" y="45"/>
                </a:lnTo>
                <a:lnTo>
                  <a:pt x="76" y="56"/>
                </a:lnTo>
                <a:lnTo>
                  <a:pt x="71" y="64"/>
                </a:lnTo>
                <a:lnTo>
                  <a:pt x="78" y="66"/>
                </a:lnTo>
                <a:lnTo>
                  <a:pt x="78" y="68"/>
                </a:lnTo>
                <a:lnTo>
                  <a:pt x="83" y="64"/>
                </a:lnTo>
                <a:lnTo>
                  <a:pt x="97" y="66"/>
                </a:lnTo>
                <a:lnTo>
                  <a:pt x="93" y="82"/>
                </a:lnTo>
                <a:lnTo>
                  <a:pt x="97" y="82"/>
                </a:lnTo>
                <a:lnTo>
                  <a:pt x="102" y="87"/>
                </a:lnTo>
                <a:lnTo>
                  <a:pt x="107" y="101"/>
                </a:lnTo>
                <a:lnTo>
                  <a:pt x="107" y="101"/>
                </a:lnTo>
                <a:lnTo>
                  <a:pt x="95" y="101"/>
                </a:lnTo>
                <a:lnTo>
                  <a:pt x="81" y="113"/>
                </a:lnTo>
                <a:lnTo>
                  <a:pt x="86" y="125"/>
                </a:lnTo>
                <a:lnTo>
                  <a:pt x="78" y="127"/>
                </a:lnTo>
                <a:lnTo>
                  <a:pt x="74" y="137"/>
                </a:lnTo>
                <a:lnTo>
                  <a:pt x="67" y="158"/>
                </a:lnTo>
                <a:lnTo>
                  <a:pt x="67" y="158"/>
                </a:lnTo>
                <a:lnTo>
                  <a:pt x="67" y="163"/>
                </a:lnTo>
                <a:lnTo>
                  <a:pt x="43" y="168"/>
                </a:lnTo>
                <a:lnTo>
                  <a:pt x="41" y="161"/>
                </a:lnTo>
                <a:lnTo>
                  <a:pt x="31" y="165"/>
                </a:lnTo>
                <a:lnTo>
                  <a:pt x="24" y="153"/>
                </a:lnTo>
                <a:lnTo>
                  <a:pt x="17" y="153"/>
                </a:lnTo>
                <a:lnTo>
                  <a:pt x="10" y="149"/>
                </a:lnTo>
                <a:lnTo>
                  <a:pt x="3" y="149"/>
                </a:lnTo>
                <a:lnTo>
                  <a:pt x="0" y="130"/>
                </a:lnTo>
                <a:lnTo>
                  <a:pt x="3" y="120"/>
                </a:lnTo>
                <a:lnTo>
                  <a:pt x="15" y="118"/>
                </a:lnTo>
                <a:lnTo>
                  <a:pt x="17" y="111"/>
                </a:lnTo>
                <a:lnTo>
                  <a:pt x="12" y="104"/>
                </a:lnTo>
                <a:lnTo>
                  <a:pt x="15" y="90"/>
                </a:lnTo>
                <a:lnTo>
                  <a:pt x="12" y="87"/>
                </a:lnTo>
                <a:lnTo>
                  <a:pt x="10" y="90"/>
                </a:lnTo>
                <a:lnTo>
                  <a:pt x="12" y="80"/>
                </a:lnTo>
                <a:lnTo>
                  <a:pt x="8" y="78"/>
                </a:lnTo>
                <a:lnTo>
                  <a:pt x="8" y="61"/>
                </a:lnTo>
                <a:lnTo>
                  <a:pt x="8" y="61"/>
                </a:lnTo>
                <a:lnTo>
                  <a:pt x="15" y="54"/>
                </a:lnTo>
                <a:lnTo>
                  <a:pt x="15" y="54"/>
                </a:lnTo>
                <a:lnTo>
                  <a:pt x="19" y="52"/>
                </a:lnTo>
                <a:lnTo>
                  <a:pt x="22" y="59"/>
                </a:lnTo>
                <a:lnTo>
                  <a:pt x="36" y="61"/>
                </a:lnTo>
                <a:lnTo>
                  <a:pt x="38" y="45"/>
                </a:lnTo>
                <a:lnTo>
                  <a:pt x="36" y="40"/>
                </a:lnTo>
                <a:lnTo>
                  <a:pt x="43" y="37"/>
                </a:lnTo>
                <a:lnTo>
                  <a:pt x="36" y="35"/>
                </a:lnTo>
                <a:lnTo>
                  <a:pt x="34" y="30"/>
                </a:lnTo>
                <a:lnTo>
                  <a:pt x="38" y="14"/>
                </a:lnTo>
                <a:lnTo>
                  <a:pt x="38" y="14"/>
                </a:lnTo>
                <a:lnTo>
                  <a:pt x="52" y="4"/>
                </a:lnTo>
                <a:lnTo>
                  <a:pt x="52" y="0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4" name="Freeform 67"/>
          <p:cNvSpPr/>
          <p:nvPr/>
        </p:nvSpPr>
        <p:spPr bwMode="auto">
          <a:xfrm>
            <a:off x="5111249" y="3603061"/>
            <a:ext cx="575821" cy="545576"/>
          </a:xfrm>
          <a:custGeom>
            <a:gdLst>
              <a:gd fmla="*/ 284 w 495" name="T0"/>
              <a:gd fmla="*/ 0 h 469" name="T1"/>
              <a:gd fmla="*/ 355 w 495" name="T2"/>
              <a:gd fmla="*/ 22 h 469" name="T3"/>
              <a:gd fmla="*/ 374 w 495" name="T4"/>
              <a:gd fmla="*/ 15 h 469" name="T5"/>
              <a:gd fmla="*/ 400 w 495" name="T6"/>
              <a:gd fmla="*/ 34 h 469" name="T7"/>
              <a:gd fmla="*/ 407 w 495" name="T8"/>
              <a:gd fmla="*/ 45 h 469" name="T9"/>
              <a:gd fmla="*/ 452 w 495" name="T10"/>
              <a:gd fmla="*/ 26 h 469" name="T11"/>
              <a:gd fmla="*/ 421 w 495" name="T12"/>
              <a:gd fmla="*/ 50 h 469" name="T13"/>
              <a:gd fmla="*/ 393 w 495" name="T14"/>
              <a:gd fmla="*/ 83 h 469" name="T15"/>
              <a:gd fmla="*/ 353 w 495" name="T16"/>
              <a:gd fmla="*/ 114 h 469" name="T17"/>
              <a:gd fmla="*/ 379 w 495" name="T18"/>
              <a:gd fmla="*/ 138 h 469" name="T19"/>
              <a:gd fmla="*/ 400 w 495" name="T20"/>
              <a:gd fmla="*/ 161 h 469" name="T21"/>
              <a:gd fmla="*/ 440 w 495" name="T22"/>
              <a:gd fmla="*/ 171 h 469" name="T23"/>
              <a:gd fmla="*/ 459 w 495" name="T24"/>
              <a:gd fmla="*/ 171 h 469" name="T25"/>
              <a:gd fmla="*/ 471 w 495" name="T26"/>
              <a:gd fmla="*/ 199 h 469" name="T27"/>
              <a:gd fmla="*/ 488 w 495" name="T28"/>
              <a:gd fmla="*/ 235 h 469" name="T29"/>
              <a:gd fmla="*/ 447 w 495" name="T30"/>
              <a:gd fmla="*/ 239 h 469" name="T31"/>
              <a:gd fmla="*/ 428 w 495" name="T32"/>
              <a:gd fmla="*/ 218 h 469" name="T33"/>
              <a:gd fmla="*/ 412 w 495" name="T34"/>
              <a:gd fmla="*/ 247 h 469" name="T35"/>
              <a:gd fmla="*/ 391 w 495" name="T36"/>
              <a:gd fmla="*/ 273 h 469" name="T37"/>
              <a:gd fmla="*/ 367 w 495" name="T38"/>
              <a:gd fmla="*/ 313 h 469" name="T39"/>
              <a:gd fmla="*/ 379 w 495" name="T40"/>
              <a:gd fmla="*/ 334 h 469" name="T41"/>
              <a:gd fmla="*/ 407 w 495" name="T42"/>
              <a:gd fmla="*/ 374 h 469" name="T43"/>
              <a:gd fmla="*/ 426 w 495" name="T44"/>
              <a:gd fmla="*/ 370 h 469" name="T45"/>
              <a:gd fmla="*/ 436 w 495" name="T46"/>
              <a:gd fmla="*/ 431 h 469" name="T47"/>
              <a:gd fmla="*/ 393 w 495" name="T48"/>
              <a:gd fmla="*/ 460 h 469" name="T49"/>
              <a:gd fmla="*/ 384 w 495" name="T50"/>
              <a:gd fmla="*/ 455 h 469" name="T51"/>
              <a:gd fmla="*/ 362 w 495" name="T52"/>
              <a:gd fmla="*/ 460 h 469" name="T53"/>
              <a:gd fmla="*/ 322 w 495" name="T54"/>
              <a:gd fmla="*/ 438 h 469" name="T55"/>
              <a:gd fmla="*/ 282 w 495" name="T56"/>
              <a:gd fmla="*/ 426 h 469" name="T57"/>
              <a:gd fmla="*/ 270 w 495" name="T58"/>
              <a:gd fmla="*/ 410 h 469" name="T59"/>
              <a:gd fmla="*/ 268 w 495" name="T60"/>
              <a:gd fmla="*/ 379 h 469" name="T61"/>
              <a:gd fmla="*/ 223 w 495" name="T62"/>
              <a:gd fmla="*/ 372 h 469" name="T63"/>
              <a:gd fmla="*/ 190 w 495" name="T64"/>
              <a:gd fmla="*/ 381 h 469" name="T65"/>
              <a:gd fmla="*/ 147 w 495" name="T66"/>
              <a:gd fmla="*/ 377 h 469" name="T67"/>
              <a:gd fmla="*/ 121 w 495" name="T68"/>
              <a:gd fmla="*/ 365 h 469" name="T69"/>
              <a:gd fmla="*/ 83 w 495" name="T70"/>
              <a:gd fmla="*/ 346 h 469" name="T71"/>
              <a:gd fmla="*/ 71 w 495" name="T72"/>
              <a:gd fmla="*/ 322 h 469" name="T73"/>
              <a:gd fmla="*/ 52 w 495" name="T74"/>
              <a:gd fmla="*/ 306 h 469" name="T75"/>
              <a:gd fmla="*/ 50 w 495" name="T76"/>
              <a:gd fmla="*/ 265 h 469" name="T77"/>
              <a:gd fmla="*/ 24 w 495" name="T78"/>
              <a:gd fmla="*/ 230 h 469" name="T79"/>
              <a:gd fmla="*/ 10 w 495" name="T80"/>
              <a:gd fmla="*/ 194 h 469" name="T81"/>
              <a:gd fmla="*/ 3 w 495" name="T82"/>
              <a:gd fmla="*/ 168 h 469" name="T83"/>
              <a:gd fmla="*/ 45 w 495" name="T84"/>
              <a:gd fmla="*/ 157 h 469" name="T85"/>
              <a:gd fmla="*/ 102 w 495" name="T86"/>
              <a:gd fmla="*/ 135 h 469" name="T87"/>
              <a:gd fmla="*/ 130 w 495" name="T88"/>
              <a:gd fmla="*/ 128 h 469" name="T89"/>
              <a:gd fmla="*/ 154 w 495" name="T90"/>
              <a:gd fmla="*/ 109 h 469" name="T91"/>
              <a:gd fmla="*/ 187 w 495" name="T92"/>
              <a:gd fmla="*/ 112 h 469" name="T93"/>
              <a:gd fmla="*/ 216 w 495" name="T94"/>
              <a:gd fmla="*/ 100 h 469" name="T95"/>
              <a:gd fmla="*/ 251 w 495" name="T96"/>
              <a:gd fmla="*/ 69 h 469" name="T97"/>
              <a:gd fmla="*/ 261 w 495" name="T98"/>
              <a:gd fmla="*/ 36 h 469" name="T99"/>
              <a:gd fmla="*/ 258 w 495" name="T100"/>
              <a:gd fmla="*/ 19 h 469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69" w="495">
                <a:moveTo>
                  <a:pt x="265" y="0"/>
                </a:moveTo>
                <a:lnTo>
                  <a:pt x="272" y="3"/>
                </a:lnTo>
                <a:lnTo>
                  <a:pt x="282" y="0"/>
                </a:lnTo>
                <a:lnTo>
                  <a:pt x="284" y="3"/>
                </a:lnTo>
                <a:lnTo>
                  <a:pt x="284" y="0"/>
                </a:lnTo>
                <a:lnTo>
                  <a:pt x="287" y="0"/>
                </a:lnTo>
                <a:lnTo>
                  <a:pt x="291" y="7"/>
                </a:lnTo>
                <a:lnTo>
                  <a:pt x="317" y="12"/>
                </a:lnTo>
                <a:lnTo>
                  <a:pt x="334" y="24"/>
                </a:lnTo>
                <a:lnTo>
                  <a:pt x="355" y="22"/>
                </a:lnTo>
                <a:lnTo>
                  <a:pt x="358" y="31"/>
                </a:lnTo>
                <a:lnTo>
                  <a:pt x="365" y="29"/>
                </a:lnTo>
                <a:lnTo>
                  <a:pt x="369" y="19"/>
                </a:lnTo>
                <a:lnTo>
                  <a:pt x="374" y="19"/>
                </a:lnTo>
                <a:lnTo>
                  <a:pt x="374" y="15"/>
                </a:lnTo>
                <a:lnTo>
                  <a:pt x="384" y="17"/>
                </a:lnTo>
                <a:lnTo>
                  <a:pt x="391" y="26"/>
                </a:lnTo>
                <a:lnTo>
                  <a:pt x="402" y="19"/>
                </a:lnTo>
                <a:lnTo>
                  <a:pt x="402" y="19"/>
                </a:lnTo>
                <a:lnTo>
                  <a:pt x="400" y="34"/>
                </a:lnTo>
                <a:lnTo>
                  <a:pt x="393" y="38"/>
                </a:lnTo>
                <a:lnTo>
                  <a:pt x="393" y="55"/>
                </a:lnTo>
                <a:lnTo>
                  <a:pt x="402" y="45"/>
                </a:lnTo>
                <a:lnTo>
                  <a:pt x="402" y="43"/>
                </a:lnTo>
                <a:lnTo>
                  <a:pt x="407" y="45"/>
                </a:lnTo>
                <a:lnTo>
                  <a:pt x="428" y="34"/>
                </a:lnTo>
                <a:lnTo>
                  <a:pt x="443" y="29"/>
                </a:lnTo>
                <a:lnTo>
                  <a:pt x="447" y="24"/>
                </a:lnTo>
                <a:lnTo>
                  <a:pt x="452" y="24"/>
                </a:lnTo>
                <a:lnTo>
                  <a:pt x="452" y="26"/>
                </a:lnTo>
                <a:lnTo>
                  <a:pt x="445" y="38"/>
                </a:lnTo>
                <a:lnTo>
                  <a:pt x="438" y="38"/>
                </a:lnTo>
                <a:lnTo>
                  <a:pt x="433" y="45"/>
                </a:lnTo>
                <a:lnTo>
                  <a:pt x="433" y="48"/>
                </a:lnTo>
                <a:lnTo>
                  <a:pt x="421" y="50"/>
                </a:lnTo>
                <a:lnTo>
                  <a:pt x="417" y="60"/>
                </a:lnTo>
                <a:lnTo>
                  <a:pt x="405" y="62"/>
                </a:lnTo>
                <a:lnTo>
                  <a:pt x="393" y="76"/>
                </a:lnTo>
                <a:lnTo>
                  <a:pt x="391" y="76"/>
                </a:lnTo>
                <a:lnTo>
                  <a:pt x="393" y="83"/>
                </a:lnTo>
                <a:lnTo>
                  <a:pt x="381" y="90"/>
                </a:lnTo>
                <a:lnTo>
                  <a:pt x="379" y="88"/>
                </a:lnTo>
                <a:lnTo>
                  <a:pt x="367" y="95"/>
                </a:lnTo>
                <a:lnTo>
                  <a:pt x="360" y="112"/>
                </a:lnTo>
                <a:lnTo>
                  <a:pt x="353" y="114"/>
                </a:lnTo>
                <a:lnTo>
                  <a:pt x="350" y="128"/>
                </a:lnTo>
                <a:lnTo>
                  <a:pt x="358" y="133"/>
                </a:lnTo>
                <a:lnTo>
                  <a:pt x="374" y="131"/>
                </a:lnTo>
                <a:lnTo>
                  <a:pt x="381" y="135"/>
                </a:lnTo>
                <a:lnTo>
                  <a:pt x="379" y="138"/>
                </a:lnTo>
                <a:lnTo>
                  <a:pt x="384" y="140"/>
                </a:lnTo>
                <a:lnTo>
                  <a:pt x="384" y="145"/>
                </a:lnTo>
                <a:lnTo>
                  <a:pt x="388" y="142"/>
                </a:lnTo>
                <a:lnTo>
                  <a:pt x="398" y="149"/>
                </a:lnTo>
                <a:lnTo>
                  <a:pt x="400" y="161"/>
                </a:lnTo>
                <a:lnTo>
                  <a:pt x="407" y="171"/>
                </a:lnTo>
                <a:lnTo>
                  <a:pt x="417" y="173"/>
                </a:lnTo>
                <a:lnTo>
                  <a:pt x="419" y="168"/>
                </a:lnTo>
                <a:lnTo>
                  <a:pt x="431" y="173"/>
                </a:lnTo>
                <a:lnTo>
                  <a:pt x="440" y="171"/>
                </a:lnTo>
                <a:lnTo>
                  <a:pt x="443" y="166"/>
                </a:lnTo>
                <a:lnTo>
                  <a:pt x="445" y="171"/>
                </a:lnTo>
                <a:lnTo>
                  <a:pt x="452" y="168"/>
                </a:lnTo>
                <a:lnTo>
                  <a:pt x="454" y="173"/>
                </a:lnTo>
                <a:lnTo>
                  <a:pt x="459" y="171"/>
                </a:lnTo>
                <a:lnTo>
                  <a:pt x="459" y="171"/>
                </a:lnTo>
                <a:lnTo>
                  <a:pt x="454" y="183"/>
                </a:lnTo>
                <a:lnTo>
                  <a:pt x="459" y="190"/>
                </a:lnTo>
                <a:lnTo>
                  <a:pt x="471" y="197"/>
                </a:lnTo>
                <a:lnTo>
                  <a:pt x="471" y="199"/>
                </a:lnTo>
                <a:lnTo>
                  <a:pt x="488" y="199"/>
                </a:lnTo>
                <a:lnTo>
                  <a:pt x="485" y="216"/>
                </a:lnTo>
                <a:lnTo>
                  <a:pt x="495" y="228"/>
                </a:lnTo>
                <a:lnTo>
                  <a:pt x="492" y="237"/>
                </a:lnTo>
                <a:lnTo>
                  <a:pt x="488" y="235"/>
                </a:lnTo>
                <a:lnTo>
                  <a:pt x="478" y="239"/>
                </a:lnTo>
                <a:lnTo>
                  <a:pt x="478" y="244"/>
                </a:lnTo>
                <a:lnTo>
                  <a:pt x="457" y="254"/>
                </a:lnTo>
                <a:lnTo>
                  <a:pt x="450" y="247"/>
                </a:lnTo>
                <a:lnTo>
                  <a:pt x="447" y="239"/>
                </a:lnTo>
                <a:lnTo>
                  <a:pt x="443" y="235"/>
                </a:lnTo>
                <a:lnTo>
                  <a:pt x="440" y="225"/>
                </a:lnTo>
                <a:lnTo>
                  <a:pt x="433" y="223"/>
                </a:lnTo>
                <a:lnTo>
                  <a:pt x="431" y="225"/>
                </a:lnTo>
                <a:lnTo>
                  <a:pt x="428" y="218"/>
                </a:lnTo>
                <a:lnTo>
                  <a:pt x="417" y="220"/>
                </a:lnTo>
                <a:lnTo>
                  <a:pt x="412" y="223"/>
                </a:lnTo>
                <a:lnTo>
                  <a:pt x="407" y="237"/>
                </a:lnTo>
                <a:lnTo>
                  <a:pt x="414" y="237"/>
                </a:lnTo>
                <a:lnTo>
                  <a:pt x="412" y="247"/>
                </a:lnTo>
                <a:lnTo>
                  <a:pt x="410" y="247"/>
                </a:lnTo>
                <a:lnTo>
                  <a:pt x="414" y="265"/>
                </a:lnTo>
                <a:lnTo>
                  <a:pt x="398" y="268"/>
                </a:lnTo>
                <a:lnTo>
                  <a:pt x="395" y="273"/>
                </a:lnTo>
                <a:lnTo>
                  <a:pt x="391" y="273"/>
                </a:lnTo>
                <a:lnTo>
                  <a:pt x="388" y="284"/>
                </a:lnTo>
                <a:lnTo>
                  <a:pt x="393" y="289"/>
                </a:lnTo>
                <a:lnTo>
                  <a:pt x="388" y="308"/>
                </a:lnTo>
                <a:lnTo>
                  <a:pt x="376" y="313"/>
                </a:lnTo>
                <a:lnTo>
                  <a:pt x="367" y="313"/>
                </a:lnTo>
                <a:lnTo>
                  <a:pt x="360" y="306"/>
                </a:lnTo>
                <a:lnTo>
                  <a:pt x="358" y="308"/>
                </a:lnTo>
                <a:lnTo>
                  <a:pt x="360" y="318"/>
                </a:lnTo>
                <a:lnTo>
                  <a:pt x="355" y="322"/>
                </a:lnTo>
                <a:lnTo>
                  <a:pt x="379" y="334"/>
                </a:lnTo>
                <a:lnTo>
                  <a:pt x="379" y="358"/>
                </a:lnTo>
                <a:lnTo>
                  <a:pt x="388" y="358"/>
                </a:lnTo>
                <a:lnTo>
                  <a:pt x="388" y="362"/>
                </a:lnTo>
                <a:lnTo>
                  <a:pt x="395" y="360"/>
                </a:lnTo>
                <a:lnTo>
                  <a:pt x="407" y="374"/>
                </a:lnTo>
                <a:lnTo>
                  <a:pt x="417" y="374"/>
                </a:lnTo>
                <a:lnTo>
                  <a:pt x="419" y="367"/>
                </a:lnTo>
                <a:lnTo>
                  <a:pt x="424" y="370"/>
                </a:lnTo>
                <a:lnTo>
                  <a:pt x="424" y="365"/>
                </a:lnTo>
                <a:lnTo>
                  <a:pt x="426" y="370"/>
                </a:lnTo>
                <a:lnTo>
                  <a:pt x="438" y="360"/>
                </a:lnTo>
                <a:lnTo>
                  <a:pt x="431" y="365"/>
                </a:lnTo>
                <a:lnTo>
                  <a:pt x="433" y="367"/>
                </a:lnTo>
                <a:lnTo>
                  <a:pt x="438" y="398"/>
                </a:lnTo>
                <a:lnTo>
                  <a:pt x="436" y="431"/>
                </a:lnTo>
                <a:lnTo>
                  <a:pt x="428" y="436"/>
                </a:lnTo>
                <a:lnTo>
                  <a:pt x="417" y="433"/>
                </a:lnTo>
                <a:lnTo>
                  <a:pt x="402" y="443"/>
                </a:lnTo>
                <a:lnTo>
                  <a:pt x="402" y="448"/>
                </a:lnTo>
                <a:lnTo>
                  <a:pt x="393" y="460"/>
                </a:lnTo>
                <a:lnTo>
                  <a:pt x="393" y="467"/>
                </a:lnTo>
                <a:lnTo>
                  <a:pt x="393" y="467"/>
                </a:lnTo>
                <a:lnTo>
                  <a:pt x="388" y="469"/>
                </a:lnTo>
                <a:lnTo>
                  <a:pt x="381" y="467"/>
                </a:lnTo>
                <a:lnTo>
                  <a:pt x="384" y="455"/>
                </a:lnTo>
                <a:lnTo>
                  <a:pt x="376" y="450"/>
                </a:lnTo>
                <a:lnTo>
                  <a:pt x="372" y="457"/>
                </a:lnTo>
                <a:lnTo>
                  <a:pt x="367" y="457"/>
                </a:lnTo>
                <a:lnTo>
                  <a:pt x="365" y="462"/>
                </a:lnTo>
                <a:lnTo>
                  <a:pt x="362" y="460"/>
                </a:lnTo>
                <a:lnTo>
                  <a:pt x="350" y="462"/>
                </a:lnTo>
                <a:lnTo>
                  <a:pt x="336" y="450"/>
                </a:lnTo>
                <a:lnTo>
                  <a:pt x="329" y="452"/>
                </a:lnTo>
                <a:lnTo>
                  <a:pt x="331" y="433"/>
                </a:lnTo>
                <a:lnTo>
                  <a:pt x="322" y="438"/>
                </a:lnTo>
                <a:lnTo>
                  <a:pt x="310" y="436"/>
                </a:lnTo>
                <a:lnTo>
                  <a:pt x="305" y="429"/>
                </a:lnTo>
                <a:lnTo>
                  <a:pt x="301" y="426"/>
                </a:lnTo>
                <a:lnTo>
                  <a:pt x="284" y="436"/>
                </a:lnTo>
                <a:lnTo>
                  <a:pt x="282" y="426"/>
                </a:lnTo>
                <a:lnTo>
                  <a:pt x="279" y="424"/>
                </a:lnTo>
                <a:lnTo>
                  <a:pt x="275" y="426"/>
                </a:lnTo>
                <a:lnTo>
                  <a:pt x="270" y="415"/>
                </a:lnTo>
                <a:lnTo>
                  <a:pt x="268" y="412"/>
                </a:lnTo>
                <a:lnTo>
                  <a:pt x="270" y="410"/>
                </a:lnTo>
                <a:lnTo>
                  <a:pt x="265" y="400"/>
                </a:lnTo>
                <a:lnTo>
                  <a:pt x="268" y="400"/>
                </a:lnTo>
                <a:lnTo>
                  <a:pt x="268" y="393"/>
                </a:lnTo>
                <a:lnTo>
                  <a:pt x="265" y="389"/>
                </a:lnTo>
                <a:lnTo>
                  <a:pt x="268" y="379"/>
                </a:lnTo>
                <a:lnTo>
                  <a:pt x="265" y="374"/>
                </a:lnTo>
                <a:lnTo>
                  <a:pt x="261" y="374"/>
                </a:lnTo>
                <a:lnTo>
                  <a:pt x="256" y="379"/>
                </a:lnTo>
                <a:lnTo>
                  <a:pt x="239" y="386"/>
                </a:lnTo>
                <a:lnTo>
                  <a:pt x="223" y="372"/>
                </a:lnTo>
                <a:lnTo>
                  <a:pt x="218" y="377"/>
                </a:lnTo>
                <a:lnTo>
                  <a:pt x="208" y="374"/>
                </a:lnTo>
                <a:lnTo>
                  <a:pt x="206" y="379"/>
                </a:lnTo>
                <a:lnTo>
                  <a:pt x="197" y="377"/>
                </a:lnTo>
                <a:lnTo>
                  <a:pt x="190" y="381"/>
                </a:lnTo>
                <a:lnTo>
                  <a:pt x="171" y="374"/>
                </a:lnTo>
                <a:lnTo>
                  <a:pt x="164" y="379"/>
                </a:lnTo>
                <a:lnTo>
                  <a:pt x="156" y="379"/>
                </a:lnTo>
                <a:lnTo>
                  <a:pt x="154" y="381"/>
                </a:lnTo>
                <a:lnTo>
                  <a:pt x="147" y="377"/>
                </a:lnTo>
                <a:lnTo>
                  <a:pt x="140" y="377"/>
                </a:lnTo>
                <a:lnTo>
                  <a:pt x="133" y="370"/>
                </a:lnTo>
                <a:lnTo>
                  <a:pt x="128" y="370"/>
                </a:lnTo>
                <a:lnTo>
                  <a:pt x="126" y="365"/>
                </a:lnTo>
                <a:lnTo>
                  <a:pt x="121" y="365"/>
                </a:lnTo>
                <a:lnTo>
                  <a:pt x="107" y="358"/>
                </a:lnTo>
                <a:lnTo>
                  <a:pt x="100" y="355"/>
                </a:lnTo>
                <a:lnTo>
                  <a:pt x="100" y="353"/>
                </a:lnTo>
                <a:lnTo>
                  <a:pt x="95" y="358"/>
                </a:lnTo>
                <a:lnTo>
                  <a:pt x="83" y="346"/>
                </a:lnTo>
                <a:lnTo>
                  <a:pt x="88" y="341"/>
                </a:lnTo>
                <a:lnTo>
                  <a:pt x="83" y="341"/>
                </a:lnTo>
                <a:lnTo>
                  <a:pt x="71" y="329"/>
                </a:lnTo>
                <a:lnTo>
                  <a:pt x="69" y="329"/>
                </a:lnTo>
                <a:lnTo>
                  <a:pt x="71" y="322"/>
                </a:lnTo>
                <a:lnTo>
                  <a:pt x="69" y="315"/>
                </a:lnTo>
                <a:lnTo>
                  <a:pt x="62" y="315"/>
                </a:lnTo>
                <a:lnTo>
                  <a:pt x="64" y="313"/>
                </a:lnTo>
                <a:lnTo>
                  <a:pt x="57" y="303"/>
                </a:lnTo>
                <a:lnTo>
                  <a:pt x="52" y="306"/>
                </a:lnTo>
                <a:lnTo>
                  <a:pt x="55" y="301"/>
                </a:lnTo>
                <a:lnTo>
                  <a:pt x="48" y="296"/>
                </a:lnTo>
                <a:lnTo>
                  <a:pt x="48" y="296"/>
                </a:lnTo>
                <a:lnTo>
                  <a:pt x="52" y="289"/>
                </a:lnTo>
                <a:lnTo>
                  <a:pt x="50" y="265"/>
                </a:lnTo>
                <a:lnTo>
                  <a:pt x="36" y="256"/>
                </a:lnTo>
                <a:lnTo>
                  <a:pt x="33" y="244"/>
                </a:lnTo>
                <a:lnTo>
                  <a:pt x="19" y="239"/>
                </a:lnTo>
                <a:lnTo>
                  <a:pt x="19" y="235"/>
                </a:lnTo>
                <a:lnTo>
                  <a:pt x="24" y="230"/>
                </a:lnTo>
                <a:lnTo>
                  <a:pt x="17" y="223"/>
                </a:lnTo>
                <a:lnTo>
                  <a:pt x="22" y="211"/>
                </a:lnTo>
                <a:lnTo>
                  <a:pt x="5" y="202"/>
                </a:lnTo>
                <a:lnTo>
                  <a:pt x="5" y="199"/>
                </a:lnTo>
                <a:lnTo>
                  <a:pt x="10" y="194"/>
                </a:lnTo>
                <a:lnTo>
                  <a:pt x="10" y="187"/>
                </a:lnTo>
                <a:lnTo>
                  <a:pt x="5" y="187"/>
                </a:lnTo>
                <a:lnTo>
                  <a:pt x="0" y="178"/>
                </a:lnTo>
                <a:lnTo>
                  <a:pt x="3" y="173"/>
                </a:lnTo>
                <a:lnTo>
                  <a:pt x="3" y="168"/>
                </a:lnTo>
                <a:lnTo>
                  <a:pt x="3" y="168"/>
                </a:lnTo>
                <a:lnTo>
                  <a:pt x="26" y="171"/>
                </a:lnTo>
                <a:lnTo>
                  <a:pt x="31" y="164"/>
                </a:lnTo>
                <a:lnTo>
                  <a:pt x="43" y="164"/>
                </a:lnTo>
                <a:lnTo>
                  <a:pt x="45" y="157"/>
                </a:lnTo>
                <a:lnTo>
                  <a:pt x="48" y="159"/>
                </a:lnTo>
                <a:lnTo>
                  <a:pt x="62" y="149"/>
                </a:lnTo>
                <a:lnTo>
                  <a:pt x="67" y="152"/>
                </a:lnTo>
                <a:lnTo>
                  <a:pt x="95" y="145"/>
                </a:lnTo>
                <a:lnTo>
                  <a:pt x="102" y="135"/>
                </a:lnTo>
                <a:lnTo>
                  <a:pt x="102" y="133"/>
                </a:lnTo>
                <a:lnTo>
                  <a:pt x="114" y="128"/>
                </a:lnTo>
                <a:lnTo>
                  <a:pt x="114" y="123"/>
                </a:lnTo>
                <a:lnTo>
                  <a:pt x="126" y="123"/>
                </a:lnTo>
                <a:lnTo>
                  <a:pt x="130" y="128"/>
                </a:lnTo>
                <a:lnTo>
                  <a:pt x="133" y="105"/>
                </a:lnTo>
                <a:lnTo>
                  <a:pt x="145" y="109"/>
                </a:lnTo>
                <a:lnTo>
                  <a:pt x="152" y="107"/>
                </a:lnTo>
                <a:lnTo>
                  <a:pt x="152" y="109"/>
                </a:lnTo>
                <a:lnTo>
                  <a:pt x="154" y="109"/>
                </a:lnTo>
                <a:lnTo>
                  <a:pt x="159" y="107"/>
                </a:lnTo>
                <a:lnTo>
                  <a:pt x="178" y="109"/>
                </a:lnTo>
                <a:lnTo>
                  <a:pt x="180" y="105"/>
                </a:lnTo>
                <a:lnTo>
                  <a:pt x="182" y="109"/>
                </a:lnTo>
                <a:lnTo>
                  <a:pt x="187" y="112"/>
                </a:lnTo>
                <a:lnTo>
                  <a:pt x="192" y="107"/>
                </a:lnTo>
                <a:lnTo>
                  <a:pt x="201" y="107"/>
                </a:lnTo>
                <a:lnTo>
                  <a:pt x="206" y="102"/>
                </a:lnTo>
                <a:lnTo>
                  <a:pt x="206" y="97"/>
                </a:lnTo>
                <a:lnTo>
                  <a:pt x="216" y="100"/>
                </a:lnTo>
                <a:lnTo>
                  <a:pt x="223" y="88"/>
                </a:lnTo>
                <a:lnTo>
                  <a:pt x="230" y="90"/>
                </a:lnTo>
                <a:lnTo>
                  <a:pt x="230" y="86"/>
                </a:lnTo>
                <a:lnTo>
                  <a:pt x="246" y="81"/>
                </a:lnTo>
                <a:lnTo>
                  <a:pt x="251" y="69"/>
                </a:lnTo>
                <a:lnTo>
                  <a:pt x="256" y="69"/>
                </a:lnTo>
                <a:lnTo>
                  <a:pt x="253" y="52"/>
                </a:lnTo>
                <a:lnTo>
                  <a:pt x="258" y="50"/>
                </a:lnTo>
                <a:lnTo>
                  <a:pt x="258" y="36"/>
                </a:lnTo>
                <a:lnTo>
                  <a:pt x="261" y="36"/>
                </a:lnTo>
                <a:lnTo>
                  <a:pt x="263" y="34"/>
                </a:lnTo>
                <a:lnTo>
                  <a:pt x="258" y="31"/>
                </a:lnTo>
                <a:lnTo>
                  <a:pt x="258" y="22"/>
                </a:lnTo>
                <a:lnTo>
                  <a:pt x="263" y="22"/>
                </a:lnTo>
                <a:lnTo>
                  <a:pt x="258" y="19"/>
                </a:lnTo>
                <a:lnTo>
                  <a:pt x="263" y="17"/>
                </a:lnTo>
                <a:lnTo>
                  <a:pt x="261" y="15"/>
                </a:lnTo>
                <a:lnTo>
                  <a:pt x="265" y="0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5" name="Freeform 68"/>
          <p:cNvSpPr/>
          <p:nvPr/>
        </p:nvSpPr>
        <p:spPr bwMode="auto">
          <a:xfrm>
            <a:off x="5518395" y="3385529"/>
            <a:ext cx="721230" cy="438555"/>
          </a:xfrm>
          <a:custGeom>
            <a:gdLst>
              <a:gd fmla="*/ 291 w 620" name="T0"/>
              <a:gd fmla="*/ 19 h 377" name="T1"/>
              <a:gd fmla="*/ 336 w 620" name="T2"/>
              <a:gd fmla="*/ 34 h 377" name="T3"/>
              <a:gd fmla="*/ 350 w 620" name="T4"/>
              <a:gd fmla="*/ 45 h 377" name="T5"/>
              <a:gd fmla="*/ 324 w 620" name="T6"/>
              <a:gd fmla="*/ 71 h 377" name="T7"/>
              <a:gd fmla="*/ 346 w 620" name="T8"/>
              <a:gd fmla="*/ 112 h 377" name="T9"/>
              <a:gd fmla="*/ 376 w 620" name="T10"/>
              <a:gd fmla="*/ 114 h 377" name="T11"/>
              <a:gd fmla="*/ 414 w 620" name="T12"/>
              <a:gd fmla="*/ 81 h 377" name="T13"/>
              <a:gd fmla="*/ 466 w 620" name="T14"/>
              <a:gd fmla="*/ 43 h 377" name="T15"/>
              <a:gd fmla="*/ 497 w 620" name="T16"/>
              <a:gd fmla="*/ 64 h 377" name="T17"/>
              <a:gd fmla="*/ 521 w 620" name="T18"/>
              <a:gd fmla="*/ 64 h 377" name="T19"/>
              <a:gd fmla="*/ 540 w 620" name="T20"/>
              <a:gd fmla="*/ 79 h 377" name="T21"/>
              <a:gd fmla="*/ 563 w 620" name="T22"/>
              <a:gd fmla="*/ 83 h 377" name="T23"/>
              <a:gd fmla="*/ 575 w 620" name="T24"/>
              <a:gd fmla="*/ 74 h 377" name="T25"/>
              <a:gd fmla="*/ 601 w 620" name="T26"/>
              <a:gd fmla="*/ 86 h 377" name="T27"/>
              <a:gd fmla="*/ 608 w 620" name="T28"/>
              <a:gd fmla="*/ 90 h 377" name="T29"/>
              <a:gd fmla="*/ 608 w 620" name="T30"/>
              <a:gd fmla="*/ 107 h 377" name="T31"/>
              <a:gd fmla="*/ 608 w 620" name="T32"/>
              <a:gd fmla="*/ 121 h 377" name="T33"/>
              <a:gd fmla="*/ 599 w 620" name="T34"/>
              <a:gd fmla="*/ 138 h 377" name="T35"/>
              <a:gd fmla="*/ 568 w 620" name="T36"/>
              <a:gd fmla="*/ 133 h 377" name="T37"/>
              <a:gd fmla="*/ 535 w 620" name="T38"/>
              <a:gd fmla="*/ 147 h 377" name="T39"/>
              <a:gd fmla="*/ 523 w 620" name="T40"/>
              <a:gd fmla="*/ 147 h 377" name="T41"/>
              <a:gd fmla="*/ 476 w 620" name="T42"/>
              <a:gd fmla="*/ 159 h 377" name="T43"/>
              <a:gd fmla="*/ 478 w 620" name="T44"/>
              <a:gd fmla="*/ 185 h 377" name="T45"/>
              <a:gd fmla="*/ 459 w 620" name="T46"/>
              <a:gd fmla="*/ 190 h 377" name="T47"/>
              <a:gd fmla="*/ 436 w 620" name="T48"/>
              <a:gd fmla="*/ 218 h 377" name="T49"/>
              <a:gd fmla="*/ 433 w 620" name="T50"/>
              <a:gd fmla="*/ 204 h 377" name="T51"/>
              <a:gd fmla="*/ 426 w 620" name="T52"/>
              <a:gd fmla="*/ 216 h 377" name="T53"/>
              <a:gd fmla="*/ 431 w 620" name="T54"/>
              <a:gd fmla="*/ 225 h 377" name="T55"/>
              <a:gd fmla="*/ 402 w 620" name="T56"/>
              <a:gd fmla="*/ 244 h 377" name="T57"/>
              <a:gd fmla="*/ 393 w 620" name="T58"/>
              <a:gd fmla="*/ 254 h 377" name="T59"/>
              <a:gd fmla="*/ 374 w 620" name="T60"/>
              <a:gd fmla="*/ 280 h 377" name="T61"/>
              <a:gd fmla="*/ 343 w 620" name="T62"/>
              <a:gd fmla="*/ 306 h 377" name="T63"/>
              <a:gd fmla="*/ 308 w 620" name="T64"/>
              <a:gd fmla="*/ 341 h 377" name="T65"/>
              <a:gd fmla="*/ 282 w 620" name="T66"/>
              <a:gd fmla="*/ 372 h 377" name="T67"/>
              <a:gd fmla="*/ 265 w 620" name="T68"/>
              <a:gd fmla="*/ 360 h 377" name="T69"/>
              <a:gd fmla="*/ 235 w 620" name="T70"/>
              <a:gd fmla="*/ 363 h 377" name="T71"/>
              <a:gd fmla="*/ 192 w 620" name="T72"/>
              <a:gd fmla="*/ 363 h 377" name="T73"/>
              <a:gd fmla="*/ 178 w 620" name="T74"/>
              <a:gd fmla="*/ 346 h 377" name="T75"/>
              <a:gd fmla="*/ 128 w 620" name="T76"/>
              <a:gd fmla="*/ 327 h 377" name="T77"/>
              <a:gd fmla="*/ 123 w 620" name="T78"/>
              <a:gd fmla="*/ 353 h 377" name="T79"/>
              <a:gd fmla="*/ 104 w 620" name="T80"/>
              <a:gd fmla="*/ 360 h 377" name="T81"/>
              <a:gd fmla="*/ 81 w 620" name="T82"/>
              <a:gd fmla="*/ 360 h 377" name="T83"/>
              <a:gd fmla="*/ 48 w 620" name="T84"/>
              <a:gd fmla="*/ 336 h 377" name="T85"/>
              <a:gd fmla="*/ 31 w 620" name="T86"/>
              <a:gd fmla="*/ 322 h 377" name="T87"/>
              <a:gd fmla="*/ 10 w 620" name="T88"/>
              <a:gd fmla="*/ 299 h 377" name="T89"/>
              <a:gd fmla="*/ 41 w 620" name="T90"/>
              <a:gd fmla="*/ 263 h 377" name="T91"/>
              <a:gd fmla="*/ 83 w 620" name="T92"/>
              <a:gd fmla="*/ 235 h 377" name="T93"/>
              <a:gd fmla="*/ 102 w 620" name="T94"/>
              <a:gd fmla="*/ 211 h 377" name="T95"/>
              <a:gd fmla="*/ 52 w 620" name="T96"/>
              <a:gd fmla="*/ 230 h 377" name="T97"/>
              <a:gd fmla="*/ 52 w 620" name="T98"/>
              <a:gd fmla="*/ 206 h 377" name="T99"/>
              <a:gd fmla="*/ 36 w 620" name="T100"/>
              <a:gd fmla="*/ 173 h 377" name="T101"/>
              <a:gd fmla="*/ 83 w 620" name="T102"/>
              <a:gd fmla="*/ 116 h 377" name="T103"/>
              <a:gd fmla="*/ 112 w 620" name="T104"/>
              <a:gd fmla="*/ 88 h 377" name="T105"/>
              <a:gd fmla="*/ 119 w 620" name="T106"/>
              <a:gd fmla="*/ 67 h 377" name="T107"/>
              <a:gd fmla="*/ 227 w 620" name="T108"/>
              <a:gd fmla="*/ 17 h 377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377" w="620">
                <a:moveTo>
                  <a:pt x="242" y="0"/>
                </a:moveTo>
                <a:lnTo>
                  <a:pt x="253" y="8"/>
                </a:lnTo>
                <a:lnTo>
                  <a:pt x="256" y="12"/>
                </a:lnTo>
                <a:lnTo>
                  <a:pt x="289" y="15"/>
                </a:lnTo>
                <a:lnTo>
                  <a:pt x="291" y="19"/>
                </a:lnTo>
                <a:lnTo>
                  <a:pt x="298" y="12"/>
                </a:lnTo>
                <a:lnTo>
                  <a:pt x="317" y="12"/>
                </a:lnTo>
                <a:lnTo>
                  <a:pt x="324" y="17"/>
                </a:lnTo>
                <a:lnTo>
                  <a:pt x="329" y="29"/>
                </a:lnTo>
                <a:lnTo>
                  <a:pt x="336" y="34"/>
                </a:lnTo>
                <a:lnTo>
                  <a:pt x="336" y="41"/>
                </a:lnTo>
                <a:lnTo>
                  <a:pt x="343" y="45"/>
                </a:lnTo>
                <a:lnTo>
                  <a:pt x="343" y="48"/>
                </a:lnTo>
                <a:lnTo>
                  <a:pt x="350" y="43"/>
                </a:lnTo>
                <a:lnTo>
                  <a:pt x="350" y="45"/>
                </a:lnTo>
                <a:lnTo>
                  <a:pt x="346" y="48"/>
                </a:lnTo>
                <a:lnTo>
                  <a:pt x="353" y="60"/>
                </a:lnTo>
                <a:lnTo>
                  <a:pt x="339" y="55"/>
                </a:lnTo>
                <a:lnTo>
                  <a:pt x="334" y="57"/>
                </a:lnTo>
                <a:lnTo>
                  <a:pt x="324" y="71"/>
                </a:lnTo>
                <a:lnTo>
                  <a:pt x="327" y="97"/>
                </a:lnTo>
                <a:lnTo>
                  <a:pt x="339" y="105"/>
                </a:lnTo>
                <a:lnTo>
                  <a:pt x="341" y="112"/>
                </a:lnTo>
                <a:lnTo>
                  <a:pt x="341" y="109"/>
                </a:lnTo>
                <a:lnTo>
                  <a:pt x="346" y="112"/>
                </a:lnTo>
                <a:lnTo>
                  <a:pt x="350" y="112"/>
                </a:lnTo>
                <a:lnTo>
                  <a:pt x="348" y="119"/>
                </a:lnTo>
                <a:lnTo>
                  <a:pt x="372" y="112"/>
                </a:lnTo>
                <a:lnTo>
                  <a:pt x="374" y="119"/>
                </a:lnTo>
                <a:lnTo>
                  <a:pt x="376" y="114"/>
                </a:lnTo>
                <a:lnTo>
                  <a:pt x="388" y="112"/>
                </a:lnTo>
                <a:lnTo>
                  <a:pt x="400" y="100"/>
                </a:lnTo>
                <a:lnTo>
                  <a:pt x="400" y="95"/>
                </a:lnTo>
                <a:lnTo>
                  <a:pt x="395" y="88"/>
                </a:lnTo>
                <a:lnTo>
                  <a:pt x="414" y="81"/>
                </a:lnTo>
                <a:lnTo>
                  <a:pt x="431" y="67"/>
                </a:lnTo>
                <a:lnTo>
                  <a:pt x="433" y="60"/>
                </a:lnTo>
                <a:lnTo>
                  <a:pt x="426" y="57"/>
                </a:lnTo>
                <a:lnTo>
                  <a:pt x="436" y="55"/>
                </a:lnTo>
                <a:lnTo>
                  <a:pt x="466" y="43"/>
                </a:lnTo>
                <a:lnTo>
                  <a:pt x="483" y="43"/>
                </a:lnTo>
                <a:lnTo>
                  <a:pt x="481" y="48"/>
                </a:lnTo>
                <a:lnTo>
                  <a:pt x="488" y="52"/>
                </a:lnTo>
                <a:lnTo>
                  <a:pt x="497" y="55"/>
                </a:lnTo>
                <a:lnTo>
                  <a:pt x="497" y="64"/>
                </a:lnTo>
                <a:lnTo>
                  <a:pt x="499" y="67"/>
                </a:lnTo>
                <a:lnTo>
                  <a:pt x="514" y="67"/>
                </a:lnTo>
                <a:lnTo>
                  <a:pt x="516" y="64"/>
                </a:lnTo>
                <a:lnTo>
                  <a:pt x="514" y="62"/>
                </a:lnTo>
                <a:lnTo>
                  <a:pt x="521" y="64"/>
                </a:lnTo>
                <a:lnTo>
                  <a:pt x="516" y="67"/>
                </a:lnTo>
                <a:lnTo>
                  <a:pt x="523" y="76"/>
                </a:lnTo>
                <a:lnTo>
                  <a:pt x="533" y="81"/>
                </a:lnTo>
                <a:lnTo>
                  <a:pt x="540" y="83"/>
                </a:lnTo>
                <a:lnTo>
                  <a:pt x="540" y="79"/>
                </a:lnTo>
                <a:lnTo>
                  <a:pt x="547" y="83"/>
                </a:lnTo>
                <a:lnTo>
                  <a:pt x="547" y="81"/>
                </a:lnTo>
                <a:lnTo>
                  <a:pt x="561" y="79"/>
                </a:lnTo>
                <a:lnTo>
                  <a:pt x="561" y="83"/>
                </a:lnTo>
                <a:lnTo>
                  <a:pt x="563" y="83"/>
                </a:lnTo>
                <a:lnTo>
                  <a:pt x="563" y="76"/>
                </a:lnTo>
                <a:lnTo>
                  <a:pt x="570" y="69"/>
                </a:lnTo>
                <a:lnTo>
                  <a:pt x="578" y="69"/>
                </a:lnTo>
                <a:lnTo>
                  <a:pt x="578" y="74"/>
                </a:lnTo>
                <a:lnTo>
                  <a:pt x="575" y="74"/>
                </a:lnTo>
                <a:lnTo>
                  <a:pt x="578" y="83"/>
                </a:lnTo>
                <a:lnTo>
                  <a:pt x="585" y="79"/>
                </a:lnTo>
                <a:lnTo>
                  <a:pt x="592" y="83"/>
                </a:lnTo>
                <a:lnTo>
                  <a:pt x="604" y="83"/>
                </a:lnTo>
                <a:lnTo>
                  <a:pt x="601" y="86"/>
                </a:lnTo>
                <a:lnTo>
                  <a:pt x="606" y="88"/>
                </a:lnTo>
                <a:lnTo>
                  <a:pt x="604" y="86"/>
                </a:lnTo>
                <a:lnTo>
                  <a:pt x="615" y="83"/>
                </a:lnTo>
                <a:lnTo>
                  <a:pt x="620" y="86"/>
                </a:lnTo>
                <a:lnTo>
                  <a:pt x="608" y="90"/>
                </a:lnTo>
                <a:lnTo>
                  <a:pt x="611" y="93"/>
                </a:lnTo>
                <a:lnTo>
                  <a:pt x="608" y="93"/>
                </a:lnTo>
                <a:lnTo>
                  <a:pt x="608" y="97"/>
                </a:lnTo>
                <a:lnTo>
                  <a:pt x="615" y="105"/>
                </a:lnTo>
                <a:lnTo>
                  <a:pt x="608" y="107"/>
                </a:lnTo>
                <a:lnTo>
                  <a:pt x="611" y="109"/>
                </a:lnTo>
                <a:lnTo>
                  <a:pt x="604" y="109"/>
                </a:lnTo>
                <a:lnTo>
                  <a:pt x="596" y="121"/>
                </a:lnTo>
                <a:lnTo>
                  <a:pt x="596" y="123"/>
                </a:lnTo>
                <a:lnTo>
                  <a:pt x="608" y="121"/>
                </a:lnTo>
                <a:lnTo>
                  <a:pt x="606" y="135"/>
                </a:lnTo>
                <a:lnTo>
                  <a:pt x="604" y="135"/>
                </a:lnTo>
                <a:lnTo>
                  <a:pt x="606" y="131"/>
                </a:lnTo>
                <a:lnTo>
                  <a:pt x="599" y="131"/>
                </a:lnTo>
                <a:lnTo>
                  <a:pt x="599" y="138"/>
                </a:lnTo>
                <a:lnTo>
                  <a:pt x="594" y="140"/>
                </a:lnTo>
                <a:lnTo>
                  <a:pt x="580" y="140"/>
                </a:lnTo>
                <a:lnTo>
                  <a:pt x="582" y="133"/>
                </a:lnTo>
                <a:lnTo>
                  <a:pt x="578" y="131"/>
                </a:lnTo>
                <a:lnTo>
                  <a:pt x="568" y="133"/>
                </a:lnTo>
                <a:lnTo>
                  <a:pt x="566" y="128"/>
                </a:lnTo>
                <a:lnTo>
                  <a:pt x="563" y="128"/>
                </a:lnTo>
                <a:lnTo>
                  <a:pt x="537" y="142"/>
                </a:lnTo>
                <a:lnTo>
                  <a:pt x="537" y="150"/>
                </a:lnTo>
                <a:lnTo>
                  <a:pt x="535" y="147"/>
                </a:lnTo>
                <a:lnTo>
                  <a:pt x="525" y="147"/>
                </a:lnTo>
                <a:lnTo>
                  <a:pt x="535" y="140"/>
                </a:lnTo>
                <a:lnTo>
                  <a:pt x="525" y="142"/>
                </a:lnTo>
                <a:lnTo>
                  <a:pt x="525" y="140"/>
                </a:lnTo>
                <a:lnTo>
                  <a:pt x="523" y="147"/>
                </a:lnTo>
                <a:lnTo>
                  <a:pt x="499" y="157"/>
                </a:lnTo>
                <a:lnTo>
                  <a:pt x="488" y="166"/>
                </a:lnTo>
                <a:lnTo>
                  <a:pt x="481" y="164"/>
                </a:lnTo>
                <a:lnTo>
                  <a:pt x="478" y="159"/>
                </a:lnTo>
                <a:lnTo>
                  <a:pt x="476" y="159"/>
                </a:lnTo>
                <a:lnTo>
                  <a:pt x="471" y="164"/>
                </a:lnTo>
                <a:lnTo>
                  <a:pt x="483" y="166"/>
                </a:lnTo>
                <a:lnTo>
                  <a:pt x="483" y="176"/>
                </a:lnTo>
                <a:lnTo>
                  <a:pt x="481" y="178"/>
                </a:lnTo>
                <a:lnTo>
                  <a:pt x="478" y="185"/>
                </a:lnTo>
                <a:lnTo>
                  <a:pt x="471" y="176"/>
                </a:lnTo>
                <a:lnTo>
                  <a:pt x="466" y="178"/>
                </a:lnTo>
                <a:lnTo>
                  <a:pt x="462" y="183"/>
                </a:lnTo>
                <a:lnTo>
                  <a:pt x="466" y="190"/>
                </a:lnTo>
                <a:lnTo>
                  <a:pt x="459" y="190"/>
                </a:lnTo>
                <a:lnTo>
                  <a:pt x="459" y="194"/>
                </a:lnTo>
                <a:lnTo>
                  <a:pt x="462" y="194"/>
                </a:lnTo>
                <a:lnTo>
                  <a:pt x="464" y="209"/>
                </a:lnTo>
                <a:lnTo>
                  <a:pt x="450" y="211"/>
                </a:lnTo>
                <a:lnTo>
                  <a:pt x="436" y="218"/>
                </a:lnTo>
                <a:lnTo>
                  <a:pt x="431" y="216"/>
                </a:lnTo>
                <a:lnTo>
                  <a:pt x="436" y="202"/>
                </a:lnTo>
                <a:lnTo>
                  <a:pt x="433" y="199"/>
                </a:lnTo>
                <a:lnTo>
                  <a:pt x="431" y="199"/>
                </a:lnTo>
                <a:lnTo>
                  <a:pt x="433" y="204"/>
                </a:lnTo>
                <a:lnTo>
                  <a:pt x="421" y="202"/>
                </a:lnTo>
                <a:lnTo>
                  <a:pt x="417" y="211"/>
                </a:lnTo>
                <a:lnTo>
                  <a:pt x="421" y="216"/>
                </a:lnTo>
                <a:lnTo>
                  <a:pt x="421" y="218"/>
                </a:lnTo>
                <a:lnTo>
                  <a:pt x="426" y="216"/>
                </a:lnTo>
                <a:lnTo>
                  <a:pt x="421" y="225"/>
                </a:lnTo>
                <a:lnTo>
                  <a:pt x="426" y="221"/>
                </a:lnTo>
                <a:lnTo>
                  <a:pt x="426" y="225"/>
                </a:lnTo>
                <a:lnTo>
                  <a:pt x="431" y="221"/>
                </a:lnTo>
                <a:lnTo>
                  <a:pt x="431" y="225"/>
                </a:lnTo>
                <a:lnTo>
                  <a:pt x="421" y="232"/>
                </a:lnTo>
                <a:lnTo>
                  <a:pt x="424" y="228"/>
                </a:lnTo>
                <a:lnTo>
                  <a:pt x="412" y="235"/>
                </a:lnTo>
                <a:lnTo>
                  <a:pt x="410" y="249"/>
                </a:lnTo>
                <a:lnTo>
                  <a:pt x="402" y="244"/>
                </a:lnTo>
                <a:lnTo>
                  <a:pt x="405" y="249"/>
                </a:lnTo>
                <a:lnTo>
                  <a:pt x="398" y="258"/>
                </a:lnTo>
                <a:lnTo>
                  <a:pt x="395" y="258"/>
                </a:lnTo>
                <a:lnTo>
                  <a:pt x="395" y="254"/>
                </a:lnTo>
                <a:lnTo>
                  <a:pt x="393" y="254"/>
                </a:lnTo>
                <a:lnTo>
                  <a:pt x="388" y="263"/>
                </a:lnTo>
                <a:lnTo>
                  <a:pt x="388" y="254"/>
                </a:lnTo>
                <a:lnTo>
                  <a:pt x="384" y="261"/>
                </a:lnTo>
                <a:lnTo>
                  <a:pt x="379" y="261"/>
                </a:lnTo>
                <a:lnTo>
                  <a:pt x="374" y="280"/>
                </a:lnTo>
                <a:lnTo>
                  <a:pt x="360" y="294"/>
                </a:lnTo>
                <a:lnTo>
                  <a:pt x="358" y="308"/>
                </a:lnTo>
                <a:lnTo>
                  <a:pt x="353" y="308"/>
                </a:lnTo>
                <a:lnTo>
                  <a:pt x="353" y="308"/>
                </a:lnTo>
                <a:lnTo>
                  <a:pt x="343" y="306"/>
                </a:lnTo>
                <a:lnTo>
                  <a:pt x="339" y="313"/>
                </a:lnTo>
                <a:lnTo>
                  <a:pt x="322" y="313"/>
                </a:lnTo>
                <a:lnTo>
                  <a:pt x="317" y="315"/>
                </a:lnTo>
                <a:lnTo>
                  <a:pt x="317" y="322"/>
                </a:lnTo>
                <a:lnTo>
                  <a:pt x="308" y="341"/>
                </a:lnTo>
                <a:lnTo>
                  <a:pt x="310" y="344"/>
                </a:lnTo>
                <a:lnTo>
                  <a:pt x="306" y="348"/>
                </a:lnTo>
                <a:lnTo>
                  <a:pt x="291" y="346"/>
                </a:lnTo>
                <a:lnTo>
                  <a:pt x="284" y="355"/>
                </a:lnTo>
                <a:lnTo>
                  <a:pt x="282" y="372"/>
                </a:lnTo>
                <a:lnTo>
                  <a:pt x="268" y="377"/>
                </a:lnTo>
                <a:lnTo>
                  <a:pt x="263" y="377"/>
                </a:lnTo>
                <a:lnTo>
                  <a:pt x="265" y="370"/>
                </a:lnTo>
                <a:lnTo>
                  <a:pt x="261" y="367"/>
                </a:lnTo>
                <a:lnTo>
                  <a:pt x="265" y="360"/>
                </a:lnTo>
                <a:lnTo>
                  <a:pt x="256" y="360"/>
                </a:lnTo>
                <a:lnTo>
                  <a:pt x="258" y="351"/>
                </a:lnTo>
                <a:lnTo>
                  <a:pt x="246" y="348"/>
                </a:lnTo>
                <a:lnTo>
                  <a:pt x="235" y="351"/>
                </a:lnTo>
                <a:lnTo>
                  <a:pt x="235" y="363"/>
                </a:lnTo>
                <a:lnTo>
                  <a:pt x="225" y="363"/>
                </a:lnTo>
                <a:lnTo>
                  <a:pt x="216" y="370"/>
                </a:lnTo>
                <a:lnTo>
                  <a:pt x="209" y="367"/>
                </a:lnTo>
                <a:lnTo>
                  <a:pt x="199" y="358"/>
                </a:lnTo>
                <a:lnTo>
                  <a:pt x="192" y="363"/>
                </a:lnTo>
                <a:lnTo>
                  <a:pt x="192" y="370"/>
                </a:lnTo>
                <a:lnTo>
                  <a:pt x="187" y="370"/>
                </a:lnTo>
                <a:lnTo>
                  <a:pt x="183" y="353"/>
                </a:lnTo>
                <a:lnTo>
                  <a:pt x="178" y="351"/>
                </a:lnTo>
                <a:lnTo>
                  <a:pt x="178" y="346"/>
                </a:lnTo>
                <a:lnTo>
                  <a:pt x="171" y="329"/>
                </a:lnTo>
                <a:lnTo>
                  <a:pt x="154" y="322"/>
                </a:lnTo>
                <a:lnTo>
                  <a:pt x="154" y="325"/>
                </a:lnTo>
                <a:lnTo>
                  <a:pt x="142" y="325"/>
                </a:lnTo>
                <a:lnTo>
                  <a:pt x="128" y="327"/>
                </a:lnTo>
                <a:lnTo>
                  <a:pt x="126" y="341"/>
                </a:lnTo>
                <a:lnTo>
                  <a:pt x="121" y="341"/>
                </a:lnTo>
                <a:lnTo>
                  <a:pt x="123" y="353"/>
                </a:lnTo>
                <a:lnTo>
                  <a:pt x="123" y="353"/>
                </a:lnTo>
                <a:lnTo>
                  <a:pt x="123" y="353"/>
                </a:lnTo>
                <a:lnTo>
                  <a:pt x="123" y="353"/>
                </a:lnTo>
                <a:lnTo>
                  <a:pt x="112" y="360"/>
                </a:lnTo>
                <a:lnTo>
                  <a:pt x="109" y="358"/>
                </a:lnTo>
                <a:lnTo>
                  <a:pt x="109" y="358"/>
                </a:lnTo>
                <a:lnTo>
                  <a:pt x="104" y="360"/>
                </a:lnTo>
                <a:lnTo>
                  <a:pt x="102" y="355"/>
                </a:lnTo>
                <a:lnTo>
                  <a:pt x="97" y="355"/>
                </a:lnTo>
                <a:lnTo>
                  <a:pt x="93" y="353"/>
                </a:lnTo>
                <a:lnTo>
                  <a:pt x="90" y="358"/>
                </a:lnTo>
                <a:lnTo>
                  <a:pt x="81" y="360"/>
                </a:lnTo>
                <a:lnTo>
                  <a:pt x="69" y="355"/>
                </a:lnTo>
                <a:lnTo>
                  <a:pt x="69" y="360"/>
                </a:lnTo>
                <a:lnTo>
                  <a:pt x="57" y="358"/>
                </a:lnTo>
                <a:lnTo>
                  <a:pt x="50" y="348"/>
                </a:lnTo>
                <a:lnTo>
                  <a:pt x="48" y="336"/>
                </a:lnTo>
                <a:lnTo>
                  <a:pt x="38" y="329"/>
                </a:lnTo>
                <a:lnTo>
                  <a:pt x="34" y="332"/>
                </a:lnTo>
                <a:lnTo>
                  <a:pt x="36" y="327"/>
                </a:lnTo>
                <a:lnTo>
                  <a:pt x="31" y="325"/>
                </a:lnTo>
                <a:lnTo>
                  <a:pt x="31" y="322"/>
                </a:lnTo>
                <a:lnTo>
                  <a:pt x="24" y="318"/>
                </a:lnTo>
                <a:lnTo>
                  <a:pt x="8" y="320"/>
                </a:lnTo>
                <a:lnTo>
                  <a:pt x="0" y="315"/>
                </a:lnTo>
                <a:lnTo>
                  <a:pt x="3" y="301"/>
                </a:lnTo>
                <a:lnTo>
                  <a:pt x="10" y="299"/>
                </a:lnTo>
                <a:lnTo>
                  <a:pt x="17" y="282"/>
                </a:lnTo>
                <a:lnTo>
                  <a:pt x="29" y="275"/>
                </a:lnTo>
                <a:lnTo>
                  <a:pt x="31" y="277"/>
                </a:lnTo>
                <a:lnTo>
                  <a:pt x="43" y="270"/>
                </a:lnTo>
                <a:lnTo>
                  <a:pt x="41" y="263"/>
                </a:lnTo>
                <a:lnTo>
                  <a:pt x="43" y="263"/>
                </a:lnTo>
                <a:lnTo>
                  <a:pt x="55" y="249"/>
                </a:lnTo>
                <a:lnTo>
                  <a:pt x="67" y="247"/>
                </a:lnTo>
                <a:lnTo>
                  <a:pt x="71" y="237"/>
                </a:lnTo>
                <a:lnTo>
                  <a:pt x="83" y="235"/>
                </a:lnTo>
                <a:lnTo>
                  <a:pt x="83" y="230"/>
                </a:lnTo>
                <a:lnTo>
                  <a:pt x="88" y="225"/>
                </a:lnTo>
                <a:lnTo>
                  <a:pt x="97" y="225"/>
                </a:lnTo>
                <a:lnTo>
                  <a:pt x="102" y="213"/>
                </a:lnTo>
                <a:lnTo>
                  <a:pt x="102" y="211"/>
                </a:lnTo>
                <a:lnTo>
                  <a:pt x="97" y="211"/>
                </a:lnTo>
                <a:lnTo>
                  <a:pt x="93" y="216"/>
                </a:lnTo>
                <a:lnTo>
                  <a:pt x="78" y="221"/>
                </a:lnTo>
                <a:lnTo>
                  <a:pt x="57" y="232"/>
                </a:lnTo>
                <a:lnTo>
                  <a:pt x="52" y="230"/>
                </a:lnTo>
                <a:lnTo>
                  <a:pt x="52" y="232"/>
                </a:lnTo>
                <a:lnTo>
                  <a:pt x="43" y="242"/>
                </a:lnTo>
                <a:lnTo>
                  <a:pt x="43" y="225"/>
                </a:lnTo>
                <a:lnTo>
                  <a:pt x="50" y="221"/>
                </a:lnTo>
                <a:lnTo>
                  <a:pt x="52" y="206"/>
                </a:lnTo>
                <a:lnTo>
                  <a:pt x="52" y="206"/>
                </a:lnTo>
                <a:lnTo>
                  <a:pt x="52" y="197"/>
                </a:lnTo>
                <a:lnTo>
                  <a:pt x="48" y="190"/>
                </a:lnTo>
                <a:lnTo>
                  <a:pt x="43" y="192"/>
                </a:lnTo>
                <a:lnTo>
                  <a:pt x="36" y="173"/>
                </a:lnTo>
                <a:lnTo>
                  <a:pt x="41" y="161"/>
                </a:lnTo>
                <a:lnTo>
                  <a:pt x="52" y="147"/>
                </a:lnTo>
                <a:lnTo>
                  <a:pt x="69" y="142"/>
                </a:lnTo>
                <a:lnTo>
                  <a:pt x="76" y="126"/>
                </a:lnTo>
                <a:lnTo>
                  <a:pt x="83" y="116"/>
                </a:lnTo>
                <a:lnTo>
                  <a:pt x="86" y="105"/>
                </a:lnTo>
                <a:lnTo>
                  <a:pt x="90" y="102"/>
                </a:lnTo>
                <a:lnTo>
                  <a:pt x="93" y="90"/>
                </a:lnTo>
                <a:lnTo>
                  <a:pt x="107" y="88"/>
                </a:lnTo>
                <a:lnTo>
                  <a:pt x="112" y="88"/>
                </a:lnTo>
                <a:lnTo>
                  <a:pt x="116" y="86"/>
                </a:lnTo>
                <a:lnTo>
                  <a:pt x="112" y="83"/>
                </a:lnTo>
                <a:lnTo>
                  <a:pt x="112" y="79"/>
                </a:lnTo>
                <a:lnTo>
                  <a:pt x="116" y="79"/>
                </a:lnTo>
                <a:lnTo>
                  <a:pt x="119" y="67"/>
                </a:lnTo>
                <a:lnTo>
                  <a:pt x="128" y="79"/>
                </a:lnTo>
                <a:lnTo>
                  <a:pt x="157" y="43"/>
                </a:lnTo>
                <a:lnTo>
                  <a:pt x="206" y="41"/>
                </a:lnTo>
                <a:lnTo>
                  <a:pt x="218" y="19"/>
                </a:lnTo>
                <a:lnTo>
                  <a:pt x="227" y="17"/>
                </a:lnTo>
                <a:lnTo>
                  <a:pt x="239" y="0"/>
                </a:lnTo>
                <a:lnTo>
                  <a:pt x="239" y="0"/>
                </a:lnTo>
                <a:lnTo>
                  <a:pt x="242" y="0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6" name="Freeform 69"/>
          <p:cNvSpPr/>
          <p:nvPr/>
        </p:nvSpPr>
        <p:spPr bwMode="auto">
          <a:xfrm>
            <a:off x="5524212" y="3793838"/>
            <a:ext cx="435065" cy="564188"/>
          </a:xfrm>
          <a:custGeom>
            <a:gdLst>
              <a:gd fmla="*/ 133 w 374" name="T0"/>
              <a:gd fmla="*/ 16 h 485" name="T1"/>
              <a:gd fmla="*/ 163 w 374" name="T2"/>
              <a:gd fmla="*/ 35 h 485" name="T3"/>
              <a:gd fmla="*/ 182 w 374" name="T4"/>
              <a:gd fmla="*/ 56 h 485" name="T5"/>
              <a:gd fmla="*/ 213 w 374" name="T6"/>
              <a:gd fmla="*/ 64 h 485" name="T7"/>
              <a:gd fmla="*/ 225 w 374" name="T8"/>
              <a:gd fmla="*/ 87 h 485" name="T9"/>
              <a:gd fmla="*/ 253 w 374" name="T10"/>
              <a:gd fmla="*/ 99 h 485" name="T11"/>
              <a:gd fmla="*/ 244 w 374" name="T12"/>
              <a:gd fmla="*/ 135 h 485" name="T13"/>
              <a:gd fmla="*/ 263 w 374" name="T14"/>
              <a:gd fmla="*/ 137 h 485" name="T15"/>
              <a:gd fmla="*/ 265 w 374" name="T16"/>
              <a:gd fmla="*/ 170 h 485" name="T17"/>
              <a:gd fmla="*/ 275 w 374" name="T18"/>
              <a:gd fmla="*/ 182 h 485" name="T19"/>
              <a:gd fmla="*/ 303 w 374" name="T20"/>
              <a:gd fmla="*/ 170 h 485" name="T21"/>
              <a:gd fmla="*/ 324 w 374" name="T22"/>
              <a:gd fmla="*/ 165 h 485" name="T23"/>
              <a:gd fmla="*/ 341 w 374" name="T24"/>
              <a:gd fmla="*/ 196 h 485" name="T25"/>
              <a:gd fmla="*/ 327 w 374" name="T26"/>
              <a:gd fmla="*/ 201 h 485" name="T27"/>
              <a:gd fmla="*/ 291 w 374" name="T28"/>
              <a:gd fmla="*/ 194 h 485" name="T29"/>
              <a:gd fmla="*/ 296 w 374" name="T30"/>
              <a:gd fmla="*/ 220 h 485" name="T31"/>
              <a:gd fmla="*/ 277 w 374" name="T32"/>
              <a:gd fmla="*/ 241 h 485" name="T33"/>
              <a:gd fmla="*/ 286 w 374" name="T34"/>
              <a:gd fmla="*/ 272 h 485" name="T35"/>
              <a:gd fmla="*/ 303 w 374" name="T36"/>
              <a:gd fmla="*/ 281 h 485" name="T37"/>
              <a:gd fmla="*/ 315 w 374" name="T38"/>
              <a:gd fmla="*/ 300 h 485" name="T39"/>
              <a:gd fmla="*/ 338 w 374" name="T40"/>
              <a:gd fmla="*/ 312 h 485" name="T41"/>
              <a:gd fmla="*/ 355 w 374" name="T42"/>
              <a:gd fmla="*/ 324 h 485" name="T43"/>
              <a:gd fmla="*/ 362 w 374" name="T44"/>
              <a:gd fmla="*/ 359 h 485" name="T45"/>
              <a:gd fmla="*/ 343 w 374" name="T46"/>
              <a:gd fmla="*/ 376 h 485" name="T47"/>
              <a:gd fmla="*/ 343 w 374" name="T48"/>
              <a:gd fmla="*/ 400 h 485" name="T49"/>
              <a:gd fmla="*/ 315 w 374" name="T50"/>
              <a:gd fmla="*/ 402 h 485" name="T51"/>
              <a:gd fmla="*/ 315 w 374" name="T52"/>
              <a:gd fmla="*/ 435 h 485" name="T53"/>
              <a:gd fmla="*/ 284 w 374" name="T54"/>
              <a:gd fmla="*/ 475 h 485" name="T55"/>
              <a:gd fmla="*/ 265 w 374" name="T56"/>
              <a:gd fmla="*/ 482 h 485" name="T57"/>
              <a:gd fmla="*/ 256 w 374" name="T58"/>
              <a:gd fmla="*/ 475 h 485" name="T59"/>
              <a:gd fmla="*/ 208 w 374" name="T60"/>
              <a:gd fmla="*/ 468 h 485" name="T61"/>
              <a:gd fmla="*/ 194 w 374" name="T62"/>
              <a:gd fmla="*/ 447 h 485" name="T63"/>
              <a:gd fmla="*/ 182 w 374" name="T64"/>
              <a:gd fmla="*/ 438 h 485" name="T65"/>
              <a:gd fmla="*/ 166 w 374" name="T66"/>
              <a:gd fmla="*/ 459 h 485" name="T67"/>
              <a:gd fmla="*/ 140 w 374" name="T68"/>
              <a:gd fmla="*/ 464 h 485" name="T69"/>
              <a:gd fmla="*/ 159 w 374" name="T70"/>
              <a:gd fmla="*/ 435 h 485" name="T71"/>
              <a:gd fmla="*/ 125 w 374" name="T72"/>
              <a:gd fmla="*/ 440 h 485" name="T73"/>
              <a:gd fmla="*/ 99 w 374" name="T74"/>
              <a:gd fmla="*/ 447 h 485" name="T75"/>
              <a:gd fmla="*/ 81 w 374" name="T76"/>
              <a:gd fmla="*/ 402 h 485" name="T77"/>
              <a:gd fmla="*/ 81 w 374" name="T78"/>
              <a:gd fmla="*/ 383 h 485" name="T79"/>
              <a:gd fmla="*/ 78 w 374" name="T80"/>
              <a:gd fmla="*/ 352 h 485" name="T81"/>
              <a:gd fmla="*/ 78 w 374" name="T82"/>
              <a:gd fmla="*/ 326 h 485" name="T83"/>
              <a:gd fmla="*/ 50 w 374" name="T84"/>
              <a:gd fmla="*/ 317 h 485" name="T85"/>
              <a:gd fmla="*/ 38 w 374" name="T86"/>
              <a:gd fmla="*/ 296 h 485" name="T87"/>
              <a:gd fmla="*/ 73 w 374" name="T88"/>
              <a:gd fmla="*/ 272 h 485" name="T89"/>
              <a:gd fmla="*/ 76 w 374" name="T90"/>
              <a:gd fmla="*/ 201 h 485" name="T91"/>
              <a:gd fmla="*/ 69 w 374" name="T92"/>
              <a:gd fmla="*/ 206 h 485" name="T93"/>
              <a:gd fmla="*/ 40 w 374" name="T94"/>
              <a:gd fmla="*/ 196 h 485" name="T95"/>
              <a:gd fmla="*/ 24 w 374" name="T96"/>
              <a:gd fmla="*/ 170 h 485" name="T97"/>
              <a:gd fmla="*/ 5 w 374" name="T98"/>
              <a:gd fmla="*/ 142 h 485" name="T99"/>
              <a:gd fmla="*/ 38 w 374" name="T100"/>
              <a:gd fmla="*/ 125 h 485" name="T101"/>
              <a:gd fmla="*/ 43 w 374" name="T102"/>
              <a:gd fmla="*/ 104 h 485" name="T103"/>
              <a:gd fmla="*/ 59 w 374" name="T104"/>
              <a:gd fmla="*/ 73 h 485" name="T105"/>
              <a:gd fmla="*/ 73 w 374" name="T106"/>
              <a:gd fmla="*/ 54 h 485" name="T107"/>
              <a:gd fmla="*/ 88 w 374" name="T108"/>
              <a:gd fmla="*/ 71 h 485" name="T109"/>
              <a:gd fmla="*/ 123 w 374" name="T110"/>
              <a:gd fmla="*/ 80 h 485" name="T111"/>
              <a:gd fmla="*/ 140 w 374" name="T112"/>
              <a:gd fmla="*/ 64 h 485" name="T113"/>
              <a:gd fmla="*/ 116 w 374" name="T114"/>
              <a:gd fmla="*/ 33 h 485" name="T115"/>
              <a:gd fmla="*/ 104 w 374" name="T116"/>
              <a:gd fmla="*/ 7 h 485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485" w="374">
                <a:moveTo>
                  <a:pt x="118" y="2"/>
                </a:moveTo>
                <a:lnTo>
                  <a:pt x="121" y="0"/>
                </a:lnTo>
                <a:lnTo>
                  <a:pt x="135" y="14"/>
                </a:lnTo>
                <a:lnTo>
                  <a:pt x="133" y="16"/>
                </a:lnTo>
                <a:lnTo>
                  <a:pt x="149" y="19"/>
                </a:lnTo>
                <a:lnTo>
                  <a:pt x="154" y="26"/>
                </a:lnTo>
                <a:lnTo>
                  <a:pt x="163" y="26"/>
                </a:lnTo>
                <a:lnTo>
                  <a:pt x="163" y="35"/>
                </a:lnTo>
                <a:lnTo>
                  <a:pt x="170" y="40"/>
                </a:lnTo>
                <a:lnTo>
                  <a:pt x="168" y="45"/>
                </a:lnTo>
                <a:lnTo>
                  <a:pt x="178" y="52"/>
                </a:lnTo>
                <a:lnTo>
                  <a:pt x="182" y="56"/>
                </a:lnTo>
                <a:lnTo>
                  <a:pt x="194" y="54"/>
                </a:lnTo>
                <a:lnTo>
                  <a:pt x="199" y="59"/>
                </a:lnTo>
                <a:lnTo>
                  <a:pt x="206" y="56"/>
                </a:lnTo>
                <a:lnTo>
                  <a:pt x="213" y="64"/>
                </a:lnTo>
                <a:lnTo>
                  <a:pt x="215" y="59"/>
                </a:lnTo>
                <a:lnTo>
                  <a:pt x="222" y="73"/>
                </a:lnTo>
                <a:lnTo>
                  <a:pt x="227" y="73"/>
                </a:lnTo>
                <a:lnTo>
                  <a:pt x="225" y="87"/>
                </a:lnTo>
                <a:lnTo>
                  <a:pt x="241" y="87"/>
                </a:lnTo>
                <a:lnTo>
                  <a:pt x="241" y="85"/>
                </a:lnTo>
                <a:lnTo>
                  <a:pt x="260" y="87"/>
                </a:lnTo>
                <a:lnTo>
                  <a:pt x="253" y="99"/>
                </a:lnTo>
                <a:lnTo>
                  <a:pt x="253" y="111"/>
                </a:lnTo>
                <a:lnTo>
                  <a:pt x="248" y="111"/>
                </a:lnTo>
                <a:lnTo>
                  <a:pt x="241" y="135"/>
                </a:lnTo>
                <a:lnTo>
                  <a:pt x="244" y="135"/>
                </a:lnTo>
                <a:lnTo>
                  <a:pt x="248" y="142"/>
                </a:lnTo>
                <a:lnTo>
                  <a:pt x="258" y="139"/>
                </a:lnTo>
                <a:lnTo>
                  <a:pt x="258" y="135"/>
                </a:lnTo>
                <a:lnTo>
                  <a:pt x="263" y="137"/>
                </a:lnTo>
                <a:lnTo>
                  <a:pt x="265" y="156"/>
                </a:lnTo>
                <a:lnTo>
                  <a:pt x="270" y="158"/>
                </a:lnTo>
                <a:lnTo>
                  <a:pt x="263" y="163"/>
                </a:lnTo>
                <a:lnTo>
                  <a:pt x="265" y="170"/>
                </a:lnTo>
                <a:lnTo>
                  <a:pt x="267" y="168"/>
                </a:lnTo>
                <a:lnTo>
                  <a:pt x="270" y="177"/>
                </a:lnTo>
                <a:lnTo>
                  <a:pt x="275" y="177"/>
                </a:lnTo>
                <a:lnTo>
                  <a:pt x="275" y="182"/>
                </a:lnTo>
                <a:lnTo>
                  <a:pt x="296" y="180"/>
                </a:lnTo>
                <a:lnTo>
                  <a:pt x="301" y="182"/>
                </a:lnTo>
                <a:lnTo>
                  <a:pt x="305" y="180"/>
                </a:lnTo>
                <a:lnTo>
                  <a:pt x="303" y="170"/>
                </a:lnTo>
                <a:lnTo>
                  <a:pt x="310" y="170"/>
                </a:lnTo>
                <a:lnTo>
                  <a:pt x="312" y="161"/>
                </a:lnTo>
                <a:lnTo>
                  <a:pt x="324" y="161"/>
                </a:lnTo>
                <a:lnTo>
                  <a:pt x="324" y="165"/>
                </a:lnTo>
                <a:lnTo>
                  <a:pt x="331" y="172"/>
                </a:lnTo>
                <a:lnTo>
                  <a:pt x="338" y="172"/>
                </a:lnTo>
                <a:lnTo>
                  <a:pt x="343" y="191"/>
                </a:lnTo>
                <a:lnTo>
                  <a:pt x="341" y="196"/>
                </a:lnTo>
                <a:lnTo>
                  <a:pt x="338" y="194"/>
                </a:lnTo>
                <a:lnTo>
                  <a:pt x="336" y="203"/>
                </a:lnTo>
                <a:lnTo>
                  <a:pt x="331" y="206"/>
                </a:lnTo>
                <a:lnTo>
                  <a:pt x="327" y="201"/>
                </a:lnTo>
                <a:lnTo>
                  <a:pt x="322" y="201"/>
                </a:lnTo>
                <a:lnTo>
                  <a:pt x="315" y="196"/>
                </a:lnTo>
                <a:lnTo>
                  <a:pt x="317" y="194"/>
                </a:lnTo>
                <a:lnTo>
                  <a:pt x="291" y="194"/>
                </a:lnTo>
                <a:lnTo>
                  <a:pt x="293" y="203"/>
                </a:lnTo>
                <a:lnTo>
                  <a:pt x="301" y="206"/>
                </a:lnTo>
                <a:lnTo>
                  <a:pt x="301" y="217"/>
                </a:lnTo>
                <a:lnTo>
                  <a:pt x="296" y="220"/>
                </a:lnTo>
                <a:lnTo>
                  <a:pt x="298" y="229"/>
                </a:lnTo>
                <a:lnTo>
                  <a:pt x="286" y="232"/>
                </a:lnTo>
                <a:lnTo>
                  <a:pt x="284" y="236"/>
                </a:lnTo>
                <a:lnTo>
                  <a:pt x="277" y="241"/>
                </a:lnTo>
                <a:lnTo>
                  <a:pt x="275" y="255"/>
                </a:lnTo>
                <a:lnTo>
                  <a:pt x="286" y="262"/>
                </a:lnTo>
                <a:lnTo>
                  <a:pt x="284" y="267"/>
                </a:lnTo>
                <a:lnTo>
                  <a:pt x="286" y="272"/>
                </a:lnTo>
                <a:lnTo>
                  <a:pt x="296" y="269"/>
                </a:lnTo>
                <a:lnTo>
                  <a:pt x="298" y="274"/>
                </a:lnTo>
                <a:lnTo>
                  <a:pt x="298" y="281"/>
                </a:lnTo>
                <a:lnTo>
                  <a:pt x="303" y="281"/>
                </a:lnTo>
                <a:lnTo>
                  <a:pt x="305" y="277"/>
                </a:lnTo>
                <a:lnTo>
                  <a:pt x="308" y="284"/>
                </a:lnTo>
                <a:lnTo>
                  <a:pt x="312" y="284"/>
                </a:lnTo>
                <a:lnTo>
                  <a:pt x="315" y="300"/>
                </a:lnTo>
                <a:lnTo>
                  <a:pt x="301" y="312"/>
                </a:lnTo>
                <a:lnTo>
                  <a:pt x="308" y="319"/>
                </a:lnTo>
                <a:lnTo>
                  <a:pt x="331" y="319"/>
                </a:lnTo>
                <a:lnTo>
                  <a:pt x="338" y="312"/>
                </a:lnTo>
                <a:lnTo>
                  <a:pt x="345" y="317"/>
                </a:lnTo>
                <a:lnTo>
                  <a:pt x="350" y="317"/>
                </a:lnTo>
                <a:lnTo>
                  <a:pt x="353" y="312"/>
                </a:lnTo>
                <a:lnTo>
                  <a:pt x="355" y="324"/>
                </a:lnTo>
                <a:lnTo>
                  <a:pt x="374" y="329"/>
                </a:lnTo>
                <a:lnTo>
                  <a:pt x="374" y="329"/>
                </a:lnTo>
                <a:lnTo>
                  <a:pt x="369" y="355"/>
                </a:lnTo>
                <a:lnTo>
                  <a:pt x="362" y="359"/>
                </a:lnTo>
                <a:lnTo>
                  <a:pt x="360" y="371"/>
                </a:lnTo>
                <a:lnTo>
                  <a:pt x="355" y="369"/>
                </a:lnTo>
                <a:lnTo>
                  <a:pt x="348" y="376"/>
                </a:lnTo>
                <a:lnTo>
                  <a:pt x="343" y="376"/>
                </a:lnTo>
                <a:lnTo>
                  <a:pt x="343" y="383"/>
                </a:lnTo>
                <a:lnTo>
                  <a:pt x="350" y="383"/>
                </a:lnTo>
                <a:lnTo>
                  <a:pt x="355" y="397"/>
                </a:lnTo>
                <a:lnTo>
                  <a:pt x="343" y="400"/>
                </a:lnTo>
                <a:lnTo>
                  <a:pt x="343" y="404"/>
                </a:lnTo>
                <a:lnTo>
                  <a:pt x="327" y="404"/>
                </a:lnTo>
                <a:lnTo>
                  <a:pt x="322" y="397"/>
                </a:lnTo>
                <a:lnTo>
                  <a:pt x="315" y="402"/>
                </a:lnTo>
                <a:lnTo>
                  <a:pt x="317" y="411"/>
                </a:lnTo>
                <a:lnTo>
                  <a:pt x="312" y="416"/>
                </a:lnTo>
                <a:lnTo>
                  <a:pt x="315" y="416"/>
                </a:lnTo>
                <a:lnTo>
                  <a:pt x="315" y="435"/>
                </a:lnTo>
                <a:lnTo>
                  <a:pt x="305" y="445"/>
                </a:lnTo>
                <a:lnTo>
                  <a:pt x="303" y="456"/>
                </a:lnTo>
                <a:lnTo>
                  <a:pt x="289" y="466"/>
                </a:lnTo>
                <a:lnTo>
                  <a:pt x="284" y="475"/>
                </a:lnTo>
                <a:lnTo>
                  <a:pt x="277" y="478"/>
                </a:lnTo>
                <a:lnTo>
                  <a:pt x="270" y="478"/>
                </a:lnTo>
                <a:lnTo>
                  <a:pt x="270" y="482"/>
                </a:lnTo>
                <a:lnTo>
                  <a:pt x="265" y="482"/>
                </a:lnTo>
                <a:lnTo>
                  <a:pt x="260" y="485"/>
                </a:lnTo>
                <a:lnTo>
                  <a:pt x="260" y="485"/>
                </a:lnTo>
                <a:lnTo>
                  <a:pt x="256" y="482"/>
                </a:lnTo>
                <a:lnTo>
                  <a:pt x="256" y="475"/>
                </a:lnTo>
                <a:lnTo>
                  <a:pt x="246" y="468"/>
                </a:lnTo>
                <a:lnTo>
                  <a:pt x="222" y="473"/>
                </a:lnTo>
                <a:lnTo>
                  <a:pt x="218" y="466"/>
                </a:lnTo>
                <a:lnTo>
                  <a:pt x="208" y="468"/>
                </a:lnTo>
                <a:lnTo>
                  <a:pt x="208" y="464"/>
                </a:lnTo>
                <a:lnTo>
                  <a:pt x="201" y="459"/>
                </a:lnTo>
                <a:lnTo>
                  <a:pt x="199" y="445"/>
                </a:lnTo>
                <a:lnTo>
                  <a:pt x="194" y="447"/>
                </a:lnTo>
                <a:lnTo>
                  <a:pt x="194" y="445"/>
                </a:lnTo>
                <a:lnTo>
                  <a:pt x="187" y="447"/>
                </a:lnTo>
                <a:lnTo>
                  <a:pt x="187" y="440"/>
                </a:lnTo>
                <a:lnTo>
                  <a:pt x="182" y="438"/>
                </a:lnTo>
                <a:lnTo>
                  <a:pt x="173" y="447"/>
                </a:lnTo>
                <a:lnTo>
                  <a:pt x="178" y="452"/>
                </a:lnTo>
                <a:lnTo>
                  <a:pt x="175" y="456"/>
                </a:lnTo>
                <a:lnTo>
                  <a:pt x="166" y="459"/>
                </a:lnTo>
                <a:lnTo>
                  <a:pt x="154" y="471"/>
                </a:lnTo>
                <a:lnTo>
                  <a:pt x="147" y="468"/>
                </a:lnTo>
                <a:lnTo>
                  <a:pt x="144" y="471"/>
                </a:lnTo>
                <a:lnTo>
                  <a:pt x="140" y="464"/>
                </a:lnTo>
                <a:lnTo>
                  <a:pt x="142" y="461"/>
                </a:lnTo>
                <a:lnTo>
                  <a:pt x="140" y="459"/>
                </a:lnTo>
                <a:lnTo>
                  <a:pt x="152" y="449"/>
                </a:lnTo>
                <a:lnTo>
                  <a:pt x="159" y="435"/>
                </a:lnTo>
                <a:lnTo>
                  <a:pt x="140" y="426"/>
                </a:lnTo>
                <a:lnTo>
                  <a:pt x="135" y="426"/>
                </a:lnTo>
                <a:lnTo>
                  <a:pt x="130" y="440"/>
                </a:lnTo>
                <a:lnTo>
                  <a:pt x="125" y="440"/>
                </a:lnTo>
                <a:lnTo>
                  <a:pt x="109" y="452"/>
                </a:lnTo>
                <a:lnTo>
                  <a:pt x="104" y="447"/>
                </a:lnTo>
                <a:lnTo>
                  <a:pt x="99" y="447"/>
                </a:lnTo>
                <a:lnTo>
                  <a:pt x="99" y="447"/>
                </a:lnTo>
                <a:lnTo>
                  <a:pt x="95" y="435"/>
                </a:lnTo>
                <a:lnTo>
                  <a:pt x="92" y="414"/>
                </a:lnTo>
                <a:lnTo>
                  <a:pt x="88" y="404"/>
                </a:lnTo>
                <a:lnTo>
                  <a:pt x="81" y="402"/>
                </a:lnTo>
                <a:lnTo>
                  <a:pt x="78" y="397"/>
                </a:lnTo>
                <a:lnTo>
                  <a:pt x="83" y="393"/>
                </a:lnTo>
                <a:lnTo>
                  <a:pt x="81" y="390"/>
                </a:lnTo>
                <a:lnTo>
                  <a:pt x="81" y="383"/>
                </a:lnTo>
                <a:lnTo>
                  <a:pt x="69" y="369"/>
                </a:lnTo>
                <a:lnTo>
                  <a:pt x="71" y="362"/>
                </a:lnTo>
                <a:lnTo>
                  <a:pt x="78" y="362"/>
                </a:lnTo>
                <a:lnTo>
                  <a:pt x="78" y="352"/>
                </a:lnTo>
                <a:lnTo>
                  <a:pt x="95" y="343"/>
                </a:lnTo>
                <a:lnTo>
                  <a:pt x="92" y="338"/>
                </a:lnTo>
                <a:lnTo>
                  <a:pt x="83" y="336"/>
                </a:lnTo>
                <a:lnTo>
                  <a:pt x="78" y="326"/>
                </a:lnTo>
                <a:lnTo>
                  <a:pt x="71" y="331"/>
                </a:lnTo>
                <a:lnTo>
                  <a:pt x="62" y="322"/>
                </a:lnTo>
                <a:lnTo>
                  <a:pt x="55" y="326"/>
                </a:lnTo>
                <a:lnTo>
                  <a:pt x="50" y="317"/>
                </a:lnTo>
                <a:lnTo>
                  <a:pt x="45" y="317"/>
                </a:lnTo>
                <a:lnTo>
                  <a:pt x="38" y="303"/>
                </a:lnTo>
                <a:lnTo>
                  <a:pt x="38" y="303"/>
                </a:lnTo>
                <a:lnTo>
                  <a:pt x="38" y="296"/>
                </a:lnTo>
                <a:lnTo>
                  <a:pt x="47" y="284"/>
                </a:lnTo>
                <a:lnTo>
                  <a:pt x="47" y="279"/>
                </a:lnTo>
                <a:lnTo>
                  <a:pt x="62" y="269"/>
                </a:lnTo>
                <a:lnTo>
                  <a:pt x="73" y="272"/>
                </a:lnTo>
                <a:lnTo>
                  <a:pt x="81" y="267"/>
                </a:lnTo>
                <a:lnTo>
                  <a:pt x="83" y="234"/>
                </a:lnTo>
                <a:lnTo>
                  <a:pt x="78" y="203"/>
                </a:lnTo>
                <a:lnTo>
                  <a:pt x="76" y="201"/>
                </a:lnTo>
                <a:lnTo>
                  <a:pt x="83" y="196"/>
                </a:lnTo>
                <a:lnTo>
                  <a:pt x="71" y="206"/>
                </a:lnTo>
                <a:lnTo>
                  <a:pt x="69" y="201"/>
                </a:lnTo>
                <a:lnTo>
                  <a:pt x="69" y="206"/>
                </a:lnTo>
                <a:lnTo>
                  <a:pt x="64" y="203"/>
                </a:lnTo>
                <a:lnTo>
                  <a:pt x="62" y="210"/>
                </a:lnTo>
                <a:lnTo>
                  <a:pt x="52" y="210"/>
                </a:lnTo>
                <a:lnTo>
                  <a:pt x="40" y="196"/>
                </a:lnTo>
                <a:lnTo>
                  <a:pt x="33" y="198"/>
                </a:lnTo>
                <a:lnTo>
                  <a:pt x="33" y="194"/>
                </a:lnTo>
                <a:lnTo>
                  <a:pt x="24" y="194"/>
                </a:lnTo>
                <a:lnTo>
                  <a:pt x="24" y="170"/>
                </a:lnTo>
                <a:lnTo>
                  <a:pt x="0" y="158"/>
                </a:lnTo>
                <a:lnTo>
                  <a:pt x="5" y="154"/>
                </a:lnTo>
                <a:lnTo>
                  <a:pt x="3" y="144"/>
                </a:lnTo>
                <a:lnTo>
                  <a:pt x="5" y="142"/>
                </a:lnTo>
                <a:lnTo>
                  <a:pt x="12" y="149"/>
                </a:lnTo>
                <a:lnTo>
                  <a:pt x="21" y="149"/>
                </a:lnTo>
                <a:lnTo>
                  <a:pt x="33" y="144"/>
                </a:lnTo>
                <a:lnTo>
                  <a:pt x="38" y="125"/>
                </a:lnTo>
                <a:lnTo>
                  <a:pt x="33" y="120"/>
                </a:lnTo>
                <a:lnTo>
                  <a:pt x="36" y="109"/>
                </a:lnTo>
                <a:lnTo>
                  <a:pt x="40" y="109"/>
                </a:lnTo>
                <a:lnTo>
                  <a:pt x="43" y="104"/>
                </a:lnTo>
                <a:lnTo>
                  <a:pt x="59" y="101"/>
                </a:lnTo>
                <a:lnTo>
                  <a:pt x="55" y="83"/>
                </a:lnTo>
                <a:lnTo>
                  <a:pt x="57" y="83"/>
                </a:lnTo>
                <a:lnTo>
                  <a:pt x="59" y="73"/>
                </a:lnTo>
                <a:lnTo>
                  <a:pt x="52" y="73"/>
                </a:lnTo>
                <a:lnTo>
                  <a:pt x="57" y="59"/>
                </a:lnTo>
                <a:lnTo>
                  <a:pt x="62" y="56"/>
                </a:lnTo>
                <a:lnTo>
                  <a:pt x="73" y="54"/>
                </a:lnTo>
                <a:lnTo>
                  <a:pt x="76" y="61"/>
                </a:lnTo>
                <a:lnTo>
                  <a:pt x="78" y="59"/>
                </a:lnTo>
                <a:lnTo>
                  <a:pt x="85" y="61"/>
                </a:lnTo>
                <a:lnTo>
                  <a:pt x="88" y="71"/>
                </a:lnTo>
                <a:lnTo>
                  <a:pt x="92" y="75"/>
                </a:lnTo>
                <a:lnTo>
                  <a:pt x="95" y="83"/>
                </a:lnTo>
                <a:lnTo>
                  <a:pt x="102" y="90"/>
                </a:lnTo>
                <a:lnTo>
                  <a:pt x="123" y="80"/>
                </a:lnTo>
                <a:lnTo>
                  <a:pt x="123" y="75"/>
                </a:lnTo>
                <a:lnTo>
                  <a:pt x="133" y="71"/>
                </a:lnTo>
                <a:lnTo>
                  <a:pt x="137" y="73"/>
                </a:lnTo>
                <a:lnTo>
                  <a:pt x="140" y="64"/>
                </a:lnTo>
                <a:lnTo>
                  <a:pt x="130" y="52"/>
                </a:lnTo>
                <a:lnTo>
                  <a:pt x="133" y="35"/>
                </a:lnTo>
                <a:lnTo>
                  <a:pt x="116" y="35"/>
                </a:lnTo>
                <a:lnTo>
                  <a:pt x="116" y="33"/>
                </a:lnTo>
                <a:lnTo>
                  <a:pt x="104" y="26"/>
                </a:lnTo>
                <a:lnTo>
                  <a:pt x="99" y="19"/>
                </a:lnTo>
                <a:lnTo>
                  <a:pt x="104" y="7"/>
                </a:lnTo>
                <a:lnTo>
                  <a:pt x="104" y="7"/>
                </a:lnTo>
                <a:lnTo>
                  <a:pt x="107" y="9"/>
                </a:lnTo>
                <a:lnTo>
                  <a:pt x="118" y="2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7" name="Freeform 70"/>
          <p:cNvSpPr/>
          <p:nvPr/>
        </p:nvSpPr>
        <p:spPr bwMode="auto">
          <a:xfrm>
            <a:off x="5574232" y="3052832"/>
            <a:ext cx="189614" cy="193104"/>
          </a:xfrm>
          <a:custGeom>
            <a:gdLst>
              <a:gd fmla="*/ 101 w 163" name="T0"/>
              <a:gd fmla="*/ 149 h 166" name="T1"/>
              <a:gd fmla="*/ 90 w 163" name="T2"/>
              <a:gd fmla="*/ 149 h 166" name="T3"/>
              <a:gd fmla="*/ 80 w 163" name="T4"/>
              <a:gd fmla="*/ 166 h 166" name="T5"/>
              <a:gd fmla="*/ 59 w 163" name="T6"/>
              <a:gd fmla="*/ 154 h 166" name="T7"/>
              <a:gd fmla="*/ 42 w 163" name="T8"/>
              <a:gd fmla="*/ 154 h 166" name="T9"/>
              <a:gd fmla="*/ 30 w 163" name="T10"/>
              <a:gd fmla="*/ 159 h 166" name="T11"/>
              <a:gd fmla="*/ 21 w 163" name="T12"/>
              <a:gd fmla="*/ 152 h 166" name="T13"/>
              <a:gd fmla="*/ 4 w 163" name="T14"/>
              <a:gd fmla="*/ 144 h 166" name="T15"/>
              <a:gd fmla="*/ 0 w 163" name="T16"/>
              <a:gd fmla="*/ 133 h 166" name="T17"/>
              <a:gd fmla="*/ 7 w 163" name="T18"/>
              <a:gd fmla="*/ 125 h 166" name="T19"/>
              <a:gd fmla="*/ 0 w 163" name="T20"/>
              <a:gd fmla="*/ 114 h 166" name="T21"/>
              <a:gd fmla="*/ 14 w 163" name="T22"/>
              <a:gd fmla="*/ 97 h 166" name="T23"/>
              <a:gd fmla="*/ 28 w 163" name="T24"/>
              <a:gd fmla="*/ 92 h 166" name="T25"/>
              <a:gd fmla="*/ 35 w 163" name="T26"/>
              <a:gd fmla="*/ 88 h 166" name="T27"/>
              <a:gd fmla="*/ 38 w 163" name="T28"/>
              <a:gd fmla="*/ 73 h 166" name="T29"/>
              <a:gd fmla="*/ 28 w 163" name="T30"/>
              <a:gd fmla="*/ 59 h 166" name="T31"/>
              <a:gd fmla="*/ 26 w 163" name="T32"/>
              <a:gd fmla="*/ 54 h 166" name="T33"/>
              <a:gd fmla="*/ 45 w 163" name="T34"/>
              <a:gd fmla="*/ 50 h 166" name="T35"/>
              <a:gd fmla="*/ 64 w 163" name="T36"/>
              <a:gd fmla="*/ 28 h 166" name="T37"/>
              <a:gd fmla="*/ 78 w 163" name="T38"/>
              <a:gd fmla="*/ 28 h 166" name="T39"/>
              <a:gd fmla="*/ 71 w 163" name="T40"/>
              <a:gd fmla="*/ 14 h 166" name="T41"/>
              <a:gd fmla="*/ 80 w 163" name="T42"/>
              <a:gd fmla="*/ 10 h 166" name="T43"/>
              <a:gd fmla="*/ 97 w 163" name="T44"/>
              <a:gd fmla="*/ 0 h 166" name="T45"/>
              <a:gd fmla="*/ 99 w 163" name="T46"/>
              <a:gd fmla="*/ 10 h 166" name="T47"/>
              <a:gd fmla="*/ 111 w 163" name="T48"/>
              <a:gd fmla="*/ 24 h 166" name="T49"/>
              <a:gd fmla="*/ 135 w 163" name="T50"/>
              <a:gd fmla="*/ 38 h 166" name="T51"/>
              <a:gd fmla="*/ 163 w 163" name="T52"/>
              <a:gd fmla="*/ 43 h 166" name="T53"/>
              <a:gd fmla="*/ 158 w 163" name="T54"/>
              <a:gd fmla="*/ 45 h 166" name="T55"/>
              <a:gd fmla="*/ 149 w 163" name="T56"/>
              <a:gd fmla="*/ 50 h 166" name="T57"/>
              <a:gd fmla="*/ 142 w 163" name="T58"/>
              <a:gd fmla="*/ 71 h 166" name="T59"/>
              <a:gd fmla="*/ 153 w 163" name="T60"/>
              <a:gd fmla="*/ 88 h 166" name="T61"/>
              <a:gd fmla="*/ 139 w 163" name="T62"/>
              <a:gd fmla="*/ 102 h 166" name="T63"/>
              <a:gd fmla="*/ 125 w 163" name="T64"/>
              <a:gd fmla="*/ 107 h 166" name="T65"/>
              <a:gd fmla="*/ 106 w 163" name="T66"/>
              <a:gd fmla="*/ 121 h 166" name="T67"/>
              <a:gd fmla="*/ 120 w 163" name="T68"/>
              <a:gd fmla="*/ 133 h 166" name="T69"/>
              <a:gd fmla="*/ 116 w 163" name="T70"/>
              <a:gd fmla="*/ 142 h 166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66" w="163">
                <a:moveTo>
                  <a:pt x="109" y="149"/>
                </a:moveTo>
                <a:lnTo>
                  <a:pt x="101" y="149"/>
                </a:lnTo>
                <a:lnTo>
                  <a:pt x="101" y="152"/>
                </a:lnTo>
                <a:lnTo>
                  <a:pt x="90" y="149"/>
                </a:lnTo>
                <a:lnTo>
                  <a:pt x="78" y="159"/>
                </a:lnTo>
                <a:lnTo>
                  <a:pt x="80" y="166"/>
                </a:lnTo>
                <a:lnTo>
                  <a:pt x="73" y="166"/>
                </a:lnTo>
                <a:lnTo>
                  <a:pt x="59" y="154"/>
                </a:lnTo>
                <a:lnTo>
                  <a:pt x="45" y="152"/>
                </a:lnTo>
                <a:lnTo>
                  <a:pt x="42" y="154"/>
                </a:lnTo>
                <a:lnTo>
                  <a:pt x="40" y="152"/>
                </a:lnTo>
                <a:lnTo>
                  <a:pt x="30" y="159"/>
                </a:lnTo>
                <a:lnTo>
                  <a:pt x="26" y="159"/>
                </a:lnTo>
                <a:lnTo>
                  <a:pt x="21" y="152"/>
                </a:lnTo>
                <a:lnTo>
                  <a:pt x="12" y="152"/>
                </a:lnTo>
                <a:lnTo>
                  <a:pt x="4" y="144"/>
                </a:lnTo>
                <a:lnTo>
                  <a:pt x="4" y="137"/>
                </a:lnTo>
                <a:lnTo>
                  <a:pt x="0" y="133"/>
                </a:lnTo>
                <a:lnTo>
                  <a:pt x="12" y="128"/>
                </a:lnTo>
                <a:lnTo>
                  <a:pt x="7" y="125"/>
                </a:lnTo>
                <a:lnTo>
                  <a:pt x="7" y="118"/>
                </a:lnTo>
                <a:lnTo>
                  <a:pt x="0" y="114"/>
                </a:lnTo>
                <a:lnTo>
                  <a:pt x="2" y="107"/>
                </a:lnTo>
                <a:lnTo>
                  <a:pt x="14" y="97"/>
                </a:lnTo>
                <a:lnTo>
                  <a:pt x="26" y="97"/>
                </a:lnTo>
                <a:lnTo>
                  <a:pt x="28" y="92"/>
                </a:lnTo>
                <a:lnTo>
                  <a:pt x="33" y="95"/>
                </a:lnTo>
                <a:lnTo>
                  <a:pt x="35" y="88"/>
                </a:lnTo>
                <a:lnTo>
                  <a:pt x="42" y="83"/>
                </a:lnTo>
                <a:lnTo>
                  <a:pt x="38" y="73"/>
                </a:lnTo>
                <a:lnTo>
                  <a:pt x="28" y="64"/>
                </a:lnTo>
                <a:lnTo>
                  <a:pt x="28" y="59"/>
                </a:lnTo>
                <a:lnTo>
                  <a:pt x="23" y="59"/>
                </a:lnTo>
                <a:lnTo>
                  <a:pt x="26" y="54"/>
                </a:lnTo>
                <a:lnTo>
                  <a:pt x="38" y="47"/>
                </a:lnTo>
                <a:lnTo>
                  <a:pt x="45" y="50"/>
                </a:lnTo>
                <a:lnTo>
                  <a:pt x="54" y="47"/>
                </a:lnTo>
                <a:lnTo>
                  <a:pt x="64" y="28"/>
                </a:lnTo>
                <a:lnTo>
                  <a:pt x="68" y="33"/>
                </a:lnTo>
                <a:lnTo>
                  <a:pt x="78" y="28"/>
                </a:lnTo>
                <a:lnTo>
                  <a:pt x="80" y="31"/>
                </a:lnTo>
                <a:lnTo>
                  <a:pt x="71" y="14"/>
                </a:lnTo>
                <a:lnTo>
                  <a:pt x="82" y="19"/>
                </a:lnTo>
                <a:lnTo>
                  <a:pt x="80" y="10"/>
                </a:lnTo>
                <a:lnTo>
                  <a:pt x="92" y="10"/>
                </a:lnTo>
                <a:lnTo>
                  <a:pt x="97" y="0"/>
                </a:lnTo>
                <a:lnTo>
                  <a:pt x="99" y="2"/>
                </a:lnTo>
                <a:lnTo>
                  <a:pt x="99" y="10"/>
                </a:lnTo>
                <a:lnTo>
                  <a:pt x="101" y="17"/>
                </a:lnTo>
                <a:lnTo>
                  <a:pt x="111" y="24"/>
                </a:lnTo>
                <a:lnTo>
                  <a:pt x="123" y="38"/>
                </a:lnTo>
                <a:lnTo>
                  <a:pt x="135" y="38"/>
                </a:lnTo>
                <a:lnTo>
                  <a:pt x="149" y="43"/>
                </a:lnTo>
                <a:lnTo>
                  <a:pt x="163" y="43"/>
                </a:lnTo>
                <a:lnTo>
                  <a:pt x="163" y="45"/>
                </a:lnTo>
                <a:lnTo>
                  <a:pt x="158" y="45"/>
                </a:lnTo>
                <a:lnTo>
                  <a:pt x="158" y="50"/>
                </a:lnTo>
                <a:lnTo>
                  <a:pt x="149" y="50"/>
                </a:lnTo>
                <a:lnTo>
                  <a:pt x="139" y="59"/>
                </a:lnTo>
                <a:lnTo>
                  <a:pt x="142" y="71"/>
                </a:lnTo>
                <a:lnTo>
                  <a:pt x="153" y="88"/>
                </a:lnTo>
                <a:lnTo>
                  <a:pt x="153" y="88"/>
                </a:lnTo>
                <a:lnTo>
                  <a:pt x="153" y="92"/>
                </a:lnTo>
                <a:lnTo>
                  <a:pt x="139" y="102"/>
                </a:lnTo>
                <a:lnTo>
                  <a:pt x="139" y="102"/>
                </a:lnTo>
                <a:lnTo>
                  <a:pt x="125" y="107"/>
                </a:lnTo>
                <a:lnTo>
                  <a:pt x="106" y="107"/>
                </a:lnTo>
                <a:lnTo>
                  <a:pt x="106" y="121"/>
                </a:lnTo>
                <a:lnTo>
                  <a:pt x="118" y="125"/>
                </a:lnTo>
                <a:lnTo>
                  <a:pt x="120" y="133"/>
                </a:lnTo>
                <a:lnTo>
                  <a:pt x="116" y="142"/>
                </a:lnTo>
                <a:lnTo>
                  <a:pt x="116" y="142"/>
                </a:lnTo>
                <a:lnTo>
                  <a:pt x="109" y="149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8" name="Freeform 71"/>
          <p:cNvSpPr/>
          <p:nvPr/>
        </p:nvSpPr>
        <p:spPr bwMode="auto">
          <a:xfrm>
            <a:off x="5659152" y="3741491"/>
            <a:ext cx="509514" cy="473453"/>
          </a:xfrm>
          <a:custGeom>
            <a:gdLst>
              <a:gd fmla="*/ 7 w 438" name="T0"/>
              <a:gd fmla="*/ 21 h 407" name="T1"/>
              <a:gd fmla="*/ 50 w 438" name="T2"/>
              <a:gd fmla="*/ 23 h 407" name="T3"/>
              <a:gd fmla="*/ 66 w 438" name="T4"/>
              <a:gd fmla="*/ 64 h 407" name="T5"/>
              <a:gd fmla="*/ 88 w 438" name="T6"/>
              <a:gd fmla="*/ 61 h 407" name="T7"/>
              <a:gd fmla="*/ 114 w 438" name="T8"/>
              <a:gd fmla="*/ 45 h 407" name="T9"/>
              <a:gd fmla="*/ 142 w 438" name="T10"/>
              <a:gd fmla="*/ 54 h 407" name="T11"/>
              <a:gd fmla="*/ 144 w 438" name="T12"/>
              <a:gd fmla="*/ 71 h 407" name="T13"/>
              <a:gd fmla="*/ 185 w 438" name="T14"/>
              <a:gd fmla="*/ 42 h 407" name="T15"/>
              <a:gd fmla="*/ 196 w 438" name="T16"/>
              <a:gd fmla="*/ 9 h 407" name="T17"/>
              <a:gd fmla="*/ 232 w 438" name="T18"/>
              <a:gd fmla="*/ 2 h 407" name="T19"/>
              <a:gd fmla="*/ 227 w 438" name="T20"/>
              <a:gd fmla="*/ 33 h 407" name="T21"/>
              <a:gd fmla="*/ 244 w 438" name="T22"/>
              <a:gd fmla="*/ 42 h 407" name="T23"/>
              <a:gd fmla="*/ 308 w 438" name="T24"/>
              <a:gd fmla="*/ 80 h 407" name="T25"/>
              <a:gd fmla="*/ 336 w 438" name="T26"/>
              <a:gd fmla="*/ 163 h 407" name="T27"/>
              <a:gd fmla="*/ 350 w 438" name="T28"/>
              <a:gd fmla="*/ 187 h 407" name="T29"/>
              <a:gd fmla="*/ 360 w 438" name="T30"/>
              <a:gd fmla="*/ 213 h 407" name="T31"/>
              <a:gd fmla="*/ 364 w 438" name="T32"/>
              <a:gd fmla="*/ 243 h 407" name="T33"/>
              <a:gd fmla="*/ 400 w 438" name="T34"/>
              <a:gd fmla="*/ 281 h 407" name="T35"/>
              <a:gd fmla="*/ 433 w 438" name="T36"/>
              <a:gd fmla="*/ 324 h 407" name="T37"/>
              <a:gd fmla="*/ 371 w 438" name="T38"/>
              <a:gd fmla="*/ 319 h 407" name="T39"/>
              <a:gd fmla="*/ 376 w 438" name="T40"/>
              <a:gd fmla="*/ 350 h 407" name="T41"/>
              <a:gd fmla="*/ 369 w 438" name="T42"/>
              <a:gd fmla="*/ 374 h 407" name="T43"/>
              <a:gd fmla="*/ 343 w 438" name="T44"/>
              <a:gd fmla="*/ 388 h 407" name="T45"/>
              <a:gd fmla="*/ 322 w 438" name="T46"/>
              <a:gd fmla="*/ 393 h 407" name="T47"/>
              <a:gd fmla="*/ 286 w 438" name="T48"/>
              <a:gd fmla="*/ 383 h 407" name="T49"/>
              <a:gd fmla="*/ 258 w 438" name="T50"/>
              <a:gd fmla="*/ 374 h 407" name="T51"/>
              <a:gd fmla="*/ 229 w 438" name="T52"/>
              <a:gd fmla="*/ 362 h 407" name="T53"/>
              <a:gd fmla="*/ 185 w 438" name="T54"/>
              <a:gd fmla="*/ 357 h 407" name="T55"/>
              <a:gd fmla="*/ 189 w 438" name="T56"/>
              <a:gd fmla="*/ 324 h 407" name="T57"/>
              <a:gd fmla="*/ 180 w 438" name="T58"/>
              <a:gd fmla="*/ 314 h 407" name="T59"/>
              <a:gd fmla="*/ 159 w 438" name="T60"/>
              <a:gd fmla="*/ 300 h 407" name="T61"/>
              <a:gd fmla="*/ 182 w 438" name="T62"/>
              <a:gd fmla="*/ 274 h 407" name="T63"/>
              <a:gd fmla="*/ 175 w 438" name="T64"/>
              <a:gd fmla="*/ 251 h 407" name="T65"/>
              <a:gd fmla="*/ 206 w 438" name="T66"/>
              <a:gd fmla="*/ 246 h 407" name="T67"/>
              <a:gd fmla="*/ 222 w 438" name="T68"/>
              <a:gd fmla="*/ 239 h 407" name="T69"/>
              <a:gd fmla="*/ 215 w 438" name="T70"/>
              <a:gd fmla="*/ 217 h 407" name="T71"/>
              <a:gd fmla="*/ 194 w 438" name="T72"/>
              <a:gd fmla="*/ 215 h 407" name="T73"/>
              <a:gd fmla="*/ 180 w 438" name="T74"/>
              <a:gd fmla="*/ 225 h 407" name="T75"/>
              <a:gd fmla="*/ 151 w 438" name="T76"/>
              <a:gd fmla="*/ 215 h 407" name="T77"/>
              <a:gd fmla="*/ 149 w 438" name="T78"/>
              <a:gd fmla="*/ 201 h 407" name="T79"/>
              <a:gd fmla="*/ 132 w 438" name="T80"/>
              <a:gd fmla="*/ 189 h 407" name="T81"/>
              <a:gd fmla="*/ 137 w 438" name="T82"/>
              <a:gd fmla="*/ 156 h 407" name="T83"/>
              <a:gd fmla="*/ 125 w 438" name="T84"/>
              <a:gd fmla="*/ 132 h 407" name="T85"/>
              <a:gd fmla="*/ 99 w 438" name="T86"/>
              <a:gd fmla="*/ 104 h 407" name="T87"/>
              <a:gd fmla="*/ 78 w 438" name="T88"/>
              <a:gd fmla="*/ 99 h 407" name="T89"/>
              <a:gd fmla="*/ 54 w 438" name="T90"/>
              <a:gd fmla="*/ 85 h 407" name="T91"/>
              <a:gd fmla="*/ 31 w 438" name="T92"/>
              <a:gd fmla="*/ 64 h 407" name="T93"/>
              <a:gd fmla="*/ 2 w 438" name="T94"/>
              <a:gd fmla="*/ 47 h 407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407" w="438">
                <a:moveTo>
                  <a:pt x="2" y="47"/>
                </a:moveTo>
                <a:lnTo>
                  <a:pt x="0" y="35"/>
                </a:lnTo>
                <a:lnTo>
                  <a:pt x="5" y="35"/>
                </a:lnTo>
                <a:lnTo>
                  <a:pt x="7" y="21"/>
                </a:lnTo>
                <a:lnTo>
                  <a:pt x="21" y="19"/>
                </a:lnTo>
                <a:lnTo>
                  <a:pt x="33" y="21"/>
                </a:lnTo>
                <a:lnTo>
                  <a:pt x="33" y="19"/>
                </a:lnTo>
                <a:lnTo>
                  <a:pt x="50" y="23"/>
                </a:lnTo>
                <a:lnTo>
                  <a:pt x="57" y="40"/>
                </a:lnTo>
                <a:lnTo>
                  <a:pt x="57" y="45"/>
                </a:lnTo>
                <a:lnTo>
                  <a:pt x="62" y="47"/>
                </a:lnTo>
                <a:lnTo>
                  <a:pt x="66" y="64"/>
                </a:lnTo>
                <a:lnTo>
                  <a:pt x="71" y="64"/>
                </a:lnTo>
                <a:lnTo>
                  <a:pt x="71" y="57"/>
                </a:lnTo>
                <a:lnTo>
                  <a:pt x="78" y="52"/>
                </a:lnTo>
                <a:lnTo>
                  <a:pt x="88" y="61"/>
                </a:lnTo>
                <a:lnTo>
                  <a:pt x="95" y="64"/>
                </a:lnTo>
                <a:lnTo>
                  <a:pt x="104" y="57"/>
                </a:lnTo>
                <a:lnTo>
                  <a:pt x="114" y="59"/>
                </a:lnTo>
                <a:lnTo>
                  <a:pt x="114" y="45"/>
                </a:lnTo>
                <a:lnTo>
                  <a:pt x="125" y="42"/>
                </a:lnTo>
                <a:lnTo>
                  <a:pt x="137" y="45"/>
                </a:lnTo>
                <a:lnTo>
                  <a:pt x="135" y="54"/>
                </a:lnTo>
                <a:lnTo>
                  <a:pt x="142" y="54"/>
                </a:lnTo>
                <a:lnTo>
                  <a:pt x="140" y="61"/>
                </a:lnTo>
                <a:lnTo>
                  <a:pt x="144" y="64"/>
                </a:lnTo>
                <a:lnTo>
                  <a:pt x="142" y="71"/>
                </a:lnTo>
                <a:lnTo>
                  <a:pt x="144" y="71"/>
                </a:lnTo>
                <a:lnTo>
                  <a:pt x="161" y="66"/>
                </a:lnTo>
                <a:lnTo>
                  <a:pt x="163" y="49"/>
                </a:lnTo>
                <a:lnTo>
                  <a:pt x="170" y="40"/>
                </a:lnTo>
                <a:lnTo>
                  <a:pt x="185" y="42"/>
                </a:lnTo>
                <a:lnTo>
                  <a:pt x="189" y="38"/>
                </a:lnTo>
                <a:lnTo>
                  <a:pt x="187" y="35"/>
                </a:lnTo>
                <a:lnTo>
                  <a:pt x="196" y="16"/>
                </a:lnTo>
                <a:lnTo>
                  <a:pt x="196" y="9"/>
                </a:lnTo>
                <a:lnTo>
                  <a:pt x="201" y="7"/>
                </a:lnTo>
                <a:lnTo>
                  <a:pt x="218" y="7"/>
                </a:lnTo>
                <a:lnTo>
                  <a:pt x="222" y="0"/>
                </a:lnTo>
                <a:lnTo>
                  <a:pt x="232" y="2"/>
                </a:lnTo>
                <a:lnTo>
                  <a:pt x="232" y="2"/>
                </a:lnTo>
                <a:lnTo>
                  <a:pt x="225" y="7"/>
                </a:lnTo>
                <a:lnTo>
                  <a:pt x="222" y="26"/>
                </a:lnTo>
                <a:lnTo>
                  <a:pt x="227" y="33"/>
                </a:lnTo>
                <a:lnTo>
                  <a:pt x="232" y="38"/>
                </a:lnTo>
                <a:lnTo>
                  <a:pt x="237" y="35"/>
                </a:lnTo>
                <a:lnTo>
                  <a:pt x="246" y="38"/>
                </a:lnTo>
                <a:lnTo>
                  <a:pt x="244" y="42"/>
                </a:lnTo>
                <a:lnTo>
                  <a:pt x="258" y="54"/>
                </a:lnTo>
                <a:lnTo>
                  <a:pt x="260" y="57"/>
                </a:lnTo>
                <a:lnTo>
                  <a:pt x="289" y="66"/>
                </a:lnTo>
                <a:lnTo>
                  <a:pt x="308" y="80"/>
                </a:lnTo>
                <a:lnTo>
                  <a:pt x="315" y="99"/>
                </a:lnTo>
                <a:lnTo>
                  <a:pt x="341" y="158"/>
                </a:lnTo>
                <a:lnTo>
                  <a:pt x="336" y="158"/>
                </a:lnTo>
                <a:lnTo>
                  <a:pt x="336" y="163"/>
                </a:lnTo>
                <a:lnTo>
                  <a:pt x="338" y="170"/>
                </a:lnTo>
                <a:lnTo>
                  <a:pt x="343" y="168"/>
                </a:lnTo>
                <a:lnTo>
                  <a:pt x="343" y="175"/>
                </a:lnTo>
                <a:lnTo>
                  <a:pt x="350" y="187"/>
                </a:lnTo>
                <a:lnTo>
                  <a:pt x="352" y="196"/>
                </a:lnTo>
                <a:lnTo>
                  <a:pt x="352" y="196"/>
                </a:lnTo>
                <a:lnTo>
                  <a:pt x="357" y="199"/>
                </a:lnTo>
                <a:lnTo>
                  <a:pt x="360" y="213"/>
                </a:lnTo>
                <a:lnTo>
                  <a:pt x="355" y="222"/>
                </a:lnTo>
                <a:lnTo>
                  <a:pt x="357" y="236"/>
                </a:lnTo>
                <a:lnTo>
                  <a:pt x="367" y="241"/>
                </a:lnTo>
                <a:lnTo>
                  <a:pt x="364" y="243"/>
                </a:lnTo>
                <a:lnTo>
                  <a:pt x="395" y="258"/>
                </a:lnTo>
                <a:lnTo>
                  <a:pt x="397" y="270"/>
                </a:lnTo>
                <a:lnTo>
                  <a:pt x="395" y="274"/>
                </a:lnTo>
                <a:lnTo>
                  <a:pt x="400" y="281"/>
                </a:lnTo>
                <a:lnTo>
                  <a:pt x="423" y="291"/>
                </a:lnTo>
                <a:lnTo>
                  <a:pt x="433" y="303"/>
                </a:lnTo>
                <a:lnTo>
                  <a:pt x="438" y="317"/>
                </a:lnTo>
                <a:lnTo>
                  <a:pt x="433" y="324"/>
                </a:lnTo>
                <a:lnTo>
                  <a:pt x="414" y="319"/>
                </a:lnTo>
                <a:lnTo>
                  <a:pt x="390" y="305"/>
                </a:lnTo>
                <a:lnTo>
                  <a:pt x="374" y="314"/>
                </a:lnTo>
                <a:lnTo>
                  <a:pt x="371" y="319"/>
                </a:lnTo>
                <a:lnTo>
                  <a:pt x="390" y="341"/>
                </a:lnTo>
                <a:lnTo>
                  <a:pt x="390" y="341"/>
                </a:lnTo>
                <a:lnTo>
                  <a:pt x="378" y="345"/>
                </a:lnTo>
                <a:lnTo>
                  <a:pt x="376" y="350"/>
                </a:lnTo>
                <a:lnTo>
                  <a:pt x="374" y="352"/>
                </a:lnTo>
                <a:lnTo>
                  <a:pt x="376" y="359"/>
                </a:lnTo>
                <a:lnTo>
                  <a:pt x="369" y="362"/>
                </a:lnTo>
                <a:lnTo>
                  <a:pt x="369" y="374"/>
                </a:lnTo>
                <a:lnTo>
                  <a:pt x="355" y="374"/>
                </a:lnTo>
                <a:lnTo>
                  <a:pt x="357" y="385"/>
                </a:lnTo>
                <a:lnTo>
                  <a:pt x="357" y="385"/>
                </a:lnTo>
                <a:lnTo>
                  <a:pt x="343" y="388"/>
                </a:lnTo>
                <a:lnTo>
                  <a:pt x="343" y="395"/>
                </a:lnTo>
                <a:lnTo>
                  <a:pt x="334" y="400"/>
                </a:lnTo>
                <a:lnTo>
                  <a:pt x="326" y="407"/>
                </a:lnTo>
                <a:lnTo>
                  <a:pt x="322" y="393"/>
                </a:lnTo>
                <a:lnTo>
                  <a:pt x="315" y="395"/>
                </a:lnTo>
                <a:lnTo>
                  <a:pt x="317" y="390"/>
                </a:lnTo>
                <a:lnTo>
                  <a:pt x="298" y="393"/>
                </a:lnTo>
                <a:lnTo>
                  <a:pt x="286" y="383"/>
                </a:lnTo>
                <a:lnTo>
                  <a:pt x="279" y="369"/>
                </a:lnTo>
                <a:lnTo>
                  <a:pt x="270" y="369"/>
                </a:lnTo>
                <a:lnTo>
                  <a:pt x="258" y="374"/>
                </a:lnTo>
                <a:lnTo>
                  <a:pt x="258" y="374"/>
                </a:lnTo>
                <a:lnTo>
                  <a:pt x="239" y="369"/>
                </a:lnTo>
                <a:lnTo>
                  <a:pt x="237" y="357"/>
                </a:lnTo>
                <a:lnTo>
                  <a:pt x="234" y="362"/>
                </a:lnTo>
                <a:lnTo>
                  <a:pt x="229" y="362"/>
                </a:lnTo>
                <a:lnTo>
                  <a:pt x="222" y="357"/>
                </a:lnTo>
                <a:lnTo>
                  <a:pt x="215" y="364"/>
                </a:lnTo>
                <a:lnTo>
                  <a:pt x="192" y="364"/>
                </a:lnTo>
                <a:lnTo>
                  <a:pt x="185" y="357"/>
                </a:lnTo>
                <a:lnTo>
                  <a:pt x="199" y="348"/>
                </a:lnTo>
                <a:lnTo>
                  <a:pt x="196" y="329"/>
                </a:lnTo>
                <a:lnTo>
                  <a:pt x="192" y="329"/>
                </a:lnTo>
                <a:lnTo>
                  <a:pt x="189" y="324"/>
                </a:lnTo>
                <a:lnTo>
                  <a:pt x="187" y="329"/>
                </a:lnTo>
                <a:lnTo>
                  <a:pt x="182" y="326"/>
                </a:lnTo>
                <a:lnTo>
                  <a:pt x="182" y="319"/>
                </a:lnTo>
                <a:lnTo>
                  <a:pt x="180" y="314"/>
                </a:lnTo>
                <a:lnTo>
                  <a:pt x="170" y="317"/>
                </a:lnTo>
                <a:lnTo>
                  <a:pt x="168" y="312"/>
                </a:lnTo>
                <a:lnTo>
                  <a:pt x="168" y="307"/>
                </a:lnTo>
                <a:lnTo>
                  <a:pt x="159" y="300"/>
                </a:lnTo>
                <a:lnTo>
                  <a:pt x="161" y="286"/>
                </a:lnTo>
                <a:lnTo>
                  <a:pt x="168" y="281"/>
                </a:lnTo>
                <a:lnTo>
                  <a:pt x="168" y="277"/>
                </a:lnTo>
                <a:lnTo>
                  <a:pt x="182" y="274"/>
                </a:lnTo>
                <a:lnTo>
                  <a:pt x="180" y="267"/>
                </a:lnTo>
                <a:lnTo>
                  <a:pt x="185" y="262"/>
                </a:lnTo>
                <a:lnTo>
                  <a:pt x="182" y="251"/>
                </a:lnTo>
                <a:lnTo>
                  <a:pt x="175" y="251"/>
                </a:lnTo>
                <a:lnTo>
                  <a:pt x="175" y="239"/>
                </a:lnTo>
                <a:lnTo>
                  <a:pt x="201" y="239"/>
                </a:lnTo>
                <a:lnTo>
                  <a:pt x="199" y="241"/>
                </a:lnTo>
                <a:lnTo>
                  <a:pt x="206" y="246"/>
                </a:lnTo>
                <a:lnTo>
                  <a:pt x="211" y="246"/>
                </a:lnTo>
                <a:lnTo>
                  <a:pt x="215" y="253"/>
                </a:lnTo>
                <a:lnTo>
                  <a:pt x="220" y="248"/>
                </a:lnTo>
                <a:lnTo>
                  <a:pt x="222" y="239"/>
                </a:lnTo>
                <a:lnTo>
                  <a:pt x="225" y="241"/>
                </a:lnTo>
                <a:lnTo>
                  <a:pt x="227" y="236"/>
                </a:lnTo>
                <a:lnTo>
                  <a:pt x="222" y="217"/>
                </a:lnTo>
                <a:lnTo>
                  <a:pt x="215" y="217"/>
                </a:lnTo>
                <a:lnTo>
                  <a:pt x="208" y="210"/>
                </a:lnTo>
                <a:lnTo>
                  <a:pt x="208" y="206"/>
                </a:lnTo>
                <a:lnTo>
                  <a:pt x="196" y="206"/>
                </a:lnTo>
                <a:lnTo>
                  <a:pt x="194" y="215"/>
                </a:lnTo>
                <a:lnTo>
                  <a:pt x="187" y="215"/>
                </a:lnTo>
                <a:lnTo>
                  <a:pt x="189" y="225"/>
                </a:lnTo>
                <a:lnTo>
                  <a:pt x="185" y="227"/>
                </a:lnTo>
                <a:lnTo>
                  <a:pt x="180" y="225"/>
                </a:lnTo>
                <a:lnTo>
                  <a:pt x="159" y="227"/>
                </a:lnTo>
                <a:lnTo>
                  <a:pt x="159" y="222"/>
                </a:lnTo>
                <a:lnTo>
                  <a:pt x="154" y="222"/>
                </a:lnTo>
                <a:lnTo>
                  <a:pt x="151" y="215"/>
                </a:lnTo>
                <a:lnTo>
                  <a:pt x="149" y="215"/>
                </a:lnTo>
                <a:lnTo>
                  <a:pt x="147" y="208"/>
                </a:lnTo>
                <a:lnTo>
                  <a:pt x="154" y="206"/>
                </a:lnTo>
                <a:lnTo>
                  <a:pt x="149" y="201"/>
                </a:lnTo>
                <a:lnTo>
                  <a:pt x="144" y="182"/>
                </a:lnTo>
                <a:lnTo>
                  <a:pt x="142" y="182"/>
                </a:lnTo>
                <a:lnTo>
                  <a:pt x="142" y="184"/>
                </a:lnTo>
                <a:lnTo>
                  <a:pt x="132" y="189"/>
                </a:lnTo>
                <a:lnTo>
                  <a:pt x="128" y="180"/>
                </a:lnTo>
                <a:lnTo>
                  <a:pt x="125" y="180"/>
                </a:lnTo>
                <a:lnTo>
                  <a:pt x="132" y="156"/>
                </a:lnTo>
                <a:lnTo>
                  <a:pt x="137" y="156"/>
                </a:lnTo>
                <a:lnTo>
                  <a:pt x="137" y="144"/>
                </a:lnTo>
                <a:lnTo>
                  <a:pt x="144" y="132"/>
                </a:lnTo>
                <a:lnTo>
                  <a:pt x="125" y="130"/>
                </a:lnTo>
                <a:lnTo>
                  <a:pt x="125" y="132"/>
                </a:lnTo>
                <a:lnTo>
                  <a:pt x="109" y="132"/>
                </a:lnTo>
                <a:lnTo>
                  <a:pt x="111" y="118"/>
                </a:lnTo>
                <a:lnTo>
                  <a:pt x="106" y="118"/>
                </a:lnTo>
                <a:lnTo>
                  <a:pt x="99" y="104"/>
                </a:lnTo>
                <a:lnTo>
                  <a:pt x="95" y="109"/>
                </a:lnTo>
                <a:lnTo>
                  <a:pt x="90" y="101"/>
                </a:lnTo>
                <a:lnTo>
                  <a:pt x="83" y="104"/>
                </a:lnTo>
                <a:lnTo>
                  <a:pt x="78" y="99"/>
                </a:lnTo>
                <a:lnTo>
                  <a:pt x="66" y="101"/>
                </a:lnTo>
                <a:lnTo>
                  <a:pt x="62" y="99"/>
                </a:lnTo>
                <a:lnTo>
                  <a:pt x="52" y="90"/>
                </a:lnTo>
                <a:lnTo>
                  <a:pt x="54" y="85"/>
                </a:lnTo>
                <a:lnTo>
                  <a:pt x="47" y="80"/>
                </a:lnTo>
                <a:lnTo>
                  <a:pt x="47" y="71"/>
                </a:lnTo>
                <a:lnTo>
                  <a:pt x="38" y="71"/>
                </a:lnTo>
                <a:lnTo>
                  <a:pt x="31" y="64"/>
                </a:lnTo>
                <a:lnTo>
                  <a:pt x="17" y="61"/>
                </a:lnTo>
                <a:lnTo>
                  <a:pt x="19" y="59"/>
                </a:lnTo>
                <a:lnTo>
                  <a:pt x="5" y="45"/>
                </a:lnTo>
                <a:lnTo>
                  <a:pt x="2" y="47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9" name="Freeform 72"/>
          <p:cNvSpPr/>
          <p:nvPr/>
        </p:nvSpPr>
        <p:spPr bwMode="auto">
          <a:xfrm>
            <a:off x="5405558" y="4289393"/>
            <a:ext cx="449024" cy="572331"/>
          </a:xfrm>
          <a:custGeom>
            <a:gdLst>
              <a:gd fmla="*/ 227 w 386" name="T0"/>
              <a:gd fmla="*/ 14 h 492" name="T1"/>
              <a:gd fmla="*/ 261 w 386" name="T2"/>
              <a:gd fmla="*/ 9 h 492" name="T3"/>
              <a:gd fmla="*/ 242 w 386" name="T4"/>
              <a:gd fmla="*/ 38 h 492" name="T5"/>
              <a:gd fmla="*/ 268 w 386" name="T6"/>
              <a:gd fmla="*/ 33 h 492" name="T7"/>
              <a:gd fmla="*/ 284 w 386" name="T8"/>
              <a:gd fmla="*/ 12 h 492" name="T9"/>
              <a:gd fmla="*/ 296 w 386" name="T10"/>
              <a:gd fmla="*/ 21 h 492" name="T11"/>
              <a:gd fmla="*/ 310 w 386" name="T12"/>
              <a:gd fmla="*/ 42 h 492" name="T13"/>
              <a:gd fmla="*/ 358 w 386" name="T14"/>
              <a:gd fmla="*/ 49 h 492" name="T15"/>
              <a:gd fmla="*/ 365 w 386" name="T16"/>
              <a:gd fmla="*/ 64 h 492" name="T17"/>
              <a:gd fmla="*/ 355 w 386" name="T18"/>
              <a:gd fmla="*/ 97 h 492" name="T19"/>
              <a:gd fmla="*/ 367 w 386" name="T20"/>
              <a:gd fmla="*/ 101 h 492" name="T21"/>
              <a:gd fmla="*/ 381 w 386" name="T22"/>
              <a:gd fmla="*/ 139 h 492" name="T23"/>
              <a:gd fmla="*/ 381 w 386" name="T24"/>
              <a:gd fmla="*/ 158 h 492" name="T25"/>
              <a:gd fmla="*/ 374 w 386" name="T26"/>
              <a:gd fmla="*/ 175 h 492" name="T27"/>
              <a:gd fmla="*/ 336 w 386" name="T28"/>
              <a:gd fmla="*/ 189 h 492" name="T29"/>
              <a:gd fmla="*/ 296 w 386" name="T30"/>
              <a:gd fmla="*/ 196 h 492" name="T31"/>
              <a:gd fmla="*/ 284 w 386" name="T32"/>
              <a:gd fmla="*/ 213 h 492" name="T33"/>
              <a:gd fmla="*/ 270 w 386" name="T34"/>
              <a:gd fmla="*/ 215 h 492" name="T35"/>
              <a:gd fmla="*/ 277 w 386" name="T36"/>
              <a:gd fmla="*/ 243 h 492" name="T37"/>
              <a:gd fmla="*/ 263 w 386" name="T38"/>
              <a:gd fmla="*/ 269 h 492" name="T39"/>
              <a:gd fmla="*/ 230 w 386" name="T40"/>
              <a:gd fmla="*/ 298 h 492" name="T41"/>
              <a:gd fmla="*/ 237 w 386" name="T42"/>
              <a:gd fmla="*/ 326 h 492" name="T43"/>
              <a:gd fmla="*/ 227 w 386" name="T44"/>
              <a:gd fmla="*/ 345 h 492" name="T45"/>
              <a:gd fmla="*/ 201 w 386" name="T46"/>
              <a:gd fmla="*/ 371 h 492" name="T47"/>
              <a:gd fmla="*/ 190 w 386" name="T48"/>
              <a:gd fmla="*/ 407 h 492" name="T49"/>
              <a:gd fmla="*/ 180 w 386" name="T50"/>
              <a:gd fmla="*/ 445 h 492" name="T51"/>
              <a:gd fmla="*/ 183 w 386" name="T52"/>
              <a:gd fmla="*/ 456 h 492" name="T53"/>
              <a:gd fmla="*/ 168 w 386" name="T54"/>
              <a:gd fmla="*/ 487 h 492" name="T55"/>
              <a:gd fmla="*/ 145 w 386" name="T56"/>
              <a:gd fmla="*/ 466 h 492" name="T57"/>
              <a:gd fmla="*/ 102 w 386" name="T58"/>
              <a:gd fmla="*/ 485 h 492" name="T59"/>
              <a:gd fmla="*/ 67 w 386" name="T60"/>
              <a:gd fmla="*/ 492 h 492" name="T61"/>
              <a:gd fmla="*/ 48 w 386" name="T62"/>
              <a:gd fmla="*/ 475 h 492" name="T63"/>
              <a:gd fmla="*/ 74 w 386" name="T64"/>
              <a:gd fmla="*/ 445 h 492" name="T65"/>
              <a:gd fmla="*/ 86 w 386" name="T66"/>
              <a:gd fmla="*/ 433 h 492" name="T67"/>
              <a:gd fmla="*/ 43 w 386" name="T68"/>
              <a:gd fmla="*/ 421 h 492" name="T69"/>
              <a:gd fmla="*/ 31 w 386" name="T70"/>
              <a:gd fmla="*/ 407 h 492" name="T71"/>
              <a:gd fmla="*/ 36 w 386" name="T72"/>
              <a:gd fmla="*/ 367 h 492" name="T73"/>
              <a:gd fmla="*/ 50 w 386" name="T74"/>
              <a:gd fmla="*/ 348 h 492" name="T75"/>
              <a:gd fmla="*/ 29 w 386" name="T76"/>
              <a:gd fmla="*/ 345 h 492" name="T77"/>
              <a:gd fmla="*/ 43 w 386" name="T78"/>
              <a:gd fmla="*/ 307 h 492" name="T79"/>
              <a:gd fmla="*/ 26 w 386" name="T80"/>
              <a:gd fmla="*/ 277 h 492" name="T81"/>
              <a:gd fmla="*/ 10 w 386" name="T82"/>
              <a:gd fmla="*/ 243 h 492" name="T83"/>
              <a:gd fmla="*/ 0 w 386" name="T84"/>
              <a:gd fmla="*/ 225 h 492" name="T85"/>
              <a:gd fmla="*/ 15 w 386" name="T86"/>
              <a:gd fmla="*/ 189 h 492" name="T87"/>
              <a:gd fmla="*/ 31 w 386" name="T88"/>
              <a:gd fmla="*/ 168 h 492" name="T89"/>
              <a:gd fmla="*/ 48 w 386" name="T90"/>
              <a:gd fmla="*/ 146 h 492" name="T91"/>
              <a:gd fmla="*/ 45 w 386" name="T92"/>
              <a:gd fmla="*/ 111 h 492" name="T93"/>
              <a:gd fmla="*/ 29 w 386" name="T94"/>
              <a:gd fmla="*/ 92 h 492" name="T95"/>
              <a:gd fmla="*/ 55 w 386" name="T96"/>
              <a:gd fmla="*/ 64 h 492" name="T97"/>
              <a:gd fmla="*/ 102 w 386" name="T98"/>
              <a:gd fmla="*/ 59 h 492" name="T99"/>
              <a:gd fmla="*/ 105 w 386" name="T100"/>
              <a:gd fmla="*/ 47 h 492" name="T101"/>
              <a:gd fmla="*/ 123 w 386" name="T102"/>
              <a:gd fmla="*/ 49 h 492" name="T103"/>
              <a:gd fmla="*/ 133 w 386" name="T104"/>
              <a:gd fmla="*/ 35 h 492" name="T105"/>
              <a:gd fmla="*/ 164 w 386" name="T106"/>
              <a:gd fmla="*/ 19 h 492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492" w="386">
                <a:moveTo>
                  <a:pt x="201" y="21"/>
                </a:moveTo>
                <a:lnTo>
                  <a:pt x="206" y="21"/>
                </a:lnTo>
                <a:lnTo>
                  <a:pt x="211" y="26"/>
                </a:lnTo>
                <a:lnTo>
                  <a:pt x="227" y="14"/>
                </a:lnTo>
                <a:lnTo>
                  <a:pt x="232" y="14"/>
                </a:lnTo>
                <a:lnTo>
                  <a:pt x="237" y="0"/>
                </a:lnTo>
                <a:lnTo>
                  <a:pt x="242" y="0"/>
                </a:lnTo>
                <a:lnTo>
                  <a:pt x="261" y="9"/>
                </a:lnTo>
                <a:lnTo>
                  <a:pt x="254" y="23"/>
                </a:lnTo>
                <a:lnTo>
                  <a:pt x="242" y="33"/>
                </a:lnTo>
                <a:lnTo>
                  <a:pt x="244" y="35"/>
                </a:lnTo>
                <a:lnTo>
                  <a:pt x="242" y="38"/>
                </a:lnTo>
                <a:lnTo>
                  <a:pt x="246" y="45"/>
                </a:lnTo>
                <a:lnTo>
                  <a:pt x="249" y="42"/>
                </a:lnTo>
                <a:lnTo>
                  <a:pt x="256" y="45"/>
                </a:lnTo>
                <a:lnTo>
                  <a:pt x="268" y="33"/>
                </a:lnTo>
                <a:lnTo>
                  <a:pt x="277" y="30"/>
                </a:lnTo>
                <a:lnTo>
                  <a:pt x="280" y="26"/>
                </a:lnTo>
                <a:lnTo>
                  <a:pt x="275" y="21"/>
                </a:lnTo>
                <a:lnTo>
                  <a:pt x="284" y="12"/>
                </a:lnTo>
                <a:lnTo>
                  <a:pt x="289" y="14"/>
                </a:lnTo>
                <a:lnTo>
                  <a:pt x="289" y="21"/>
                </a:lnTo>
                <a:lnTo>
                  <a:pt x="296" y="19"/>
                </a:lnTo>
                <a:lnTo>
                  <a:pt x="296" y="21"/>
                </a:lnTo>
                <a:lnTo>
                  <a:pt x="301" y="19"/>
                </a:lnTo>
                <a:lnTo>
                  <a:pt x="303" y="33"/>
                </a:lnTo>
                <a:lnTo>
                  <a:pt x="310" y="38"/>
                </a:lnTo>
                <a:lnTo>
                  <a:pt x="310" y="42"/>
                </a:lnTo>
                <a:lnTo>
                  <a:pt x="320" y="40"/>
                </a:lnTo>
                <a:lnTo>
                  <a:pt x="324" y="47"/>
                </a:lnTo>
                <a:lnTo>
                  <a:pt x="348" y="42"/>
                </a:lnTo>
                <a:lnTo>
                  <a:pt x="358" y="49"/>
                </a:lnTo>
                <a:lnTo>
                  <a:pt x="358" y="56"/>
                </a:lnTo>
                <a:lnTo>
                  <a:pt x="362" y="59"/>
                </a:lnTo>
                <a:lnTo>
                  <a:pt x="362" y="59"/>
                </a:lnTo>
                <a:lnTo>
                  <a:pt x="365" y="64"/>
                </a:lnTo>
                <a:lnTo>
                  <a:pt x="360" y="68"/>
                </a:lnTo>
                <a:lnTo>
                  <a:pt x="353" y="68"/>
                </a:lnTo>
                <a:lnTo>
                  <a:pt x="350" y="87"/>
                </a:lnTo>
                <a:lnTo>
                  <a:pt x="355" y="97"/>
                </a:lnTo>
                <a:lnTo>
                  <a:pt x="362" y="97"/>
                </a:lnTo>
                <a:lnTo>
                  <a:pt x="365" y="101"/>
                </a:lnTo>
                <a:lnTo>
                  <a:pt x="362" y="104"/>
                </a:lnTo>
                <a:lnTo>
                  <a:pt x="367" y="101"/>
                </a:lnTo>
                <a:lnTo>
                  <a:pt x="372" y="111"/>
                </a:lnTo>
                <a:lnTo>
                  <a:pt x="377" y="113"/>
                </a:lnTo>
                <a:lnTo>
                  <a:pt x="381" y="125"/>
                </a:lnTo>
                <a:lnTo>
                  <a:pt x="381" y="139"/>
                </a:lnTo>
                <a:lnTo>
                  <a:pt x="384" y="142"/>
                </a:lnTo>
                <a:lnTo>
                  <a:pt x="381" y="149"/>
                </a:lnTo>
                <a:lnTo>
                  <a:pt x="386" y="154"/>
                </a:lnTo>
                <a:lnTo>
                  <a:pt x="381" y="158"/>
                </a:lnTo>
                <a:lnTo>
                  <a:pt x="381" y="158"/>
                </a:lnTo>
                <a:lnTo>
                  <a:pt x="372" y="165"/>
                </a:lnTo>
                <a:lnTo>
                  <a:pt x="377" y="168"/>
                </a:lnTo>
                <a:lnTo>
                  <a:pt x="374" y="175"/>
                </a:lnTo>
                <a:lnTo>
                  <a:pt x="358" y="180"/>
                </a:lnTo>
                <a:lnTo>
                  <a:pt x="355" y="187"/>
                </a:lnTo>
                <a:lnTo>
                  <a:pt x="350" y="184"/>
                </a:lnTo>
                <a:lnTo>
                  <a:pt x="336" y="189"/>
                </a:lnTo>
                <a:lnTo>
                  <a:pt x="327" y="201"/>
                </a:lnTo>
                <a:lnTo>
                  <a:pt x="315" y="196"/>
                </a:lnTo>
                <a:lnTo>
                  <a:pt x="310" y="184"/>
                </a:lnTo>
                <a:lnTo>
                  <a:pt x="296" y="196"/>
                </a:lnTo>
                <a:lnTo>
                  <a:pt x="294" y="194"/>
                </a:lnTo>
                <a:lnTo>
                  <a:pt x="291" y="196"/>
                </a:lnTo>
                <a:lnTo>
                  <a:pt x="291" y="203"/>
                </a:lnTo>
                <a:lnTo>
                  <a:pt x="284" y="213"/>
                </a:lnTo>
                <a:lnTo>
                  <a:pt x="277" y="213"/>
                </a:lnTo>
                <a:lnTo>
                  <a:pt x="277" y="217"/>
                </a:lnTo>
                <a:lnTo>
                  <a:pt x="272" y="213"/>
                </a:lnTo>
                <a:lnTo>
                  <a:pt x="270" y="215"/>
                </a:lnTo>
                <a:lnTo>
                  <a:pt x="270" y="222"/>
                </a:lnTo>
                <a:lnTo>
                  <a:pt x="275" y="222"/>
                </a:lnTo>
                <a:lnTo>
                  <a:pt x="277" y="229"/>
                </a:lnTo>
                <a:lnTo>
                  <a:pt x="277" y="243"/>
                </a:lnTo>
                <a:lnTo>
                  <a:pt x="282" y="248"/>
                </a:lnTo>
                <a:lnTo>
                  <a:pt x="275" y="258"/>
                </a:lnTo>
                <a:lnTo>
                  <a:pt x="272" y="265"/>
                </a:lnTo>
                <a:lnTo>
                  <a:pt x="263" y="269"/>
                </a:lnTo>
                <a:lnTo>
                  <a:pt x="244" y="274"/>
                </a:lnTo>
                <a:lnTo>
                  <a:pt x="232" y="286"/>
                </a:lnTo>
                <a:lnTo>
                  <a:pt x="235" y="293"/>
                </a:lnTo>
                <a:lnTo>
                  <a:pt x="230" y="298"/>
                </a:lnTo>
                <a:lnTo>
                  <a:pt x="235" y="303"/>
                </a:lnTo>
                <a:lnTo>
                  <a:pt x="232" y="310"/>
                </a:lnTo>
                <a:lnTo>
                  <a:pt x="239" y="319"/>
                </a:lnTo>
                <a:lnTo>
                  <a:pt x="237" y="326"/>
                </a:lnTo>
                <a:lnTo>
                  <a:pt x="230" y="324"/>
                </a:lnTo>
                <a:lnTo>
                  <a:pt x="220" y="336"/>
                </a:lnTo>
                <a:lnTo>
                  <a:pt x="220" y="343"/>
                </a:lnTo>
                <a:lnTo>
                  <a:pt x="227" y="345"/>
                </a:lnTo>
                <a:lnTo>
                  <a:pt x="227" y="350"/>
                </a:lnTo>
                <a:lnTo>
                  <a:pt x="220" y="357"/>
                </a:lnTo>
                <a:lnTo>
                  <a:pt x="218" y="362"/>
                </a:lnTo>
                <a:lnTo>
                  <a:pt x="201" y="371"/>
                </a:lnTo>
                <a:lnTo>
                  <a:pt x="204" y="378"/>
                </a:lnTo>
                <a:lnTo>
                  <a:pt x="194" y="388"/>
                </a:lnTo>
                <a:lnTo>
                  <a:pt x="194" y="397"/>
                </a:lnTo>
                <a:lnTo>
                  <a:pt x="190" y="407"/>
                </a:lnTo>
                <a:lnTo>
                  <a:pt x="192" y="419"/>
                </a:lnTo>
                <a:lnTo>
                  <a:pt x="178" y="428"/>
                </a:lnTo>
                <a:lnTo>
                  <a:pt x="185" y="442"/>
                </a:lnTo>
                <a:lnTo>
                  <a:pt x="180" y="445"/>
                </a:lnTo>
                <a:lnTo>
                  <a:pt x="183" y="447"/>
                </a:lnTo>
                <a:lnTo>
                  <a:pt x="180" y="452"/>
                </a:lnTo>
                <a:lnTo>
                  <a:pt x="180" y="452"/>
                </a:lnTo>
                <a:lnTo>
                  <a:pt x="183" y="456"/>
                </a:lnTo>
                <a:lnTo>
                  <a:pt x="175" y="454"/>
                </a:lnTo>
                <a:lnTo>
                  <a:pt x="171" y="468"/>
                </a:lnTo>
                <a:lnTo>
                  <a:pt x="178" y="485"/>
                </a:lnTo>
                <a:lnTo>
                  <a:pt x="168" y="487"/>
                </a:lnTo>
                <a:lnTo>
                  <a:pt x="164" y="482"/>
                </a:lnTo>
                <a:lnTo>
                  <a:pt x="157" y="480"/>
                </a:lnTo>
                <a:lnTo>
                  <a:pt x="149" y="468"/>
                </a:lnTo>
                <a:lnTo>
                  <a:pt x="145" y="466"/>
                </a:lnTo>
                <a:lnTo>
                  <a:pt x="121" y="475"/>
                </a:lnTo>
                <a:lnTo>
                  <a:pt x="116" y="473"/>
                </a:lnTo>
                <a:lnTo>
                  <a:pt x="105" y="475"/>
                </a:lnTo>
                <a:lnTo>
                  <a:pt x="102" y="485"/>
                </a:lnTo>
                <a:lnTo>
                  <a:pt x="93" y="480"/>
                </a:lnTo>
                <a:lnTo>
                  <a:pt x="88" y="487"/>
                </a:lnTo>
                <a:lnTo>
                  <a:pt x="86" y="482"/>
                </a:lnTo>
                <a:lnTo>
                  <a:pt x="67" y="492"/>
                </a:lnTo>
                <a:lnTo>
                  <a:pt x="62" y="482"/>
                </a:lnTo>
                <a:lnTo>
                  <a:pt x="57" y="482"/>
                </a:lnTo>
                <a:lnTo>
                  <a:pt x="55" y="478"/>
                </a:lnTo>
                <a:lnTo>
                  <a:pt x="48" y="475"/>
                </a:lnTo>
                <a:lnTo>
                  <a:pt x="60" y="468"/>
                </a:lnTo>
                <a:lnTo>
                  <a:pt x="64" y="456"/>
                </a:lnTo>
                <a:lnTo>
                  <a:pt x="64" y="452"/>
                </a:lnTo>
                <a:lnTo>
                  <a:pt x="74" y="445"/>
                </a:lnTo>
                <a:lnTo>
                  <a:pt x="76" y="440"/>
                </a:lnTo>
                <a:lnTo>
                  <a:pt x="83" y="440"/>
                </a:lnTo>
                <a:lnTo>
                  <a:pt x="90" y="438"/>
                </a:lnTo>
                <a:lnTo>
                  <a:pt x="86" y="433"/>
                </a:lnTo>
                <a:lnTo>
                  <a:pt x="90" y="423"/>
                </a:lnTo>
                <a:lnTo>
                  <a:pt x="74" y="411"/>
                </a:lnTo>
                <a:lnTo>
                  <a:pt x="64" y="419"/>
                </a:lnTo>
                <a:lnTo>
                  <a:pt x="43" y="421"/>
                </a:lnTo>
                <a:lnTo>
                  <a:pt x="36" y="426"/>
                </a:lnTo>
                <a:lnTo>
                  <a:pt x="36" y="416"/>
                </a:lnTo>
                <a:lnTo>
                  <a:pt x="31" y="407"/>
                </a:lnTo>
                <a:lnTo>
                  <a:pt x="31" y="407"/>
                </a:lnTo>
                <a:lnTo>
                  <a:pt x="29" y="404"/>
                </a:lnTo>
                <a:lnTo>
                  <a:pt x="31" y="397"/>
                </a:lnTo>
                <a:lnTo>
                  <a:pt x="26" y="383"/>
                </a:lnTo>
                <a:lnTo>
                  <a:pt x="36" y="367"/>
                </a:lnTo>
                <a:lnTo>
                  <a:pt x="34" y="359"/>
                </a:lnTo>
                <a:lnTo>
                  <a:pt x="36" y="352"/>
                </a:lnTo>
                <a:lnTo>
                  <a:pt x="41" y="355"/>
                </a:lnTo>
                <a:lnTo>
                  <a:pt x="50" y="348"/>
                </a:lnTo>
                <a:lnTo>
                  <a:pt x="45" y="340"/>
                </a:lnTo>
                <a:lnTo>
                  <a:pt x="38" y="345"/>
                </a:lnTo>
                <a:lnTo>
                  <a:pt x="36" y="343"/>
                </a:lnTo>
                <a:lnTo>
                  <a:pt x="29" y="345"/>
                </a:lnTo>
                <a:lnTo>
                  <a:pt x="36" y="333"/>
                </a:lnTo>
                <a:lnTo>
                  <a:pt x="36" y="326"/>
                </a:lnTo>
                <a:lnTo>
                  <a:pt x="41" y="324"/>
                </a:lnTo>
                <a:lnTo>
                  <a:pt x="43" y="307"/>
                </a:lnTo>
                <a:lnTo>
                  <a:pt x="26" y="305"/>
                </a:lnTo>
                <a:lnTo>
                  <a:pt x="22" y="303"/>
                </a:lnTo>
                <a:lnTo>
                  <a:pt x="19" y="288"/>
                </a:lnTo>
                <a:lnTo>
                  <a:pt x="26" y="277"/>
                </a:lnTo>
                <a:lnTo>
                  <a:pt x="15" y="262"/>
                </a:lnTo>
                <a:lnTo>
                  <a:pt x="22" y="248"/>
                </a:lnTo>
                <a:lnTo>
                  <a:pt x="24" y="239"/>
                </a:lnTo>
                <a:lnTo>
                  <a:pt x="10" y="243"/>
                </a:lnTo>
                <a:lnTo>
                  <a:pt x="3" y="241"/>
                </a:lnTo>
                <a:lnTo>
                  <a:pt x="0" y="232"/>
                </a:lnTo>
                <a:lnTo>
                  <a:pt x="3" y="227"/>
                </a:lnTo>
                <a:lnTo>
                  <a:pt x="0" y="225"/>
                </a:lnTo>
                <a:lnTo>
                  <a:pt x="3" y="217"/>
                </a:lnTo>
                <a:lnTo>
                  <a:pt x="15" y="201"/>
                </a:lnTo>
                <a:lnTo>
                  <a:pt x="12" y="194"/>
                </a:lnTo>
                <a:lnTo>
                  <a:pt x="15" y="189"/>
                </a:lnTo>
                <a:lnTo>
                  <a:pt x="22" y="184"/>
                </a:lnTo>
                <a:lnTo>
                  <a:pt x="26" y="184"/>
                </a:lnTo>
                <a:lnTo>
                  <a:pt x="36" y="180"/>
                </a:lnTo>
                <a:lnTo>
                  <a:pt x="31" y="168"/>
                </a:lnTo>
                <a:lnTo>
                  <a:pt x="41" y="168"/>
                </a:lnTo>
                <a:lnTo>
                  <a:pt x="52" y="156"/>
                </a:lnTo>
                <a:lnTo>
                  <a:pt x="52" y="149"/>
                </a:lnTo>
                <a:lnTo>
                  <a:pt x="48" y="146"/>
                </a:lnTo>
                <a:lnTo>
                  <a:pt x="50" y="142"/>
                </a:lnTo>
                <a:lnTo>
                  <a:pt x="38" y="135"/>
                </a:lnTo>
                <a:lnTo>
                  <a:pt x="43" y="130"/>
                </a:lnTo>
                <a:lnTo>
                  <a:pt x="45" y="111"/>
                </a:lnTo>
                <a:lnTo>
                  <a:pt x="38" y="109"/>
                </a:lnTo>
                <a:lnTo>
                  <a:pt x="34" y="99"/>
                </a:lnTo>
                <a:lnTo>
                  <a:pt x="29" y="99"/>
                </a:lnTo>
                <a:lnTo>
                  <a:pt x="29" y="92"/>
                </a:lnTo>
                <a:lnTo>
                  <a:pt x="29" y="92"/>
                </a:lnTo>
                <a:lnTo>
                  <a:pt x="38" y="75"/>
                </a:lnTo>
                <a:lnTo>
                  <a:pt x="52" y="73"/>
                </a:lnTo>
                <a:lnTo>
                  <a:pt x="55" y="64"/>
                </a:lnTo>
                <a:lnTo>
                  <a:pt x="74" y="66"/>
                </a:lnTo>
                <a:lnTo>
                  <a:pt x="86" y="59"/>
                </a:lnTo>
                <a:lnTo>
                  <a:pt x="93" y="64"/>
                </a:lnTo>
                <a:lnTo>
                  <a:pt x="102" y="59"/>
                </a:lnTo>
                <a:lnTo>
                  <a:pt x="107" y="54"/>
                </a:lnTo>
                <a:lnTo>
                  <a:pt x="102" y="54"/>
                </a:lnTo>
                <a:lnTo>
                  <a:pt x="102" y="52"/>
                </a:lnTo>
                <a:lnTo>
                  <a:pt x="105" y="47"/>
                </a:lnTo>
                <a:lnTo>
                  <a:pt x="109" y="49"/>
                </a:lnTo>
                <a:lnTo>
                  <a:pt x="107" y="47"/>
                </a:lnTo>
                <a:lnTo>
                  <a:pt x="112" y="45"/>
                </a:lnTo>
                <a:lnTo>
                  <a:pt x="123" y="49"/>
                </a:lnTo>
                <a:lnTo>
                  <a:pt x="126" y="42"/>
                </a:lnTo>
                <a:lnTo>
                  <a:pt x="121" y="42"/>
                </a:lnTo>
                <a:lnTo>
                  <a:pt x="121" y="33"/>
                </a:lnTo>
                <a:lnTo>
                  <a:pt x="133" y="35"/>
                </a:lnTo>
                <a:lnTo>
                  <a:pt x="135" y="40"/>
                </a:lnTo>
                <a:lnTo>
                  <a:pt x="149" y="28"/>
                </a:lnTo>
                <a:lnTo>
                  <a:pt x="152" y="19"/>
                </a:lnTo>
                <a:lnTo>
                  <a:pt x="164" y="19"/>
                </a:lnTo>
                <a:lnTo>
                  <a:pt x="185" y="30"/>
                </a:lnTo>
                <a:lnTo>
                  <a:pt x="194" y="28"/>
                </a:lnTo>
                <a:lnTo>
                  <a:pt x="201" y="21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0" name="Freeform 73"/>
          <p:cNvSpPr>
            <a:spLocks noEditPoints="1"/>
          </p:cNvSpPr>
          <p:nvPr/>
        </p:nvSpPr>
        <p:spPr bwMode="auto">
          <a:xfrm>
            <a:off x="5812704" y="4170739"/>
            <a:ext cx="402493" cy="418779"/>
          </a:xfrm>
          <a:custGeom>
            <a:gdLst>
              <a:gd fmla="*/ 301 w 346" name="T0"/>
              <a:gd fmla="*/ 111 h 360" name="T1"/>
              <a:gd fmla="*/ 310 w 346" name="T2"/>
              <a:gd fmla="*/ 95 h 360" name="T3"/>
              <a:gd fmla="*/ 334 w 346" name="T4"/>
              <a:gd fmla="*/ 64 h 360" name="T5"/>
              <a:gd fmla="*/ 334 w 346" name="T6"/>
              <a:gd fmla="*/ 85 h 360" name="T7"/>
              <a:gd fmla="*/ 329 w 346" name="T8"/>
              <a:gd fmla="*/ 85 h 360" name="T9"/>
              <a:gd fmla="*/ 327 w 346" name="T10"/>
              <a:gd fmla="*/ 140 h 360" name="T11"/>
              <a:gd fmla="*/ 346 w 346" name="T12"/>
              <a:gd fmla="*/ 111 h 360" name="T13"/>
              <a:gd fmla="*/ 329 w 346" name="T14"/>
              <a:gd fmla="*/ 123 h 360" name="T15"/>
              <a:gd fmla="*/ 256 w 346" name="T16"/>
              <a:gd fmla="*/ 279 h 360" name="T17"/>
              <a:gd fmla="*/ 308 w 346" name="T18"/>
              <a:gd fmla="*/ 180 h 360" name="T19"/>
              <a:gd fmla="*/ 282 w 346" name="T20"/>
              <a:gd fmla="*/ 180 h 360" name="T21"/>
              <a:gd fmla="*/ 270 w 346" name="T22"/>
              <a:gd fmla="*/ 187 h 360" name="T23"/>
              <a:gd fmla="*/ 291 w 346" name="T24"/>
              <a:gd fmla="*/ 201 h 360" name="T25"/>
              <a:gd fmla="*/ 282 w 346" name="T26"/>
              <a:gd fmla="*/ 225 h 360" name="T27"/>
              <a:gd fmla="*/ 280 w 346" name="T28"/>
              <a:gd fmla="*/ 248 h 360" name="T29"/>
              <a:gd fmla="*/ 280 w 346" name="T30"/>
              <a:gd fmla="*/ 258 h 360" name="T31"/>
              <a:gd fmla="*/ 242 w 346" name="T32"/>
              <a:gd fmla="*/ 272 h 360" name="T33"/>
              <a:gd fmla="*/ 213 w 346" name="T34"/>
              <a:gd fmla="*/ 289 h 360" name="T35"/>
              <a:gd fmla="*/ 209 w 346" name="T36"/>
              <a:gd fmla="*/ 334 h 360" name="T37"/>
              <a:gd fmla="*/ 199 w 346" name="T38"/>
              <a:gd fmla="*/ 345 h 360" name="T39"/>
              <a:gd fmla="*/ 187 w 346" name="T40"/>
              <a:gd fmla="*/ 353 h 360" name="T41"/>
              <a:gd fmla="*/ 176 w 346" name="T42"/>
              <a:gd fmla="*/ 341 h 360" name="T43"/>
              <a:gd fmla="*/ 154 w 346" name="T44"/>
              <a:gd fmla="*/ 341 h 360" name="T45"/>
              <a:gd fmla="*/ 131 w 346" name="T46"/>
              <a:gd fmla="*/ 336 h 360" name="T47"/>
              <a:gd fmla="*/ 119 w 346" name="T48"/>
              <a:gd fmla="*/ 315 h 360" name="T49"/>
              <a:gd fmla="*/ 95 w 346" name="T50"/>
              <a:gd fmla="*/ 338 h 360" name="T51"/>
              <a:gd fmla="*/ 74 w 346" name="T52"/>
              <a:gd fmla="*/ 334 h 360" name="T53"/>
              <a:gd fmla="*/ 62 w 346" name="T54"/>
              <a:gd fmla="*/ 293 h 360" name="T55"/>
              <a:gd fmla="*/ 60 w 346" name="T56"/>
              <a:gd fmla="*/ 265 h 360" name="T57"/>
              <a:gd fmla="*/ 36 w 346" name="T58"/>
              <a:gd fmla="*/ 265 h 360" name="T59"/>
              <a:gd fmla="*/ 34 w 346" name="T60"/>
              <a:gd fmla="*/ 244 h 360" name="T61"/>
              <a:gd fmla="*/ 17 w 346" name="T62"/>
              <a:gd fmla="*/ 203 h 360" name="T63"/>
              <a:gd fmla="*/ 0 w 346" name="T64"/>
              <a:gd fmla="*/ 189 h 360" name="T65"/>
              <a:gd fmla="*/ 12 w 346" name="T66"/>
              <a:gd fmla="*/ 161 h 360" name="T67"/>
              <a:gd fmla="*/ 36 w 346" name="T68"/>
              <a:gd fmla="*/ 151 h 360" name="T69"/>
              <a:gd fmla="*/ 69 w 346" name="T70"/>
              <a:gd fmla="*/ 92 h 360" name="T71"/>
              <a:gd fmla="*/ 81 w 346" name="T72"/>
              <a:gd fmla="*/ 78 h 360" name="T73"/>
              <a:gd fmla="*/ 95 w 346" name="T74"/>
              <a:gd fmla="*/ 59 h 360" name="T75"/>
              <a:gd fmla="*/ 114 w 346" name="T76"/>
              <a:gd fmla="*/ 35 h 360" name="T77"/>
              <a:gd fmla="*/ 147 w 346" name="T78"/>
              <a:gd fmla="*/ 0 h 360" name="T79"/>
              <a:gd fmla="*/ 190 w 346" name="T80"/>
              <a:gd fmla="*/ 24 h 360" name="T81"/>
              <a:gd fmla="*/ 225 w 346" name="T82"/>
              <a:gd fmla="*/ 16 h 360" name="T83"/>
              <a:gd fmla="*/ 244 w 346" name="T84"/>
              <a:gd fmla="*/ 35 h 360" name="T85"/>
              <a:gd fmla="*/ 232 w 346" name="T86"/>
              <a:gd fmla="*/ 57 h 360" name="T87"/>
              <a:gd fmla="*/ 209 w 346" name="T88"/>
              <a:gd fmla="*/ 83 h 360" name="T89"/>
              <a:gd fmla="*/ 261 w 346" name="T90"/>
              <a:gd fmla="*/ 78 h 360" name="T91"/>
              <a:gd fmla="*/ 322 w 346" name="T92"/>
              <a:gd fmla="*/ 116 h 360" name="T93"/>
              <a:gd fmla="*/ 275 w 346" name="T94"/>
              <a:gd fmla="*/ 151 h 360" name="T95"/>
              <a:gd fmla="*/ 272 w 346" name="T96"/>
              <a:gd fmla="*/ 163 h 360" name="T97"/>
              <a:gd fmla="*/ 291 w 346" name="T98"/>
              <a:gd fmla="*/ 147 h 360" name="T99"/>
              <a:gd fmla="*/ 306 w 346" name="T100"/>
              <a:gd fmla="*/ 158 h 360" name="T101"/>
              <a:gd fmla="*/ 296 w 346" name="T102"/>
              <a:gd fmla="*/ 185 h 360" name="T103"/>
              <a:gd fmla="*/ 308 w 346" name="T104"/>
              <a:gd fmla="*/ 180 h 360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360" w="346">
                <a:moveTo>
                  <a:pt x="301" y="111"/>
                </a:moveTo>
                <a:lnTo>
                  <a:pt x="299" y="102"/>
                </a:lnTo>
                <a:lnTo>
                  <a:pt x="303" y="99"/>
                </a:lnTo>
                <a:lnTo>
                  <a:pt x="306" y="106"/>
                </a:lnTo>
                <a:lnTo>
                  <a:pt x="301" y="111"/>
                </a:lnTo>
                <a:close/>
                <a:moveTo>
                  <a:pt x="325" y="109"/>
                </a:moveTo>
                <a:lnTo>
                  <a:pt x="334" y="114"/>
                </a:lnTo>
                <a:lnTo>
                  <a:pt x="339" y="106"/>
                </a:lnTo>
                <a:lnTo>
                  <a:pt x="320" y="92"/>
                </a:lnTo>
                <a:lnTo>
                  <a:pt x="310" y="95"/>
                </a:lnTo>
                <a:lnTo>
                  <a:pt x="308" y="90"/>
                </a:lnTo>
                <a:lnTo>
                  <a:pt x="315" y="109"/>
                </a:lnTo>
                <a:lnTo>
                  <a:pt x="325" y="109"/>
                </a:lnTo>
                <a:close/>
                <a:moveTo>
                  <a:pt x="341" y="64"/>
                </a:moveTo>
                <a:lnTo>
                  <a:pt x="334" y="64"/>
                </a:lnTo>
                <a:lnTo>
                  <a:pt x="334" y="69"/>
                </a:lnTo>
                <a:lnTo>
                  <a:pt x="346" y="71"/>
                </a:lnTo>
                <a:lnTo>
                  <a:pt x="341" y="64"/>
                </a:lnTo>
                <a:close/>
                <a:moveTo>
                  <a:pt x="343" y="83"/>
                </a:moveTo>
                <a:lnTo>
                  <a:pt x="334" y="85"/>
                </a:lnTo>
                <a:lnTo>
                  <a:pt x="343" y="87"/>
                </a:lnTo>
                <a:lnTo>
                  <a:pt x="343" y="83"/>
                </a:lnTo>
                <a:close/>
                <a:moveTo>
                  <a:pt x="329" y="78"/>
                </a:moveTo>
                <a:lnTo>
                  <a:pt x="315" y="80"/>
                </a:lnTo>
                <a:lnTo>
                  <a:pt x="329" y="85"/>
                </a:lnTo>
                <a:lnTo>
                  <a:pt x="329" y="78"/>
                </a:lnTo>
                <a:close/>
                <a:moveTo>
                  <a:pt x="317" y="128"/>
                </a:moveTo>
                <a:lnTo>
                  <a:pt x="315" y="132"/>
                </a:lnTo>
                <a:lnTo>
                  <a:pt x="320" y="132"/>
                </a:lnTo>
                <a:lnTo>
                  <a:pt x="327" y="140"/>
                </a:lnTo>
                <a:lnTo>
                  <a:pt x="329" y="135"/>
                </a:lnTo>
                <a:lnTo>
                  <a:pt x="322" y="125"/>
                </a:lnTo>
                <a:lnTo>
                  <a:pt x="317" y="128"/>
                </a:lnTo>
                <a:close/>
                <a:moveTo>
                  <a:pt x="343" y="123"/>
                </a:moveTo>
                <a:lnTo>
                  <a:pt x="346" y="111"/>
                </a:lnTo>
                <a:lnTo>
                  <a:pt x="339" y="114"/>
                </a:lnTo>
                <a:lnTo>
                  <a:pt x="343" y="123"/>
                </a:lnTo>
                <a:close/>
                <a:moveTo>
                  <a:pt x="336" y="128"/>
                </a:moveTo>
                <a:lnTo>
                  <a:pt x="336" y="123"/>
                </a:lnTo>
                <a:lnTo>
                  <a:pt x="329" y="123"/>
                </a:lnTo>
                <a:lnTo>
                  <a:pt x="336" y="128"/>
                </a:lnTo>
                <a:close/>
                <a:moveTo>
                  <a:pt x="251" y="267"/>
                </a:moveTo>
                <a:lnTo>
                  <a:pt x="244" y="274"/>
                </a:lnTo>
                <a:lnTo>
                  <a:pt x="246" y="284"/>
                </a:lnTo>
                <a:lnTo>
                  <a:pt x="256" y="279"/>
                </a:lnTo>
                <a:lnTo>
                  <a:pt x="254" y="270"/>
                </a:lnTo>
                <a:lnTo>
                  <a:pt x="251" y="267"/>
                </a:lnTo>
                <a:close/>
                <a:moveTo>
                  <a:pt x="310" y="173"/>
                </a:moveTo>
                <a:lnTo>
                  <a:pt x="313" y="173"/>
                </a:lnTo>
                <a:lnTo>
                  <a:pt x="308" y="180"/>
                </a:lnTo>
                <a:lnTo>
                  <a:pt x="296" y="182"/>
                </a:lnTo>
                <a:lnTo>
                  <a:pt x="296" y="163"/>
                </a:lnTo>
                <a:lnTo>
                  <a:pt x="294" y="166"/>
                </a:lnTo>
                <a:lnTo>
                  <a:pt x="294" y="180"/>
                </a:lnTo>
                <a:lnTo>
                  <a:pt x="282" y="180"/>
                </a:lnTo>
                <a:lnTo>
                  <a:pt x="280" y="175"/>
                </a:lnTo>
                <a:lnTo>
                  <a:pt x="275" y="180"/>
                </a:lnTo>
                <a:lnTo>
                  <a:pt x="282" y="185"/>
                </a:lnTo>
                <a:lnTo>
                  <a:pt x="270" y="185"/>
                </a:lnTo>
                <a:lnTo>
                  <a:pt x="270" y="187"/>
                </a:lnTo>
                <a:lnTo>
                  <a:pt x="284" y="187"/>
                </a:lnTo>
                <a:lnTo>
                  <a:pt x="284" y="192"/>
                </a:lnTo>
                <a:lnTo>
                  <a:pt x="289" y="196"/>
                </a:lnTo>
                <a:lnTo>
                  <a:pt x="287" y="199"/>
                </a:lnTo>
                <a:lnTo>
                  <a:pt x="291" y="201"/>
                </a:lnTo>
                <a:lnTo>
                  <a:pt x="284" y="206"/>
                </a:lnTo>
                <a:lnTo>
                  <a:pt x="275" y="201"/>
                </a:lnTo>
                <a:lnTo>
                  <a:pt x="284" y="208"/>
                </a:lnTo>
                <a:lnTo>
                  <a:pt x="287" y="215"/>
                </a:lnTo>
                <a:lnTo>
                  <a:pt x="282" y="225"/>
                </a:lnTo>
                <a:lnTo>
                  <a:pt x="270" y="225"/>
                </a:lnTo>
                <a:lnTo>
                  <a:pt x="275" y="227"/>
                </a:lnTo>
                <a:lnTo>
                  <a:pt x="277" y="239"/>
                </a:lnTo>
                <a:lnTo>
                  <a:pt x="282" y="239"/>
                </a:lnTo>
                <a:lnTo>
                  <a:pt x="280" y="248"/>
                </a:lnTo>
                <a:lnTo>
                  <a:pt x="282" y="258"/>
                </a:lnTo>
                <a:lnTo>
                  <a:pt x="287" y="256"/>
                </a:lnTo>
                <a:lnTo>
                  <a:pt x="284" y="260"/>
                </a:lnTo>
                <a:lnTo>
                  <a:pt x="280" y="265"/>
                </a:lnTo>
                <a:lnTo>
                  <a:pt x="280" y="258"/>
                </a:lnTo>
                <a:lnTo>
                  <a:pt x="270" y="258"/>
                </a:lnTo>
                <a:lnTo>
                  <a:pt x="261" y="274"/>
                </a:lnTo>
                <a:lnTo>
                  <a:pt x="251" y="263"/>
                </a:lnTo>
                <a:lnTo>
                  <a:pt x="249" y="251"/>
                </a:lnTo>
                <a:lnTo>
                  <a:pt x="242" y="272"/>
                </a:lnTo>
                <a:lnTo>
                  <a:pt x="235" y="274"/>
                </a:lnTo>
                <a:lnTo>
                  <a:pt x="232" y="289"/>
                </a:lnTo>
                <a:lnTo>
                  <a:pt x="218" y="286"/>
                </a:lnTo>
                <a:lnTo>
                  <a:pt x="211" y="284"/>
                </a:lnTo>
                <a:lnTo>
                  <a:pt x="213" y="289"/>
                </a:lnTo>
                <a:lnTo>
                  <a:pt x="223" y="291"/>
                </a:lnTo>
                <a:lnTo>
                  <a:pt x="223" y="298"/>
                </a:lnTo>
                <a:lnTo>
                  <a:pt x="202" y="322"/>
                </a:lnTo>
                <a:lnTo>
                  <a:pt x="204" y="331"/>
                </a:lnTo>
                <a:lnTo>
                  <a:pt x="209" y="334"/>
                </a:lnTo>
                <a:lnTo>
                  <a:pt x="206" y="336"/>
                </a:lnTo>
                <a:lnTo>
                  <a:pt x="206" y="343"/>
                </a:lnTo>
                <a:lnTo>
                  <a:pt x="199" y="338"/>
                </a:lnTo>
                <a:lnTo>
                  <a:pt x="194" y="345"/>
                </a:lnTo>
                <a:lnTo>
                  <a:pt x="199" y="345"/>
                </a:lnTo>
                <a:lnTo>
                  <a:pt x="197" y="350"/>
                </a:lnTo>
                <a:lnTo>
                  <a:pt x="197" y="353"/>
                </a:lnTo>
                <a:lnTo>
                  <a:pt x="192" y="360"/>
                </a:lnTo>
                <a:lnTo>
                  <a:pt x="187" y="353"/>
                </a:lnTo>
                <a:lnTo>
                  <a:pt x="187" y="353"/>
                </a:lnTo>
                <a:lnTo>
                  <a:pt x="187" y="353"/>
                </a:lnTo>
                <a:lnTo>
                  <a:pt x="183" y="343"/>
                </a:lnTo>
                <a:lnTo>
                  <a:pt x="183" y="343"/>
                </a:lnTo>
                <a:lnTo>
                  <a:pt x="183" y="341"/>
                </a:lnTo>
                <a:lnTo>
                  <a:pt x="176" y="341"/>
                </a:lnTo>
                <a:lnTo>
                  <a:pt x="176" y="341"/>
                </a:lnTo>
                <a:lnTo>
                  <a:pt x="173" y="336"/>
                </a:lnTo>
                <a:lnTo>
                  <a:pt x="166" y="338"/>
                </a:lnTo>
                <a:lnTo>
                  <a:pt x="157" y="345"/>
                </a:lnTo>
                <a:lnTo>
                  <a:pt x="154" y="341"/>
                </a:lnTo>
                <a:lnTo>
                  <a:pt x="149" y="348"/>
                </a:lnTo>
                <a:lnTo>
                  <a:pt x="138" y="348"/>
                </a:lnTo>
                <a:lnTo>
                  <a:pt x="138" y="345"/>
                </a:lnTo>
                <a:lnTo>
                  <a:pt x="138" y="345"/>
                </a:lnTo>
                <a:lnTo>
                  <a:pt x="131" y="336"/>
                </a:lnTo>
                <a:lnTo>
                  <a:pt x="131" y="329"/>
                </a:lnTo>
                <a:lnTo>
                  <a:pt x="131" y="329"/>
                </a:lnTo>
                <a:lnTo>
                  <a:pt x="126" y="322"/>
                </a:lnTo>
                <a:lnTo>
                  <a:pt x="126" y="315"/>
                </a:lnTo>
                <a:lnTo>
                  <a:pt x="119" y="315"/>
                </a:lnTo>
                <a:lnTo>
                  <a:pt x="119" y="317"/>
                </a:lnTo>
                <a:lnTo>
                  <a:pt x="114" y="317"/>
                </a:lnTo>
                <a:lnTo>
                  <a:pt x="112" y="329"/>
                </a:lnTo>
                <a:lnTo>
                  <a:pt x="105" y="327"/>
                </a:lnTo>
                <a:lnTo>
                  <a:pt x="95" y="338"/>
                </a:lnTo>
                <a:lnTo>
                  <a:pt x="86" y="336"/>
                </a:lnTo>
                <a:lnTo>
                  <a:pt x="86" y="331"/>
                </a:lnTo>
                <a:lnTo>
                  <a:pt x="76" y="331"/>
                </a:lnTo>
                <a:lnTo>
                  <a:pt x="74" y="334"/>
                </a:lnTo>
                <a:lnTo>
                  <a:pt x="74" y="334"/>
                </a:lnTo>
                <a:lnTo>
                  <a:pt x="69" y="334"/>
                </a:lnTo>
                <a:lnTo>
                  <a:pt x="67" y="329"/>
                </a:lnTo>
                <a:lnTo>
                  <a:pt x="67" y="329"/>
                </a:lnTo>
                <a:lnTo>
                  <a:pt x="67" y="312"/>
                </a:lnTo>
                <a:lnTo>
                  <a:pt x="62" y="293"/>
                </a:lnTo>
                <a:lnTo>
                  <a:pt x="55" y="289"/>
                </a:lnTo>
                <a:lnTo>
                  <a:pt x="55" y="282"/>
                </a:lnTo>
                <a:lnTo>
                  <a:pt x="60" y="274"/>
                </a:lnTo>
                <a:lnTo>
                  <a:pt x="57" y="270"/>
                </a:lnTo>
                <a:lnTo>
                  <a:pt x="60" y="265"/>
                </a:lnTo>
                <a:lnTo>
                  <a:pt x="53" y="258"/>
                </a:lnTo>
                <a:lnTo>
                  <a:pt x="45" y="263"/>
                </a:lnTo>
                <a:lnTo>
                  <a:pt x="43" y="260"/>
                </a:lnTo>
                <a:lnTo>
                  <a:pt x="36" y="260"/>
                </a:lnTo>
                <a:lnTo>
                  <a:pt x="36" y="265"/>
                </a:lnTo>
                <a:lnTo>
                  <a:pt x="31" y="260"/>
                </a:lnTo>
                <a:lnTo>
                  <a:pt x="31" y="260"/>
                </a:lnTo>
                <a:lnTo>
                  <a:pt x="36" y="256"/>
                </a:lnTo>
                <a:lnTo>
                  <a:pt x="31" y="251"/>
                </a:lnTo>
                <a:lnTo>
                  <a:pt x="34" y="244"/>
                </a:lnTo>
                <a:lnTo>
                  <a:pt x="31" y="241"/>
                </a:lnTo>
                <a:lnTo>
                  <a:pt x="31" y="227"/>
                </a:lnTo>
                <a:lnTo>
                  <a:pt x="29" y="215"/>
                </a:lnTo>
                <a:lnTo>
                  <a:pt x="22" y="213"/>
                </a:lnTo>
                <a:lnTo>
                  <a:pt x="17" y="203"/>
                </a:lnTo>
                <a:lnTo>
                  <a:pt x="12" y="206"/>
                </a:lnTo>
                <a:lnTo>
                  <a:pt x="15" y="203"/>
                </a:lnTo>
                <a:lnTo>
                  <a:pt x="12" y="199"/>
                </a:lnTo>
                <a:lnTo>
                  <a:pt x="5" y="199"/>
                </a:lnTo>
                <a:lnTo>
                  <a:pt x="0" y="189"/>
                </a:lnTo>
                <a:lnTo>
                  <a:pt x="3" y="170"/>
                </a:lnTo>
                <a:lnTo>
                  <a:pt x="10" y="170"/>
                </a:lnTo>
                <a:lnTo>
                  <a:pt x="15" y="166"/>
                </a:lnTo>
                <a:lnTo>
                  <a:pt x="12" y="161"/>
                </a:lnTo>
                <a:lnTo>
                  <a:pt x="12" y="161"/>
                </a:lnTo>
                <a:lnTo>
                  <a:pt x="17" y="158"/>
                </a:lnTo>
                <a:lnTo>
                  <a:pt x="22" y="158"/>
                </a:lnTo>
                <a:lnTo>
                  <a:pt x="22" y="154"/>
                </a:lnTo>
                <a:lnTo>
                  <a:pt x="29" y="154"/>
                </a:lnTo>
                <a:lnTo>
                  <a:pt x="36" y="151"/>
                </a:lnTo>
                <a:lnTo>
                  <a:pt x="41" y="142"/>
                </a:lnTo>
                <a:lnTo>
                  <a:pt x="55" y="130"/>
                </a:lnTo>
                <a:lnTo>
                  <a:pt x="57" y="121"/>
                </a:lnTo>
                <a:lnTo>
                  <a:pt x="69" y="111"/>
                </a:lnTo>
                <a:lnTo>
                  <a:pt x="69" y="92"/>
                </a:lnTo>
                <a:lnTo>
                  <a:pt x="64" y="92"/>
                </a:lnTo>
                <a:lnTo>
                  <a:pt x="71" y="87"/>
                </a:lnTo>
                <a:lnTo>
                  <a:pt x="67" y="78"/>
                </a:lnTo>
                <a:lnTo>
                  <a:pt x="74" y="73"/>
                </a:lnTo>
                <a:lnTo>
                  <a:pt x="81" y="78"/>
                </a:lnTo>
                <a:lnTo>
                  <a:pt x="95" y="80"/>
                </a:lnTo>
                <a:lnTo>
                  <a:pt x="95" y="76"/>
                </a:lnTo>
                <a:lnTo>
                  <a:pt x="107" y="73"/>
                </a:lnTo>
                <a:lnTo>
                  <a:pt x="102" y="59"/>
                </a:lnTo>
                <a:lnTo>
                  <a:pt x="95" y="59"/>
                </a:lnTo>
                <a:lnTo>
                  <a:pt x="95" y="52"/>
                </a:lnTo>
                <a:lnTo>
                  <a:pt x="102" y="50"/>
                </a:lnTo>
                <a:lnTo>
                  <a:pt x="107" y="45"/>
                </a:lnTo>
                <a:lnTo>
                  <a:pt x="112" y="47"/>
                </a:lnTo>
                <a:lnTo>
                  <a:pt x="114" y="35"/>
                </a:lnTo>
                <a:lnTo>
                  <a:pt x="121" y="31"/>
                </a:lnTo>
                <a:lnTo>
                  <a:pt x="126" y="5"/>
                </a:lnTo>
                <a:lnTo>
                  <a:pt x="126" y="5"/>
                </a:lnTo>
                <a:lnTo>
                  <a:pt x="138" y="0"/>
                </a:lnTo>
                <a:lnTo>
                  <a:pt x="147" y="0"/>
                </a:lnTo>
                <a:lnTo>
                  <a:pt x="154" y="14"/>
                </a:lnTo>
                <a:lnTo>
                  <a:pt x="166" y="21"/>
                </a:lnTo>
                <a:lnTo>
                  <a:pt x="185" y="21"/>
                </a:lnTo>
                <a:lnTo>
                  <a:pt x="183" y="26"/>
                </a:lnTo>
                <a:lnTo>
                  <a:pt x="190" y="24"/>
                </a:lnTo>
                <a:lnTo>
                  <a:pt x="194" y="38"/>
                </a:lnTo>
                <a:lnTo>
                  <a:pt x="202" y="28"/>
                </a:lnTo>
                <a:lnTo>
                  <a:pt x="211" y="26"/>
                </a:lnTo>
                <a:lnTo>
                  <a:pt x="211" y="19"/>
                </a:lnTo>
                <a:lnTo>
                  <a:pt x="225" y="16"/>
                </a:lnTo>
                <a:lnTo>
                  <a:pt x="225" y="16"/>
                </a:lnTo>
                <a:lnTo>
                  <a:pt x="232" y="16"/>
                </a:lnTo>
                <a:lnTo>
                  <a:pt x="232" y="33"/>
                </a:lnTo>
                <a:lnTo>
                  <a:pt x="242" y="31"/>
                </a:lnTo>
                <a:lnTo>
                  <a:pt x="244" y="35"/>
                </a:lnTo>
                <a:lnTo>
                  <a:pt x="251" y="35"/>
                </a:lnTo>
                <a:lnTo>
                  <a:pt x="254" y="40"/>
                </a:lnTo>
                <a:lnTo>
                  <a:pt x="254" y="45"/>
                </a:lnTo>
                <a:lnTo>
                  <a:pt x="254" y="45"/>
                </a:lnTo>
                <a:lnTo>
                  <a:pt x="232" y="57"/>
                </a:lnTo>
                <a:lnTo>
                  <a:pt x="228" y="73"/>
                </a:lnTo>
                <a:lnTo>
                  <a:pt x="216" y="78"/>
                </a:lnTo>
                <a:lnTo>
                  <a:pt x="213" y="73"/>
                </a:lnTo>
                <a:lnTo>
                  <a:pt x="206" y="71"/>
                </a:lnTo>
                <a:lnTo>
                  <a:pt x="209" y="83"/>
                </a:lnTo>
                <a:lnTo>
                  <a:pt x="213" y="87"/>
                </a:lnTo>
                <a:lnTo>
                  <a:pt x="218" y="87"/>
                </a:lnTo>
                <a:lnTo>
                  <a:pt x="223" y="92"/>
                </a:lnTo>
                <a:lnTo>
                  <a:pt x="246" y="78"/>
                </a:lnTo>
                <a:lnTo>
                  <a:pt x="261" y="78"/>
                </a:lnTo>
                <a:lnTo>
                  <a:pt x="275" y="87"/>
                </a:lnTo>
                <a:lnTo>
                  <a:pt x="287" y="109"/>
                </a:lnTo>
                <a:lnTo>
                  <a:pt x="296" y="109"/>
                </a:lnTo>
                <a:lnTo>
                  <a:pt x="308" y="116"/>
                </a:lnTo>
                <a:lnTo>
                  <a:pt x="322" y="116"/>
                </a:lnTo>
                <a:lnTo>
                  <a:pt x="322" y="118"/>
                </a:lnTo>
                <a:lnTo>
                  <a:pt x="301" y="130"/>
                </a:lnTo>
                <a:lnTo>
                  <a:pt x="301" y="135"/>
                </a:lnTo>
                <a:lnTo>
                  <a:pt x="289" y="147"/>
                </a:lnTo>
                <a:lnTo>
                  <a:pt x="275" y="151"/>
                </a:lnTo>
                <a:lnTo>
                  <a:pt x="272" y="149"/>
                </a:lnTo>
                <a:lnTo>
                  <a:pt x="268" y="154"/>
                </a:lnTo>
                <a:lnTo>
                  <a:pt x="270" y="161"/>
                </a:lnTo>
                <a:lnTo>
                  <a:pt x="275" y="154"/>
                </a:lnTo>
                <a:lnTo>
                  <a:pt x="272" y="163"/>
                </a:lnTo>
                <a:lnTo>
                  <a:pt x="277" y="154"/>
                </a:lnTo>
                <a:lnTo>
                  <a:pt x="291" y="149"/>
                </a:lnTo>
                <a:lnTo>
                  <a:pt x="296" y="154"/>
                </a:lnTo>
                <a:lnTo>
                  <a:pt x="299" y="149"/>
                </a:lnTo>
                <a:lnTo>
                  <a:pt x="291" y="147"/>
                </a:lnTo>
                <a:lnTo>
                  <a:pt x="306" y="140"/>
                </a:lnTo>
                <a:lnTo>
                  <a:pt x="313" y="142"/>
                </a:lnTo>
                <a:lnTo>
                  <a:pt x="306" y="149"/>
                </a:lnTo>
                <a:lnTo>
                  <a:pt x="310" y="156"/>
                </a:lnTo>
                <a:lnTo>
                  <a:pt x="306" y="158"/>
                </a:lnTo>
                <a:lnTo>
                  <a:pt x="306" y="166"/>
                </a:lnTo>
                <a:lnTo>
                  <a:pt x="308" y="166"/>
                </a:lnTo>
                <a:lnTo>
                  <a:pt x="306" y="170"/>
                </a:lnTo>
                <a:lnTo>
                  <a:pt x="310" y="173"/>
                </a:lnTo>
                <a:close/>
                <a:moveTo>
                  <a:pt x="296" y="185"/>
                </a:moveTo>
                <a:lnTo>
                  <a:pt x="296" y="187"/>
                </a:lnTo>
                <a:lnTo>
                  <a:pt x="306" y="187"/>
                </a:lnTo>
                <a:lnTo>
                  <a:pt x="306" y="192"/>
                </a:lnTo>
                <a:lnTo>
                  <a:pt x="310" y="189"/>
                </a:lnTo>
                <a:lnTo>
                  <a:pt x="308" y="180"/>
                </a:lnTo>
                <a:lnTo>
                  <a:pt x="301" y="185"/>
                </a:lnTo>
                <a:lnTo>
                  <a:pt x="296" y="185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1" name="Freeform 74"/>
          <p:cNvSpPr/>
          <p:nvPr/>
        </p:nvSpPr>
        <p:spPr bwMode="auto">
          <a:xfrm>
            <a:off x="1747058" y="2001232"/>
            <a:ext cx="2085752" cy="1827504"/>
          </a:xfrm>
          <a:custGeom>
            <a:gdLst>
              <a:gd fmla="*/ 1118 w 1793" name="T0"/>
              <a:gd fmla="*/ 45 h 1571" name="T1"/>
              <a:gd fmla="*/ 1166 w 1793" name="T2"/>
              <a:gd fmla="*/ 95 h 1571" name="T3"/>
              <a:gd fmla="*/ 1230 w 1793" name="T4"/>
              <a:gd fmla="*/ 147 h 1571" name="T5"/>
              <a:gd fmla="*/ 1298 w 1793" name="T6"/>
              <a:gd fmla="*/ 168 h 1571" name="T7"/>
              <a:gd fmla="*/ 1374 w 1793" name="T8"/>
              <a:gd fmla="*/ 291 h 1571" name="T9"/>
              <a:gd fmla="*/ 1343 w 1793" name="T10"/>
              <a:gd fmla="*/ 424 h 1571" name="T11"/>
              <a:gd fmla="*/ 1416 w 1793" name="T12"/>
              <a:gd fmla="*/ 476 h 1571" name="T13"/>
              <a:gd fmla="*/ 1629 w 1793" name="T14"/>
              <a:gd fmla="*/ 528 h 1571" name="T15"/>
              <a:gd fmla="*/ 1738 w 1793" name="T16"/>
              <a:gd fmla="*/ 627 h 1571" name="T17"/>
              <a:gd fmla="*/ 1767 w 1793" name="T18"/>
              <a:gd fmla="*/ 805 h 1571" name="T19"/>
              <a:gd fmla="*/ 1591 w 1793" name="T20"/>
              <a:gd fmla="*/ 923 h 1571" name="T21"/>
              <a:gd fmla="*/ 1523 w 1793" name="T22"/>
              <a:gd fmla="*/ 1098 h 1571" name="T23"/>
              <a:gd fmla="*/ 1353 w 1793" name="T24"/>
              <a:gd fmla="*/ 1150 h 1571" name="T25"/>
              <a:gd fmla="*/ 1324 w 1793" name="T26"/>
              <a:gd fmla="*/ 1226 h 1571" name="T27"/>
              <a:gd fmla="*/ 1395 w 1793" name="T28"/>
              <a:gd fmla="*/ 1311 h 1571" name="T29"/>
              <a:gd fmla="*/ 1372 w 1793" name="T30"/>
              <a:gd fmla="*/ 1358 h 1571" name="T31"/>
              <a:gd fmla="*/ 1357 w 1793" name="T32"/>
              <a:gd fmla="*/ 1411 h 1571" name="T33"/>
              <a:gd fmla="*/ 1270 w 1793" name="T34"/>
              <a:gd fmla="*/ 1403 h 1571" name="T35"/>
              <a:gd fmla="*/ 1173 w 1793" name="T36"/>
              <a:gd fmla="*/ 1368 h 1571" name="T37"/>
              <a:gd fmla="*/ 1092 w 1793" name="T38"/>
              <a:gd fmla="*/ 1377 h 1571" name="T39"/>
              <a:gd fmla="*/ 1045 w 1793" name="T40"/>
              <a:gd fmla="*/ 1382 h 1571" name="T41"/>
              <a:gd fmla="*/ 981 w 1793" name="T42"/>
              <a:gd fmla="*/ 1427 h 1571" name="T43"/>
              <a:gd fmla="*/ 884 w 1793" name="T44"/>
              <a:gd fmla="*/ 1446 h 1571" name="T45"/>
              <a:gd fmla="*/ 780 w 1793" name="T46"/>
              <a:gd fmla="*/ 1470 h 1571" name="T47"/>
              <a:gd fmla="*/ 712 w 1793" name="T48"/>
              <a:gd fmla="*/ 1441 h 1571" name="T49"/>
              <a:gd fmla="*/ 657 w 1793" name="T50"/>
              <a:gd fmla="*/ 1479 h 1571" name="T51"/>
              <a:gd fmla="*/ 586 w 1793" name="T52"/>
              <a:gd fmla="*/ 1479 h 1571" name="T53"/>
              <a:gd fmla="*/ 518 w 1793" name="T54"/>
              <a:gd fmla="*/ 1498 h 1571" name="T55"/>
              <a:gd fmla="*/ 489 w 1793" name="T56"/>
              <a:gd fmla="*/ 1557 h 1571" name="T57"/>
              <a:gd fmla="*/ 421 w 1793" name="T58"/>
              <a:gd fmla="*/ 1567 h 1571" name="T59"/>
              <a:gd fmla="*/ 357 w 1793" name="T60"/>
              <a:gd fmla="*/ 1496 h 1571" name="T61"/>
              <a:gd fmla="*/ 300 w 1793" name="T62"/>
              <a:gd fmla="*/ 1463 h 1571" name="T63"/>
              <a:gd fmla="*/ 205 w 1793" name="T64"/>
              <a:gd fmla="*/ 1427 h 1571" name="T65"/>
              <a:gd fmla="*/ 196 w 1793" name="T66"/>
              <a:gd fmla="*/ 1389 h 1571" name="T67"/>
              <a:gd fmla="*/ 144 w 1793" name="T68"/>
              <a:gd fmla="*/ 1321 h 1571" name="T69"/>
              <a:gd fmla="*/ 87 w 1793" name="T70"/>
              <a:gd fmla="*/ 1304 h 1571" name="T71"/>
              <a:gd fmla="*/ 97 w 1793" name="T72"/>
              <a:gd fmla="*/ 1295 h 1571" name="T73"/>
              <a:gd fmla="*/ 111 w 1793" name="T74"/>
              <a:gd fmla="*/ 1238 h 1571" name="T75"/>
              <a:gd fmla="*/ 97 w 1793" name="T76"/>
              <a:gd fmla="*/ 1167 h 1571" name="T77"/>
              <a:gd fmla="*/ 9 w 1793" name="T78"/>
              <a:gd fmla="*/ 1129 h 1571" name="T79"/>
              <a:gd fmla="*/ 7 w 1793" name="T80"/>
              <a:gd fmla="*/ 1079 h 1571" name="T81"/>
              <a:gd fmla="*/ 38 w 1793" name="T82"/>
              <a:gd fmla="*/ 1006 h 1571" name="T83"/>
              <a:gd fmla="*/ 101 w 1793" name="T84"/>
              <a:gd fmla="*/ 982 h 1571" name="T85"/>
              <a:gd fmla="*/ 163 w 1793" name="T86"/>
              <a:gd fmla="*/ 961 h 1571" name="T87"/>
              <a:gd fmla="*/ 205 w 1793" name="T88"/>
              <a:gd fmla="*/ 975 h 1571" name="T89"/>
              <a:gd fmla="*/ 253 w 1793" name="T90"/>
              <a:gd fmla="*/ 916 h 1571" name="T91"/>
              <a:gd fmla="*/ 362 w 1793" name="T92"/>
              <a:gd fmla="*/ 902 h 1571" name="T93"/>
              <a:gd fmla="*/ 463 w 1793" name="T94"/>
              <a:gd fmla="*/ 824 h 1571" name="T95"/>
              <a:gd fmla="*/ 522 w 1793" name="T96"/>
              <a:gd fmla="*/ 755 h 1571" name="T97"/>
              <a:gd fmla="*/ 537 w 1793" name="T98"/>
              <a:gd fmla="*/ 696 h 1571" name="T99"/>
              <a:gd fmla="*/ 532 w 1793" name="T100"/>
              <a:gd fmla="*/ 540 h 1571" name="T101"/>
              <a:gd fmla="*/ 494 w 1793" name="T102"/>
              <a:gd fmla="*/ 492 h 1571" name="T103"/>
              <a:gd fmla="*/ 563 w 1793" name="T104"/>
              <a:gd fmla="*/ 461 h 1571" name="T105"/>
              <a:gd fmla="*/ 638 w 1793" name="T106"/>
              <a:gd fmla="*/ 440 h 1571" name="T107"/>
              <a:gd fmla="*/ 712 w 1793" name="T108"/>
              <a:gd fmla="*/ 443 h 1571" name="T109"/>
              <a:gd fmla="*/ 735 w 1793" name="T110"/>
              <a:gd fmla="*/ 256 h 1571" name="T111"/>
              <a:gd fmla="*/ 787 w 1793" name="T112"/>
              <a:gd fmla="*/ 248 h 1571" name="T113"/>
              <a:gd fmla="*/ 882 w 1793" name="T114"/>
              <a:gd fmla="*/ 277 h 1571" name="T115"/>
              <a:gd fmla="*/ 953 w 1793" name="T116"/>
              <a:gd fmla="*/ 213 h 1571" name="T117"/>
              <a:gd fmla="*/ 993 w 1793" name="T118"/>
              <a:gd fmla="*/ 88 h 1571" name="T119"/>
              <a:gd fmla="*/ 1033 w 1793" name="T120"/>
              <a:gd fmla="*/ 31 h 1571" name="T121"/>
              <a:gd fmla="*/ 1095 w 1793" name="T122"/>
              <a:gd fmla="*/ 5 h 1571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571" w="1792">
                <a:moveTo>
                  <a:pt x="1121" y="0"/>
                </a:moveTo>
                <a:lnTo>
                  <a:pt x="1123" y="7"/>
                </a:lnTo>
                <a:lnTo>
                  <a:pt x="1121" y="17"/>
                </a:lnTo>
                <a:lnTo>
                  <a:pt x="1128" y="24"/>
                </a:lnTo>
                <a:lnTo>
                  <a:pt x="1116" y="28"/>
                </a:lnTo>
                <a:lnTo>
                  <a:pt x="1114" y="35"/>
                </a:lnTo>
                <a:lnTo>
                  <a:pt x="1121" y="40"/>
                </a:lnTo>
                <a:lnTo>
                  <a:pt x="1118" y="45"/>
                </a:lnTo>
                <a:lnTo>
                  <a:pt x="1128" y="50"/>
                </a:lnTo>
                <a:lnTo>
                  <a:pt x="1135" y="50"/>
                </a:lnTo>
                <a:lnTo>
                  <a:pt x="1140" y="57"/>
                </a:lnTo>
                <a:lnTo>
                  <a:pt x="1135" y="64"/>
                </a:lnTo>
                <a:lnTo>
                  <a:pt x="1133" y="80"/>
                </a:lnTo>
                <a:lnTo>
                  <a:pt x="1135" y="73"/>
                </a:lnTo>
                <a:lnTo>
                  <a:pt x="1161" y="83"/>
                </a:lnTo>
                <a:lnTo>
                  <a:pt x="1166" y="95"/>
                </a:lnTo>
                <a:lnTo>
                  <a:pt x="1175" y="92"/>
                </a:lnTo>
                <a:lnTo>
                  <a:pt x="1182" y="102"/>
                </a:lnTo>
                <a:lnTo>
                  <a:pt x="1180" y="114"/>
                </a:lnTo>
                <a:lnTo>
                  <a:pt x="1194" y="123"/>
                </a:lnTo>
                <a:lnTo>
                  <a:pt x="1211" y="130"/>
                </a:lnTo>
                <a:lnTo>
                  <a:pt x="1215" y="137"/>
                </a:lnTo>
                <a:lnTo>
                  <a:pt x="1215" y="147"/>
                </a:lnTo>
                <a:lnTo>
                  <a:pt x="1230" y="147"/>
                </a:lnTo>
                <a:lnTo>
                  <a:pt x="1241" y="135"/>
                </a:lnTo>
                <a:lnTo>
                  <a:pt x="1258" y="135"/>
                </a:lnTo>
                <a:lnTo>
                  <a:pt x="1260" y="147"/>
                </a:lnTo>
                <a:lnTo>
                  <a:pt x="1275" y="161"/>
                </a:lnTo>
                <a:lnTo>
                  <a:pt x="1286" y="161"/>
                </a:lnTo>
                <a:lnTo>
                  <a:pt x="1289" y="154"/>
                </a:lnTo>
                <a:lnTo>
                  <a:pt x="1296" y="156"/>
                </a:lnTo>
                <a:lnTo>
                  <a:pt x="1298" y="168"/>
                </a:lnTo>
                <a:lnTo>
                  <a:pt x="1317" y="180"/>
                </a:lnTo>
                <a:lnTo>
                  <a:pt x="1317" y="185"/>
                </a:lnTo>
                <a:lnTo>
                  <a:pt x="1327" y="199"/>
                </a:lnTo>
                <a:lnTo>
                  <a:pt x="1331" y="227"/>
                </a:lnTo>
                <a:lnTo>
                  <a:pt x="1348" y="256"/>
                </a:lnTo>
                <a:lnTo>
                  <a:pt x="1362" y="260"/>
                </a:lnTo>
                <a:lnTo>
                  <a:pt x="1367" y="277"/>
                </a:lnTo>
                <a:lnTo>
                  <a:pt x="1374" y="291"/>
                </a:lnTo>
                <a:lnTo>
                  <a:pt x="1372" y="303"/>
                </a:lnTo>
                <a:lnTo>
                  <a:pt x="1376" y="305"/>
                </a:lnTo>
                <a:lnTo>
                  <a:pt x="1362" y="336"/>
                </a:lnTo>
                <a:lnTo>
                  <a:pt x="1364" y="348"/>
                </a:lnTo>
                <a:lnTo>
                  <a:pt x="1372" y="357"/>
                </a:lnTo>
                <a:lnTo>
                  <a:pt x="1372" y="367"/>
                </a:lnTo>
                <a:lnTo>
                  <a:pt x="1346" y="402"/>
                </a:lnTo>
                <a:lnTo>
                  <a:pt x="1343" y="424"/>
                </a:lnTo>
                <a:lnTo>
                  <a:pt x="1355" y="440"/>
                </a:lnTo>
                <a:lnTo>
                  <a:pt x="1355" y="450"/>
                </a:lnTo>
                <a:lnTo>
                  <a:pt x="1362" y="452"/>
                </a:lnTo>
                <a:lnTo>
                  <a:pt x="1360" y="461"/>
                </a:lnTo>
                <a:lnTo>
                  <a:pt x="1381" y="459"/>
                </a:lnTo>
                <a:lnTo>
                  <a:pt x="1400" y="471"/>
                </a:lnTo>
                <a:lnTo>
                  <a:pt x="1407" y="466"/>
                </a:lnTo>
                <a:lnTo>
                  <a:pt x="1416" y="476"/>
                </a:lnTo>
                <a:lnTo>
                  <a:pt x="1450" y="473"/>
                </a:lnTo>
                <a:lnTo>
                  <a:pt x="1461" y="478"/>
                </a:lnTo>
                <a:lnTo>
                  <a:pt x="1478" y="476"/>
                </a:lnTo>
                <a:lnTo>
                  <a:pt x="1490" y="480"/>
                </a:lnTo>
                <a:lnTo>
                  <a:pt x="1532" y="480"/>
                </a:lnTo>
                <a:lnTo>
                  <a:pt x="1568" y="485"/>
                </a:lnTo>
                <a:lnTo>
                  <a:pt x="1622" y="518"/>
                </a:lnTo>
                <a:lnTo>
                  <a:pt x="1629" y="528"/>
                </a:lnTo>
                <a:lnTo>
                  <a:pt x="1632" y="535"/>
                </a:lnTo>
                <a:lnTo>
                  <a:pt x="1651" y="542"/>
                </a:lnTo>
                <a:lnTo>
                  <a:pt x="1660" y="554"/>
                </a:lnTo>
                <a:lnTo>
                  <a:pt x="1684" y="563"/>
                </a:lnTo>
                <a:lnTo>
                  <a:pt x="1717" y="561"/>
                </a:lnTo>
                <a:lnTo>
                  <a:pt x="1712" y="587"/>
                </a:lnTo>
                <a:lnTo>
                  <a:pt x="1729" y="594"/>
                </a:lnTo>
                <a:lnTo>
                  <a:pt x="1738" y="627"/>
                </a:lnTo>
                <a:lnTo>
                  <a:pt x="1755" y="656"/>
                </a:lnTo>
                <a:lnTo>
                  <a:pt x="1755" y="672"/>
                </a:lnTo>
                <a:lnTo>
                  <a:pt x="1788" y="712"/>
                </a:lnTo>
                <a:lnTo>
                  <a:pt x="1793" y="731"/>
                </a:lnTo>
                <a:lnTo>
                  <a:pt x="1793" y="731"/>
                </a:lnTo>
                <a:lnTo>
                  <a:pt x="1771" y="743"/>
                </a:lnTo>
                <a:lnTo>
                  <a:pt x="1764" y="795"/>
                </a:lnTo>
                <a:lnTo>
                  <a:pt x="1767" y="805"/>
                </a:lnTo>
                <a:lnTo>
                  <a:pt x="1762" y="816"/>
                </a:lnTo>
                <a:lnTo>
                  <a:pt x="1752" y="824"/>
                </a:lnTo>
                <a:lnTo>
                  <a:pt x="1738" y="826"/>
                </a:lnTo>
                <a:lnTo>
                  <a:pt x="1726" y="821"/>
                </a:lnTo>
                <a:lnTo>
                  <a:pt x="1691" y="828"/>
                </a:lnTo>
                <a:lnTo>
                  <a:pt x="1660" y="845"/>
                </a:lnTo>
                <a:lnTo>
                  <a:pt x="1606" y="902"/>
                </a:lnTo>
                <a:lnTo>
                  <a:pt x="1591" y="923"/>
                </a:lnTo>
                <a:lnTo>
                  <a:pt x="1577" y="951"/>
                </a:lnTo>
                <a:lnTo>
                  <a:pt x="1556" y="966"/>
                </a:lnTo>
                <a:lnTo>
                  <a:pt x="1521" y="963"/>
                </a:lnTo>
                <a:lnTo>
                  <a:pt x="1521" y="1003"/>
                </a:lnTo>
                <a:lnTo>
                  <a:pt x="1509" y="1027"/>
                </a:lnTo>
                <a:lnTo>
                  <a:pt x="1518" y="1060"/>
                </a:lnTo>
                <a:lnTo>
                  <a:pt x="1523" y="1070"/>
                </a:lnTo>
                <a:lnTo>
                  <a:pt x="1523" y="1098"/>
                </a:lnTo>
                <a:lnTo>
                  <a:pt x="1523" y="1098"/>
                </a:lnTo>
                <a:lnTo>
                  <a:pt x="1487" y="1105"/>
                </a:lnTo>
                <a:lnTo>
                  <a:pt x="1478" y="1115"/>
                </a:lnTo>
                <a:lnTo>
                  <a:pt x="1452" y="1119"/>
                </a:lnTo>
                <a:lnTo>
                  <a:pt x="1438" y="1127"/>
                </a:lnTo>
                <a:lnTo>
                  <a:pt x="1405" y="1134"/>
                </a:lnTo>
                <a:lnTo>
                  <a:pt x="1379" y="1145"/>
                </a:lnTo>
                <a:lnTo>
                  <a:pt x="1353" y="1150"/>
                </a:lnTo>
                <a:lnTo>
                  <a:pt x="1341" y="1148"/>
                </a:lnTo>
                <a:lnTo>
                  <a:pt x="1338" y="1155"/>
                </a:lnTo>
                <a:lnTo>
                  <a:pt x="1327" y="1160"/>
                </a:lnTo>
                <a:lnTo>
                  <a:pt x="1324" y="1167"/>
                </a:lnTo>
                <a:lnTo>
                  <a:pt x="1303" y="1171"/>
                </a:lnTo>
                <a:lnTo>
                  <a:pt x="1303" y="1176"/>
                </a:lnTo>
                <a:lnTo>
                  <a:pt x="1329" y="1221"/>
                </a:lnTo>
                <a:lnTo>
                  <a:pt x="1324" y="1226"/>
                </a:lnTo>
                <a:lnTo>
                  <a:pt x="1327" y="1235"/>
                </a:lnTo>
                <a:lnTo>
                  <a:pt x="1324" y="1238"/>
                </a:lnTo>
                <a:lnTo>
                  <a:pt x="1355" y="1252"/>
                </a:lnTo>
                <a:lnTo>
                  <a:pt x="1364" y="1266"/>
                </a:lnTo>
                <a:lnTo>
                  <a:pt x="1376" y="1269"/>
                </a:lnTo>
                <a:lnTo>
                  <a:pt x="1383" y="1295"/>
                </a:lnTo>
                <a:lnTo>
                  <a:pt x="1393" y="1299"/>
                </a:lnTo>
                <a:lnTo>
                  <a:pt x="1395" y="1311"/>
                </a:lnTo>
                <a:lnTo>
                  <a:pt x="1383" y="1311"/>
                </a:lnTo>
                <a:lnTo>
                  <a:pt x="1372" y="1321"/>
                </a:lnTo>
                <a:lnTo>
                  <a:pt x="1357" y="1323"/>
                </a:lnTo>
                <a:lnTo>
                  <a:pt x="1348" y="1335"/>
                </a:lnTo>
                <a:lnTo>
                  <a:pt x="1350" y="1342"/>
                </a:lnTo>
                <a:lnTo>
                  <a:pt x="1348" y="1344"/>
                </a:lnTo>
                <a:lnTo>
                  <a:pt x="1348" y="1354"/>
                </a:lnTo>
                <a:lnTo>
                  <a:pt x="1372" y="1358"/>
                </a:lnTo>
                <a:lnTo>
                  <a:pt x="1372" y="1380"/>
                </a:lnTo>
                <a:lnTo>
                  <a:pt x="1376" y="1382"/>
                </a:lnTo>
                <a:lnTo>
                  <a:pt x="1374" y="1387"/>
                </a:lnTo>
                <a:lnTo>
                  <a:pt x="1376" y="1392"/>
                </a:lnTo>
                <a:lnTo>
                  <a:pt x="1379" y="1403"/>
                </a:lnTo>
                <a:lnTo>
                  <a:pt x="1367" y="1401"/>
                </a:lnTo>
                <a:lnTo>
                  <a:pt x="1364" y="1408"/>
                </a:lnTo>
                <a:lnTo>
                  <a:pt x="1357" y="1411"/>
                </a:lnTo>
                <a:lnTo>
                  <a:pt x="1346" y="1399"/>
                </a:lnTo>
                <a:lnTo>
                  <a:pt x="1310" y="1396"/>
                </a:lnTo>
                <a:lnTo>
                  <a:pt x="1301" y="1392"/>
                </a:lnTo>
                <a:lnTo>
                  <a:pt x="1303" y="1387"/>
                </a:lnTo>
                <a:lnTo>
                  <a:pt x="1291" y="1384"/>
                </a:lnTo>
                <a:lnTo>
                  <a:pt x="1286" y="1403"/>
                </a:lnTo>
                <a:lnTo>
                  <a:pt x="1270" y="1403"/>
                </a:lnTo>
                <a:lnTo>
                  <a:pt x="1270" y="1403"/>
                </a:lnTo>
                <a:lnTo>
                  <a:pt x="1251" y="1396"/>
                </a:lnTo>
                <a:lnTo>
                  <a:pt x="1232" y="1382"/>
                </a:lnTo>
                <a:lnTo>
                  <a:pt x="1223" y="1387"/>
                </a:lnTo>
                <a:lnTo>
                  <a:pt x="1206" y="1377"/>
                </a:lnTo>
                <a:lnTo>
                  <a:pt x="1194" y="1382"/>
                </a:lnTo>
                <a:lnTo>
                  <a:pt x="1182" y="1375"/>
                </a:lnTo>
                <a:lnTo>
                  <a:pt x="1180" y="1368"/>
                </a:lnTo>
                <a:lnTo>
                  <a:pt x="1173" y="1368"/>
                </a:lnTo>
                <a:lnTo>
                  <a:pt x="1170" y="1366"/>
                </a:lnTo>
                <a:lnTo>
                  <a:pt x="1154" y="1366"/>
                </a:lnTo>
                <a:lnTo>
                  <a:pt x="1144" y="1370"/>
                </a:lnTo>
                <a:lnTo>
                  <a:pt x="1133" y="1370"/>
                </a:lnTo>
                <a:lnTo>
                  <a:pt x="1126" y="1375"/>
                </a:lnTo>
                <a:lnTo>
                  <a:pt x="1114" y="1375"/>
                </a:lnTo>
                <a:lnTo>
                  <a:pt x="1100" y="1377"/>
                </a:lnTo>
                <a:lnTo>
                  <a:pt x="1092" y="1377"/>
                </a:lnTo>
                <a:lnTo>
                  <a:pt x="1090" y="1370"/>
                </a:lnTo>
                <a:lnTo>
                  <a:pt x="1085" y="1370"/>
                </a:lnTo>
                <a:lnTo>
                  <a:pt x="1078" y="1377"/>
                </a:lnTo>
                <a:lnTo>
                  <a:pt x="1071" y="1377"/>
                </a:lnTo>
                <a:lnTo>
                  <a:pt x="1066" y="1382"/>
                </a:lnTo>
                <a:lnTo>
                  <a:pt x="1055" y="1382"/>
                </a:lnTo>
                <a:lnTo>
                  <a:pt x="1047" y="1387"/>
                </a:lnTo>
                <a:lnTo>
                  <a:pt x="1045" y="1382"/>
                </a:lnTo>
                <a:lnTo>
                  <a:pt x="1036" y="1382"/>
                </a:lnTo>
                <a:lnTo>
                  <a:pt x="1029" y="1389"/>
                </a:lnTo>
                <a:lnTo>
                  <a:pt x="1017" y="1392"/>
                </a:lnTo>
                <a:lnTo>
                  <a:pt x="1012" y="1389"/>
                </a:lnTo>
                <a:lnTo>
                  <a:pt x="995" y="1396"/>
                </a:lnTo>
                <a:lnTo>
                  <a:pt x="993" y="1399"/>
                </a:lnTo>
                <a:lnTo>
                  <a:pt x="991" y="1408"/>
                </a:lnTo>
                <a:lnTo>
                  <a:pt x="981" y="1427"/>
                </a:lnTo>
                <a:lnTo>
                  <a:pt x="974" y="1432"/>
                </a:lnTo>
                <a:lnTo>
                  <a:pt x="953" y="1437"/>
                </a:lnTo>
                <a:lnTo>
                  <a:pt x="946" y="1446"/>
                </a:lnTo>
                <a:lnTo>
                  <a:pt x="939" y="1444"/>
                </a:lnTo>
                <a:lnTo>
                  <a:pt x="939" y="1439"/>
                </a:lnTo>
                <a:lnTo>
                  <a:pt x="920" y="1434"/>
                </a:lnTo>
                <a:lnTo>
                  <a:pt x="901" y="1437"/>
                </a:lnTo>
                <a:lnTo>
                  <a:pt x="884" y="1446"/>
                </a:lnTo>
                <a:lnTo>
                  <a:pt x="856" y="1455"/>
                </a:lnTo>
                <a:lnTo>
                  <a:pt x="856" y="1463"/>
                </a:lnTo>
                <a:lnTo>
                  <a:pt x="835" y="1474"/>
                </a:lnTo>
                <a:lnTo>
                  <a:pt x="818" y="1467"/>
                </a:lnTo>
                <a:lnTo>
                  <a:pt x="809" y="1474"/>
                </a:lnTo>
                <a:lnTo>
                  <a:pt x="790" y="1477"/>
                </a:lnTo>
                <a:lnTo>
                  <a:pt x="783" y="1474"/>
                </a:lnTo>
                <a:lnTo>
                  <a:pt x="780" y="1470"/>
                </a:lnTo>
                <a:lnTo>
                  <a:pt x="771" y="1472"/>
                </a:lnTo>
                <a:lnTo>
                  <a:pt x="759" y="1467"/>
                </a:lnTo>
                <a:lnTo>
                  <a:pt x="752" y="1470"/>
                </a:lnTo>
                <a:lnTo>
                  <a:pt x="740" y="1463"/>
                </a:lnTo>
                <a:lnTo>
                  <a:pt x="738" y="1444"/>
                </a:lnTo>
                <a:lnTo>
                  <a:pt x="726" y="1441"/>
                </a:lnTo>
                <a:lnTo>
                  <a:pt x="719" y="1446"/>
                </a:lnTo>
                <a:lnTo>
                  <a:pt x="712" y="1441"/>
                </a:lnTo>
                <a:lnTo>
                  <a:pt x="697" y="1439"/>
                </a:lnTo>
                <a:lnTo>
                  <a:pt x="693" y="1446"/>
                </a:lnTo>
                <a:lnTo>
                  <a:pt x="688" y="1446"/>
                </a:lnTo>
                <a:lnTo>
                  <a:pt x="688" y="1455"/>
                </a:lnTo>
                <a:lnTo>
                  <a:pt x="667" y="1465"/>
                </a:lnTo>
                <a:lnTo>
                  <a:pt x="664" y="1477"/>
                </a:lnTo>
                <a:lnTo>
                  <a:pt x="657" y="1477"/>
                </a:lnTo>
                <a:lnTo>
                  <a:pt x="657" y="1479"/>
                </a:lnTo>
                <a:lnTo>
                  <a:pt x="652" y="1484"/>
                </a:lnTo>
                <a:lnTo>
                  <a:pt x="636" y="1486"/>
                </a:lnTo>
                <a:lnTo>
                  <a:pt x="626" y="1484"/>
                </a:lnTo>
                <a:lnTo>
                  <a:pt x="617" y="1474"/>
                </a:lnTo>
                <a:lnTo>
                  <a:pt x="600" y="1477"/>
                </a:lnTo>
                <a:lnTo>
                  <a:pt x="591" y="1470"/>
                </a:lnTo>
                <a:lnTo>
                  <a:pt x="586" y="1472"/>
                </a:lnTo>
                <a:lnTo>
                  <a:pt x="586" y="1479"/>
                </a:lnTo>
                <a:lnTo>
                  <a:pt x="563" y="1477"/>
                </a:lnTo>
                <a:lnTo>
                  <a:pt x="556" y="1470"/>
                </a:lnTo>
                <a:lnTo>
                  <a:pt x="548" y="1470"/>
                </a:lnTo>
                <a:lnTo>
                  <a:pt x="546" y="1465"/>
                </a:lnTo>
                <a:lnTo>
                  <a:pt x="541" y="1465"/>
                </a:lnTo>
                <a:lnTo>
                  <a:pt x="527" y="1474"/>
                </a:lnTo>
                <a:lnTo>
                  <a:pt x="527" y="1486"/>
                </a:lnTo>
                <a:lnTo>
                  <a:pt x="518" y="1498"/>
                </a:lnTo>
                <a:lnTo>
                  <a:pt x="508" y="1503"/>
                </a:lnTo>
                <a:lnTo>
                  <a:pt x="503" y="1522"/>
                </a:lnTo>
                <a:lnTo>
                  <a:pt x="496" y="1522"/>
                </a:lnTo>
                <a:lnTo>
                  <a:pt x="494" y="1531"/>
                </a:lnTo>
                <a:lnTo>
                  <a:pt x="499" y="1536"/>
                </a:lnTo>
                <a:lnTo>
                  <a:pt x="494" y="1541"/>
                </a:lnTo>
                <a:lnTo>
                  <a:pt x="494" y="1553"/>
                </a:lnTo>
                <a:lnTo>
                  <a:pt x="489" y="1557"/>
                </a:lnTo>
                <a:lnTo>
                  <a:pt x="477" y="1560"/>
                </a:lnTo>
                <a:lnTo>
                  <a:pt x="468" y="1557"/>
                </a:lnTo>
                <a:lnTo>
                  <a:pt x="444" y="1564"/>
                </a:lnTo>
                <a:lnTo>
                  <a:pt x="437" y="1562"/>
                </a:lnTo>
                <a:lnTo>
                  <a:pt x="433" y="1564"/>
                </a:lnTo>
                <a:lnTo>
                  <a:pt x="430" y="1571"/>
                </a:lnTo>
                <a:lnTo>
                  <a:pt x="423" y="1567"/>
                </a:lnTo>
                <a:lnTo>
                  <a:pt x="421" y="1567"/>
                </a:lnTo>
                <a:lnTo>
                  <a:pt x="421" y="1567"/>
                </a:lnTo>
                <a:lnTo>
                  <a:pt x="392" y="1545"/>
                </a:lnTo>
                <a:lnTo>
                  <a:pt x="380" y="1545"/>
                </a:lnTo>
                <a:lnTo>
                  <a:pt x="378" y="1541"/>
                </a:lnTo>
                <a:lnTo>
                  <a:pt x="371" y="1541"/>
                </a:lnTo>
                <a:lnTo>
                  <a:pt x="366" y="1536"/>
                </a:lnTo>
                <a:lnTo>
                  <a:pt x="354" y="1500"/>
                </a:lnTo>
                <a:lnTo>
                  <a:pt x="357" y="1496"/>
                </a:lnTo>
                <a:lnTo>
                  <a:pt x="352" y="1489"/>
                </a:lnTo>
                <a:lnTo>
                  <a:pt x="347" y="1474"/>
                </a:lnTo>
                <a:lnTo>
                  <a:pt x="357" y="1463"/>
                </a:lnTo>
                <a:lnTo>
                  <a:pt x="345" y="1463"/>
                </a:lnTo>
                <a:lnTo>
                  <a:pt x="340" y="1467"/>
                </a:lnTo>
                <a:lnTo>
                  <a:pt x="333" y="1458"/>
                </a:lnTo>
                <a:lnTo>
                  <a:pt x="324" y="1463"/>
                </a:lnTo>
                <a:lnTo>
                  <a:pt x="300" y="1463"/>
                </a:lnTo>
                <a:lnTo>
                  <a:pt x="293" y="1458"/>
                </a:lnTo>
                <a:lnTo>
                  <a:pt x="284" y="1458"/>
                </a:lnTo>
                <a:lnTo>
                  <a:pt x="258" y="1444"/>
                </a:lnTo>
                <a:lnTo>
                  <a:pt x="250" y="1444"/>
                </a:lnTo>
                <a:lnTo>
                  <a:pt x="239" y="1432"/>
                </a:lnTo>
                <a:lnTo>
                  <a:pt x="236" y="1420"/>
                </a:lnTo>
                <a:lnTo>
                  <a:pt x="217" y="1427"/>
                </a:lnTo>
                <a:lnTo>
                  <a:pt x="205" y="1427"/>
                </a:lnTo>
                <a:lnTo>
                  <a:pt x="203" y="1418"/>
                </a:lnTo>
                <a:lnTo>
                  <a:pt x="198" y="1411"/>
                </a:lnTo>
                <a:lnTo>
                  <a:pt x="191" y="1411"/>
                </a:lnTo>
                <a:lnTo>
                  <a:pt x="187" y="1406"/>
                </a:lnTo>
                <a:lnTo>
                  <a:pt x="187" y="1399"/>
                </a:lnTo>
                <a:lnTo>
                  <a:pt x="191" y="1396"/>
                </a:lnTo>
                <a:lnTo>
                  <a:pt x="191" y="1389"/>
                </a:lnTo>
                <a:lnTo>
                  <a:pt x="196" y="1389"/>
                </a:lnTo>
                <a:lnTo>
                  <a:pt x="189" y="1384"/>
                </a:lnTo>
                <a:lnTo>
                  <a:pt x="191" y="1368"/>
                </a:lnTo>
                <a:lnTo>
                  <a:pt x="179" y="1347"/>
                </a:lnTo>
                <a:lnTo>
                  <a:pt x="163" y="1337"/>
                </a:lnTo>
                <a:lnTo>
                  <a:pt x="156" y="1337"/>
                </a:lnTo>
                <a:lnTo>
                  <a:pt x="153" y="1342"/>
                </a:lnTo>
                <a:lnTo>
                  <a:pt x="149" y="1342"/>
                </a:lnTo>
                <a:lnTo>
                  <a:pt x="144" y="1321"/>
                </a:lnTo>
                <a:lnTo>
                  <a:pt x="130" y="1318"/>
                </a:lnTo>
                <a:lnTo>
                  <a:pt x="123" y="1313"/>
                </a:lnTo>
                <a:lnTo>
                  <a:pt x="113" y="1313"/>
                </a:lnTo>
                <a:lnTo>
                  <a:pt x="106" y="1321"/>
                </a:lnTo>
                <a:lnTo>
                  <a:pt x="99" y="1316"/>
                </a:lnTo>
                <a:lnTo>
                  <a:pt x="99" y="1309"/>
                </a:lnTo>
                <a:lnTo>
                  <a:pt x="92" y="1311"/>
                </a:lnTo>
                <a:lnTo>
                  <a:pt x="87" y="1304"/>
                </a:lnTo>
                <a:lnTo>
                  <a:pt x="85" y="1304"/>
                </a:lnTo>
                <a:lnTo>
                  <a:pt x="78" y="1311"/>
                </a:lnTo>
                <a:lnTo>
                  <a:pt x="68" y="1304"/>
                </a:lnTo>
                <a:lnTo>
                  <a:pt x="71" y="1297"/>
                </a:lnTo>
                <a:lnTo>
                  <a:pt x="71" y="1290"/>
                </a:lnTo>
                <a:lnTo>
                  <a:pt x="85" y="1292"/>
                </a:lnTo>
                <a:lnTo>
                  <a:pt x="92" y="1287"/>
                </a:lnTo>
                <a:lnTo>
                  <a:pt x="97" y="1295"/>
                </a:lnTo>
                <a:lnTo>
                  <a:pt x="104" y="1292"/>
                </a:lnTo>
                <a:lnTo>
                  <a:pt x="106" y="1285"/>
                </a:lnTo>
                <a:lnTo>
                  <a:pt x="120" y="1283"/>
                </a:lnTo>
                <a:lnTo>
                  <a:pt x="123" y="1271"/>
                </a:lnTo>
                <a:lnTo>
                  <a:pt x="116" y="1261"/>
                </a:lnTo>
                <a:lnTo>
                  <a:pt x="106" y="1259"/>
                </a:lnTo>
                <a:lnTo>
                  <a:pt x="104" y="1250"/>
                </a:lnTo>
                <a:lnTo>
                  <a:pt x="111" y="1238"/>
                </a:lnTo>
                <a:lnTo>
                  <a:pt x="104" y="1233"/>
                </a:lnTo>
                <a:lnTo>
                  <a:pt x="106" y="1214"/>
                </a:lnTo>
                <a:lnTo>
                  <a:pt x="101" y="1212"/>
                </a:lnTo>
                <a:lnTo>
                  <a:pt x="94" y="1198"/>
                </a:lnTo>
                <a:lnTo>
                  <a:pt x="94" y="1181"/>
                </a:lnTo>
                <a:lnTo>
                  <a:pt x="101" y="1176"/>
                </a:lnTo>
                <a:lnTo>
                  <a:pt x="101" y="1164"/>
                </a:lnTo>
                <a:lnTo>
                  <a:pt x="97" y="1167"/>
                </a:lnTo>
                <a:lnTo>
                  <a:pt x="82" y="1157"/>
                </a:lnTo>
                <a:lnTo>
                  <a:pt x="61" y="1150"/>
                </a:lnTo>
                <a:lnTo>
                  <a:pt x="42" y="1150"/>
                </a:lnTo>
                <a:lnTo>
                  <a:pt x="40" y="1162"/>
                </a:lnTo>
                <a:lnTo>
                  <a:pt x="28" y="1162"/>
                </a:lnTo>
                <a:lnTo>
                  <a:pt x="16" y="1155"/>
                </a:lnTo>
                <a:lnTo>
                  <a:pt x="19" y="1150"/>
                </a:lnTo>
                <a:lnTo>
                  <a:pt x="9" y="1129"/>
                </a:lnTo>
                <a:lnTo>
                  <a:pt x="14" y="1122"/>
                </a:lnTo>
                <a:lnTo>
                  <a:pt x="21" y="1122"/>
                </a:lnTo>
                <a:lnTo>
                  <a:pt x="21" y="1117"/>
                </a:lnTo>
                <a:lnTo>
                  <a:pt x="19" y="1112"/>
                </a:lnTo>
                <a:lnTo>
                  <a:pt x="14" y="1112"/>
                </a:lnTo>
                <a:lnTo>
                  <a:pt x="9" y="1098"/>
                </a:lnTo>
                <a:lnTo>
                  <a:pt x="0" y="1089"/>
                </a:lnTo>
                <a:lnTo>
                  <a:pt x="7" y="1079"/>
                </a:lnTo>
                <a:lnTo>
                  <a:pt x="7" y="1067"/>
                </a:lnTo>
                <a:lnTo>
                  <a:pt x="21" y="1070"/>
                </a:lnTo>
                <a:lnTo>
                  <a:pt x="28" y="1056"/>
                </a:lnTo>
                <a:lnTo>
                  <a:pt x="26" y="1041"/>
                </a:lnTo>
                <a:lnTo>
                  <a:pt x="21" y="1037"/>
                </a:lnTo>
                <a:lnTo>
                  <a:pt x="33" y="1013"/>
                </a:lnTo>
                <a:lnTo>
                  <a:pt x="28" y="1011"/>
                </a:lnTo>
                <a:lnTo>
                  <a:pt x="38" y="1006"/>
                </a:lnTo>
                <a:lnTo>
                  <a:pt x="42" y="1006"/>
                </a:lnTo>
                <a:lnTo>
                  <a:pt x="52" y="1001"/>
                </a:lnTo>
                <a:lnTo>
                  <a:pt x="61" y="1006"/>
                </a:lnTo>
                <a:lnTo>
                  <a:pt x="80" y="987"/>
                </a:lnTo>
                <a:lnTo>
                  <a:pt x="87" y="987"/>
                </a:lnTo>
                <a:lnTo>
                  <a:pt x="90" y="977"/>
                </a:lnTo>
                <a:lnTo>
                  <a:pt x="97" y="977"/>
                </a:lnTo>
                <a:lnTo>
                  <a:pt x="101" y="982"/>
                </a:lnTo>
                <a:lnTo>
                  <a:pt x="104" y="980"/>
                </a:lnTo>
                <a:lnTo>
                  <a:pt x="94" y="968"/>
                </a:lnTo>
                <a:lnTo>
                  <a:pt x="99" y="961"/>
                </a:lnTo>
                <a:lnTo>
                  <a:pt x="111" y="968"/>
                </a:lnTo>
                <a:lnTo>
                  <a:pt x="130" y="968"/>
                </a:lnTo>
                <a:lnTo>
                  <a:pt x="149" y="951"/>
                </a:lnTo>
                <a:lnTo>
                  <a:pt x="158" y="947"/>
                </a:lnTo>
                <a:lnTo>
                  <a:pt x="163" y="961"/>
                </a:lnTo>
                <a:lnTo>
                  <a:pt x="168" y="966"/>
                </a:lnTo>
                <a:lnTo>
                  <a:pt x="163" y="975"/>
                </a:lnTo>
                <a:lnTo>
                  <a:pt x="168" y="985"/>
                </a:lnTo>
                <a:lnTo>
                  <a:pt x="177" y="980"/>
                </a:lnTo>
                <a:lnTo>
                  <a:pt x="184" y="985"/>
                </a:lnTo>
                <a:lnTo>
                  <a:pt x="189" y="975"/>
                </a:lnTo>
                <a:lnTo>
                  <a:pt x="198" y="973"/>
                </a:lnTo>
                <a:lnTo>
                  <a:pt x="205" y="975"/>
                </a:lnTo>
                <a:lnTo>
                  <a:pt x="213" y="966"/>
                </a:lnTo>
                <a:lnTo>
                  <a:pt x="217" y="977"/>
                </a:lnTo>
                <a:lnTo>
                  <a:pt x="231" y="966"/>
                </a:lnTo>
                <a:lnTo>
                  <a:pt x="234" y="958"/>
                </a:lnTo>
                <a:lnTo>
                  <a:pt x="241" y="949"/>
                </a:lnTo>
                <a:lnTo>
                  <a:pt x="241" y="937"/>
                </a:lnTo>
                <a:lnTo>
                  <a:pt x="253" y="925"/>
                </a:lnTo>
                <a:lnTo>
                  <a:pt x="253" y="916"/>
                </a:lnTo>
                <a:lnTo>
                  <a:pt x="258" y="909"/>
                </a:lnTo>
                <a:lnTo>
                  <a:pt x="274" y="904"/>
                </a:lnTo>
                <a:lnTo>
                  <a:pt x="281" y="909"/>
                </a:lnTo>
                <a:lnTo>
                  <a:pt x="298" y="906"/>
                </a:lnTo>
                <a:lnTo>
                  <a:pt x="312" y="911"/>
                </a:lnTo>
                <a:lnTo>
                  <a:pt x="347" y="902"/>
                </a:lnTo>
                <a:lnTo>
                  <a:pt x="352" y="906"/>
                </a:lnTo>
                <a:lnTo>
                  <a:pt x="362" y="902"/>
                </a:lnTo>
                <a:lnTo>
                  <a:pt x="369" y="890"/>
                </a:lnTo>
                <a:lnTo>
                  <a:pt x="378" y="883"/>
                </a:lnTo>
                <a:lnTo>
                  <a:pt x="378" y="869"/>
                </a:lnTo>
                <a:lnTo>
                  <a:pt x="397" y="861"/>
                </a:lnTo>
                <a:lnTo>
                  <a:pt x="404" y="854"/>
                </a:lnTo>
                <a:lnTo>
                  <a:pt x="414" y="852"/>
                </a:lnTo>
                <a:lnTo>
                  <a:pt x="459" y="824"/>
                </a:lnTo>
                <a:lnTo>
                  <a:pt x="463" y="824"/>
                </a:lnTo>
                <a:lnTo>
                  <a:pt x="466" y="828"/>
                </a:lnTo>
                <a:lnTo>
                  <a:pt x="480" y="828"/>
                </a:lnTo>
                <a:lnTo>
                  <a:pt x="496" y="802"/>
                </a:lnTo>
                <a:lnTo>
                  <a:pt x="527" y="800"/>
                </a:lnTo>
                <a:lnTo>
                  <a:pt x="525" y="783"/>
                </a:lnTo>
                <a:lnTo>
                  <a:pt x="527" y="779"/>
                </a:lnTo>
                <a:lnTo>
                  <a:pt x="522" y="762"/>
                </a:lnTo>
                <a:lnTo>
                  <a:pt x="522" y="755"/>
                </a:lnTo>
                <a:lnTo>
                  <a:pt x="527" y="753"/>
                </a:lnTo>
                <a:lnTo>
                  <a:pt x="520" y="745"/>
                </a:lnTo>
                <a:lnTo>
                  <a:pt x="518" y="736"/>
                </a:lnTo>
                <a:lnTo>
                  <a:pt x="525" y="719"/>
                </a:lnTo>
                <a:lnTo>
                  <a:pt x="537" y="719"/>
                </a:lnTo>
                <a:lnTo>
                  <a:pt x="551" y="710"/>
                </a:lnTo>
                <a:lnTo>
                  <a:pt x="537" y="701"/>
                </a:lnTo>
                <a:lnTo>
                  <a:pt x="537" y="696"/>
                </a:lnTo>
                <a:lnTo>
                  <a:pt x="551" y="686"/>
                </a:lnTo>
                <a:lnTo>
                  <a:pt x="565" y="684"/>
                </a:lnTo>
                <a:lnTo>
                  <a:pt x="567" y="682"/>
                </a:lnTo>
                <a:lnTo>
                  <a:pt x="565" y="667"/>
                </a:lnTo>
                <a:lnTo>
                  <a:pt x="558" y="667"/>
                </a:lnTo>
                <a:lnTo>
                  <a:pt x="563" y="651"/>
                </a:lnTo>
                <a:lnTo>
                  <a:pt x="546" y="611"/>
                </a:lnTo>
                <a:lnTo>
                  <a:pt x="532" y="540"/>
                </a:lnTo>
                <a:lnTo>
                  <a:pt x="537" y="525"/>
                </a:lnTo>
                <a:lnTo>
                  <a:pt x="534" y="521"/>
                </a:lnTo>
                <a:lnTo>
                  <a:pt x="544" y="514"/>
                </a:lnTo>
                <a:lnTo>
                  <a:pt x="544" y="511"/>
                </a:lnTo>
                <a:lnTo>
                  <a:pt x="527" y="499"/>
                </a:lnTo>
                <a:lnTo>
                  <a:pt x="508" y="504"/>
                </a:lnTo>
                <a:lnTo>
                  <a:pt x="501" y="495"/>
                </a:lnTo>
                <a:lnTo>
                  <a:pt x="494" y="492"/>
                </a:lnTo>
                <a:lnTo>
                  <a:pt x="511" y="480"/>
                </a:lnTo>
                <a:lnTo>
                  <a:pt x="511" y="476"/>
                </a:lnTo>
                <a:lnTo>
                  <a:pt x="522" y="478"/>
                </a:lnTo>
                <a:lnTo>
                  <a:pt x="530" y="473"/>
                </a:lnTo>
                <a:lnTo>
                  <a:pt x="534" y="478"/>
                </a:lnTo>
                <a:lnTo>
                  <a:pt x="541" y="469"/>
                </a:lnTo>
                <a:lnTo>
                  <a:pt x="553" y="469"/>
                </a:lnTo>
                <a:lnTo>
                  <a:pt x="563" y="461"/>
                </a:lnTo>
                <a:lnTo>
                  <a:pt x="574" y="469"/>
                </a:lnTo>
                <a:lnTo>
                  <a:pt x="579" y="464"/>
                </a:lnTo>
                <a:lnTo>
                  <a:pt x="589" y="461"/>
                </a:lnTo>
                <a:lnTo>
                  <a:pt x="591" y="457"/>
                </a:lnTo>
                <a:lnTo>
                  <a:pt x="596" y="459"/>
                </a:lnTo>
                <a:lnTo>
                  <a:pt x="617" y="450"/>
                </a:lnTo>
                <a:lnTo>
                  <a:pt x="622" y="452"/>
                </a:lnTo>
                <a:lnTo>
                  <a:pt x="638" y="440"/>
                </a:lnTo>
                <a:lnTo>
                  <a:pt x="645" y="447"/>
                </a:lnTo>
                <a:lnTo>
                  <a:pt x="648" y="459"/>
                </a:lnTo>
                <a:lnTo>
                  <a:pt x="655" y="459"/>
                </a:lnTo>
                <a:lnTo>
                  <a:pt x="660" y="464"/>
                </a:lnTo>
                <a:lnTo>
                  <a:pt x="683" y="457"/>
                </a:lnTo>
                <a:lnTo>
                  <a:pt x="700" y="469"/>
                </a:lnTo>
                <a:lnTo>
                  <a:pt x="709" y="457"/>
                </a:lnTo>
                <a:lnTo>
                  <a:pt x="712" y="443"/>
                </a:lnTo>
                <a:lnTo>
                  <a:pt x="709" y="433"/>
                </a:lnTo>
                <a:lnTo>
                  <a:pt x="695" y="428"/>
                </a:lnTo>
                <a:lnTo>
                  <a:pt x="683" y="419"/>
                </a:lnTo>
                <a:lnTo>
                  <a:pt x="702" y="372"/>
                </a:lnTo>
                <a:lnTo>
                  <a:pt x="705" y="350"/>
                </a:lnTo>
                <a:lnTo>
                  <a:pt x="721" y="312"/>
                </a:lnTo>
                <a:lnTo>
                  <a:pt x="726" y="284"/>
                </a:lnTo>
                <a:lnTo>
                  <a:pt x="735" y="256"/>
                </a:lnTo>
                <a:lnTo>
                  <a:pt x="740" y="248"/>
                </a:lnTo>
                <a:lnTo>
                  <a:pt x="742" y="232"/>
                </a:lnTo>
                <a:lnTo>
                  <a:pt x="754" y="230"/>
                </a:lnTo>
                <a:lnTo>
                  <a:pt x="761" y="237"/>
                </a:lnTo>
                <a:lnTo>
                  <a:pt x="768" y="237"/>
                </a:lnTo>
                <a:lnTo>
                  <a:pt x="773" y="241"/>
                </a:lnTo>
                <a:lnTo>
                  <a:pt x="778" y="241"/>
                </a:lnTo>
                <a:lnTo>
                  <a:pt x="787" y="248"/>
                </a:lnTo>
                <a:lnTo>
                  <a:pt x="823" y="260"/>
                </a:lnTo>
                <a:lnTo>
                  <a:pt x="837" y="256"/>
                </a:lnTo>
                <a:lnTo>
                  <a:pt x="854" y="256"/>
                </a:lnTo>
                <a:lnTo>
                  <a:pt x="858" y="258"/>
                </a:lnTo>
                <a:lnTo>
                  <a:pt x="872" y="256"/>
                </a:lnTo>
                <a:lnTo>
                  <a:pt x="882" y="267"/>
                </a:lnTo>
                <a:lnTo>
                  <a:pt x="875" y="275"/>
                </a:lnTo>
                <a:lnTo>
                  <a:pt x="882" y="277"/>
                </a:lnTo>
                <a:lnTo>
                  <a:pt x="896" y="270"/>
                </a:lnTo>
                <a:lnTo>
                  <a:pt x="896" y="265"/>
                </a:lnTo>
                <a:lnTo>
                  <a:pt x="903" y="263"/>
                </a:lnTo>
                <a:lnTo>
                  <a:pt x="915" y="251"/>
                </a:lnTo>
                <a:lnTo>
                  <a:pt x="939" y="248"/>
                </a:lnTo>
                <a:lnTo>
                  <a:pt x="943" y="234"/>
                </a:lnTo>
                <a:lnTo>
                  <a:pt x="953" y="230"/>
                </a:lnTo>
                <a:lnTo>
                  <a:pt x="953" y="213"/>
                </a:lnTo>
                <a:lnTo>
                  <a:pt x="946" y="196"/>
                </a:lnTo>
                <a:lnTo>
                  <a:pt x="948" y="187"/>
                </a:lnTo>
                <a:lnTo>
                  <a:pt x="941" y="147"/>
                </a:lnTo>
                <a:lnTo>
                  <a:pt x="946" y="121"/>
                </a:lnTo>
                <a:lnTo>
                  <a:pt x="955" y="97"/>
                </a:lnTo>
                <a:lnTo>
                  <a:pt x="965" y="90"/>
                </a:lnTo>
                <a:lnTo>
                  <a:pt x="979" y="88"/>
                </a:lnTo>
                <a:lnTo>
                  <a:pt x="993" y="88"/>
                </a:lnTo>
                <a:lnTo>
                  <a:pt x="1003" y="80"/>
                </a:lnTo>
                <a:lnTo>
                  <a:pt x="1012" y="83"/>
                </a:lnTo>
                <a:lnTo>
                  <a:pt x="1024" y="76"/>
                </a:lnTo>
                <a:lnTo>
                  <a:pt x="1026" y="66"/>
                </a:lnTo>
                <a:lnTo>
                  <a:pt x="1036" y="54"/>
                </a:lnTo>
                <a:lnTo>
                  <a:pt x="1036" y="47"/>
                </a:lnTo>
                <a:lnTo>
                  <a:pt x="1040" y="40"/>
                </a:lnTo>
                <a:lnTo>
                  <a:pt x="1033" y="31"/>
                </a:lnTo>
                <a:lnTo>
                  <a:pt x="1033" y="24"/>
                </a:lnTo>
                <a:lnTo>
                  <a:pt x="1043" y="17"/>
                </a:lnTo>
                <a:lnTo>
                  <a:pt x="1045" y="7"/>
                </a:lnTo>
                <a:lnTo>
                  <a:pt x="1052" y="9"/>
                </a:lnTo>
                <a:lnTo>
                  <a:pt x="1066" y="5"/>
                </a:lnTo>
                <a:lnTo>
                  <a:pt x="1088" y="12"/>
                </a:lnTo>
                <a:lnTo>
                  <a:pt x="1095" y="9"/>
                </a:lnTo>
                <a:lnTo>
                  <a:pt x="1095" y="5"/>
                </a:lnTo>
                <a:lnTo>
                  <a:pt x="1100" y="7"/>
                </a:lnTo>
                <a:lnTo>
                  <a:pt x="1111" y="2"/>
                </a:lnTo>
                <a:lnTo>
                  <a:pt x="1121" y="0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" name="Freeform 75"/>
          <p:cNvSpPr/>
          <p:nvPr/>
        </p:nvSpPr>
        <p:spPr bwMode="auto">
          <a:xfrm>
            <a:off x="2189103" y="3590265"/>
            <a:ext cx="1893811" cy="987620"/>
          </a:xfrm>
          <a:custGeom>
            <a:gdLst>
              <a:gd fmla="*/ 109 w 1628" name="T0"/>
              <a:gd fmla="*/ 191 h 849" name="T1"/>
              <a:gd fmla="*/ 147 w 1628" name="T2"/>
              <a:gd fmla="*/ 120 h 849" name="T3"/>
              <a:gd fmla="*/ 211 w 1628" name="T4"/>
              <a:gd fmla="*/ 104 h 849" name="T5"/>
              <a:gd fmla="*/ 287 w 1628" name="T6"/>
              <a:gd fmla="*/ 99 h 849" name="T7"/>
              <a:gd fmla="*/ 360 w 1628" name="T8"/>
              <a:gd fmla="*/ 97 h 849" name="T9"/>
              <a:gd fmla="*/ 455 w 1628" name="T10"/>
              <a:gd fmla="*/ 108 h 849" name="T11"/>
              <a:gd fmla="*/ 573 w 1628" name="T12"/>
              <a:gd fmla="*/ 71 h 849" name="T13"/>
              <a:gd fmla="*/ 656 w 1628" name="T14"/>
              <a:gd fmla="*/ 16 h 849" name="T15"/>
              <a:gd fmla="*/ 712 w 1628" name="T16"/>
              <a:gd fmla="*/ 11 h 849" name="T17"/>
              <a:gd fmla="*/ 800 w 1628" name="T18"/>
              <a:gd fmla="*/ 2 h 849" name="T19"/>
              <a:gd fmla="*/ 873 w 1628" name="T20"/>
              <a:gd fmla="*/ 42 h 849" name="T21"/>
              <a:gd fmla="*/ 892 w 1628" name="T22"/>
              <a:gd fmla="*/ 97 h 849" name="T23"/>
              <a:gd fmla="*/ 895 w 1628" name="T24"/>
              <a:gd fmla="*/ 149 h 849" name="T25"/>
              <a:gd fmla="*/ 887 w 1628" name="T26"/>
              <a:gd fmla="*/ 224 h 849" name="T27"/>
              <a:gd fmla="*/ 939 w 1628" name="T28"/>
              <a:gd fmla="*/ 305 h 849" name="T29"/>
              <a:gd fmla="*/ 1020 w 1628" name="T30"/>
              <a:gd fmla="*/ 307 h 849" name="T31"/>
              <a:gd fmla="*/ 1105 w 1628" name="T32"/>
              <a:gd fmla="*/ 352 h 849" name="T33"/>
              <a:gd fmla="*/ 1188 w 1628" name="T34"/>
              <a:gd fmla="*/ 381 h 849" name="T35"/>
              <a:gd fmla="*/ 1242 w 1628" name="T36"/>
              <a:gd fmla="*/ 376 h 849" name="T37"/>
              <a:gd fmla="*/ 1299 w 1628" name="T38"/>
              <a:gd fmla="*/ 388 h 849" name="T39"/>
              <a:gd fmla="*/ 1339 w 1628" name="T40"/>
              <a:gd fmla="*/ 423 h 849" name="T41"/>
              <a:gd fmla="*/ 1403 w 1628" name="T42"/>
              <a:gd fmla="*/ 461 h 849" name="T43"/>
              <a:gd fmla="*/ 1417 w 1628" name="T44"/>
              <a:gd fmla="*/ 442 h 849" name="T45"/>
              <a:gd fmla="*/ 1450 w 1628" name="T46"/>
              <a:gd fmla="*/ 426 h 849" name="T47"/>
              <a:gd fmla="*/ 1483 w 1628" name="T48"/>
              <a:gd fmla="*/ 397 h 849" name="T49"/>
              <a:gd fmla="*/ 1538 w 1628" name="T50"/>
              <a:gd fmla="*/ 381 h 849" name="T51"/>
              <a:gd fmla="*/ 1590 w 1628" name="T52"/>
              <a:gd fmla="*/ 485 h 849" name="T53"/>
              <a:gd fmla="*/ 1618 w 1628" name="T54"/>
              <a:gd fmla="*/ 636 h 849" name="T55"/>
              <a:gd fmla="*/ 1590 w 1628" name="T56"/>
              <a:gd fmla="*/ 698 h 849" name="T57"/>
              <a:gd fmla="*/ 1571 w 1628" name="T58"/>
              <a:gd fmla="*/ 776 h 849" name="T59"/>
              <a:gd fmla="*/ 1543 w 1628" name="T60"/>
              <a:gd fmla="*/ 766 h 849" name="T61"/>
              <a:gd fmla="*/ 1495 w 1628" name="T62"/>
              <a:gd fmla="*/ 759 h 849" name="T63"/>
              <a:gd fmla="*/ 1415 w 1628" name="T64"/>
              <a:gd fmla="*/ 755 h 849" name="T65"/>
              <a:gd fmla="*/ 1429 w 1628" name="T66"/>
              <a:gd fmla="*/ 721 h 849" name="T67"/>
              <a:gd fmla="*/ 1410 w 1628" name="T68"/>
              <a:gd fmla="*/ 681 h 849" name="T69"/>
              <a:gd fmla="*/ 1351 w 1628" name="T70"/>
              <a:gd fmla="*/ 676 h 849" name="T71"/>
              <a:gd fmla="*/ 1306 w 1628" name="T72"/>
              <a:gd fmla="*/ 686 h 849" name="T73"/>
              <a:gd fmla="*/ 1226 w 1628" name="T74"/>
              <a:gd fmla="*/ 710 h 849" name="T75"/>
              <a:gd fmla="*/ 1169 w 1628" name="T76"/>
              <a:gd fmla="*/ 740 h 849" name="T77"/>
              <a:gd fmla="*/ 1126 w 1628" name="T78"/>
              <a:gd fmla="*/ 785 h 849" name="T79"/>
              <a:gd fmla="*/ 1048 w 1628" name="T80"/>
              <a:gd fmla="*/ 802 h 849" name="T81"/>
              <a:gd fmla="*/ 968 w 1628" name="T82"/>
              <a:gd fmla="*/ 778 h 849" name="T83"/>
              <a:gd fmla="*/ 895 w 1628" name="T84"/>
              <a:gd fmla="*/ 769 h 849" name="T85"/>
              <a:gd fmla="*/ 831 w 1628" name="T86"/>
              <a:gd fmla="*/ 849 h 849" name="T87"/>
              <a:gd fmla="*/ 795 w 1628" name="T88"/>
              <a:gd fmla="*/ 783 h 849" name="T89"/>
              <a:gd fmla="*/ 712 w 1628" name="T90"/>
              <a:gd fmla="*/ 802 h 849" name="T91"/>
              <a:gd fmla="*/ 637 w 1628" name="T92"/>
              <a:gd fmla="*/ 783 h 849" name="T93"/>
              <a:gd fmla="*/ 597 w 1628" name="T94"/>
              <a:gd fmla="*/ 792 h 849" name="T95"/>
              <a:gd fmla="*/ 533 w 1628" name="T96"/>
              <a:gd fmla="*/ 731 h 849" name="T97"/>
              <a:gd fmla="*/ 452 w 1628" name="T98"/>
              <a:gd fmla="*/ 707 h 849" name="T99"/>
              <a:gd fmla="*/ 403 w 1628" name="T100"/>
              <a:gd fmla="*/ 679 h 849" name="T101"/>
              <a:gd fmla="*/ 249 w 1628" name="T102"/>
              <a:gd fmla="*/ 572 h 849" name="T103"/>
              <a:gd fmla="*/ 211 w 1628" name="T104"/>
              <a:gd fmla="*/ 594 h 849" name="T105"/>
              <a:gd fmla="*/ 133 w 1628" name="T106"/>
              <a:gd fmla="*/ 537 h 849" name="T107"/>
              <a:gd fmla="*/ 69 w 1628" name="T108"/>
              <a:gd fmla="*/ 501 h 849" name="T109"/>
              <a:gd fmla="*/ 34 w 1628" name="T110"/>
              <a:gd fmla="*/ 482 h 849" name="T111"/>
              <a:gd fmla="*/ 15 w 1628" name="T112"/>
              <a:gd fmla="*/ 411 h 849" name="T113"/>
              <a:gd fmla="*/ 29 w 1628" name="T114"/>
              <a:gd fmla="*/ 381 h 849" name="T115"/>
              <a:gd fmla="*/ 90 w 1628" name="T116"/>
              <a:gd fmla="*/ 366 h 849" name="T117"/>
              <a:gd fmla="*/ 29 w 1628" name="T118"/>
              <a:gd fmla="*/ 258 h 849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849" w="1628">
                <a:moveTo>
                  <a:pt x="41" y="201"/>
                </a:moveTo>
                <a:lnTo>
                  <a:pt x="43" y="201"/>
                </a:lnTo>
                <a:lnTo>
                  <a:pt x="50" y="205"/>
                </a:lnTo>
                <a:lnTo>
                  <a:pt x="53" y="198"/>
                </a:lnTo>
                <a:lnTo>
                  <a:pt x="57" y="196"/>
                </a:lnTo>
                <a:lnTo>
                  <a:pt x="64" y="198"/>
                </a:lnTo>
                <a:lnTo>
                  <a:pt x="88" y="191"/>
                </a:lnTo>
                <a:lnTo>
                  <a:pt x="97" y="194"/>
                </a:lnTo>
                <a:lnTo>
                  <a:pt x="109" y="191"/>
                </a:lnTo>
                <a:lnTo>
                  <a:pt x="114" y="187"/>
                </a:lnTo>
                <a:lnTo>
                  <a:pt x="114" y="175"/>
                </a:lnTo>
                <a:lnTo>
                  <a:pt x="119" y="170"/>
                </a:lnTo>
                <a:lnTo>
                  <a:pt x="114" y="165"/>
                </a:lnTo>
                <a:lnTo>
                  <a:pt x="116" y="156"/>
                </a:lnTo>
                <a:lnTo>
                  <a:pt x="123" y="156"/>
                </a:lnTo>
                <a:lnTo>
                  <a:pt x="128" y="137"/>
                </a:lnTo>
                <a:lnTo>
                  <a:pt x="138" y="132"/>
                </a:lnTo>
                <a:lnTo>
                  <a:pt x="147" y="120"/>
                </a:lnTo>
                <a:lnTo>
                  <a:pt x="147" y="108"/>
                </a:lnTo>
                <a:lnTo>
                  <a:pt x="161" y="99"/>
                </a:lnTo>
                <a:lnTo>
                  <a:pt x="166" y="99"/>
                </a:lnTo>
                <a:lnTo>
                  <a:pt x="168" y="104"/>
                </a:lnTo>
                <a:lnTo>
                  <a:pt x="176" y="104"/>
                </a:lnTo>
                <a:lnTo>
                  <a:pt x="183" y="111"/>
                </a:lnTo>
                <a:lnTo>
                  <a:pt x="206" y="113"/>
                </a:lnTo>
                <a:lnTo>
                  <a:pt x="206" y="106"/>
                </a:lnTo>
                <a:lnTo>
                  <a:pt x="211" y="104"/>
                </a:lnTo>
                <a:lnTo>
                  <a:pt x="220" y="111"/>
                </a:lnTo>
                <a:lnTo>
                  <a:pt x="237" y="108"/>
                </a:lnTo>
                <a:lnTo>
                  <a:pt x="246" y="118"/>
                </a:lnTo>
                <a:lnTo>
                  <a:pt x="256" y="120"/>
                </a:lnTo>
                <a:lnTo>
                  <a:pt x="272" y="118"/>
                </a:lnTo>
                <a:lnTo>
                  <a:pt x="277" y="113"/>
                </a:lnTo>
                <a:lnTo>
                  <a:pt x="277" y="111"/>
                </a:lnTo>
                <a:lnTo>
                  <a:pt x="284" y="111"/>
                </a:lnTo>
                <a:lnTo>
                  <a:pt x="287" y="99"/>
                </a:lnTo>
                <a:lnTo>
                  <a:pt x="308" y="89"/>
                </a:lnTo>
                <a:lnTo>
                  <a:pt x="308" y="80"/>
                </a:lnTo>
                <a:lnTo>
                  <a:pt x="313" y="80"/>
                </a:lnTo>
                <a:lnTo>
                  <a:pt x="317" y="73"/>
                </a:lnTo>
                <a:lnTo>
                  <a:pt x="332" y="75"/>
                </a:lnTo>
                <a:lnTo>
                  <a:pt x="339" y="80"/>
                </a:lnTo>
                <a:lnTo>
                  <a:pt x="346" y="75"/>
                </a:lnTo>
                <a:lnTo>
                  <a:pt x="358" y="78"/>
                </a:lnTo>
                <a:lnTo>
                  <a:pt x="360" y="97"/>
                </a:lnTo>
                <a:lnTo>
                  <a:pt x="372" y="104"/>
                </a:lnTo>
                <a:lnTo>
                  <a:pt x="379" y="101"/>
                </a:lnTo>
                <a:lnTo>
                  <a:pt x="391" y="106"/>
                </a:lnTo>
                <a:lnTo>
                  <a:pt x="400" y="104"/>
                </a:lnTo>
                <a:lnTo>
                  <a:pt x="403" y="108"/>
                </a:lnTo>
                <a:lnTo>
                  <a:pt x="410" y="111"/>
                </a:lnTo>
                <a:lnTo>
                  <a:pt x="429" y="108"/>
                </a:lnTo>
                <a:lnTo>
                  <a:pt x="438" y="101"/>
                </a:lnTo>
                <a:lnTo>
                  <a:pt x="455" y="108"/>
                </a:lnTo>
                <a:lnTo>
                  <a:pt x="476" y="97"/>
                </a:lnTo>
                <a:lnTo>
                  <a:pt x="476" y="89"/>
                </a:lnTo>
                <a:lnTo>
                  <a:pt x="504" y="80"/>
                </a:lnTo>
                <a:lnTo>
                  <a:pt x="521" y="71"/>
                </a:lnTo>
                <a:lnTo>
                  <a:pt x="540" y="68"/>
                </a:lnTo>
                <a:lnTo>
                  <a:pt x="559" y="73"/>
                </a:lnTo>
                <a:lnTo>
                  <a:pt x="559" y="78"/>
                </a:lnTo>
                <a:lnTo>
                  <a:pt x="566" y="80"/>
                </a:lnTo>
                <a:lnTo>
                  <a:pt x="573" y="71"/>
                </a:lnTo>
                <a:lnTo>
                  <a:pt x="594" y="66"/>
                </a:lnTo>
                <a:lnTo>
                  <a:pt x="601" y="61"/>
                </a:lnTo>
                <a:lnTo>
                  <a:pt x="611" y="42"/>
                </a:lnTo>
                <a:lnTo>
                  <a:pt x="613" y="33"/>
                </a:lnTo>
                <a:lnTo>
                  <a:pt x="615" y="30"/>
                </a:lnTo>
                <a:lnTo>
                  <a:pt x="632" y="23"/>
                </a:lnTo>
                <a:lnTo>
                  <a:pt x="637" y="26"/>
                </a:lnTo>
                <a:lnTo>
                  <a:pt x="649" y="23"/>
                </a:lnTo>
                <a:lnTo>
                  <a:pt x="656" y="16"/>
                </a:lnTo>
                <a:lnTo>
                  <a:pt x="665" y="16"/>
                </a:lnTo>
                <a:lnTo>
                  <a:pt x="667" y="21"/>
                </a:lnTo>
                <a:lnTo>
                  <a:pt x="675" y="16"/>
                </a:lnTo>
                <a:lnTo>
                  <a:pt x="686" y="16"/>
                </a:lnTo>
                <a:lnTo>
                  <a:pt x="691" y="11"/>
                </a:lnTo>
                <a:lnTo>
                  <a:pt x="698" y="11"/>
                </a:lnTo>
                <a:lnTo>
                  <a:pt x="705" y="4"/>
                </a:lnTo>
                <a:lnTo>
                  <a:pt x="710" y="4"/>
                </a:lnTo>
                <a:lnTo>
                  <a:pt x="712" y="11"/>
                </a:lnTo>
                <a:lnTo>
                  <a:pt x="720" y="11"/>
                </a:lnTo>
                <a:lnTo>
                  <a:pt x="734" y="9"/>
                </a:lnTo>
                <a:lnTo>
                  <a:pt x="746" y="9"/>
                </a:lnTo>
                <a:lnTo>
                  <a:pt x="753" y="4"/>
                </a:lnTo>
                <a:lnTo>
                  <a:pt x="764" y="4"/>
                </a:lnTo>
                <a:lnTo>
                  <a:pt x="774" y="0"/>
                </a:lnTo>
                <a:lnTo>
                  <a:pt x="790" y="0"/>
                </a:lnTo>
                <a:lnTo>
                  <a:pt x="793" y="2"/>
                </a:lnTo>
                <a:lnTo>
                  <a:pt x="800" y="2"/>
                </a:lnTo>
                <a:lnTo>
                  <a:pt x="802" y="9"/>
                </a:lnTo>
                <a:lnTo>
                  <a:pt x="814" y="16"/>
                </a:lnTo>
                <a:lnTo>
                  <a:pt x="826" y="11"/>
                </a:lnTo>
                <a:lnTo>
                  <a:pt x="843" y="21"/>
                </a:lnTo>
                <a:lnTo>
                  <a:pt x="852" y="16"/>
                </a:lnTo>
                <a:lnTo>
                  <a:pt x="871" y="30"/>
                </a:lnTo>
                <a:lnTo>
                  <a:pt x="890" y="37"/>
                </a:lnTo>
                <a:lnTo>
                  <a:pt x="890" y="37"/>
                </a:lnTo>
                <a:lnTo>
                  <a:pt x="873" y="42"/>
                </a:lnTo>
                <a:lnTo>
                  <a:pt x="866" y="42"/>
                </a:lnTo>
                <a:lnTo>
                  <a:pt x="864" y="47"/>
                </a:lnTo>
                <a:lnTo>
                  <a:pt x="866" y="54"/>
                </a:lnTo>
                <a:lnTo>
                  <a:pt x="873" y="59"/>
                </a:lnTo>
                <a:lnTo>
                  <a:pt x="895" y="61"/>
                </a:lnTo>
                <a:lnTo>
                  <a:pt x="890" y="80"/>
                </a:lnTo>
                <a:lnTo>
                  <a:pt x="892" y="85"/>
                </a:lnTo>
                <a:lnTo>
                  <a:pt x="887" y="89"/>
                </a:lnTo>
                <a:lnTo>
                  <a:pt x="892" y="97"/>
                </a:lnTo>
                <a:lnTo>
                  <a:pt x="887" y="101"/>
                </a:lnTo>
                <a:lnTo>
                  <a:pt x="871" y="106"/>
                </a:lnTo>
                <a:lnTo>
                  <a:pt x="871" y="113"/>
                </a:lnTo>
                <a:lnTo>
                  <a:pt x="873" y="116"/>
                </a:lnTo>
                <a:lnTo>
                  <a:pt x="869" y="120"/>
                </a:lnTo>
                <a:lnTo>
                  <a:pt x="873" y="130"/>
                </a:lnTo>
                <a:lnTo>
                  <a:pt x="878" y="132"/>
                </a:lnTo>
                <a:lnTo>
                  <a:pt x="878" y="151"/>
                </a:lnTo>
                <a:lnTo>
                  <a:pt x="895" y="149"/>
                </a:lnTo>
                <a:lnTo>
                  <a:pt x="902" y="158"/>
                </a:lnTo>
                <a:lnTo>
                  <a:pt x="890" y="168"/>
                </a:lnTo>
                <a:lnTo>
                  <a:pt x="890" y="175"/>
                </a:lnTo>
                <a:lnTo>
                  <a:pt x="895" y="177"/>
                </a:lnTo>
                <a:lnTo>
                  <a:pt x="895" y="198"/>
                </a:lnTo>
                <a:lnTo>
                  <a:pt x="902" y="205"/>
                </a:lnTo>
                <a:lnTo>
                  <a:pt x="897" y="208"/>
                </a:lnTo>
                <a:lnTo>
                  <a:pt x="897" y="222"/>
                </a:lnTo>
                <a:lnTo>
                  <a:pt x="887" y="224"/>
                </a:lnTo>
                <a:lnTo>
                  <a:pt x="883" y="231"/>
                </a:lnTo>
                <a:lnTo>
                  <a:pt x="895" y="248"/>
                </a:lnTo>
                <a:lnTo>
                  <a:pt x="906" y="255"/>
                </a:lnTo>
                <a:lnTo>
                  <a:pt x="904" y="262"/>
                </a:lnTo>
                <a:lnTo>
                  <a:pt x="911" y="265"/>
                </a:lnTo>
                <a:lnTo>
                  <a:pt x="911" y="272"/>
                </a:lnTo>
                <a:lnTo>
                  <a:pt x="930" y="284"/>
                </a:lnTo>
                <a:lnTo>
                  <a:pt x="930" y="293"/>
                </a:lnTo>
                <a:lnTo>
                  <a:pt x="939" y="305"/>
                </a:lnTo>
                <a:lnTo>
                  <a:pt x="949" y="307"/>
                </a:lnTo>
                <a:lnTo>
                  <a:pt x="966" y="317"/>
                </a:lnTo>
                <a:lnTo>
                  <a:pt x="977" y="321"/>
                </a:lnTo>
                <a:lnTo>
                  <a:pt x="989" y="307"/>
                </a:lnTo>
                <a:lnTo>
                  <a:pt x="1003" y="307"/>
                </a:lnTo>
                <a:lnTo>
                  <a:pt x="1008" y="300"/>
                </a:lnTo>
                <a:lnTo>
                  <a:pt x="1020" y="300"/>
                </a:lnTo>
                <a:lnTo>
                  <a:pt x="1022" y="305"/>
                </a:lnTo>
                <a:lnTo>
                  <a:pt x="1020" y="307"/>
                </a:lnTo>
                <a:lnTo>
                  <a:pt x="1027" y="319"/>
                </a:lnTo>
                <a:lnTo>
                  <a:pt x="1044" y="331"/>
                </a:lnTo>
                <a:lnTo>
                  <a:pt x="1055" y="336"/>
                </a:lnTo>
                <a:lnTo>
                  <a:pt x="1065" y="347"/>
                </a:lnTo>
                <a:lnTo>
                  <a:pt x="1079" y="340"/>
                </a:lnTo>
                <a:lnTo>
                  <a:pt x="1086" y="345"/>
                </a:lnTo>
                <a:lnTo>
                  <a:pt x="1084" y="355"/>
                </a:lnTo>
                <a:lnTo>
                  <a:pt x="1088" y="357"/>
                </a:lnTo>
                <a:lnTo>
                  <a:pt x="1105" y="352"/>
                </a:lnTo>
                <a:lnTo>
                  <a:pt x="1119" y="357"/>
                </a:lnTo>
                <a:lnTo>
                  <a:pt x="1124" y="352"/>
                </a:lnTo>
                <a:lnTo>
                  <a:pt x="1138" y="359"/>
                </a:lnTo>
                <a:lnTo>
                  <a:pt x="1148" y="355"/>
                </a:lnTo>
                <a:lnTo>
                  <a:pt x="1152" y="366"/>
                </a:lnTo>
                <a:lnTo>
                  <a:pt x="1167" y="362"/>
                </a:lnTo>
                <a:lnTo>
                  <a:pt x="1176" y="376"/>
                </a:lnTo>
                <a:lnTo>
                  <a:pt x="1183" y="371"/>
                </a:lnTo>
                <a:lnTo>
                  <a:pt x="1188" y="381"/>
                </a:lnTo>
                <a:lnTo>
                  <a:pt x="1200" y="371"/>
                </a:lnTo>
                <a:lnTo>
                  <a:pt x="1204" y="371"/>
                </a:lnTo>
                <a:lnTo>
                  <a:pt x="1211" y="373"/>
                </a:lnTo>
                <a:lnTo>
                  <a:pt x="1214" y="381"/>
                </a:lnTo>
                <a:lnTo>
                  <a:pt x="1223" y="378"/>
                </a:lnTo>
                <a:lnTo>
                  <a:pt x="1226" y="383"/>
                </a:lnTo>
                <a:lnTo>
                  <a:pt x="1230" y="381"/>
                </a:lnTo>
                <a:lnTo>
                  <a:pt x="1238" y="383"/>
                </a:lnTo>
                <a:lnTo>
                  <a:pt x="1242" y="376"/>
                </a:lnTo>
                <a:lnTo>
                  <a:pt x="1254" y="376"/>
                </a:lnTo>
                <a:lnTo>
                  <a:pt x="1256" y="369"/>
                </a:lnTo>
                <a:lnTo>
                  <a:pt x="1261" y="371"/>
                </a:lnTo>
                <a:lnTo>
                  <a:pt x="1275" y="362"/>
                </a:lnTo>
                <a:lnTo>
                  <a:pt x="1287" y="373"/>
                </a:lnTo>
                <a:lnTo>
                  <a:pt x="1285" y="373"/>
                </a:lnTo>
                <a:lnTo>
                  <a:pt x="1290" y="378"/>
                </a:lnTo>
                <a:lnTo>
                  <a:pt x="1297" y="381"/>
                </a:lnTo>
                <a:lnTo>
                  <a:pt x="1299" y="388"/>
                </a:lnTo>
                <a:lnTo>
                  <a:pt x="1297" y="390"/>
                </a:lnTo>
                <a:lnTo>
                  <a:pt x="1306" y="395"/>
                </a:lnTo>
                <a:lnTo>
                  <a:pt x="1311" y="400"/>
                </a:lnTo>
                <a:lnTo>
                  <a:pt x="1330" y="400"/>
                </a:lnTo>
                <a:lnTo>
                  <a:pt x="1332" y="407"/>
                </a:lnTo>
                <a:lnTo>
                  <a:pt x="1339" y="409"/>
                </a:lnTo>
                <a:lnTo>
                  <a:pt x="1339" y="416"/>
                </a:lnTo>
                <a:lnTo>
                  <a:pt x="1337" y="421"/>
                </a:lnTo>
                <a:lnTo>
                  <a:pt x="1339" y="423"/>
                </a:lnTo>
                <a:lnTo>
                  <a:pt x="1334" y="428"/>
                </a:lnTo>
                <a:lnTo>
                  <a:pt x="1346" y="447"/>
                </a:lnTo>
                <a:lnTo>
                  <a:pt x="1353" y="444"/>
                </a:lnTo>
                <a:lnTo>
                  <a:pt x="1363" y="444"/>
                </a:lnTo>
                <a:lnTo>
                  <a:pt x="1368" y="454"/>
                </a:lnTo>
                <a:lnTo>
                  <a:pt x="1372" y="449"/>
                </a:lnTo>
                <a:lnTo>
                  <a:pt x="1391" y="449"/>
                </a:lnTo>
                <a:lnTo>
                  <a:pt x="1398" y="466"/>
                </a:lnTo>
                <a:lnTo>
                  <a:pt x="1403" y="461"/>
                </a:lnTo>
                <a:lnTo>
                  <a:pt x="1401" y="461"/>
                </a:lnTo>
                <a:lnTo>
                  <a:pt x="1403" y="452"/>
                </a:lnTo>
                <a:lnTo>
                  <a:pt x="1401" y="447"/>
                </a:lnTo>
                <a:lnTo>
                  <a:pt x="1394" y="442"/>
                </a:lnTo>
                <a:lnTo>
                  <a:pt x="1396" y="437"/>
                </a:lnTo>
                <a:lnTo>
                  <a:pt x="1398" y="437"/>
                </a:lnTo>
                <a:lnTo>
                  <a:pt x="1398" y="433"/>
                </a:lnTo>
                <a:lnTo>
                  <a:pt x="1408" y="428"/>
                </a:lnTo>
                <a:lnTo>
                  <a:pt x="1417" y="442"/>
                </a:lnTo>
                <a:lnTo>
                  <a:pt x="1427" y="449"/>
                </a:lnTo>
                <a:lnTo>
                  <a:pt x="1436" y="449"/>
                </a:lnTo>
                <a:lnTo>
                  <a:pt x="1441" y="454"/>
                </a:lnTo>
                <a:lnTo>
                  <a:pt x="1446" y="454"/>
                </a:lnTo>
                <a:lnTo>
                  <a:pt x="1448" y="449"/>
                </a:lnTo>
                <a:lnTo>
                  <a:pt x="1443" y="437"/>
                </a:lnTo>
                <a:lnTo>
                  <a:pt x="1446" y="433"/>
                </a:lnTo>
                <a:lnTo>
                  <a:pt x="1441" y="421"/>
                </a:lnTo>
                <a:lnTo>
                  <a:pt x="1450" y="426"/>
                </a:lnTo>
                <a:lnTo>
                  <a:pt x="1453" y="421"/>
                </a:lnTo>
                <a:lnTo>
                  <a:pt x="1460" y="423"/>
                </a:lnTo>
                <a:lnTo>
                  <a:pt x="1457" y="418"/>
                </a:lnTo>
                <a:lnTo>
                  <a:pt x="1474" y="421"/>
                </a:lnTo>
                <a:lnTo>
                  <a:pt x="1481" y="418"/>
                </a:lnTo>
                <a:lnTo>
                  <a:pt x="1479" y="414"/>
                </a:lnTo>
                <a:lnTo>
                  <a:pt x="1486" y="416"/>
                </a:lnTo>
                <a:lnTo>
                  <a:pt x="1481" y="407"/>
                </a:lnTo>
                <a:lnTo>
                  <a:pt x="1483" y="397"/>
                </a:lnTo>
                <a:lnTo>
                  <a:pt x="1495" y="395"/>
                </a:lnTo>
                <a:lnTo>
                  <a:pt x="1491" y="392"/>
                </a:lnTo>
                <a:lnTo>
                  <a:pt x="1495" y="392"/>
                </a:lnTo>
                <a:lnTo>
                  <a:pt x="1488" y="383"/>
                </a:lnTo>
                <a:lnTo>
                  <a:pt x="1491" y="376"/>
                </a:lnTo>
                <a:lnTo>
                  <a:pt x="1514" y="381"/>
                </a:lnTo>
                <a:lnTo>
                  <a:pt x="1519" y="376"/>
                </a:lnTo>
                <a:lnTo>
                  <a:pt x="1519" y="376"/>
                </a:lnTo>
                <a:lnTo>
                  <a:pt x="1538" y="381"/>
                </a:lnTo>
                <a:lnTo>
                  <a:pt x="1557" y="390"/>
                </a:lnTo>
                <a:lnTo>
                  <a:pt x="1559" y="402"/>
                </a:lnTo>
                <a:lnTo>
                  <a:pt x="1573" y="423"/>
                </a:lnTo>
                <a:lnTo>
                  <a:pt x="1573" y="440"/>
                </a:lnTo>
                <a:lnTo>
                  <a:pt x="1590" y="461"/>
                </a:lnTo>
                <a:lnTo>
                  <a:pt x="1609" y="480"/>
                </a:lnTo>
                <a:lnTo>
                  <a:pt x="1602" y="492"/>
                </a:lnTo>
                <a:lnTo>
                  <a:pt x="1595" y="485"/>
                </a:lnTo>
                <a:lnTo>
                  <a:pt x="1590" y="485"/>
                </a:lnTo>
                <a:lnTo>
                  <a:pt x="1588" y="499"/>
                </a:lnTo>
                <a:lnTo>
                  <a:pt x="1604" y="515"/>
                </a:lnTo>
                <a:lnTo>
                  <a:pt x="1602" y="525"/>
                </a:lnTo>
                <a:lnTo>
                  <a:pt x="1616" y="537"/>
                </a:lnTo>
                <a:lnTo>
                  <a:pt x="1611" y="544"/>
                </a:lnTo>
                <a:lnTo>
                  <a:pt x="1618" y="591"/>
                </a:lnTo>
                <a:lnTo>
                  <a:pt x="1623" y="598"/>
                </a:lnTo>
                <a:lnTo>
                  <a:pt x="1625" y="613"/>
                </a:lnTo>
                <a:lnTo>
                  <a:pt x="1618" y="636"/>
                </a:lnTo>
                <a:lnTo>
                  <a:pt x="1628" y="674"/>
                </a:lnTo>
                <a:lnTo>
                  <a:pt x="1628" y="674"/>
                </a:lnTo>
                <a:lnTo>
                  <a:pt x="1616" y="679"/>
                </a:lnTo>
                <a:lnTo>
                  <a:pt x="1621" y="691"/>
                </a:lnTo>
                <a:lnTo>
                  <a:pt x="1614" y="698"/>
                </a:lnTo>
                <a:lnTo>
                  <a:pt x="1616" y="712"/>
                </a:lnTo>
                <a:lnTo>
                  <a:pt x="1606" y="714"/>
                </a:lnTo>
                <a:lnTo>
                  <a:pt x="1602" y="695"/>
                </a:lnTo>
                <a:lnTo>
                  <a:pt x="1590" y="698"/>
                </a:lnTo>
                <a:lnTo>
                  <a:pt x="1595" y="719"/>
                </a:lnTo>
                <a:lnTo>
                  <a:pt x="1588" y="726"/>
                </a:lnTo>
                <a:lnTo>
                  <a:pt x="1590" y="740"/>
                </a:lnTo>
                <a:lnTo>
                  <a:pt x="1595" y="743"/>
                </a:lnTo>
                <a:lnTo>
                  <a:pt x="1599" y="755"/>
                </a:lnTo>
                <a:lnTo>
                  <a:pt x="1597" y="764"/>
                </a:lnTo>
                <a:lnTo>
                  <a:pt x="1590" y="771"/>
                </a:lnTo>
                <a:lnTo>
                  <a:pt x="1583" y="769"/>
                </a:lnTo>
                <a:lnTo>
                  <a:pt x="1571" y="776"/>
                </a:lnTo>
                <a:lnTo>
                  <a:pt x="1569" y="759"/>
                </a:lnTo>
                <a:lnTo>
                  <a:pt x="1562" y="750"/>
                </a:lnTo>
                <a:lnTo>
                  <a:pt x="1557" y="755"/>
                </a:lnTo>
                <a:lnTo>
                  <a:pt x="1562" y="764"/>
                </a:lnTo>
                <a:lnTo>
                  <a:pt x="1554" y="766"/>
                </a:lnTo>
                <a:lnTo>
                  <a:pt x="1552" y="773"/>
                </a:lnTo>
                <a:lnTo>
                  <a:pt x="1552" y="773"/>
                </a:lnTo>
                <a:lnTo>
                  <a:pt x="1545" y="766"/>
                </a:lnTo>
                <a:lnTo>
                  <a:pt x="1543" y="766"/>
                </a:lnTo>
                <a:lnTo>
                  <a:pt x="1543" y="762"/>
                </a:lnTo>
                <a:lnTo>
                  <a:pt x="1533" y="752"/>
                </a:lnTo>
                <a:lnTo>
                  <a:pt x="1524" y="755"/>
                </a:lnTo>
                <a:lnTo>
                  <a:pt x="1517" y="740"/>
                </a:lnTo>
                <a:lnTo>
                  <a:pt x="1512" y="743"/>
                </a:lnTo>
                <a:lnTo>
                  <a:pt x="1507" y="738"/>
                </a:lnTo>
                <a:lnTo>
                  <a:pt x="1500" y="752"/>
                </a:lnTo>
                <a:lnTo>
                  <a:pt x="1498" y="762"/>
                </a:lnTo>
                <a:lnTo>
                  <a:pt x="1495" y="759"/>
                </a:lnTo>
                <a:lnTo>
                  <a:pt x="1491" y="764"/>
                </a:lnTo>
                <a:lnTo>
                  <a:pt x="1476" y="759"/>
                </a:lnTo>
                <a:lnTo>
                  <a:pt x="1469" y="752"/>
                </a:lnTo>
                <a:lnTo>
                  <a:pt x="1462" y="757"/>
                </a:lnTo>
                <a:lnTo>
                  <a:pt x="1453" y="752"/>
                </a:lnTo>
                <a:lnTo>
                  <a:pt x="1446" y="752"/>
                </a:lnTo>
                <a:lnTo>
                  <a:pt x="1436" y="745"/>
                </a:lnTo>
                <a:lnTo>
                  <a:pt x="1420" y="747"/>
                </a:lnTo>
                <a:lnTo>
                  <a:pt x="1415" y="755"/>
                </a:lnTo>
                <a:lnTo>
                  <a:pt x="1413" y="750"/>
                </a:lnTo>
                <a:lnTo>
                  <a:pt x="1403" y="750"/>
                </a:lnTo>
                <a:lnTo>
                  <a:pt x="1413" y="743"/>
                </a:lnTo>
                <a:lnTo>
                  <a:pt x="1408" y="738"/>
                </a:lnTo>
                <a:lnTo>
                  <a:pt x="1415" y="736"/>
                </a:lnTo>
                <a:lnTo>
                  <a:pt x="1415" y="733"/>
                </a:lnTo>
                <a:lnTo>
                  <a:pt x="1422" y="728"/>
                </a:lnTo>
                <a:lnTo>
                  <a:pt x="1420" y="724"/>
                </a:lnTo>
                <a:lnTo>
                  <a:pt x="1429" y="721"/>
                </a:lnTo>
                <a:lnTo>
                  <a:pt x="1431" y="717"/>
                </a:lnTo>
                <a:lnTo>
                  <a:pt x="1420" y="698"/>
                </a:lnTo>
                <a:lnTo>
                  <a:pt x="1424" y="688"/>
                </a:lnTo>
                <a:lnTo>
                  <a:pt x="1410" y="693"/>
                </a:lnTo>
                <a:lnTo>
                  <a:pt x="1396" y="705"/>
                </a:lnTo>
                <a:lnTo>
                  <a:pt x="1394" y="702"/>
                </a:lnTo>
                <a:lnTo>
                  <a:pt x="1398" y="698"/>
                </a:lnTo>
                <a:lnTo>
                  <a:pt x="1391" y="691"/>
                </a:lnTo>
                <a:lnTo>
                  <a:pt x="1410" y="681"/>
                </a:lnTo>
                <a:lnTo>
                  <a:pt x="1415" y="674"/>
                </a:lnTo>
                <a:lnTo>
                  <a:pt x="1413" y="672"/>
                </a:lnTo>
                <a:lnTo>
                  <a:pt x="1403" y="676"/>
                </a:lnTo>
                <a:lnTo>
                  <a:pt x="1389" y="655"/>
                </a:lnTo>
                <a:lnTo>
                  <a:pt x="1379" y="662"/>
                </a:lnTo>
                <a:lnTo>
                  <a:pt x="1375" y="662"/>
                </a:lnTo>
                <a:lnTo>
                  <a:pt x="1356" y="674"/>
                </a:lnTo>
                <a:lnTo>
                  <a:pt x="1351" y="674"/>
                </a:lnTo>
                <a:lnTo>
                  <a:pt x="1351" y="676"/>
                </a:lnTo>
                <a:lnTo>
                  <a:pt x="1346" y="676"/>
                </a:lnTo>
                <a:lnTo>
                  <a:pt x="1346" y="686"/>
                </a:lnTo>
                <a:lnTo>
                  <a:pt x="1344" y="684"/>
                </a:lnTo>
                <a:lnTo>
                  <a:pt x="1339" y="693"/>
                </a:lnTo>
                <a:lnTo>
                  <a:pt x="1325" y="691"/>
                </a:lnTo>
                <a:lnTo>
                  <a:pt x="1325" y="686"/>
                </a:lnTo>
                <a:lnTo>
                  <a:pt x="1313" y="686"/>
                </a:lnTo>
                <a:lnTo>
                  <a:pt x="1304" y="681"/>
                </a:lnTo>
                <a:lnTo>
                  <a:pt x="1306" y="686"/>
                </a:lnTo>
                <a:lnTo>
                  <a:pt x="1294" y="679"/>
                </a:lnTo>
                <a:lnTo>
                  <a:pt x="1290" y="681"/>
                </a:lnTo>
                <a:lnTo>
                  <a:pt x="1287" y="674"/>
                </a:lnTo>
                <a:lnTo>
                  <a:pt x="1275" y="665"/>
                </a:lnTo>
                <a:lnTo>
                  <a:pt x="1271" y="676"/>
                </a:lnTo>
                <a:lnTo>
                  <a:pt x="1259" y="676"/>
                </a:lnTo>
                <a:lnTo>
                  <a:pt x="1242" y="688"/>
                </a:lnTo>
                <a:lnTo>
                  <a:pt x="1238" y="700"/>
                </a:lnTo>
                <a:lnTo>
                  <a:pt x="1226" y="710"/>
                </a:lnTo>
                <a:lnTo>
                  <a:pt x="1226" y="717"/>
                </a:lnTo>
                <a:lnTo>
                  <a:pt x="1221" y="726"/>
                </a:lnTo>
                <a:lnTo>
                  <a:pt x="1214" y="721"/>
                </a:lnTo>
                <a:lnTo>
                  <a:pt x="1209" y="726"/>
                </a:lnTo>
                <a:lnTo>
                  <a:pt x="1185" y="724"/>
                </a:lnTo>
                <a:lnTo>
                  <a:pt x="1185" y="726"/>
                </a:lnTo>
                <a:lnTo>
                  <a:pt x="1183" y="726"/>
                </a:lnTo>
                <a:lnTo>
                  <a:pt x="1174" y="728"/>
                </a:lnTo>
                <a:lnTo>
                  <a:pt x="1169" y="740"/>
                </a:lnTo>
                <a:lnTo>
                  <a:pt x="1162" y="747"/>
                </a:lnTo>
                <a:lnTo>
                  <a:pt x="1167" y="750"/>
                </a:lnTo>
                <a:lnTo>
                  <a:pt x="1164" y="757"/>
                </a:lnTo>
                <a:lnTo>
                  <a:pt x="1150" y="759"/>
                </a:lnTo>
                <a:lnTo>
                  <a:pt x="1148" y="764"/>
                </a:lnTo>
                <a:lnTo>
                  <a:pt x="1145" y="762"/>
                </a:lnTo>
                <a:lnTo>
                  <a:pt x="1122" y="773"/>
                </a:lnTo>
                <a:lnTo>
                  <a:pt x="1122" y="781"/>
                </a:lnTo>
                <a:lnTo>
                  <a:pt x="1126" y="785"/>
                </a:lnTo>
                <a:lnTo>
                  <a:pt x="1112" y="802"/>
                </a:lnTo>
                <a:lnTo>
                  <a:pt x="1107" y="799"/>
                </a:lnTo>
                <a:lnTo>
                  <a:pt x="1093" y="804"/>
                </a:lnTo>
                <a:lnTo>
                  <a:pt x="1088" y="797"/>
                </a:lnTo>
                <a:lnTo>
                  <a:pt x="1086" y="797"/>
                </a:lnTo>
                <a:lnTo>
                  <a:pt x="1062" y="811"/>
                </a:lnTo>
                <a:lnTo>
                  <a:pt x="1058" y="809"/>
                </a:lnTo>
                <a:lnTo>
                  <a:pt x="1055" y="802"/>
                </a:lnTo>
                <a:lnTo>
                  <a:pt x="1048" y="802"/>
                </a:lnTo>
                <a:lnTo>
                  <a:pt x="1041" y="799"/>
                </a:lnTo>
                <a:lnTo>
                  <a:pt x="1044" y="790"/>
                </a:lnTo>
                <a:lnTo>
                  <a:pt x="1027" y="788"/>
                </a:lnTo>
                <a:lnTo>
                  <a:pt x="1015" y="778"/>
                </a:lnTo>
                <a:lnTo>
                  <a:pt x="999" y="788"/>
                </a:lnTo>
                <a:lnTo>
                  <a:pt x="992" y="788"/>
                </a:lnTo>
                <a:lnTo>
                  <a:pt x="984" y="781"/>
                </a:lnTo>
                <a:lnTo>
                  <a:pt x="973" y="781"/>
                </a:lnTo>
                <a:lnTo>
                  <a:pt x="968" y="778"/>
                </a:lnTo>
                <a:lnTo>
                  <a:pt x="947" y="783"/>
                </a:lnTo>
                <a:lnTo>
                  <a:pt x="961" y="766"/>
                </a:lnTo>
                <a:lnTo>
                  <a:pt x="939" y="764"/>
                </a:lnTo>
                <a:lnTo>
                  <a:pt x="928" y="757"/>
                </a:lnTo>
                <a:lnTo>
                  <a:pt x="923" y="759"/>
                </a:lnTo>
                <a:lnTo>
                  <a:pt x="911" y="757"/>
                </a:lnTo>
                <a:lnTo>
                  <a:pt x="904" y="759"/>
                </a:lnTo>
                <a:lnTo>
                  <a:pt x="897" y="766"/>
                </a:lnTo>
                <a:lnTo>
                  <a:pt x="895" y="769"/>
                </a:lnTo>
                <a:lnTo>
                  <a:pt x="880" y="771"/>
                </a:lnTo>
                <a:lnTo>
                  <a:pt x="871" y="781"/>
                </a:lnTo>
                <a:lnTo>
                  <a:pt x="866" y="788"/>
                </a:lnTo>
                <a:lnTo>
                  <a:pt x="861" y="788"/>
                </a:lnTo>
                <a:lnTo>
                  <a:pt x="861" y="797"/>
                </a:lnTo>
                <a:lnTo>
                  <a:pt x="854" y="799"/>
                </a:lnTo>
                <a:lnTo>
                  <a:pt x="843" y="818"/>
                </a:lnTo>
                <a:lnTo>
                  <a:pt x="831" y="830"/>
                </a:lnTo>
                <a:lnTo>
                  <a:pt x="831" y="849"/>
                </a:lnTo>
                <a:lnTo>
                  <a:pt x="816" y="833"/>
                </a:lnTo>
                <a:lnTo>
                  <a:pt x="814" y="823"/>
                </a:lnTo>
                <a:lnTo>
                  <a:pt x="821" y="814"/>
                </a:lnTo>
                <a:lnTo>
                  <a:pt x="824" y="797"/>
                </a:lnTo>
                <a:lnTo>
                  <a:pt x="819" y="785"/>
                </a:lnTo>
                <a:lnTo>
                  <a:pt x="814" y="778"/>
                </a:lnTo>
                <a:lnTo>
                  <a:pt x="807" y="778"/>
                </a:lnTo>
                <a:lnTo>
                  <a:pt x="802" y="773"/>
                </a:lnTo>
                <a:lnTo>
                  <a:pt x="795" y="783"/>
                </a:lnTo>
                <a:lnTo>
                  <a:pt x="774" y="790"/>
                </a:lnTo>
                <a:lnTo>
                  <a:pt x="764" y="788"/>
                </a:lnTo>
                <a:lnTo>
                  <a:pt x="762" y="797"/>
                </a:lnTo>
                <a:lnTo>
                  <a:pt x="755" y="792"/>
                </a:lnTo>
                <a:lnTo>
                  <a:pt x="743" y="802"/>
                </a:lnTo>
                <a:lnTo>
                  <a:pt x="729" y="799"/>
                </a:lnTo>
                <a:lnTo>
                  <a:pt x="722" y="802"/>
                </a:lnTo>
                <a:lnTo>
                  <a:pt x="722" y="797"/>
                </a:lnTo>
                <a:lnTo>
                  <a:pt x="712" y="802"/>
                </a:lnTo>
                <a:lnTo>
                  <a:pt x="708" y="799"/>
                </a:lnTo>
                <a:lnTo>
                  <a:pt x="686" y="802"/>
                </a:lnTo>
                <a:lnTo>
                  <a:pt x="686" y="797"/>
                </a:lnTo>
                <a:lnTo>
                  <a:pt x="679" y="790"/>
                </a:lnTo>
                <a:lnTo>
                  <a:pt x="670" y="790"/>
                </a:lnTo>
                <a:lnTo>
                  <a:pt x="663" y="783"/>
                </a:lnTo>
                <a:lnTo>
                  <a:pt x="660" y="783"/>
                </a:lnTo>
                <a:lnTo>
                  <a:pt x="651" y="776"/>
                </a:lnTo>
                <a:lnTo>
                  <a:pt x="637" y="783"/>
                </a:lnTo>
                <a:lnTo>
                  <a:pt x="639" y="792"/>
                </a:lnTo>
                <a:lnTo>
                  <a:pt x="630" y="792"/>
                </a:lnTo>
                <a:lnTo>
                  <a:pt x="630" y="788"/>
                </a:lnTo>
                <a:lnTo>
                  <a:pt x="625" y="790"/>
                </a:lnTo>
                <a:lnTo>
                  <a:pt x="613" y="788"/>
                </a:lnTo>
                <a:lnTo>
                  <a:pt x="611" y="771"/>
                </a:lnTo>
                <a:lnTo>
                  <a:pt x="604" y="778"/>
                </a:lnTo>
                <a:lnTo>
                  <a:pt x="606" y="790"/>
                </a:lnTo>
                <a:lnTo>
                  <a:pt x="597" y="792"/>
                </a:lnTo>
                <a:lnTo>
                  <a:pt x="594" y="790"/>
                </a:lnTo>
                <a:lnTo>
                  <a:pt x="589" y="776"/>
                </a:lnTo>
                <a:lnTo>
                  <a:pt x="563" y="757"/>
                </a:lnTo>
                <a:lnTo>
                  <a:pt x="554" y="757"/>
                </a:lnTo>
                <a:lnTo>
                  <a:pt x="549" y="759"/>
                </a:lnTo>
                <a:lnTo>
                  <a:pt x="537" y="759"/>
                </a:lnTo>
                <a:lnTo>
                  <a:pt x="535" y="755"/>
                </a:lnTo>
                <a:lnTo>
                  <a:pt x="528" y="757"/>
                </a:lnTo>
                <a:lnTo>
                  <a:pt x="533" y="731"/>
                </a:lnTo>
                <a:lnTo>
                  <a:pt x="528" y="726"/>
                </a:lnTo>
                <a:lnTo>
                  <a:pt x="507" y="736"/>
                </a:lnTo>
                <a:lnTo>
                  <a:pt x="495" y="731"/>
                </a:lnTo>
                <a:lnTo>
                  <a:pt x="490" y="721"/>
                </a:lnTo>
                <a:lnTo>
                  <a:pt x="474" y="719"/>
                </a:lnTo>
                <a:lnTo>
                  <a:pt x="474" y="714"/>
                </a:lnTo>
                <a:lnTo>
                  <a:pt x="471" y="710"/>
                </a:lnTo>
                <a:lnTo>
                  <a:pt x="459" y="705"/>
                </a:lnTo>
                <a:lnTo>
                  <a:pt x="452" y="707"/>
                </a:lnTo>
                <a:lnTo>
                  <a:pt x="452" y="698"/>
                </a:lnTo>
                <a:lnTo>
                  <a:pt x="450" y="693"/>
                </a:lnTo>
                <a:lnTo>
                  <a:pt x="455" y="676"/>
                </a:lnTo>
                <a:lnTo>
                  <a:pt x="448" y="672"/>
                </a:lnTo>
                <a:lnTo>
                  <a:pt x="433" y="669"/>
                </a:lnTo>
                <a:lnTo>
                  <a:pt x="424" y="674"/>
                </a:lnTo>
                <a:lnTo>
                  <a:pt x="417" y="674"/>
                </a:lnTo>
                <a:lnTo>
                  <a:pt x="410" y="681"/>
                </a:lnTo>
                <a:lnTo>
                  <a:pt x="403" y="679"/>
                </a:lnTo>
                <a:lnTo>
                  <a:pt x="379" y="643"/>
                </a:lnTo>
                <a:lnTo>
                  <a:pt x="348" y="634"/>
                </a:lnTo>
                <a:lnTo>
                  <a:pt x="322" y="605"/>
                </a:lnTo>
                <a:lnTo>
                  <a:pt x="299" y="598"/>
                </a:lnTo>
                <a:lnTo>
                  <a:pt x="299" y="591"/>
                </a:lnTo>
                <a:lnTo>
                  <a:pt x="294" y="577"/>
                </a:lnTo>
                <a:lnTo>
                  <a:pt x="254" y="568"/>
                </a:lnTo>
                <a:lnTo>
                  <a:pt x="249" y="568"/>
                </a:lnTo>
                <a:lnTo>
                  <a:pt x="249" y="572"/>
                </a:lnTo>
                <a:lnTo>
                  <a:pt x="242" y="568"/>
                </a:lnTo>
                <a:lnTo>
                  <a:pt x="235" y="570"/>
                </a:lnTo>
                <a:lnTo>
                  <a:pt x="235" y="589"/>
                </a:lnTo>
                <a:lnTo>
                  <a:pt x="230" y="594"/>
                </a:lnTo>
                <a:lnTo>
                  <a:pt x="225" y="594"/>
                </a:lnTo>
                <a:lnTo>
                  <a:pt x="223" y="601"/>
                </a:lnTo>
                <a:lnTo>
                  <a:pt x="220" y="603"/>
                </a:lnTo>
                <a:lnTo>
                  <a:pt x="211" y="598"/>
                </a:lnTo>
                <a:lnTo>
                  <a:pt x="211" y="594"/>
                </a:lnTo>
                <a:lnTo>
                  <a:pt x="204" y="582"/>
                </a:lnTo>
                <a:lnTo>
                  <a:pt x="190" y="577"/>
                </a:lnTo>
                <a:lnTo>
                  <a:pt x="171" y="563"/>
                </a:lnTo>
                <a:lnTo>
                  <a:pt x="166" y="565"/>
                </a:lnTo>
                <a:lnTo>
                  <a:pt x="142" y="553"/>
                </a:lnTo>
                <a:lnTo>
                  <a:pt x="140" y="546"/>
                </a:lnTo>
                <a:lnTo>
                  <a:pt x="145" y="539"/>
                </a:lnTo>
                <a:lnTo>
                  <a:pt x="138" y="532"/>
                </a:lnTo>
                <a:lnTo>
                  <a:pt x="133" y="537"/>
                </a:lnTo>
                <a:lnTo>
                  <a:pt x="128" y="530"/>
                </a:lnTo>
                <a:lnTo>
                  <a:pt x="119" y="525"/>
                </a:lnTo>
                <a:lnTo>
                  <a:pt x="114" y="518"/>
                </a:lnTo>
                <a:lnTo>
                  <a:pt x="105" y="515"/>
                </a:lnTo>
                <a:lnTo>
                  <a:pt x="93" y="520"/>
                </a:lnTo>
                <a:lnTo>
                  <a:pt x="86" y="513"/>
                </a:lnTo>
                <a:lnTo>
                  <a:pt x="79" y="513"/>
                </a:lnTo>
                <a:lnTo>
                  <a:pt x="76" y="504"/>
                </a:lnTo>
                <a:lnTo>
                  <a:pt x="69" y="501"/>
                </a:lnTo>
                <a:lnTo>
                  <a:pt x="64" y="492"/>
                </a:lnTo>
                <a:lnTo>
                  <a:pt x="67" y="489"/>
                </a:lnTo>
                <a:lnTo>
                  <a:pt x="57" y="475"/>
                </a:lnTo>
                <a:lnTo>
                  <a:pt x="50" y="473"/>
                </a:lnTo>
                <a:lnTo>
                  <a:pt x="45" y="482"/>
                </a:lnTo>
                <a:lnTo>
                  <a:pt x="41" y="485"/>
                </a:lnTo>
                <a:lnTo>
                  <a:pt x="41" y="492"/>
                </a:lnTo>
                <a:lnTo>
                  <a:pt x="36" y="492"/>
                </a:lnTo>
                <a:lnTo>
                  <a:pt x="34" y="482"/>
                </a:lnTo>
                <a:lnTo>
                  <a:pt x="29" y="480"/>
                </a:lnTo>
                <a:lnTo>
                  <a:pt x="31" y="475"/>
                </a:lnTo>
                <a:lnTo>
                  <a:pt x="24" y="468"/>
                </a:lnTo>
                <a:lnTo>
                  <a:pt x="34" y="459"/>
                </a:lnTo>
                <a:lnTo>
                  <a:pt x="29" y="452"/>
                </a:lnTo>
                <a:lnTo>
                  <a:pt x="27" y="452"/>
                </a:lnTo>
                <a:lnTo>
                  <a:pt x="22" y="442"/>
                </a:lnTo>
                <a:lnTo>
                  <a:pt x="29" y="423"/>
                </a:lnTo>
                <a:lnTo>
                  <a:pt x="15" y="411"/>
                </a:lnTo>
                <a:lnTo>
                  <a:pt x="15" y="404"/>
                </a:lnTo>
                <a:lnTo>
                  <a:pt x="3" y="402"/>
                </a:lnTo>
                <a:lnTo>
                  <a:pt x="8" y="385"/>
                </a:lnTo>
                <a:lnTo>
                  <a:pt x="3" y="381"/>
                </a:lnTo>
                <a:lnTo>
                  <a:pt x="0" y="371"/>
                </a:lnTo>
                <a:lnTo>
                  <a:pt x="10" y="366"/>
                </a:lnTo>
                <a:lnTo>
                  <a:pt x="17" y="366"/>
                </a:lnTo>
                <a:lnTo>
                  <a:pt x="27" y="359"/>
                </a:lnTo>
                <a:lnTo>
                  <a:pt x="29" y="381"/>
                </a:lnTo>
                <a:lnTo>
                  <a:pt x="45" y="392"/>
                </a:lnTo>
                <a:lnTo>
                  <a:pt x="50" y="388"/>
                </a:lnTo>
                <a:lnTo>
                  <a:pt x="55" y="390"/>
                </a:lnTo>
                <a:lnTo>
                  <a:pt x="57" y="381"/>
                </a:lnTo>
                <a:lnTo>
                  <a:pt x="62" y="376"/>
                </a:lnTo>
                <a:lnTo>
                  <a:pt x="67" y="376"/>
                </a:lnTo>
                <a:lnTo>
                  <a:pt x="71" y="378"/>
                </a:lnTo>
                <a:lnTo>
                  <a:pt x="81" y="369"/>
                </a:lnTo>
                <a:lnTo>
                  <a:pt x="90" y="366"/>
                </a:lnTo>
                <a:lnTo>
                  <a:pt x="90" y="362"/>
                </a:lnTo>
                <a:lnTo>
                  <a:pt x="81" y="340"/>
                </a:lnTo>
                <a:lnTo>
                  <a:pt x="74" y="333"/>
                </a:lnTo>
                <a:lnTo>
                  <a:pt x="79" y="314"/>
                </a:lnTo>
                <a:lnTo>
                  <a:pt x="53" y="310"/>
                </a:lnTo>
                <a:lnTo>
                  <a:pt x="53" y="302"/>
                </a:lnTo>
                <a:lnTo>
                  <a:pt x="34" y="286"/>
                </a:lnTo>
                <a:lnTo>
                  <a:pt x="24" y="269"/>
                </a:lnTo>
                <a:lnTo>
                  <a:pt x="29" y="258"/>
                </a:lnTo>
                <a:lnTo>
                  <a:pt x="24" y="243"/>
                </a:lnTo>
                <a:lnTo>
                  <a:pt x="29" y="236"/>
                </a:lnTo>
                <a:lnTo>
                  <a:pt x="24" y="229"/>
                </a:lnTo>
                <a:lnTo>
                  <a:pt x="45" y="215"/>
                </a:lnTo>
                <a:lnTo>
                  <a:pt x="45" y="208"/>
                </a:lnTo>
                <a:lnTo>
                  <a:pt x="41" y="201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3" name="Freeform 76"/>
          <p:cNvSpPr/>
          <p:nvPr/>
        </p:nvSpPr>
        <p:spPr bwMode="auto">
          <a:xfrm>
            <a:off x="3502440" y="2843443"/>
            <a:ext cx="1457583" cy="1176071"/>
          </a:xfrm>
          <a:custGeom>
            <a:gdLst>
              <a:gd fmla="*/ 433 w 1253" name="T0"/>
              <a:gd fmla="*/ 237 h 1011" name="T1"/>
              <a:gd fmla="*/ 586 w 1253" name="T2"/>
              <a:gd fmla="*/ 227 h 1011" name="T3"/>
              <a:gd fmla="*/ 593 w 1253" name="T4"/>
              <a:gd fmla="*/ 339 h 1011" name="T5"/>
              <a:gd fmla="*/ 662 w 1253" name="T6"/>
              <a:gd fmla="*/ 395 h 1011" name="T7"/>
              <a:gd fmla="*/ 714 w 1253" name="T8"/>
              <a:gd fmla="*/ 424 h 1011" name="T9"/>
              <a:gd fmla="*/ 832 w 1253" name="T10"/>
              <a:gd fmla="*/ 358 h 1011" name="T11"/>
              <a:gd fmla="*/ 872 w 1253" name="T12"/>
              <a:gd fmla="*/ 426 h 1011" name="T13"/>
              <a:gd fmla="*/ 906 w 1253" name="T14"/>
              <a:gd fmla="*/ 549 h 1011" name="T15"/>
              <a:gd fmla="*/ 946 w 1253" name="T16"/>
              <a:gd fmla="*/ 566 h 1011" name="T17"/>
              <a:gd fmla="*/ 981 w 1253" name="T18"/>
              <a:gd fmla="*/ 632 h 1011" name="T19"/>
              <a:gd fmla="*/ 986 w 1253" name="T20"/>
              <a:gd fmla="*/ 687 h 1011" name="T21"/>
              <a:gd fmla="*/ 1012 w 1253" name="T22"/>
              <a:gd fmla="*/ 713 h 1011" name="T23"/>
              <a:gd fmla="*/ 1045 w 1253" name="T24"/>
              <a:gd fmla="*/ 736 h 1011" name="T25"/>
              <a:gd fmla="*/ 1059 w 1253" name="T26"/>
              <a:gd fmla="*/ 750 h 1011" name="T27"/>
              <a:gd fmla="*/ 1114 w 1253" name="T28"/>
              <a:gd fmla="*/ 705 h 1011" name="T29"/>
              <a:gd fmla="*/ 1100 w 1253" name="T30"/>
              <a:gd fmla="*/ 668 h 1011" name="T31"/>
              <a:gd fmla="*/ 1081 w 1253" name="T32"/>
              <a:gd fmla="*/ 618 h 1011" name="T33"/>
              <a:gd fmla="*/ 1088 w 1253" name="T34"/>
              <a:gd fmla="*/ 578 h 1011" name="T35"/>
              <a:gd fmla="*/ 1140 w 1253" name="T36"/>
              <a:gd fmla="*/ 582 h 1011" name="T37"/>
              <a:gd fmla="*/ 1197 w 1253" name="T38"/>
              <a:gd fmla="*/ 625 h 1011" name="T39"/>
              <a:gd fmla="*/ 1253 w 1253" name="T40"/>
              <a:gd fmla="*/ 651 h 1011" name="T41"/>
              <a:gd fmla="*/ 1246 w 1253" name="T42"/>
              <a:gd fmla="*/ 731 h 1011" name="T43"/>
              <a:gd fmla="*/ 1175 w 1253" name="T44"/>
              <a:gd fmla="*/ 760 h 1011" name="T45"/>
              <a:gd fmla="*/ 1135 w 1253" name="T46"/>
              <a:gd fmla="*/ 795 h 1011" name="T47"/>
              <a:gd fmla="*/ 1083 w 1253" name="T48"/>
              <a:gd fmla="*/ 807 h 1011" name="T49"/>
              <a:gd fmla="*/ 1097 w 1253" name="T50"/>
              <a:gd fmla="*/ 843 h 1011" name="T51"/>
              <a:gd fmla="*/ 1078 w 1253" name="T52"/>
              <a:gd fmla="*/ 892 h 1011" name="T53"/>
              <a:gd fmla="*/ 1062 w 1253" name="T54"/>
              <a:gd fmla="*/ 916 h 1011" name="T55"/>
              <a:gd fmla="*/ 1024 w 1253" name="T56"/>
              <a:gd fmla="*/ 949 h 1011" name="T57"/>
              <a:gd fmla="*/ 1012 w 1253" name="T58"/>
              <a:gd fmla="*/ 985 h 1011" name="T59"/>
              <a:gd fmla="*/ 953 w 1253" name="T60"/>
              <a:gd fmla="*/ 1011 h 1011" name="T61"/>
              <a:gd fmla="*/ 913 w 1253" name="T62"/>
              <a:gd fmla="*/ 978 h 1011" name="T63"/>
              <a:gd fmla="*/ 901 w 1253" name="T64"/>
              <a:gd fmla="*/ 935 h 1011" name="T65"/>
              <a:gd fmla="*/ 837 w 1253" name="T66"/>
              <a:gd fmla="*/ 902 h 1011" name="T67"/>
              <a:gd fmla="*/ 813 w 1253" name="T68"/>
              <a:gd fmla="*/ 862 h 1011" name="T69"/>
              <a:gd fmla="*/ 778 w 1253" name="T70"/>
              <a:gd fmla="*/ 871 h 1011" name="T71"/>
              <a:gd fmla="*/ 749 w 1253" name="T72"/>
              <a:gd fmla="*/ 907 h 1011" name="T73"/>
              <a:gd fmla="*/ 742 w 1253" name="T74"/>
              <a:gd fmla="*/ 944 h 1011" name="T75"/>
              <a:gd fmla="*/ 707 w 1253" name="T76"/>
              <a:gd fmla="*/ 949 h 1011" name="T77"/>
              <a:gd fmla="*/ 697 w 1253" name="T78"/>
              <a:gd fmla="*/ 926 h 1011" name="T79"/>
              <a:gd fmla="*/ 660 w 1253" name="T80"/>
              <a:gd fmla="*/ 895 h 1011" name="T81"/>
              <a:gd fmla="*/ 671 w 1253" name="T82"/>
              <a:gd fmla="*/ 855 h 1011" name="T83"/>
              <a:gd fmla="*/ 740 w 1253" name="T84"/>
              <a:gd fmla="*/ 845 h 1011" name="T85"/>
              <a:gd fmla="*/ 719 w 1253" name="T86"/>
              <a:gd fmla="*/ 810 h 1011" name="T87"/>
              <a:gd fmla="*/ 749 w 1253" name="T88"/>
              <a:gd fmla="*/ 750 h 1011" name="T89"/>
              <a:gd fmla="*/ 802 w 1253" name="T90"/>
              <a:gd fmla="*/ 703 h 1011" name="T91"/>
              <a:gd fmla="*/ 773 w 1253" name="T92"/>
              <a:gd fmla="*/ 620 h 1011" name="T93"/>
              <a:gd fmla="*/ 742 w 1253" name="T94"/>
              <a:gd fmla="*/ 549 h 1011" name="T95"/>
              <a:gd fmla="*/ 705 w 1253" name="T96"/>
              <a:gd fmla="*/ 533 h 1011" name="T97"/>
              <a:gd fmla="*/ 574 w 1253" name="T98"/>
              <a:gd fmla="*/ 450 h 1011" name="T99"/>
              <a:gd fmla="*/ 494 w 1253" name="T100"/>
              <a:gd fmla="*/ 403 h 1011" name="T101"/>
              <a:gd fmla="*/ 442 w 1253" name="T102"/>
              <a:gd fmla="*/ 388 h 1011" name="T103"/>
              <a:gd fmla="*/ 336 w 1253" name="T104"/>
              <a:gd fmla="*/ 372 h 1011" name="T105"/>
              <a:gd fmla="*/ 333 w 1253" name="T106"/>
              <a:gd fmla="*/ 433 h 1011" name="T107"/>
              <a:gd fmla="*/ 258 w 1253" name="T108"/>
              <a:gd fmla="*/ 417 h 1011" name="T109"/>
              <a:gd fmla="*/ 189 w 1253" name="T110"/>
              <a:gd fmla="*/ 374 h 1011" name="T111"/>
              <a:gd fmla="*/ 85 w 1253" name="T112"/>
              <a:gd fmla="*/ 362 h 1011" name="T113"/>
              <a:gd fmla="*/ 9 w 1253" name="T114"/>
              <a:gd fmla="*/ 336 h 1011" name="T115"/>
              <a:gd fmla="*/ 151 w 1253" name="T116"/>
              <a:gd fmla="*/ 121 h 1011" name="T117"/>
              <a:gd fmla="*/ 262 w 1253" name="T118"/>
              <a:gd fmla="*/ 19 h 1011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011" w="1253">
                <a:moveTo>
                  <a:pt x="347" y="0"/>
                </a:moveTo>
                <a:lnTo>
                  <a:pt x="399" y="119"/>
                </a:lnTo>
                <a:lnTo>
                  <a:pt x="381" y="140"/>
                </a:lnTo>
                <a:lnTo>
                  <a:pt x="409" y="178"/>
                </a:lnTo>
                <a:lnTo>
                  <a:pt x="411" y="175"/>
                </a:lnTo>
                <a:lnTo>
                  <a:pt x="440" y="199"/>
                </a:lnTo>
                <a:lnTo>
                  <a:pt x="440" y="204"/>
                </a:lnTo>
                <a:lnTo>
                  <a:pt x="433" y="237"/>
                </a:lnTo>
                <a:lnTo>
                  <a:pt x="463" y="234"/>
                </a:lnTo>
                <a:lnTo>
                  <a:pt x="480" y="213"/>
                </a:lnTo>
                <a:lnTo>
                  <a:pt x="503" y="201"/>
                </a:lnTo>
                <a:lnTo>
                  <a:pt x="534" y="204"/>
                </a:lnTo>
                <a:lnTo>
                  <a:pt x="544" y="194"/>
                </a:lnTo>
                <a:lnTo>
                  <a:pt x="577" y="199"/>
                </a:lnTo>
                <a:lnTo>
                  <a:pt x="586" y="216"/>
                </a:lnTo>
                <a:lnTo>
                  <a:pt x="586" y="227"/>
                </a:lnTo>
                <a:lnTo>
                  <a:pt x="570" y="249"/>
                </a:lnTo>
                <a:lnTo>
                  <a:pt x="560" y="268"/>
                </a:lnTo>
                <a:lnTo>
                  <a:pt x="539" y="284"/>
                </a:lnTo>
                <a:lnTo>
                  <a:pt x="525" y="303"/>
                </a:lnTo>
                <a:lnTo>
                  <a:pt x="551" y="301"/>
                </a:lnTo>
                <a:lnTo>
                  <a:pt x="570" y="317"/>
                </a:lnTo>
                <a:lnTo>
                  <a:pt x="589" y="322"/>
                </a:lnTo>
                <a:lnTo>
                  <a:pt x="593" y="339"/>
                </a:lnTo>
                <a:lnTo>
                  <a:pt x="608" y="343"/>
                </a:lnTo>
                <a:lnTo>
                  <a:pt x="608" y="350"/>
                </a:lnTo>
                <a:lnTo>
                  <a:pt x="636" y="350"/>
                </a:lnTo>
                <a:lnTo>
                  <a:pt x="636" y="391"/>
                </a:lnTo>
                <a:lnTo>
                  <a:pt x="643" y="386"/>
                </a:lnTo>
                <a:lnTo>
                  <a:pt x="648" y="395"/>
                </a:lnTo>
                <a:lnTo>
                  <a:pt x="664" y="388"/>
                </a:lnTo>
                <a:lnTo>
                  <a:pt x="662" y="395"/>
                </a:lnTo>
                <a:lnTo>
                  <a:pt x="667" y="405"/>
                </a:lnTo>
                <a:lnTo>
                  <a:pt x="674" y="407"/>
                </a:lnTo>
                <a:lnTo>
                  <a:pt x="674" y="414"/>
                </a:lnTo>
                <a:lnTo>
                  <a:pt x="688" y="419"/>
                </a:lnTo>
                <a:lnTo>
                  <a:pt x="695" y="426"/>
                </a:lnTo>
                <a:lnTo>
                  <a:pt x="700" y="421"/>
                </a:lnTo>
                <a:lnTo>
                  <a:pt x="709" y="426"/>
                </a:lnTo>
                <a:lnTo>
                  <a:pt x="714" y="424"/>
                </a:lnTo>
                <a:lnTo>
                  <a:pt x="714" y="419"/>
                </a:lnTo>
                <a:lnTo>
                  <a:pt x="733" y="403"/>
                </a:lnTo>
                <a:lnTo>
                  <a:pt x="712" y="381"/>
                </a:lnTo>
                <a:lnTo>
                  <a:pt x="742" y="374"/>
                </a:lnTo>
                <a:lnTo>
                  <a:pt x="761" y="367"/>
                </a:lnTo>
                <a:lnTo>
                  <a:pt x="773" y="374"/>
                </a:lnTo>
                <a:lnTo>
                  <a:pt x="804" y="381"/>
                </a:lnTo>
                <a:lnTo>
                  <a:pt x="832" y="358"/>
                </a:lnTo>
                <a:lnTo>
                  <a:pt x="870" y="346"/>
                </a:lnTo>
                <a:lnTo>
                  <a:pt x="880" y="343"/>
                </a:lnTo>
                <a:lnTo>
                  <a:pt x="889" y="348"/>
                </a:lnTo>
                <a:lnTo>
                  <a:pt x="887" y="362"/>
                </a:lnTo>
                <a:lnTo>
                  <a:pt x="898" y="381"/>
                </a:lnTo>
                <a:lnTo>
                  <a:pt x="896" y="398"/>
                </a:lnTo>
                <a:lnTo>
                  <a:pt x="887" y="403"/>
                </a:lnTo>
                <a:lnTo>
                  <a:pt x="872" y="426"/>
                </a:lnTo>
                <a:lnTo>
                  <a:pt x="837" y="450"/>
                </a:lnTo>
                <a:lnTo>
                  <a:pt x="842" y="459"/>
                </a:lnTo>
                <a:lnTo>
                  <a:pt x="846" y="476"/>
                </a:lnTo>
                <a:lnTo>
                  <a:pt x="832" y="483"/>
                </a:lnTo>
                <a:lnTo>
                  <a:pt x="837" y="507"/>
                </a:lnTo>
                <a:lnTo>
                  <a:pt x="856" y="514"/>
                </a:lnTo>
                <a:lnTo>
                  <a:pt x="896" y="549"/>
                </a:lnTo>
                <a:lnTo>
                  <a:pt x="906" y="549"/>
                </a:lnTo>
                <a:lnTo>
                  <a:pt x="906" y="549"/>
                </a:lnTo>
                <a:lnTo>
                  <a:pt x="941" y="549"/>
                </a:lnTo>
                <a:lnTo>
                  <a:pt x="936" y="554"/>
                </a:lnTo>
                <a:lnTo>
                  <a:pt x="939" y="556"/>
                </a:lnTo>
                <a:lnTo>
                  <a:pt x="929" y="563"/>
                </a:lnTo>
                <a:lnTo>
                  <a:pt x="932" y="568"/>
                </a:lnTo>
                <a:lnTo>
                  <a:pt x="939" y="571"/>
                </a:lnTo>
                <a:lnTo>
                  <a:pt x="946" y="566"/>
                </a:lnTo>
                <a:lnTo>
                  <a:pt x="951" y="568"/>
                </a:lnTo>
                <a:lnTo>
                  <a:pt x="960" y="585"/>
                </a:lnTo>
                <a:lnTo>
                  <a:pt x="974" y="592"/>
                </a:lnTo>
                <a:lnTo>
                  <a:pt x="977" y="601"/>
                </a:lnTo>
                <a:lnTo>
                  <a:pt x="984" y="604"/>
                </a:lnTo>
                <a:lnTo>
                  <a:pt x="988" y="611"/>
                </a:lnTo>
                <a:lnTo>
                  <a:pt x="977" y="618"/>
                </a:lnTo>
                <a:lnTo>
                  <a:pt x="981" y="632"/>
                </a:lnTo>
                <a:lnTo>
                  <a:pt x="981" y="634"/>
                </a:lnTo>
                <a:lnTo>
                  <a:pt x="988" y="639"/>
                </a:lnTo>
                <a:lnTo>
                  <a:pt x="993" y="653"/>
                </a:lnTo>
                <a:lnTo>
                  <a:pt x="998" y="658"/>
                </a:lnTo>
                <a:lnTo>
                  <a:pt x="1000" y="672"/>
                </a:lnTo>
                <a:lnTo>
                  <a:pt x="1000" y="677"/>
                </a:lnTo>
                <a:lnTo>
                  <a:pt x="995" y="677"/>
                </a:lnTo>
                <a:lnTo>
                  <a:pt x="986" y="687"/>
                </a:lnTo>
                <a:lnTo>
                  <a:pt x="988" y="698"/>
                </a:lnTo>
                <a:lnTo>
                  <a:pt x="993" y="701"/>
                </a:lnTo>
                <a:lnTo>
                  <a:pt x="991" y="708"/>
                </a:lnTo>
                <a:lnTo>
                  <a:pt x="995" y="705"/>
                </a:lnTo>
                <a:lnTo>
                  <a:pt x="998" y="713"/>
                </a:lnTo>
                <a:lnTo>
                  <a:pt x="1005" y="715"/>
                </a:lnTo>
                <a:lnTo>
                  <a:pt x="1005" y="717"/>
                </a:lnTo>
                <a:lnTo>
                  <a:pt x="1012" y="713"/>
                </a:lnTo>
                <a:lnTo>
                  <a:pt x="1021" y="713"/>
                </a:lnTo>
                <a:lnTo>
                  <a:pt x="1017" y="717"/>
                </a:lnTo>
                <a:lnTo>
                  <a:pt x="1026" y="729"/>
                </a:lnTo>
                <a:lnTo>
                  <a:pt x="1029" y="736"/>
                </a:lnTo>
                <a:lnTo>
                  <a:pt x="1031" y="731"/>
                </a:lnTo>
                <a:lnTo>
                  <a:pt x="1047" y="736"/>
                </a:lnTo>
                <a:lnTo>
                  <a:pt x="1045" y="741"/>
                </a:lnTo>
                <a:lnTo>
                  <a:pt x="1045" y="736"/>
                </a:lnTo>
                <a:lnTo>
                  <a:pt x="1033" y="739"/>
                </a:lnTo>
                <a:lnTo>
                  <a:pt x="1033" y="743"/>
                </a:lnTo>
                <a:lnTo>
                  <a:pt x="1047" y="741"/>
                </a:lnTo>
                <a:lnTo>
                  <a:pt x="1045" y="743"/>
                </a:lnTo>
                <a:lnTo>
                  <a:pt x="1050" y="750"/>
                </a:lnTo>
                <a:lnTo>
                  <a:pt x="1055" y="743"/>
                </a:lnTo>
                <a:lnTo>
                  <a:pt x="1059" y="746"/>
                </a:lnTo>
                <a:lnTo>
                  <a:pt x="1059" y="750"/>
                </a:lnTo>
                <a:lnTo>
                  <a:pt x="1069" y="762"/>
                </a:lnTo>
                <a:lnTo>
                  <a:pt x="1081" y="750"/>
                </a:lnTo>
                <a:lnTo>
                  <a:pt x="1076" y="717"/>
                </a:lnTo>
                <a:lnTo>
                  <a:pt x="1083" y="713"/>
                </a:lnTo>
                <a:lnTo>
                  <a:pt x="1097" y="720"/>
                </a:lnTo>
                <a:lnTo>
                  <a:pt x="1100" y="715"/>
                </a:lnTo>
                <a:lnTo>
                  <a:pt x="1104" y="715"/>
                </a:lnTo>
                <a:lnTo>
                  <a:pt x="1114" y="705"/>
                </a:lnTo>
                <a:lnTo>
                  <a:pt x="1107" y="698"/>
                </a:lnTo>
                <a:lnTo>
                  <a:pt x="1114" y="694"/>
                </a:lnTo>
                <a:lnTo>
                  <a:pt x="1111" y="694"/>
                </a:lnTo>
                <a:lnTo>
                  <a:pt x="1114" y="689"/>
                </a:lnTo>
                <a:lnTo>
                  <a:pt x="1114" y="675"/>
                </a:lnTo>
                <a:lnTo>
                  <a:pt x="1111" y="677"/>
                </a:lnTo>
                <a:lnTo>
                  <a:pt x="1104" y="665"/>
                </a:lnTo>
                <a:lnTo>
                  <a:pt x="1100" y="668"/>
                </a:lnTo>
                <a:lnTo>
                  <a:pt x="1085" y="660"/>
                </a:lnTo>
                <a:lnTo>
                  <a:pt x="1083" y="663"/>
                </a:lnTo>
                <a:lnTo>
                  <a:pt x="1078" y="660"/>
                </a:lnTo>
                <a:lnTo>
                  <a:pt x="1081" y="642"/>
                </a:lnTo>
                <a:lnTo>
                  <a:pt x="1069" y="632"/>
                </a:lnTo>
                <a:lnTo>
                  <a:pt x="1076" y="632"/>
                </a:lnTo>
                <a:lnTo>
                  <a:pt x="1074" y="627"/>
                </a:lnTo>
                <a:lnTo>
                  <a:pt x="1081" y="618"/>
                </a:lnTo>
                <a:lnTo>
                  <a:pt x="1085" y="616"/>
                </a:lnTo>
                <a:lnTo>
                  <a:pt x="1090" y="618"/>
                </a:lnTo>
                <a:lnTo>
                  <a:pt x="1090" y="601"/>
                </a:lnTo>
                <a:lnTo>
                  <a:pt x="1088" y="601"/>
                </a:lnTo>
                <a:lnTo>
                  <a:pt x="1083" y="592"/>
                </a:lnTo>
                <a:lnTo>
                  <a:pt x="1085" y="597"/>
                </a:lnTo>
                <a:lnTo>
                  <a:pt x="1090" y="594"/>
                </a:lnTo>
                <a:lnTo>
                  <a:pt x="1088" y="578"/>
                </a:lnTo>
                <a:lnTo>
                  <a:pt x="1100" y="582"/>
                </a:lnTo>
                <a:lnTo>
                  <a:pt x="1102" y="575"/>
                </a:lnTo>
                <a:lnTo>
                  <a:pt x="1109" y="580"/>
                </a:lnTo>
                <a:lnTo>
                  <a:pt x="1111" y="575"/>
                </a:lnTo>
                <a:lnTo>
                  <a:pt x="1121" y="580"/>
                </a:lnTo>
                <a:lnTo>
                  <a:pt x="1133" y="575"/>
                </a:lnTo>
                <a:lnTo>
                  <a:pt x="1140" y="582"/>
                </a:lnTo>
                <a:lnTo>
                  <a:pt x="1140" y="582"/>
                </a:lnTo>
                <a:lnTo>
                  <a:pt x="1142" y="599"/>
                </a:lnTo>
                <a:lnTo>
                  <a:pt x="1156" y="599"/>
                </a:lnTo>
                <a:lnTo>
                  <a:pt x="1161" y="606"/>
                </a:lnTo>
                <a:lnTo>
                  <a:pt x="1173" y="606"/>
                </a:lnTo>
                <a:lnTo>
                  <a:pt x="1189" y="613"/>
                </a:lnTo>
                <a:lnTo>
                  <a:pt x="1194" y="625"/>
                </a:lnTo>
                <a:lnTo>
                  <a:pt x="1199" y="623"/>
                </a:lnTo>
                <a:lnTo>
                  <a:pt x="1197" y="625"/>
                </a:lnTo>
                <a:lnTo>
                  <a:pt x="1201" y="630"/>
                </a:lnTo>
                <a:lnTo>
                  <a:pt x="1208" y="634"/>
                </a:lnTo>
                <a:lnTo>
                  <a:pt x="1215" y="627"/>
                </a:lnTo>
                <a:lnTo>
                  <a:pt x="1213" y="632"/>
                </a:lnTo>
                <a:lnTo>
                  <a:pt x="1225" y="634"/>
                </a:lnTo>
                <a:lnTo>
                  <a:pt x="1232" y="646"/>
                </a:lnTo>
                <a:lnTo>
                  <a:pt x="1237" y="642"/>
                </a:lnTo>
                <a:lnTo>
                  <a:pt x="1253" y="651"/>
                </a:lnTo>
                <a:lnTo>
                  <a:pt x="1249" y="663"/>
                </a:lnTo>
                <a:lnTo>
                  <a:pt x="1253" y="675"/>
                </a:lnTo>
                <a:lnTo>
                  <a:pt x="1251" y="687"/>
                </a:lnTo>
                <a:lnTo>
                  <a:pt x="1249" y="694"/>
                </a:lnTo>
                <a:lnTo>
                  <a:pt x="1244" y="694"/>
                </a:lnTo>
                <a:lnTo>
                  <a:pt x="1237" y="698"/>
                </a:lnTo>
                <a:lnTo>
                  <a:pt x="1239" y="722"/>
                </a:lnTo>
                <a:lnTo>
                  <a:pt x="1246" y="731"/>
                </a:lnTo>
                <a:lnTo>
                  <a:pt x="1246" y="750"/>
                </a:lnTo>
                <a:lnTo>
                  <a:pt x="1237" y="758"/>
                </a:lnTo>
                <a:lnTo>
                  <a:pt x="1225" y="755"/>
                </a:lnTo>
                <a:lnTo>
                  <a:pt x="1215" y="758"/>
                </a:lnTo>
                <a:lnTo>
                  <a:pt x="1211" y="755"/>
                </a:lnTo>
                <a:lnTo>
                  <a:pt x="1194" y="760"/>
                </a:lnTo>
                <a:lnTo>
                  <a:pt x="1175" y="755"/>
                </a:lnTo>
                <a:lnTo>
                  <a:pt x="1175" y="760"/>
                </a:lnTo>
                <a:lnTo>
                  <a:pt x="1170" y="760"/>
                </a:lnTo>
                <a:lnTo>
                  <a:pt x="1187" y="784"/>
                </a:lnTo>
                <a:lnTo>
                  <a:pt x="1182" y="788"/>
                </a:lnTo>
                <a:lnTo>
                  <a:pt x="1168" y="791"/>
                </a:lnTo>
                <a:lnTo>
                  <a:pt x="1163" y="786"/>
                </a:lnTo>
                <a:lnTo>
                  <a:pt x="1161" y="793"/>
                </a:lnTo>
                <a:lnTo>
                  <a:pt x="1142" y="791"/>
                </a:lnTo>
                <a:lnTo>
                  <a:pt x="1135" y="795"/>
                </a:lnTo>
                <a:lnTo>
                  <a:pt x="1133" y="791"/>
                </a:lnTo>
                <a:lnTo>
                  <a:pt x="1126" y="786"/>
                </a:lnTo>
                <a:lnTo>
                  <a:pt x="1126" y="781"/>
                </a:lnTo>
                <a:lnTo>
                  <a:pt x="1111" y="774"/>
                </a:lnTo>
                <a:lnTo>
                  <a:pt x="1083" y="776"/>
                </a:lnTo>
                <a:lnTo>
                  <a:pt x="1078" y="784"/>
                </a:lnTo>
                <a:lnTo>
                  <a:pt x="1085" y="802"/>
                </a:lnTo>
                <a:lnTo>
                  <a:pt x="1083" y="807"/>
                </a:lnTo>
                <a:lnTo>
                  <a:pt x="1076" y="812"/>
                </a:lnTo>
                <a:lnTo>
                  <a:pt x="1076" y="819"/>
                </a:lnTo>
                <a:lnTo>
                  <a:pt x="1064" y="824"/>
                </a:lnTo>
                <a:lnTo>
                  <a:pt x="1066" y="829"/>
                </a:lnTo>
                <a:lnTo>
                  <a:pt x="1076" y="829"/>
                </a:lnTo>
                <a:lnTo>
                  <a:pt x="1085" y="833"/>
                </a:lnTo>
                <a:lnTo>
                  <a:pt x="1090" y="843"/>
                </a:lnTo>
                <a:lnTo>
                  <a:pt x="1097" y="843"/>
                </a:lnTo>
                <a:lnTo>
                  <a:pt x="1092" y="855"/>
                </a:lnTo>
                <a:lnTo>
                  <a:pt x="1081" y="852"/>
                </a:lnTo>
                <a:lnTo>
                  <a:pt x="1078" y="855"/>
                </a:lnTo>
                <a:lnTo>
                  <a:pt x="1083" y="857"/>
                </a:lnTo>
                <a:lnTo>
                  <a:pt x="1088" y="866"/>
                </a:lnTo>
                <a:lnTo>
                  <a:pt x="1078" y="869"/>
                </a:lnTo>
                <a:lnTo>
                  <a:pt x="1074" y="890"/>
                </a:lnTo>
                <a:lnTo>
                  <a:pt x="1078" y="892"/>
                </a:lnTo>
                <a:lnTo>
                  <a:pt x="1076" y="900"/>
                </a:lnTo>
                <a:lnTo>
                  <a:pt x="1078" y="907"/>
                </a:lnTo>
                <a:lnTo>
                  <a:pt x="1083" y="909"/>
                </a:lnTo>
                <a:lnTo>
                  <a:pt x="1085" y="918"/>
                </a:lnTo>
                <a:lnTo>
                  <a:pt x="1081" y="926"/>
                </a:lnTo>
                <a:lnTo>
                  <a:pt x="1076" y="923"/>
                </a:lnTo>
                <a:lnTo>
                  <a:pt x="1074" y="914"/>
                </a:lnTo>
                <a:lnTo>
                  <a:pt x="1062" y="916"/>
                </a:lnTo>
                <a:lnTo>
                  <a:pt x="1055" y="921"/>
                </a:lnTo>
                <a:lnTo>
                  <a:pt x="1047" y="918"/>
                </a:lnTo>
                <a:lnTo>
                  <a:pt x="1047" y="916"/>
                </a:lnTo>
                <a:lnTo>
                  <a:pt x="1036" y="916"/>
                </a:lnTo>
                <a:lnTo>
                  <a:pt x="1029" y="926"/>
                </a:lnTo>
                <a:lnTo>
                  <a:pt x="1026" y="937"/>
                </a:lnTo>
                <a:lnTo>
                  <a:pt x="1017" y="937"/>
                </a:lnTo>
                <a:lnTo>
                  <a:pt x="1024" y="949"/>
                </a:lnTo>
                <a:lnTo>
                  <a:pt x="1038" y="954"/>
                </a:lnTo>
                <a:lnTo>
                  <a:pt x="1038" y="959"/>
                </a:lnTo>
                <a:lnTo>
                  <a:pt x="1036" y="954"/>
                </a:lnTo>
                <a:lnTo>
                  <a:pt x="1031" y="959"/>
                </a:lnTo>
                <a:lnTo>
                  <a:pt x="1036" y="959"/>
                </a:lnTo>
                <a:lnTo>
                  <a:pt x="1033" y="973"/>
                </a:lnTo>
                <a:lnTo>
                  <a:pt x="1029" y="978"/>
                </a:lnTo>
                <a:lnTo>
                  <a:pt x="1012" y="985"/>
                </a:lnTo>
                <a:lnTo>
                  <a:pt x="1000" y="982"/>
                </a:lnTo>
                <a:lnTo>
                  <a:pt x="1000" y="982"/>
                </a:lnTo>
                <a:lnTo>
                  <a:pt x="995" y="980"/>
                </a:lnTo>
                <a:lnTo>
                  <a:pt x="991" y="985"/>
                </a:lnTo>
                <a:lnTo>
                  <a:pt x="998" y="997"/>
                </a:lnTo>
                <a:lnTo>
                  <a:pt x="969" y="1011"/>
                </a:lnTo>
                <a:lnTo>
                  <a:pt x="965" y="1006"/>
                </a:lnTo>
                <a:lnTo>
                  <a:pt x="953" y="1011"/>
                </a:lnTo>
                <a:lnTo>
                  <a:pt x="948" y="1004"/>
                </a:lnTo>
                <a:lnTo>
                  <a:pt x="941" y="1006"/>
                </a:lnTo>
                <a:lnTo>
                  <a:pt x="939" y="1004"/>
                </a:lnTo>
                <a:lnTo>
                  <a:pt x="934" y="1004"/>
                </a:lnTo>
                <a:lnTo>
                  <a:pt x="927" y="999"/>
                </a:lnTo>
                <a:lnTo>
                  <a:pt x="906" y="989"/>
                </a:lnTo>
                <a:lnTo>
                  <a:pt x="906" y="978"/>
                </a:lnTo>
                <a:lnTo>
                  <a:pt x="913" y="978"/>
                </a:lnTo>
                <a:lnTo>
                  <a:pt x="917" y="971"/>
                </a:lnTo>
                <a:lnTo>
                  <a:pt x="910" y="968"/>
                </a:lnTo>
                <a:lnTo>
                  <a:pt x="913" y="963"/>
                </a:lnTo>
                <a:lnTo>
                  <a:pt x="908" y="944"/>
                </a:lnTo>
                <a:lnTo>
                  <a:pt x="915" y="947"/>
                </a:lnTo>
                <a:lnTo>
                  <a:pt x="917" y="942"/>
                </a:lnTo>
                <a:lnTo>
                  <a:pt x="906" y="942"/>
                </a:lnTo>
                <a:lnTo>
                  <a:pt x="901" y="935"/>
                </a:lnTo>
                <a:lnTo>
                  <a:pt x="896" y="923"/>
                </a:lnTo>
                <a:lnTo>
                  <a:pt x="896" y="916"/>
                </a:lnTo>
                <a:lnTo>
                  <a:pt x="887" y="909"/>
                </a:lnTo>
                <a:lnTo>
                  <a:pt x="865" y="911"/>
                </a:lnTo>
                <a:lnTo>
                  <a:pt x="851" y="907"/>
                </a:lnTo>
                <a:lnTo>
                  <a:pt x="844" y="909"/>
                </a:lnTo>
                <a:lnTo>
                  <a:pt x="844" y="897"/>
                </a:lnTo>
                <a:lnTo>
                  <a:pt x="837" y="902"/>
                </a:lnTo>
                <a:lnTo>
                  <a:pt x="832" y="904"/>
                </a:lnTo>
                <a:lnTo>
                  <a:pt x="816" y="897"/>
                </a:lnTo>
                <a:lnTo>
                  <a:pt x="818" y="888"/>
                </a:lnTo>
                <a:lnTo>
                  <a:pt x="813" y="883"/>
                </a:lnTo>
                <a:lnTo>
                  <a:pt x="816" y="878"/>
                </a:lnTo>
                <a:lnTo>
                  <a:pt x="813" y="873"/>
                </a:lnTo>
                <a:lnTo>
                  <a:pt x="818" y="871"/>
                </a:lnTo>
                <a:lnTo>
                  <a:pt x="813" y="862"/>
                </a:lnTo>
                <a:lnTo>
                  <a:pt x="804" y="859"/>
                </a:lnTo>
                <a:lnTo>
                  <a:pt x="799" y="852"/>
                </a:lnTo>
                <a:lnTo>
                  <a:pt x="797" y="850"/>
                </a:lnTo>
                <a:lnTo>
                  <a:pt x="792" y="852"/>
                </a:lnTo>
                <a:lnTo>
                  <a:pt x="783" y="855"/>
                </a:lnTo>
                <a:lnTo>
                  <a:pt x="780" y="859"/>
                </a:lnTo>
                <a:lnTo>
                  <a:pt x="773" y="864"/>
                </a:lnTo>
                <a:lnTo>
                  <a:pt x="778" y="871"/>
                </a:lnTo>
                <a:lnTo>
                  <a:pt x="759" y="871"/>
                </a:lnTo>
                <a:lnTo>
                  <a:pt x="757" y="881"/>
                </a:lnTo>
                <a:lnTo>
                  <a:pt x="747" y="881"/>
                </a:lnTo>
                <a:lnTo>
                  <a:pt x="740" y="883"/>
                </a:lnTo>
                <a:lnTo>
                  <a:pt x="745" y="892"/>
                </a:lnTo>
                <a:lnTo>
                  <a:pt x="745" y="900"/>
                </a:lnTo>
                <a:lnTo>
                  <a:pt x="752" y="902"/>
                </a:lnTo>
                <a:lnTo>
                  <a:pt x="749" y="907"/>
                </a:lnTo>
                <a:lnTo>
                  <a:pt x="752" y="904"/>
                </a:lnTo>
                <a:lnTo>
                  <a:pt x="752" y="914"/>
                </a:lnTo>
                <a:lnTo>
                  <a:pt x="761" y="918"/>
                </a:lnTo>
                <a:lnTo>
                  <a:pt x="764" y="930"/>
                </a:lnTo>
                <a:lnTo>
                  <a:pt x="754" y="935"/>
                </a:lnTo>
                <a:lnTo>
                  <a:pt x="747" y="933"/>
                </a:lnTo>
                <a:lnTo>
                  <a:pt x="740" y="942"/>
                </a:lnTo>
                <a:lnTo>
                  <a:pt x="742" y="944"/>
                </a:lnTo>
                <a:lnTo>
                  <a:pt x="742" y="952"/>
                </a:lnTo>
                <a:lnTo>
                  <a:pt x="733" y="947"/>
                </a:lnTo>
                <a:lnTo>
                  <a:pt x="731" y="954"/>
                </a:lnTo>
                <a:lnTo>
                  <a:pt x="723" y="954"/>
                </a:lnTo>
                <a:lnTo>
                  <a:pt x="716" y="963"/>
                </a:lnTo>
                <a:lnTo>
                  <a:pt x="712" y="961"/>
                </a:lnTo>
                <a:lnTo>
                  <a:pt x="714" y="954"/>
                </a:lnTo>
                <a:lnTo>
                  <a:pt x="707" y="949"/>
                </a:lnTo>
                <a:lnTo>
                  <a:pt x="716" y="944"/>
                </a:lnTo>
                <a:lnTo>
                  <a:pt x="721" y="930"/>
                </a:lnTo>
                <a:lnTo>
                  <a:pt x="714" y="916"/>
                </a:lnTo>
                <a:lnTo>
                  <a:pt x="709" y="914"/>
                </a:lnTo>
                <a:lnTo>
                  <a:pt x="707" y="921"/>
                </a:lnTo>
                <a:lnTo>
                  <a:pt x="707" y="921"/>
                </a:lnTo>
                <a:lnTo>
                  <a:pt x="705" y="926"/>
                </a:lnTo>
                <a:lnTo>
                  <a:pt x="697" y="926"/>
                </a:lnTo>
                <a:lnTo>
                  <a:pt x="693" y="909"/>
                </a:lnTo>
                <a:lnTo>
                  <a:pt x="686" y="907"/>
                </a:lnTo>
                <a:lnTo>
                  <a:pt x="681" y="909"/>
                </a:lnTo>
                <a:lnTo>
                  <a:pt x="679" y="911"/>
                </a:lnTo>
                <a:lnTo>
                  <a:pt x="667" y="909"/>
                </a:lnTo>
                <a:lnTo>
                  <a:pt x="660" y="911"/>
                </a:lnTo>
                <a:lnTo>
                  <a:pt x="662" y="900"/>
                </a:lnTo>
                <a:lnTo>
                  <a:pt x="660" y="895"/>
                </a:lnTo>
                <a:lnTo>
                  <a:pt x="645" y="888"/>
                </a:lnTo>
                <a:lnTo>
                  <a:pt x="629" y="862"/>
                </a:lnTo>
                <a:lnTo>
                  <a:pt x="634" y="850"/>
                </a:lnTo>
                <a:lnTo>
                  <a:pt x="638" y="843"/>
                </a:lnTo>
                <a:lnTo>
                  <a:pt x="645" y="843"/>
                </a:lnTo>
                <a:lnTo>
                  <a:pt x="650" y="847"/>
                </a:lnTo>
                <a:lnTo>
                  <a:pt x="667" y="850"/>
                </a:lnTo>
                <a:lnTo>
                  <a:pt x="671" y="855"/>
                </a:lnTo>
                <a:lnTo>
                  <a:pt x="695" y="862"/>
                </a:lnTo>
                <a:lnTo>
                  <a:pt x="697" y="866"/>
                </a:lnTo>
                <a:lnTo>
                  <a:pt x="705" y="871"/>
                </a:lnTo>
                <a:lnTo>
                  <a:pt x="714" y="864"/>
                </a:lnTo>
                <a:lnTo>
                  <a:pt x="721" y="869"/>
                </a:lnTo>
                <a:lnTo>
                  <a:pt x="731" y="852"/>
                </a:lnTo>
                <a:lnTo>
                  <a:pt x="738" y="855"/>
                </a:lnTo>
                <a:lnTo>
                  <a:pt x="740" y="845"/>
                </a:lnTo>
                <a:lnTo>
                  <a:pt x="745" y="845"/>
                </a:lnTo>
                <a:lnTo>
                  <a:pt x="738" y="831"/>
                </a:lnTo>
                <a:lnTo>
                  <a:pt x="721" y="824"/>
                </a:lnTo>
                <a:lnTo>
                  <a:pt x="719" y="814"/>
                </a:lnTo>
                <a:lnTo>
                  <a:pt x="712" y="819"/>
                </a:lnTo>
                <a:lnTo>
                  <a:pt x="705" y="812"/>
                </a:lnTo>
                <a:lnTo>
                  <a:pt x="714" y="805"/>
                </a:lnTo>
                <a:lnTo>
                  <a:pt x="719" y="810"/>
                </a:lnTo>
                <a:lnTo>
                  <a:pt x="719" y="795"/>
                </a:lnTo>
                <a:lnTo>
                  <a:pt x="735" y="784"/>
                </a:lnTo>
                <a:lnTo>
                  <a:pt x="747" y="779"/>
                </a:lnTo>
                <a:lnTo>
                  <a:pt x="752" y="769"/>
                </a:lnTo>
                <a:lnTo>
                  <a:pt x="757" y="767"/>
                </a:lnTo>
                <a:lnTo>
                  <a:pt x="754" y="758"/>
                </a:lnTo>
                <a:lnTo>
                  <a:pt x="747" y="755"/>
                </a:lnTo>
                <a:lnTo>
                  <a:pt x="749" y="750"/>
                </a:lnTo>
                <a:lnTo>
                  <a:pt x="749" y="743"/>
                </a:lnTo>
                <a:lnTo>
                  <a:pt x="759" y="743"/>
                </a:lnTo>
                <a:lnTo>
                  <a:pt x="768" y="729"/>
                </a:lnTo>
                <a:lnTo>
                  <a:pt x="783" y="734"/>
                </a:lnTo>
                <a:lnTo>
                  <a:pt x="785" y="724"/>
                </a:lnTo>
                <a:lnTo>
                  <a:pt x="780" y="708"/>
                </a:lnTo>
                <a:lnTo>
                  <a:pt x="787" y="701"/>
                </a:lnTo>
                <a:lnTo>
                  <a:pt x="802" y="703"/>
                </a:lnTo>
                <a:lnTo>
                  <a:pt x="802" y="684"/>
                </a:lnTo>
                <a:lnTo>
                  <a:pt x="794" y="679"/>
                </a:lnTo>
                <a:lnTo>
                  <a:pt x="804" y="668"/>
                </a:lnTo>
                <a:lnTo>
                  <a:pt x="809" y="668"/>
                </a:lnTo>
                <a:lnTo>
                  <a:pt x="792" y="653"/>
                </a:lnTo>
                <a:lnTo>
                  <a:pt x="783" y="627"/>
                </a:lnTo>
                <a:lnTo>
                  <a:pt x="775" y="625"/>
                </a:lnTo>
                <a:lnTo>
                  <a:pt x="773" y="620"/>
                </a:lnTo>
                <a:lnTo>
                  <a:pt x="783" y="613"/>
                </a:lnTo>
                <a:lnTo>
                  <a:pt x="761" y="592"/>
                </a:lnTo>
                <a:lnTo>
                  <a:pt x="764" y="582"/>
                </a:lnTo>
                <a:lnTo>
                  <a:pt x="773" y="573"/>
                </a:lnTo>
                <a:lnTo>
                  <a:pt x="759" y="561"/>
                </a:lnTo>
                <a:lnTo>
                  <a:pt x="754" y="563"/>
                </a:lnTo>
                <a:lnTo>
                  <a:pt x="752" y="559"/>
                </a:lnTo>
                <a:lnTo>
                  <a:pt x="742" y="549"/>
                </a:lnTo>
                <a:lnTo>
                  <a:pt x="726" y="545"/>
                </a:lnTo>
                <a:lnTo>
                  <a:pt x="731" y="533"/>
                </a:lnTo>
                <a:lnTo>
                  <a:pt x="726" y="530"/>
                </a:lnTo>
                <a:lnTo>
                  <a:pt x="723" y="514"/>
                </a:lnTo>
                <a:lnTo>
                  <a:pt x="716" y="523"/>
                </a:lnTo>
                <a:lnTo>
                  <a:pt x="712" y="540"/>
                </a:lnTo>
                <a:lnTo>
                  <a:pt x="707" y="537"/>
                </a:lnTo>
                <a:lnTo>
                  <a:pt x="705" y="533"/>
                </a:lnTo>
                <a:lnTo>
                  <a:pt x="662" y="507"/>
                </a:lnTo>
                <a:lnTo>
                  <a:pt x="655" y="497"/>
                </a:lnTo>
                <a:lnTo>
                  <a:pt x="617" y="481"/>
                </a:lnTo>
                <a:lnTo>
                  <a:pt x="615" y="466"/>
                </a:lnTo>
                <a:lnTo>
                  <a:pt x="596" y="459"/>
                </a:lnTo>
                <a:lnTo>
                  <a:pt x="586" y="445"/>
                </a:lnTo>
                <a:lnTo>
                  <a:pt x="577" y="443"/>
                </a:lnTo>
                <a:lnTo>
                  <a:pt x="574" y="450"/>
                </a:lnTo>
                <a:lnTo>
                  <a:pt x="582" y="459"/>
                </a:lnTo>
                <a:lnTo>
                  <a:pt x="582" y="471"/>
                </a:lnTo>
                <a:lnTo>
                  <a:pt x="544" y="447"/>
                </a:lnTo>
                <a:lnTo>
                  <a:pt x="532" y="438"/>
                </a:lnTo>
                <a:lnTo>
                  <a:pt x="530" y="431"/>
                </a:lnTo>
                <a:lnTo>
                  <a:pt x="525" y="431"/>
                </a:lnTo>
                <a:lnTo>
                  <a:pt x="518" y="419"/>
                </a:lnTo>
                <a:lnTo>
                  <a:pt x="494" y="403"/>
                </a:lnTo>
                <a:lnTo>
                  <a:pt x="499" y="395"/>
                </a:lnTo>
                <a:lnTo>
                  <a:pt x="492" y="393"/>
                </a:lnTo>
                <a:lnTo>
                  <a:pt x="489" y="395"/>
                </a:lnTo>
                <a:lnTo>
                  <a:pt x="475" y="384"/>
                </a:lnTo>
                <a:lnTo>
                  <a:pt x="470" y="384"/>
                </a:lnTo>
                <a:lnTo>
                  <a:pt x="456" y="398"/>
                </a:lnTo>
                <a:lnTo>
                  <a:pt x="447" y="395"/>
                </a:lnTo>
                <a:lnTo>
                  <a:pt x="442" y="388"/>
                </a:lnTo>
                <a:lnTo>
                  <a:pt x="435" y="388"/>
                </a:lnTo>
                <a:lnTo>
                  <a:pt x="433" y="395"/>
                </a:lnTo>
                <a:lnTo>
                  <a:pt x="418" y="412"/>
                </a:lnTo>
                <a:lnTo>
                  <a:pt x="414" y="405"/>
                </a:lnTo>
                <a:lnTo>
                  <a:pt x="388" y="395"/>
                </a:lnTo>
                <a:lnTo>
                  <a:pt x="385" y="391"/>
                </a:lnTo>
                <a:lnTo>
                  <a:pt x="359" y="374"/>
                </a:lnTo>
                <a:lnTo>
                  <a:pt x="336" y="372"/>
                </a:lnTo>
                <a:lnTo>
                  <a:pt x="328" y="381"/>
                </a:lnTo>
                <a:lnTo>
                  <a:pt x="333" y="386"/>
                </a:lnTo>
                <a:lnTo>
                  <a:pt x="328" y="403"/>
                </a:lnTo>
                <a:lnTo>
                  <a:pt x="333" y="407"/>
                </a:lnTo>
                <a:lnTo>
                  <a:pt x="331" y="421"/>
                </a:lnTo>
                <a:lnTo>
                  <a:pt x="328" y="424"/>
                </a:lnTo>
                <a:lnTo>
                  <a:pt x="328" y="429"/>
                </a:lnTo>
                <a:lnTo>
                  <a:pt x="333" y="433"/>
                </a:lnTo>
                <a:lnTo>
                  <a:pt x="328" y="457"/>
                </a:lnTo>
                <a:lnTo>
                  <a:pt x="298" y="447"/>
                </a:lnTo>
                <a:lnTo>
                  <a:pt x="295" y="438"/>
                </a:lnTo>
                <a:lnTo>
                  <a:pt x="279" y="429"/>
                </a:lnTo>
                <a:lnTo>
                  <a:pt x="272" y="431"/>
                </a:lnTo>
                <a:lnTo>
                  <a:pt x="265" y="424"/>
                </a:lnTo>
                <a:lnTo>
                  <a:pt x="262" y="426"/>
                </a:lnTo>
                <a:lnTo>
                  <a:pt x="258" y="417"/>
                </a:lnTo>
                <a:lnTo>
                  <a:pt x="246" y="414"/>
                </a:lnTo>
                <a:lnTo>
                  <a:pt x="236" y="405"/>
                </a:lnTo>
                <a:lnTo>
                  <a:pt x="236" y="407"/>
                </a:lnTo>
                <a:lnTo>
                  <a:pt x="229" y="403"/>
                </a:lnTo>
                <a:lnTo>
                  <a:pt x="220" y="391"/>
                </a:lnTo>
                <a:lnTo>
                  <a:pt x="208" y="384"/>
                </a:lnTo>
                <a:lnTo>
                  <a:pt x="198" y="372"/>
                </a:lnTo>
                <a:lnTo>
                  <a:pt x="189" y="374"/>
                </a:lnTo>
                <a:lnTo>
                  <a:pt x="170" y="367"/>
                </a:lnTo>
                <a:lnTo>
                  <a:pt x="153" y="367"/>
                </a:lnTo>
                <a:lnTo>
                  <a:pt x="146" y="360"/>
                </a:lnTo>
                <a:lnTo>
                  <a:pt x="118" y="360"/>
                </a:lnTo>
                <a:lnTo>
                  <a:pt x="116" y="358"/>
                </a:lnTo>
                <a:lnTo>
                  <a:pt x="97" y="365"/>
                </a:lnTo>
                <a:lnTo>
                  <a:pt x="87" y="365"/>
                </a:lnTo>
                <a:lnTo>
                  <a:pt x="85" y="362"/>
                </a:lnTo>
                <a:lnTo>
                  <a:pt x="73" y="365"/>
                </a:lnTo>
                <a:lnTo>
                  <a:pt x="56" y="362"/>
                </a:lnTo>
                <a:lnTo>
                  <a:pt x="52" y="369"/>
                </a:lnTo>
                <a:lnTo>
                  <a:pt x="21" y="376"/>
                </a:lnTo>
                <a:lnTo>
                  <a:pt x="14" y="374"/>
                </a:lnTo>
                <a:lnTo>
                  <a:pt x="14" y="374"/>
                </a:lnTo>
                <a:lnTo>
                  <a:pt x="14" y="346"/>
                </a:lnTo>
                <a:lnTo>
                  <a:pt x="9" y="336"/>
                </a:lnTo>
                <a:lnTo>
                  <a:pt x="0" y="303"/>
                </a:lnTo>
                <a:lnTo>
                  <a:pt x="12" y="279"/>
                </a:lnTo>
                <a:lnTo>
                  <a:pt x="12" y="239"/>
                </a:lnTo>
                <a:lnTo>
                  <a:pt x="47" y="242"/>
                </a:lnTo>
                <a:lnTo>
                  <a:pt x="68" y="227"/>
                </a:lnTo>
                <a:lnTo>
                  <a:pt x="82" y="199"/>
                </a:lnTo>
                <a:lnTo>
                  <a:pt x="97" y="178"/>
                </a:lnTo>
                <a:lnTo>
                  <a:pt x="151" y="121"/>
                </a:lnTo>
                <a:lnTo>
                  <a:pt x="182" y="104"/>
                </a:lnTo>
                <a:lnTo>
                  <a:pt x="217" y="97"/>
                </a:lnTo>
                <a:lnTo>
                  <a:pt x="229" y="102"/>
                </a:lnTo>
                <a:lnTo>
                  <a:pt x="243" y="100"/>
                </a:lnTo>
                <a:lnTo>
                  <a:pt x="253" y="92"/>
                </a:lnTo>
                <a:lnTo>
                  <a:pt x="258" y="81"/>
                </a:lnTo>
                <a:lnTo>
                  <a:pt x="255" y="71"/>
                </a:lnTo>
                <a:lnTo>
                  <a:pt x="262" y="19"/>
                </a:lnTo>
                <a:lnTo>
                  <a:pt x="284" y="7"/>
                </a:lnTo>
                <a:lnTo>
                  <a:pt x="284" y="7"/>
                </a:lnTo>
                <a:lnTo>
                  <a:pt x="307" y="3"/>
                </a:lnTo>
                <a:lnTo>
                  <a:pt x="328" y="7"/>
                </a:lnTo>
                <a:lnTo>
                  <a:pt x="347" y="0"/>
                </a:lnTo>
                <a:close/>
              </a:path>
            </a:pathLst>
          </a:custGeom>
          <a:solidFill>
            <a:srgbClr val="A5A5A5"/>
          </a:solidFill>
          <a:ln cap="flat" w="7938">
            <a:solidFill>
              <a:srgbClr val="FFFFFF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4800657" y="3014446"/>
            <a:ext cx="197754" cy="197754"/>
            <a:chOff x="4800657" y="3014446"/>
            <a:chExt cx="197754" cy="197754"/>
          </a:xfrm>
        </p:grpSpPr>
        <p:sp>
          <p:nvSpPr>
            <p:cNvPr id="84" name="椭圆 83"/>
            <p:cNvSpPr/>
            <p:nvPr/>
          </p:nvSpPr>
          <p:spPr>
            <a:xfrm>
              <a:off x="4863472" y="3077261"/>
              <a:ext cx="72123" cy="72123"/>
            </a:xfrm>
            <a:prstGeom prst="ellipse">
              <a:avLst/>
            </a:prstGeom>
            <a:solidFill>
              <a:srgbClr val="16F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5" name="椭圆 84"/>
            <p:cNvSpPr/>
            <p:nvPr/>
          </p:nvSpPr>
          <p:spPr>
            <a:xfrm>
              <a:off x="4800657" y="3014446"/>
              <a:ext cx="197754" cy="197754"/>
            </a:xfrm>
            <a:prstGeom prst="ellipse">
              <a:avLst/>
            </a:prstGeom>
            <a:noFill/>
            <a:ln>
              <a:solidFill>
                <a:srgbClr val="16F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76812" y="2913283"/>
            <a:ext cx="197754" cy="197754"/>
            <a:chOff x="6176812" y="2913283"/>
            <a:chExt cx="197754" cy="197754"/>
          </a:xfrm>
        </p:grpSpPr>
        <p:sp>
          <p:nvSpPr>
            <p:cNvPr id="86" name="椭圆 85"/>
            <p:cNvSpPr/>
            <p:nvPr/>
          </p:nvSpPr>
          <p:spPr>
            <a:xfrm>
              <a:off x="6239627" y="2976098"/>
              <a:ext cx="72123" cy="72123"/>
            </a:xfrm>
            <a:prstGeom prst="ellipse">
              <a:avLst/>
            </a:prstGeom>
            <a:solidFill>
              <a:srgbClr val="16F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7" name="椭圆 86"/>
            <p:cNvSpPr/>
            <p:nvPr/>
          </p:nvSpPr>
          <p:spPr>
            <a:xfrm>
              <a:off x="6176812" y="2913283"/>
              <a:ext cx="197754" cy="197754"/>
            </a:xfrm>
            <a:prstGeom prst="ellipse">
              <a:avLst/>
            </a:prstGeom>
            <a:noFill/>
            <a:ln>
              <a:solidFill>
                <a:srgbClr val="16F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85753" y="4060041"/>
            <a:ext cx="197754" cy="197754"/>
            <a:chOff x="4385753" y="4060041"/>
            <a:chExt cx="197754" cy="197754"/>
          </a:xfrm>
        </p:grpSpPr>
        <p:sp>
          <p:nvSpPr>
            <p:cNvPr id="93" name="椭圆 92"/>
            <p:cNvSpPr/>
            <p:nvPr/>
          </p:nvSpPr>
          <p:spPr>
            <a:xfrm>
              <a:off x="4462637" y="4136925"/>
              <a:ext cx="72123" cy="72123"/>
            </a:xfrm>
            <a:prstGeom prst="ellipse">
              <a:avLst/>
            </a:prstGeom>
            <a:solidFill>
              <a:srgbClr val="16F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4" name="椭圆 93"/>
            <p:cNvSpPr/>
            <p:nvPr/>
          </p:nvSpPr>
          <p:spPr>
            <a:xfrm>
              <a:off x="4385753" y="4060041"/>
              <a:ext cx="197754" cy="197754"/>
            </a:xfrm>
            <a:prstGeom prst="ellipse">
              <a:avLst/>
            </a:prstGeom>
            <a:noFill/>
            <a:ln>
              <a:solidFill>
                <a:srgbClr val="16F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" name="任意多边形 5"/>
          <p:cNvSpPr/>
          <p:nvPr/>
        </p:nvSpPr>
        <p:spPr>
          <a:xfrm>
            <a:off x="6288258" y="1797514"/>
            <a:ext cx="2273088" cy="1185676"/>
          </a:xfrm>
          <a:custGeom>
            <a:gdLst>
              <a:gd fmla="*/ 0 w 2273088" name="connsiteX0"/>
              <a:gd fmla="*/ 1185676 h 1185676" name="connsiteY0"/>
              <a:gd fmla="*/ 1440784 w 2273088" name="connsiteX1"/>
              <a:gd fmla="*/ 0 h 1185676" name="connsiteY1"/>
              <a:gd fmla="*/ 2273088 w 2273088" name="connsiteX2"/>
              <a:gd fmla="*/ 421 h 1185676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185676" w="2273088">
                <a:moveTo>
                  <a:pt x="0" y="1185676"/>
                </a:moveTo>
                <a:lnTo>
                  <a:pt x="1440784" y="0"/>
                </a:lnTo>
                <a:lnTo>
                  <a:pt x="2273088" y="421"/>
                </a:lnTo>
              </a:path>
            </a:pathLst>
          </a:custGeom>
          <a:noFill/>
          <a:ln>
            <a:gradFill>
              <a:gsLst>
                <a:gs pos="0">
                  <a:srgbClr val="16FEF8">
                    <a:alpha val="28000"/>
                  </a:srgbClr>
                </a:gs>
                <a:gs pos="100000">
                  <a:srgbClr val="16FEF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>
            <a:off x="3840480" y="1065577"/>
            <a:ext cx="1041849" cy="2043383"/>
          </a:xfrm>
          <a:custGeom>
            <a:gdLst>
              <a:gd fmla="*/ 1041849 w 1041849" name="connsiteX0"/>
              <a:gd fmla="*/ 2043383 h 2043383" name="connsiteY0"/>
              <a:gd fmla="*/ 604910 w 1041849" name="connsiteX1"/>
              <a:gd fmla="*/ 839 h 2043383" name="connsiteY1"/>
              <a:gd fmla="*/ 0 w 1041849" name="connsiteX2"/>
              <a:gd fmla="*/ 0 h 204338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043383" w="1041848">
                <a:moveTo>
                  <a:pt x="1041849" y="2043383"/>
                </a:moveTo>
                <a:lnTo>
                  <a:pt x="604910" y="839"/>
                </a:lnTo>
                <a:lnTo>
                  <a:pt x="0" y="0"/>
                </a:lnTo>
              </a:path>
            </a:pathLst>
          </a:custGeom>
          <a:noFill/>
          <a:ln>
            <a:gradFill>
              <a:gsLst>
                <a:gs pos="0">
                  <a:srgbClr val="16FEF8">
                    <a:alpha val="25000"/>
                  </a:srgbClr>
                </a:gs>
                <a:gs pos="100000">
                  <a:srgbClr val="16FEF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>
            <a:off x="3072846" y="4178105"/>
            <a:ext cx="1400680" cy="1321523"/>
          </a:xfrm>
          <a:custGeom>
            <a:gdLst>
              <a:gd fmla="*/ 1400680 w 1400680" name="connsiteX0"/>
              <a:gd fmla="*/ 0 h 1321523" name="connsiteY0"/>
              <a:gd fmla="*/ 542551 w 1400680" name="connsiteX1"/>
              <a:gd fmla="*/ 1308295 h 1321523" name="connsiteY1"/>
              <a:gd fmla="*/ 0 w 1400680" name="connsiteX2"/>
              <a:gd fmla="*/ 1321523 h 132152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321523" w="1400680">
                <a:moveTo>
                  <a:pt x="1400680" y="0"/>
                </a:moveTo>
                <a:lnTo>
                  <a:pt x="542551" y="1308295"/>
                </a:lnTo>
                <a:lnTo>
                  <a:pt x="0" y="1321523"/>
                </a:lnTo>
              </a:path>
            </a:pathLst>
          </a:custGeom>
          <a:noFill/>
          <a:ln>
            <a:gradFill>
              <a:gsLst>
                <a:gs pos="0">
                  <a:srgbClr val="16FEF8"/>
                </a:gs>
                <a:gs pos="100000">
                  <a:srgbClr val="16FEF8">
                    <a:alpha val="13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3739824" y="614787"/>
            <a:ext cx="64592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01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001660" y="1356182"/>
            <a:ext cx="64592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02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2999470" y="5020264"/>
            <a:ext cx="64592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03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52137" y="5028054"/>
            <a:ext cx="2353188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200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TITLE HERE</a:t>
            </a:r>
          </a:p>
          <a:p>
            <a:pPr algn="r"/>
            <a:r>
              <a:rPr altLang="zh-CN" lang="en-US" smtClean="0" sz="200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1256259" y="655992"/>
            <a:ext cx="261175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200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TITLE HERE</a:t>
            </a:r>
          </a:p>
          <a:p>
            <a:pPr algn="r"/>
            <a:r>
              <a:rPr altLang="zh-CN" lang="en-US" smtClean="0" sz="200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8582679" y="1395166"/>
            <a:ext cx="261175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TITLE HERE</a:t>
            </a:r>
          </a:p>
          <a:p>
            <a:r>
              <a:rPr altLang="zh-CN" lang="en-US" smtClean="0" sz="200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Perhaps, true success is the way , as he likes to spend your life.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424920" y="4704843"/>
            <a:ext cx="3623537" cy="618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400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YOUR TEXT</a:t>
            </a:r>
          </a:p>
          <a:p>
            <a:pPr algn="r"/>
            <a:r>
              <a:rPr altLang="zh-CN" lang="en-US" smtClean="0" sz="4000">
                <a:solidFill>
                  <a:srgbClr val="01B3AF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  <a:cs charset="-122" panose="020b0604020202020204" pitchFamily="34" typeface="Arial Unicode MS"/>
              </a:rPr>
              <a:t>Perhaps, true success is the way ,as he likes to spend your life. Perhaps, true success is the way , as he likes to spend your lif.</a:t>
            </a:r>
          </a:p>
        </p:txBody>
      </p:sp>
    </p:spTree>
    <p:extLst>
      <p:ext uri="{BB962C8B-B14F-4D97-AF65-F5344CB8AC3E}">
        <p14:creationId val="1991338365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3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grpId="0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5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5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fill="hold" grpId="0" id="6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95"/>
      <p:bldP grpId="0" spid="96"/>
      <p:bldP grpId="0" spid="97"/>
      <p:bldP grpId="0" spid="98"/>
      <p:bldP grpId="0" spid="99"/>
      <p:bldP grpId="0" spid="10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A_矩形 3"/>
          <p:cNvSpPr>
            <a:spLocks noMove="1"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247888">
                  <a:alpha val="55000"/>
                </a:srgbClr>
              </a:gs>
              <a:gs pos="0">
                <a:srgbClr val="2CA3A6">
                  <a:alpha val="47000"/>
                </a:srgbClr>
              </a:gs>
              <a:gs pos="100000">
                <a:srgbClr val="193F61">
                  <a:alpha val="61000"/>
                </a:srgbClr>
              </a:gs>
            </a:gsLst>
            <a:lin ang="16200000" scaled="1"/>
          </a:gradFill>
          <a:ln algn="ctr" cap="flat" cmpd="sng" w="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val="3833177743"/>
              </p:ext>
            </p:extLst>
          </p:nvPr>
        </p:nvGraphicFramePr>
        <p:xfrm>
          <a:off x="2672960" y="1874843"/>
          <a:ext cx="6828234" cy="429683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2672960" y="332320"/>
            <a:ext cx="549949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PUT YOUR TOPIC</a:t>
            </a:r>
          </a:p>
          <a:p>
            <a:r>
              <a:rPr altLang="zh-CN" lang="en-US" smtClean="0" sz="2400">
                <a:solidFill>
                  <a:schemeClr val="bg1"/>
                </a:solidFill>
                <a:latin charset="-128" panose="020b0800000000000000" pitchFamily="34" typeface="Adobe Gothic Std B"/>
                <a:ea charset="-128" panose="020b0800000000000000" pitchFamily="34" typeface="Adobe Gothic Std B"/>
              </a:rPr>
              <a:t>Perhaps, true success is the way , as he likes to spend your life. Perhaps, true success is the way .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771778" y="1620316"/>
            <a:ext cx="198434" cy="0"/>
          </a:xfrm>
          <a:prstGeom prst="line">
            <a:avLst/>
          </a:prstGeom>
          <a:ln w="25400">
            <a:solidFill>
              <a:srgbClr val="16FEF8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957288" y="1451039"/>
            <a:ext cx="72571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XXX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85974" y="1451039"/>
            <a:ext cx="72571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XXX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701828" y="1620316"/>
            <a:ext cx="198434" cy="0"/>
          </a:xfrm>
          <a:prstGeom prst="line">
            <a:avLst/>
          </a:prstGeom>
          <a:ln w="25400">
            <a:solidFill>
              <a:srgbClr val="F8425C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671761" y="6272213"/>
            <a:ext cx="18399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Source: XXX</a:t>
            </a:r>
          </a:p>
        </p:txBody>
      </p:sp>
    </p:spTree>
    <p:extLst>
      <p:ext uri="{BB962C8B-B14F-4D97-AF65-F5344CB8AC3E}">
        <p14:creationId val="3669080364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1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2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7"/>
                                        <p:tgtEl>
                                          <p:spTgt spid="1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40"/>
                                        <p:tgtEl>
                                          <p:spTgt spid="1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4"/>
                                        <p:tgtEl>
                                          <p:spTgt spid="10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7"/>
                                        <p:tgtEl>
                                          <p:spTgt spid="10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9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7"/>
      <p:bldP grpId="1" spid="7"/>
      <p:bldP grpId="0" spid="12"/>
      <p:bldP grpId="1" spid="12"/>
      <p:bldP grpId="0" spid="15"/>
      <p:bldGraphic grpId="0" spid="10" uiExpand="1">
        <p:bldSub>
          <a:bldChart bld="series"/>
        </p:bldSub>
      </p:bldGraphic>
      <p:bldGraphic grpId="1" spid="10" uiExpand="1">
        <p:bldSub>
          <a:bldChart bld="series"/>
        </p:bldSub>
      </p:bldGraphic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0"/>
</p:tagLst>
</file>

<file path=ppt/tags/tag21.xml><?xml version="1.0" encoding="utf-8"?>
<p:tagLst xmlns:p="http://schemas.openxmlformats.org/presentationml/2006/main">
  <p:tag name="PA" val="v3.0.0"/>
</p:tagLst>
</file>

<file path=ppt/tags/tag22.xml><?xml version="1.0" encoding="utf-8"?>
<p:tagLst xmlns:p="http://schemas.openxmlformats.org/presentationml/2006/main">
  <p:tag name="PA" val="v3.0.0"/>
</p:tagLst>
</file>

<file path=ppt/tags/tag23.xml><?xml version="1.0" encoding="utf-8"?>
<p:tagLst xmlns:p="http://schemas.openxmlformats.org/presentationml/2006/main">
  <p:tag name="PA" val="v3.0.0"/>
</p:tagLst>
</file>

<file path=ppt/tags/tag24.xml><?xml version="1.0" encoding="utf-8"?>
<p:tagLst xmlns:p="http://schemas.openxmlformats.org/presentationml/2006/main">
  <p:tag name="PA" val="v3.0.0"/>
</p:tagLst>
</file>

<file path=ppt/tags/tag25.xml><?xml version="1.0" encoding="utf-8"?>
<p:tagLst xmlns:p="http://schemas.openxmlformats.org/presentationml/2006/main">
  <p:tag name="PA" val="v3.0.0"/>
</p:tagLst>
</file>

<file path=ppt/tags/tag26.xml><?xml version="1.0" encoding="utf-8"?>
<p:tagLst xmlns:p="http://schemas.openxmlformats.org/presentationml/2006/main">
  <p:tag name="PA" val="v3.0.0"/>
</p:tagLst>
</file>

<file path=ppt/tags/tag27.xml><?xml version="1.0" encoding="utf-8"?>
<p:tagLst xmlns:p="http://schemas.openxmlformats.org/presentationml/2006/main">
  <p:tag name="PA" val="v3.0.0"/>
</p:tagLst>
</file>

<file path=ppt/tags/tag28.xml><?xml version="1.0" encoding="utf-8"?>
<p:tagLst xmlns:p="http://schemas.openxmlformats.org/presentationml/2006/main">
  <p:tag name="PA" val="v3.0.0"/>
</p:tagLst>
</file>

<file path=ppt/tags/tag29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0"/>
</p:tagLst>
</file>

<file path=ppt/tags/tag31.xml><?xml version="1.0" encoding="utf-8"?>
<p:tagLst xmlns:p="http://schemas.openxmlformats.org/presentationml/2006/main">
  <p:tag name="PA" val="v3.0.0"/>
</p:tagLst>
</file>

<file path=ppt/tags/tag32.xml><?xml version="1.0" encoding="utf-8"?>
<p:tagLst xmlns:p="http://schemas.openxmlformats.org/presentationml/2006/main">
  <p:tag name="PA" val="v3.0.0"/>
</p:tagLst>
</file>

<file path=ppt/tags/tag33.xml><?xml version="1.0" encoding="utf-8"?>
<p:tagLst xmlns:p="http://schemas.openxmlformats.org/presentationml/2006/main">
  <p:tag name="PA" val="v3.0.0"/>
</p:tagLst>
</file>

<file path=ppt/tags/tag34.xml><?xml version="1.0" encoding="utf-8"?>
<p:tagLst xmlns:p="http://schemas.openxmlformats.org/presentationml/2006/main">
  <p:tag name="PA" val="v3.0.0"/>
</p:tagLst>
</file>

<file path=ppt/tags/tag35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F26482">
              <a:alpha val="75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140</Paragraphs>
  <Slides>22</Slides>
  <Notes>0</Notes>
  <TotalTime>3630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3">
      <vt:lpstr>Arial</vt:lpstr>
      <vt:lpstr>Calibri Light</vt:lpstr>
      <vt:lpstr>Calibri</vt:lpstr>
      <vt:lpstr>Adobe Gothic Std B</vt:lpstr>
      <vt:lpstr>Arial Unicode MS</vt:lpstr>
      <vt:lpstr>微软雅黑</vt:lpstr>
      <vt:lpstr>小米兰亭</vt:lpstr>
      <vt:lpstr>Arial Black</vt:lpstr>
      <vt:lpstr>方正姚体</vt:lpstr>
      <vt:lpstr>Impact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2016-11-18T04:15:57Z</dcterms:created>
  <cp:lastModifiedBy>优品PPT</cp:lastModifiedBy>
  <dcterms:modified xsi:type="dcterms:W3CDTF">2021-08-20T11:05:26Z</dcterms:modified>
  <cp:revision>250</cp:revision>
  <dc:title>PowerPoint 演示文稿</dc:title>
</cp:coreProperties>
</file>