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59" r:id="rId7"/>
    <p:sldId id="260" r:id="rId8"/>
    <p:sldId id="262" r:id="rId9"/>
    <p:sldId id="263" r:id="rId10"/>
    <p:sldId id="264" r:id="rId11"/>
    <p:sldId id="265" r:id="rId12"/>
    <p:sldId id="266" r:id="rId13"/>
    <p:sldId id="267" r:id="rId14"/>
    <p:sldId id="268" r:id="rId15"/>
    <p:sldId id="270" r:id="rId16"/>
    <p:sldId id="271" r:id="rId17"/>
    <p:sldId id="269" r:id="rId18"/>
    <p:sldId id="272" r:id="rId19"/>
    <p:sldId id="273" r:id="rId20"/>
    <p:sldId id="274" r:id="rId21"/>
    <p:sldId id="275" r:id="rId22"/>
    <p:sldId id="276" r:id="rId23"/>
    <p:sldId id="277" r:id="rId24"/>
  </p:sldIdLst>
  <p:sldSz cx="10160000" cy="5715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0" autoAdjust="0"/>
  </p:normalViewPr>
  <p:slideViewPr>
    <p:cSldViewPr>
      <p:cViewPr varScale="1">
        <p:scale>
          <a:sx n="125" d="100"/>
          <a:sy n="125" d="100"/>
        </p:scale>
        <p:origin x="834" y="90"/>
      </p:cViewPr>
      <p:guideLst>
        <p:guide orient="horz" pos="1800"/>
        <p:guide pos="320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tags/tag1.xml" Type="http://schemas.openxmlformats.org/officeDocument/2006/relationships/tags"/><Relationship Id="rId26" Target="presProps.xml" Type="http://schemas.openxmlformats.org/officeDocument/2006/relationships/presProps"/><Relationship Id="rId27" Target="viewProps.xml" Type="http://schemas.openxmlformats.org/officeDocument/2006/relationships/viewProps"/><Relationship Id="rId28" Target="theme/theme1.xml" Type="http://schemas.openxmlformats.org/officeDocument/2006/relationships/theme"/><Relationship Id="rId29"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EEE2A-E1DA-431F-81A2-EDD56C375C3D}" type="datetimeFigureOut">
              <a:rPr lang="zh-CN" altLang="en-US" smtClean="0"/>
              <a:t>2018/3/12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A40415-9386-408E-9CCF-54F7835AD1E7}" type="slidenum">
              <a:rPr lang="zh-CN" altLang="en-US" smtClean="0"/>
              <a:t>‹#›</a:t>
            </a:fld>
            <a:endParaRPr lang="zh-CN" altLang="en-US"/>
          </a:p>
        </p:txBody>
      </p:sp>
    </p:spTree>
    <p:extLst>
      <p:ext uri="{BB962C8B-B14F-4D97-AF65-F5344CB8AC3E}">
        <p14:creationId val="3910017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911459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886067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886067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886067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886067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886067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886067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886067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886067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886067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886067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886067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886067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774776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886067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886067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886067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886067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886067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886067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886067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762000" y="1775364"/>
            <a:ext cx="86360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p:spPr>
        <p:txBody>
          <a:bodyPr/>
          <a:lstStyle>
            <a:lvl1pPr marL="0" indent="0" algn="ctr">
              <a:buNone/>
              <a:defRPr>
                <a:solidFill>
                  <a:schemeClr val="tx1">
                    <a:tint val="75000"/>
                  </a:schemeClr>
                </a:solidFill>
              </a:defRPr>
            </a:lvl1pPr>
            <a:lvl2pPr marL="457187" indent="0" algn="ctr">
              <a:buNone/>
              <a:defRPr>
                <a:solidFill>
                  <a:schemeClr val="tx1">
                    <a:tint val="75000"/>
                  </a:schemeClr>
                </a:solidFill>
              </a:defRPr>
            </a:lvl2pPr>
            <a:lvl3pPr marL="914373"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3" indent="0" algn="ctr">
              <a:buNone/>
              <a:defRPr>
                <a:solidFill>
                  <a:schemeClr val="tx1">
                    <a:tint val="75000"/>
                  </a:schemeClr>
                </a:solidFill>
              </a:defRPr>
            </a:lvl6pPr>
            <a:lvl7pPr marL="2743119" indent="0" algn="ctr">
              <a:buNone/>
              <a:defRPr>
                <a:solidFill>
                  <a:schemeClr val="tx1">
                    <a:tint val="75000"/>
                  </a:schemeClr>
                </a:solidFill>
              </a:defRPr>
            </a:lvl7pPr>
            <a:lvl8pPr marL="3200304" indent="0" algn="ctr">
              <a:buNone/>
              <a:defRPr>
                <a:solidFill>
                  <a:schemeClr val="tx1">
                    <a:tint val="75000"/>
                  </a:schemeClr>
                </a:solidFill>
              </a:defRPr>
            </a:lvl8pPr>
            <a:lvl9pPr marL="3657489"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0BB7672-A38A-49A4-843D-607239B7AF42}" type="datetimeFigureOut">
              <a:rPr lang="zh-CN" altLang="en-US" smtClean="0"/>
              <a:t>2018/3/12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CE74CF-356A-4169-9D6E-C5675D7456C1}" type="slidenum">
              <a:rPr lang="zh-CN" altLang="en-US" smtClean="0"/>
              <a:t>‹#›</a:t>
            </a:fld>
            <a:endParaRPr lang="zh-CN" altLang="en-US"/>
          </a:p>
        </p:txBody>
      </p:sp>
    </p:spTree>
    <p:extLst>
      <p:ext uri="{BB962C8B-B14F-4D97-AF65-F5344CB8AC3E}">
        <p14:creationId val="309503905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0BB7672-A38A-49A4-843D-607239B7AF42}" type="datetimeFigureOut">
              <a:rPr lang="zh-CN" altLang="en-US" smtClean="0"/>
              <a:t>2018/3/12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CE74CF-356A-4169-9D6E-C5675D7456C1}" type="slidenum">
              <a:rPr lang="zh-CN" altLang="en-US" smtClean="0"/>
              <a:t>‹#›</a:t>
            </a:fld>
            <a:endParaRPr lang="zh-CN" altLang="en-US"/>
          </a:p>
        </p:txBody>
      </p:sp>
    </p:spTree>
    <p:extLst>
      <p:ext uri="{BB962C8B-B14F-4D97-AF65-F5344CB8AC3E}">
        <p14:creationId val="415218995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7366000" y="190500"/>
            <a:ext cx="2286000" cy="4064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2" y="190500"/>
            <a:ext cx="6688667" cy="4064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0BB7672-A38A-49A4-843D-607239B7AF42}" type="datetimeFigureOut">
              <a:rPr lang="zh-CN" altLang="en-US" smtClean="0"/>
              <a:t>2018/3/12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CE74CF-356A-4169-9D6E-C5675D7456C1}" type="slidenum">
              <a:rPr lang="zh-CN" altLang="en-US" smtClean="0"/>
              <a:t>‹#›</a:t>
            </a:fld>
            <a:endParaRPr lang="zh-CN" altLang="en-US"/>
          </a:p>
        </p:txBody>
      </p:sp>
    </p:spTree>
    <p:extLst>
      <p:ext uri="{BB962C8B-B14F-4D97-AF65-F5344CB8AC3E}">
        <p14:creationId val="388357114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zh-CN" altLang="en-US" smtClean="0"/>
              <a:t>单击此处编辑母版标题样式</a:t>
            </a:r>
            <a:endParaRPr lang="en-US"/>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6900077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4523415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558961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98500" y="1521354"/>
            <a:ext cx="4318000" cy="362611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5143500" y="1521354"/>
            <a:ext cx="4318000" cy="362611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6096920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99823" y="304271"/>
            <a:ext cx="8763000" cy="1104636"/>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zh-CN" altLang="en-US" smtClean="0"/>
              <a:t>单击此处编辑母版文本样式</a:t>
            </a:r>
          </a:p>
        </p:txBody>
      </p:sp>
      <p:sp>
        <p:nvSpPr>
          <p:cNvPr id="4" name="Content Placeholder 3"/>
          <p:cNvSpPr>
            <a:spLocks noGrp="1"/>
          </p:cNvSpPr>
          <p:nvPr>
            <p:ph sz="half" idx="2"/>
          </p:nvPr>
        </p:nvSpPr>
        <p:spPr>
          <a:xfrm>
            <a:off x="699824" y="2087563"/>
            <a:ext cx="4298156" cy="30704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zh-CN" altLang="en-US" smtClean="0"/>
              <a:t>单击此处编辑母版文本样式</a:t>
            </a:r>
          </a:p>
        </p:txBody>
      </p:sp>
      <p:sp>
        <p:nvSpPr>
          <p:cNvPr id="6" name="Content Placeholder 5"/>
          <p:cNvSpPr>
            <a:spLocks noGrp="1"/>
          </p:cNvSpPr>
          <p:nvPr>
            <p:ph sz="quarter" idx="4"/>
          </p:nvPr>
        </p:nvSpPr>
        <p:spPr>
          <a:xfrm>
            <a:off x="5143500" y="2087563"/>
            <a:ext cx="4319323" cy="30704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2018/3/12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2640382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2018/3/12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0872981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2018/3/12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808537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zh-CN" altLang="en-US" smtClean="0"/>
              <a:t>单击此处编辑母版标题样式</a:t>
            </a:r>
            <a:endParaRPr lang="en-US"/>
          </a:p>
        </p:txBody>
      </p:sp>
      <p:sp>
        <p:nvSpPr>
          <p:cNvPr id="3" name="Content Placeholder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4551497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0BB7672-A38A-49A4-843D-607239B7AF42}" type="datetimeFigureOut">
              <a:rPr lang="zh-CN" altLang="en-US" smtClean="0"/>
              <a:t>2018/3/12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CE74CF-356A-4169-9D6E-C5675D7456C1}" type="slidenum">
              <a:rPr lang="zh-CN" altLang="en-US" smtClean="0"/>
              <a:t>‹#›</a:t>
            </a:fld>
            <a:endParaRPr lang="zh-CN" altLang="en-US"/>
          </a:p>
        </p:txBody>
      </p:sp>
    </p:spTree>
    <p:extLst>
      <p:ext uri="{BB962C8B-B14F-4D97-AF65-F5344CB8AC3E}">
        <p14:creationId val="2536832437"/>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4319323" y="822855"/>
            <a:ext cx="5143500" cy="4061354"/>
          </a:xfrm>
        </p:spPr>
        <p:txBody>
          <a:bodyPr anchor="t"/>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zh-CN" altLang="en-US" smtClean="0"/>
              <a:t>单击图标添加图片</a:t>
            </a:r>
            <a:endParaRPr lang="en-US"/>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0305951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694377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7270750" y="304271"/>
            <a:ext cx="2190750" cy="484319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3452952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02570" y="3672426"/>
            <a:ext cx="8636000"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261"/>
            <a:ext cx="8636000" cy="1250156"/>
          </a:xfrm>
        </p:spPr>
        <p:txBody>
          <a:bodyPr anchor="b"/>
          <a:lstStyle>
            <a:lvl1pPr marL="0" indent="0">
              <a:buNone/>
              <a:defRPr sz="2000">
                <a:solidFill>
                  <a:schemeClr val="tx1">
                    <a:tint val="75000"/>
                  </a:schemeClr>
                </a:solidFill>
              </a:defRPr>
            </a:lvl1pPr>
            <a:lvl2pPr marL="457187" indent="0">
              <a:buNone/>
              <a:defRPr sz="1800">
                <a:solidFill>
                  <a:schemeClr val="tx1">
                    <a:tint val="75000"/>
                  </a:schemeClr>
                </a:solidFill>
              </a:defRPr>
            </a:lvl2pPr>
            <a:lvl3pPr marL="914373" indent="0">
              <a:buNone/>
              <a:defRPr sz="1600">
                <a:solidFill>
                  <a:schemeClr val="tx1">
                    <a:tint val="75000"/>
                  </a:schemeClr>
                </a:solidFill>
              </a:defRPr>
            </a:lvl3pPr>
            <a:lvl4pPr marL="1371560" indent="0">
              <a:buNone/>
              <a:defRPr sz="1400">
                <a:solidFill>
                  <a:schemeClr val="tx1">
                    <a:tint val="75000"/>
                  </a:schemeClr>
                </a:solidFill>
              </a:defRPr>
            </a:lvl4pPr>
            <a:lvl5pPr marL="1828746" indent="0">
              <a:buNone/>
              <a:defRPr sz="1400">
                <a:solidFill>
                  <a:schemeClr val="tx1">
                    <a:tint val="75000"/>
                  </a:schemeClr>
                </a:solidFill>
              </a:defRPr>
            </a:lvl5pPr>
            <a:lvl6pPr marL="2285933" indent="0">
              <a:buNone/>
              <a:defRPr sz="1400">
                <a:solidFill>
                  <a:schemeClr val="tx1">
                    <a:tint val="75000"/>
                  </a:schemeClr>
                </a:solidFill>
              </a:defRPr>
            </a:lvl6pPr>
            <a:lvl7pPr marL="2743119" indent="0">
              <a:buNone/>
              <a:defRPr sz="1400">
                <a:solidFill>
                  <a:schemeClr val="tx1">
                    <a:tint val="75000"/>
                  </a:schemeClr>
                </a:solidFill>
              </a:defRPr>
            </a:lvl7pPr>
            <a:lvl8pPr marL="3200304" indent="0">
              <a:buNone/>
              <a:defRPr sz="1400">
                <a:solidFill>
                  <a:schemeClr val="tx1">
                    <a:tint val="75000"/>
                  </a:schemeClr>
                </a:solidFill>
              </a:defRPr>
            </a:lvl8pPr>
            <a:lvl9pPr marL="3657489"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0BB7672-A38A-49A4-843D-607239B7AF42}" type="datetimeFigureOut">
              <a:rPr lang="zh-CN" altLang="en-US" smtClean="0"/>
              <a:t>2018/3/12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CE74CF-356A-4169-9D6E-C5675D7456C1}" type="slidenum">
              <a:rPr lang="zh-CN" altLang="en-US" smtClean="0"/>
              <a:t>‹#›</a:t>
            </a:fld>
            <a:endParaRPr lang="zh-CN" altLang="en-US"/>
          </a:p>
        </p:txBody>
      </p:sp>
    </p:spTree>
    <p:extLst>
      <p:ext uri="{BB962C8B-B14F-4D97-AF65-F5344CB8AC3E}">
        <p14:creationId val="244883582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111250"/>
            <a:ext cx="4487333"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64669" y="1111250"/>
            <a:ext cx="4487333"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0BB7672-A38A-49A4-843D-607239B7AF42}" type="datetimeFigureOut">
              <a:rPr lang="zh-CN" altLang="en-US" smtClean="0"/>
              <a:t>2018/3/12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CE74CF-356A-4169-9D6E-C5675D7456C1}" type="slidenum">
              <a:rPr lang="zh-CN" altLang="en-US" smtClean="0"/>
              <a:t>‹#›</a:t>
            </a:fld>
            <a:endParaRPr lang="zh-CN" altLang="en-US"/>
          </a:p>
        </p:txBody>
      </p:sp>
    </p:spTree>
    <p:extLst>
      <p:ext uri="{BB962C8B-B14F-4D97-AF65-F5344CB8AC3E}">
        <p14:creationId val="206796566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508000" y="228865"/>
            <a:ext cx="9144000" cy="9525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268"/>
            <a:ext cx="4489098" cy="533135"/>
          </a:xfrm>
        </p:spPr>
        <p:txBody>
          <a:bodyPr anchor="b"/>
          <a:lstStyle>
            <a:lvl1pPr marL="0" indent="0">
              <a:buNone/>
              <a:defRPr sz="2400" b="1"/>
            </a:lvl1pPr>
            <a:lvl2pPr marL="457187" indent="0">
              <a:buNone/>
              <a:defRPr sz="2000" b="1"/>
            </a:lvl2pPr>
            <a:lvl3pPr marL="914373" indent="0">
              <a:buNone/>
              <a:defRPr sz="1800" b="1"/>
            </a:lvl3pPr>
            <a:lvl4pPr marL="1371560" indent="0">
              <a:buNone/>
              <a:defRPr sz="1600" b="1"/>
            </a:lvl4pPr>
            <a:lvl5pPr marL="1828746" indent="0">
              <a:buNone/>
              <a:defRPr sz="1600" b="1"/>
            </a:lvl5pPr>
            <a:lvl6pPr marL="2285933" indent="0">
              <a:buNone/>
              <a:defRPr sz="1600" b="1"/>
            </a:lvl6pPr>
            <a:lvl7pPr marL="2743119" indent="0">
              <a:buNone/>
              <a:defRPr sz="1600" b="1"/>
            </a:lvl7pPr>
            <a:lvl8pPr marL="3200304" indent="0">
              <a:buNone/>
              <a:defRPr sz="1600" b="1"/>
            </a:lvl8pPr>
            <a:lvl9pPr marL="3657489"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508000" y="1812396"/>
            <a:ext cx="448909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161145" y="1279268"/>
            <a:ext cx="4490861" cy="533135"/>
          </a:xfrm>
        </p:spPr>
        <p:txBody>
          <a:bodyPr anchor="b"/>
          <a:lstStyle>
            <a:lvl1pPr marL="0" indent="0">
              <a:buNone/>
              <a:defRPr sz="2400" b="1"/>
            </a:lvl1pPr>
            <a:lvl2pPr marL="457187" indent="0">
              <a:buNone/>
              <a:defRPr sz="2000" b="1"/>
            </a:lvl2pPr>
            <a:lvl3pPr marL="914373" indent="0">
              <a:buNone/>
              <a:defRPr sz="1800" b="1"/>
            </a:lvl3pPr>
            <a:lvl4pPr marL="1371560" indent="0">
              <a:buNone/>
              <a:defRPr sz="1600" b="1"/>
            </a:lvl4pPr>
            <a:lvl5pPr marL="1828746" indent="0">
              <a:buNone/>
              <a:defRPr sz="1600" b="1"/>
            </a:lvl5pPr>
            <a:lvl6pPr marL="2285933" indent="0">
              <a:buNone/>
              <a:defRPr sz="1600" b="1"/>
            </a:lvl6pPr>
            <a:lvl7pPr marL="2743119" indent="0">
              <a:buNone/>
              <a:defRPr sz="1600" b="1"/>
            </a:lvl7pPr>
            <a:lvl8pPr marL="3200304" indent="0">
              <a:buNone/>
              <a:defRPr sz="1600" b="1"/>
            </a:lvl8pPr>
            <a:lvl9pPr marL="3657489"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161145" y="1812396"/>
            <a:ext cx="4490861"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0BB7672-A38A-49A4-843D-607239B7AF42}" type="datetimeFigureOut">
              <a:rPr lang="zh-CN" altLang="en-US" smtClean="0"/>
              <a:t>2018/3/12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4CE74CF-356A-4169-9D6E-C5675D7456C1}" type="slidenum">
              <a:rPr lang="zh-CN" altLang="en-US" smtClean="0"/>
              <a:t>‹#›</a:t>
            </a:fld>
            <a:endParaRPr lang="zh-CN" altLang="en-US"/>
          </a:p>
        </p:txBody>
      </p:sp>
    </p:spTree>
    <p:extLst>
      <p:ext uri="{BB962C8B-B14F-4D97-AF65-F5344CB8AC3E}">
        <p14:creationId val="313277680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0BB7672-A38A-49A4-843D-607239B7AF42}" type="datetimeFigureOut">
              <a:rPr lang="zh-CN" altLang="en-US" smtClean="0"/>
              <a:t>2018/3/12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4CE74CF-356A-4169-9D6E-C5675D7456C1}" type="slidenum">
              <a:rPr lang="zh-CN" altLang="en-US" smtClean="0"/>
              <a:t>‹#›</a:t>
            </a:fld>
            <a:endParaRPr lang="zh-CN" altLang="en-US"/>
          </a:p>
        </p:txBody>
      </p:sp>
    </p:spTree>
    <p:extLst>
      <p:ext uri="{BB962C8B-B14F-4D97-AF65-F5344CB8AC3E}">
        <p14:creationId val="385478858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0BB7672-A38A-49A4-843D-607239B7AF42}" type="datetimeFigureOut">
              <a:rPr lang="zh-CN" altLang="en-US" smtClean="0"/>
              <a:t>2018/3/12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4CE74CF-356A-4169-9D6E-C5675D7456C1}" type="slidenum">
              <a:rPr lang="zh-CN" altLang="en-US" smtClean="0"/>
              <a:t>‹#›</a:t>
            </a:fld>
            <a:endParaRPr lang="zh-CN" altLang="en-US"/>
          </a:p>
        </p:txBody>
      </p:sp>
    </p:spTree>
    <p:extLst>
      <p:ext uri="{BB962C8B-B14F-4D97-AF65-F5344CB8AC3E}">
        <p14:creationId val="236379289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508006" y="227551"/>
            <a:ext cx="3342570"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542"/>
            <a:ext cx="5679722"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08006" y="1195920"/>
            <a:ext cx="3342570" cy="3909219"/>
          </a:xfrm>
        </p:spPr>
        <p:txBody>
          <a:bodyPr/>
          <a:lstStyle>
            <a:lvl1pPr marL="0" indent="0">
              <a:buNone/>
              <a:defRPr sz="1400"/>
            </a:lvl1pPr>
            <a:lvl2pPr marL="457187" indent="0">
              <a:buNone/>
              <a:defRPr sz="1200"/>
            </a:lvl2pPr>
            <a:lvl3pPr marL="914373" indent="0">
              <a:buNone/>
              <a:defRPr sz="1000"/>
            </a:lvl3pPr>
            <a:lvl4pPr marL="1371560" indent="0">
              <a:buNone/>
              <a:defRPr sz="900"/>
            </a:lvl4pPr>
            <a:lvl5pPr marL="1828746" indent="0">
              <a:buNone/>
              <a:defRPr sz="900"/>
            </a:lvl5pPr>
            <a:lvl6pPr marL="2285933" indent="0">
              <a:buNone/>
              <a:defRPr sz="900"/>
            </a:lvl6pPr>
            <a:lvl7pPr marL="2743119" indent="0">
              <a:buNone/>
              <a:defRPr sz="900"/>
            </a:lvl7pPr>
            <a:lvl8pPr marL="3200304" indent="0">
              <a:buNone/>
              <a:defRPr sz="900"/>
            </a:lvl8pPr>
            <a:lvl9pPr marL="3657489"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0BB7672-A38A-49A4-843D-607239B7AF42}" type="datetimeFigureOut">
              <a:rPr lang="zh-CN" altLang="en-US" smtClean="0"/>
              <a:t>2018/3/12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CE74CF-356A-4169-9D6E-C5675D7456C1}" type="slidenum">
              <a:rPr lang="zh-CN" altLang="en-US" smtClean="0"/>
              <a:t>‹#›</a:t>
            </a:fld>
            <a:endParaRPr lang="zh-CN" altLang="en-US"/>
          </a:p>
        </p:txBody>
      </p:sp>
    </p:spTree>
    <p:extLst>
      <p:ext uri="{BB962C8B-B14F-4D97-AF65-F5344CB8AC3E}">
        <p14:creationId val="42856727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991431" y="4000500"/>
            <a:ext cx="60960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0646"/>
            <a:ext cx="6096000" cy="3429000"/>
          </a:xfrm>
        </p:spPr>
        <p:txBody>
          <a:bodyPr/>
          <a:lstStyle>
            <a:lvl1pPr marL="0" indent="0">
              <a:buNone/>
              <a:defRPr sz="3200"/>
            </a:lvl1pPr>
            <a:lvl2pPr marL="457187" indent="0">
              <a:buNone/>
              <a:defRPr sz="2800"/>
            </a:lvl2pPr>
            <a:lvl3pPr marL="914373" indent="0">
              <a:buNone/>
              <a:defRPr sz="2400"/>
            </a:lvl3pPr>
            <a:lvl4pPr marL="1371560" indent="0">
              <a:buNone/>
              <a:defRPr sz="2000"/>
            </a:lvl4pPr>
            <a:lvl5pPr marL="1828746" indent="0">
              <a:buNone/>
              <a:defRPr sz="2000"/>
            </a:lvl5pPr>
            <a:lvl6pPr marL="2285933" indent="0">
              <a:buNone/>
              <a:defRPr sz="2000"/>
            </a:lvl6pPr>
            <a:lvl7pPr marL="2743119" indent="0">
              <a:buNone/>
              <a:defRPr sz="2000"/>
            </a:lvl7pPr>
            <a:lvl8pPr marL="3200304" indent="0">
              <a:buNone/>
              <a:defRPr sz="2000"/>
            </a:lvl8pPr>
            <a:lvl9pPr marL="3657489" indent="0">
              <a:buNone/>
              <a:defRPr sz="2000"/>
            </a:lvl9pPr>
          </a:lstStyle>
          <a:p>
            <a:endParaRPr lang="zh-CN" altLang="en-US"/>
          </a:p>
        </p:txBody>
      </p:sp>
      <p:sp>
        <p:nvSpPr>
          <p:cNvPr id="4" name="文本占位符 3"/>
          <p:cNvSpPr>
            <a:spLocks noGrp="1"/>
          </p:cNvSpPr>
          <p:nvPr>
            <p:ph type="body" sz="half" idx="2"/>
          </p:nvPr>
        </p:nvSpPr>
        <p:spPr>
          <a:xfrm>
            <a:off x="1991431" y="4472782"/>
            <a:ext cx="6096000" cy="670718"/>
          </a:xfrm>
        </p:spPr>
        <p:txBody>
          <a:bodyPr/>
          <a:lstStyle>
            <a:lvl1pPr marL="0" indent="0">
              <a:buNone/>
              <a:defRPr sz="1400"/>
            </a:lvl1pPr>
            <a:lvl2pPr marL="457187" indent="0">
              <a:buNone/>
              <a:defRPr sz="1200"/>
            </a:lvl2pPr>
            <a:lvl3pPr marL="914373" indent="0">
              <a:buNone/>
              <a:defRPr sz="1000"/>
            </a:lvl3pPr>
            <a:lvl4pPr marL="1371560" indent="0">
              <a:buNone/>
              <a:defRPr sz="900"/>
            </a:lvl4pPr>
            <a:lvl5pPr marL="1828746" indent="0">
              <a:buNone/>
              <a:defRPr sz="900"/>
            </a:lvl5pPr>
            <a:lvl6pPr marL="2285933" indent="0">
              <a:buNone/>
              <a:defRPr sz="900"/>
            </a:lvl6pPr>
            <a:lvl7pPr marL="2743119" indent="0">
              <a:buNone/>
              <a:defRPr sz="900"/>
            </a:lvl7pPr>
            <a:lvl8pPr marL="3200304" indent="0">
              <a:buNone/>
              <a:defRPr sz="900"/>
            </a:lvl8pPr>
            <a:lvl9pPr marL="3657489"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0BB7672-A38A-49A4-843D-607239B7AF42}" type="datetimeFigureOut">
              <a:rPr lang="zh-CN" altLang="en-US" smtClean="0"/>
              <a:t>2018/3/12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CE74CF-356A-4169-9D6E-C5675D7456C1}" type="slidenum">
              <a:rPr lang="zh-CN" altLang="en-US" smtClean="0"/>
              <a:t>‹#›</a:t>
            </a:fld>
            <a:endParaRPr lang="zh-CN" altLang="en-US"/>
          </a:p>
        </p:txBody>
      </p:sp>
    </p:spTree>
    <p:extLst>
      <p:ext uri="{BB962C8B-B14F-4D97-AF65-F5344CB8AC3E}">
        <p14:creationId val="323661532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lumMod val="95000"/>
          </a:schemeClr>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508000" y="228865"/>
            <a:ext cx="9144000" cy="9525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333500"/>
            <a:ext cx="9144000" cy="377163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508002" y="5296968"/>
            <a:ext cx="2370667"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40BB7672-A38A-49A4-843D-607239B7AF42}" type="datetimeFigureOut">
              <a:rPr lang="zh-CN" altLang="en-US" smtClean="0"/>
              <a:t>2018/3/12</a:t>
            </a:fld>
            <a:endParaRPr lang="zh-CN" altLang="en-US"/>
          </a:p>
        </p:txBody>
      </p:sp>
      <p:sp>
        <p:nvSpPr>
          <p:cNvPr id="5" name="页脚占位符 4"/>
          <p:cNvSpPr>
            <a:spLocks noGrp="1"/>
          </p:cNvSpPr>
          <p:nvPr>
            <p:ph type="ftr" sz="quarter" idx="3"/>
          </p:nvPr>
        </p:nvSpPr>
        <p:spPr>
          <a:xfrm>
            <a:off x="3471338" y="5296968"/>
            <a:ext cx="3217333"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281333" y="5296968"/>
            <a:ext cx="2370667"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64CE74CF-356A-4169-9D6E-C5675D7456C1}" type="slidenum">
              <a:rPr lang="zh-CN" altLang="en-US" smtClean="0"/>
              <a:t>‹#›</a:t>
            </a:fld>
            <a:endParaRPr lang="zh-CN" altLang="en-US"/>
          </a:p>
        </p:txBody>
      </p:sp>
    </p:spTree>
    <p:extLst>
      <p:ext uri="{BB962C8B-B14F-4D97-AF65-F5344CB8AC3E}">
        <p14:creationId val="1710182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373" rtl="0" eaLnBrk="1" latinLnBrk="0" hangingPunct="1">
        <a:spcBef>
          <a:spcPct val="0"/>
        </a:spcBef>
        <a:buNone/>
        <a:defRPr sz="4400" kern="1200">
          <a:solidFill>
            <a:schemeClr val="tx1"/>
          </a:solidFill>
          <a:latin typeface="+mj-lt"/>
          <a:ea typeface="+mj-ea"/>
          <a:cs typeface="+mj-cs"/>
        </a:defRPr>
      </a:lvl1pPr>
    </p:titleStyle>
    <p:bodyStyle>
      <a:lvl1pPr marL="342889" indent="-342889" algn="l" defTabSz="91437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28" indent="-285741" algn="l" defTabSz="91437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66" indent="-228593" algn="l" defTabSz="91437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52" indent="-228593" algn="l" defTabSz="91437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39" indent="-228593" algn="l" defTabSz="91437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25" indent="-228593" algn="l" defTabSz="91437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11" indent="-228593" algn="l" defTabSz="91437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97" indent="-228593" algn="l" defTabSz="91437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83" indent="-228593" algn="l" defTabSz="91437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373" rtl="0" eaLnBrk="1" latinLnBrk="0" hangingPunct="1">
        <a:defRPr sz="1800" kern="1200">
          <a:solidFill>
            <a:schemeClr val="tx1"/>
          </a:solidFill>
          <a:latin typeface="+mn-lt"/>
          <a:ea typeface="+mn-ea"/>
          <a:cs typeface="+mn-cs"/>
        </a:defRPr>
      </a:lvl1pPr>
      <a:lvl2pPr marL="457187" algn="l" defTabSz="914373" rtl="0" eaLnBrk="1" latinLnBrk="0" hangingPunct="1">
        <a:defRPr sz="1800" kern="1200">
          <a:solidFill>
            <a:schemeClr val="tx1"/>
          </a:solidFill>
          <a:latin typeface="+mn-lt"/>
          <a:ea typeface="+mn-ea"/>
          <a:cs typeface="+mn-cs"/>
        </a:defRPr>
      </a:lvl2pPr>
      <a:lvl3pPr marL="914373" algn="l" defTabSz="914373" rtl="0" eaLnBrk="1" latinLnBrk="0" hangingPunct="1">
        <a:defRPr sz="1800" kern="1200">
          <a:solidFill>
            <a:schemeClr val="tx1"/>
          </a:solidFill>
          <a:latin typeface="+mn-lt"/>
          <a:ea typeface="+mn-ea"/>
          <a:cs typeface="+mn-cs"/>
        </a:defRPr>
      </a:lvl3pPr>
      <a:lvl4pPr marL="1371560" algn="l" defTabSz="914373" rtl="0" eaLnBrk="1" latinLnBrk="0" hangingPunct="1">
        <a:defRPr sz="1800" kern="1200">
          <a:solidFill>
            <a:schemeClr val="tx1"/>
          </a:solidFill>
          <a:latin typeface="+mn-lt"/>
          <a:ea typeface="+mn-ea"/>
          <a:cs typeface="+mn-cs"/>
        </a:defRPr>
      </a:lvl4pPr>
      <a:lvl5pPr marL="1828746" algn="l" defTabSz="914373" rtl="0" eaLnBrk="1" latinLnBrk="0" hangingPunct="1">
        <a:defRPr sz="1800" kern="1200">
          <a:solidFill>
            <a:schemeClr val="tx1"/>
          </a:solidFill>
          <a:latin typeface="+mn-lt"/>
          <a:ea typeface="+mn-ea"/>
          <a:cs typeface="+mn-cs"/>
        </a:defRPr>
      </a:lvl5pPr>
      <a:lvl6pPr marL="2285933" algn="l" defTabSz="914373" rtl="0" eaLnBrk="1" latinLnBrk="0" hangingPunct="1">
        <a:defRPr sz="1800" kern="1200">
          <a:solidFill>
            <a:schemeClr val="tx1"/>
          </a:solidFill>
          <a:latin typeface="+mn-lt"/>
          <a:ea typeface="+mn-ea"/>
          <a:cs typeface="+mn-cs"/>
        </a:defRPr>
      </a:lvl6pPr>
      <a:lvl7pPr marL="2743119" algn="l" defTabSz="914373" rtl="0" eaLnBrk="1" latinLnBrk="0" hangingPunct="1">
        <a:defRPr sz="1800" kern="1200">
          <a:solidFill>
            <a:schemeClr val="tx1"/>
          </a:solidFill>
          <a:latin typeface="+mn-lt"/>
          <a:ea typeface="+mn-ea"/>
          <a:cs typeface="+mn-cs"/>
        </a:defRPr>
      </a:lvl7pPr>
      <a:lvl8pPr marL="3200304" algn="l" defTabSz="914373" rtl="0" eaLnBrk="1" latinLnBrk="0" hangingPunct="1">
        <a:defRPr sz="1800" kern="1200">
          <a:solidFill>
            <a:schemeClr val="tx1"/>
          </a:solidFill>
          <a:latin typeface="+mn-lt"/>
          <a:ea typeface="+mn-ea"/>
          <a:cs typeface="+mn-cs"/>
        </a:defRPr>
      </a:lvl8pPr>
      <a:lvl9pPr marL="3657489" algn="l" defTabSz="91437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16E5758D-A3C3-4E88-8AC0-22500507BD7E}" type="datetimeFigureOut">
              <a:rPr lang="zh-CN" altLang="en-US" smtClean="0">
                <a:solidFill>
                  <a:prstClr val="black">
                    <a:tint val="75000"/>
                  </a:prstClr>
                </a:solidFill>
              </a:rPr>
              <a:t>2018/3/12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24867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 Id="rId6" Target="../media/image1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6.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17.jpeg" Type="http://schemas.openxmlformats.org/officeDocument/2006/relationships/image"/><Relationship Id="rId4" Target="../media/image18.jpeg" Type="http://schemas.openxmlformats.org/officeDocument/2006/relationships/image"/><Relationship Id="rId5" Target="../media/image19.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20.jpeg" Type="http://schemas.openxmlformats.org/officeDocument/2006/relationships/image"/><Relationship Id="rId4" Target="../media/image21.jpeg" Type="http://schemas.openxmlformats.org/officeDocument/2006/relationships/image"/><Relationship Id="rId5" Target="../media/image22.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23.jpeg" Type="http://schemas.openxmlformats.org/officeDocument/2006/relationships/image"/><Relationship Id="rId4" Target="../media/image24.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25.png" Type="http://schemas.openxmlformats.org/officeDocument/2006/relationships/image"/><Relationship Id="rId4" Target="../media/image26.png" Type="http://schemas.openxmlformats.org/officeDocument/2006/relationships/image"/><Relationship Id="rId5" Target="../media/image27.png" Type="http://schemas.openxmlformats.org/officeDocument/2006/relationships/image"/><Relationship Id="rId6" Target="../media/image28.png" Type="http://schemas.openxmlformats.org/officeDocument/2006/relationships/image"/><Relationship Id="rId7" Target="../media/image29.png" Type="http://schemas.openxmlformats.org/officeDocument/2006/relationships/image"/><Relationship Id="rId8" Target="../media/image30.png" Type="http://schemas.openxmlformats.org/officeDocument/2006/relationships/image"/><Relationship Id="rId9" Target="../media/image3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32.jpeg" Type="http://schemas.openxmlformats.org/officeDocument/2006/relationships/image"/><Relationship Id="rId4" Target="../media/image33.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 Id="rId6" Target="../media/image10.jpeg" Type="http://schemas.openxmlformats.org/officeDocument/2006/relationships/image"/><Relationship Id="rId7" Target="../media/image11.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五边形 10"/>
          <p:cNvSpPr/>
          <p:nvPr/>
        </p:nvSpPr>
        <p:spPr>
          <a:xfrm>
            <a:off x="-2088" y="1466266"/>
            <a:ext cx="9150842" cy="2062971"/>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TextBox 8"/>
          <p:cNvSpPr txBox="1"/>
          <p:nvPr/>
        </p:nvSpPr>
        <p:spPr>
          <a:xfrm>
            <a:off x="431346" y="1921402"/>
            <a:ext cx="3840480" cy="1188720"/>
          </a:xfrm>
          <a:prstGeom prst="rect">
            <a:avLst/>
          </a:prstGeom>
          <a:noFill/>
        </p:spPr>
        <p:txBody>
          <a:bodyPr rtlCol="0" wrap="none">
            <a:spAutoFit/>
          </a:bodyPr>
          <a:lstStyle/>
          <a:p>
            <a:r>
              <a:rPr altLang="en-US" b="1" lang="zh-CN" sz="7200">
                <a:solidFill>
                  <a:schemeClr val="bg1"/>
                </a:solidFill>
                <a:latin charset="-122" panose="020b0503020204020204" pitchFamily="34" typeface="微软雅黑"/>
                <a:ea charset="-122" panose="020b0503020204020204" pitchFamily="34" typeface="微软雅黑"/>
              </a:rPr>
              <a:t>个人简历</a:t>
            </a:r>
          </a:p>
        </p:txBody>
      </p:sp>
      <p:sp>
        <p:nvSpPr>
          <p:cNvPr id="12" name="五边形 11"/>
          <p:cNvSpPr/>
          <p:nvPr/>
        </p:nvSpPr>
        <p:spPr>
          <a:xfrm flipH="1">
            <a:off x="5726484" y="3137108"/>
            <a:ext cx="4427984" cy="863517"/>
          </a:xfrm>
          <a:prstGeom prst="homePlate">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TextBox 12"/>
          <p:cNvSpPr txBox="1"/>
          <p:nvPr/>
        </p:nvSpPr>
        <p:spPr>
          <a:xfrm>
            <a:off x="6878619" y="3386452"/>
            <a:ext cx="2200592" cy="365760"/>
          </a:xfrm>
          <a:prstGeom prst="rect">
            <a:avLst/>
          </a:prstGeom>
          <a:noFill/>
        </p:spPr>
        <p:txBody>
          <a:bodyPr rtlCol="0" wrap="none">
            <a:spAutoFit/>
          </a:bodyPr>
          <a:lstStyle/>
          <a:p>
            <a:r>
              <a:rPr altLang="zh-CN" lang="en-US">
                <a:solidFill>
                  <a:schemeClr val="bg1"/>
                </a:solidFill>
                <a:latin charset="-122" panose="020b0503020204020204" pitchFamily="34" typeface="微软雅黑"/>
                <a:ea charset="-122" panose="020b0503020204020204" pitchFamily="34" typeface="微软雅黑"/>
              </a:rPr>
              <a:t>@应聘人：优页PPT</a:t>
            </a:r>
          </a:p>
        </p:txBody>
      </p:sp>
      <p:sp>
        <p:nvSpPr>
          <p:cNvPr id="15" name="TextBox 14"/>
          <p:cNvSpPr txBox="1"/>
          <p:nvPr/>
        </p:nvSpPr>
        <p:spPr>
          <a:xfrm>
            <a:off x="4305333" y="2003395"/>
            <a:ext cx="3977005" cy="1188720"/>
          </a:xfrm>
          <a:prstGeom prst="rect">
            <a:avLst/>
          </a:prstGeom>
          <a:noFill/>
        </p:spPr>
        <p:txBody>
          <a:bodyPr rtlCol="0" wrap="none">
            <a:spAutoFit/>
          </a:bodyPr>
          <a:lstStyle/>
          <a:p>
            <a:pPr>
              <a:lnSpc>
                <a:spcPct val="150000"/>
              </a:lnSpc>
            </a:pPr>
            <a:r>
              <a:rPr altLang="zh-CN" b="1" lang="en-US" sz="4800">
                <a:solidFill>
                  <a:schemeClr val="bg1"/>
                </a:solidFill>
                <a:latin charset="-122" panose="020b0503020204020204" pitchFamily="34" typeface="微软雅黑"/>
                <a:ea charset="-122" panose="020b0503020204020204" pitchFamily="34" typeface="微软雅黑"/>
              </a:rPr>
              <a:t>MY RESUME</a:t>
            </a:r>
          </a:p>
        </p:txBody>
      </p:sp>
      <p:sp>
        <p:nvSpPr>
          <p:cNvPr id="17" name="矩形 16"/>
          <p:cNvSpPr/>
          <p:nvPr/>
        </p:nvSpPr>
        <p:spPr>
          <a:xfrm>
            <a:off x="7794032" y="523376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8161496" y="523376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8521536" y="523376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8889000" y="523376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347206927"/>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0-#ppt_w/2"/>
                                          </p:val>
                                        </p:tav>
                                        <p:tav tm="100000">
                                          <p:val>
                                            <p:strVal val="#ppt_x"/>
                                          </p:val>
                                        </p:tav>
                                      </p:tavLst>
                                    </p:anim>
                                    <p:anim calcmode="lin" valueType="num">
                                      <p:cBhvr additive="base">
                                        <p:cTn dur="500" fill="hold" id="8"/>
                                        <p:tgtEl>
                                          <p:spTgt spid="1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2">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additive="base">
                                        <p:cTn dur="500" fill="hold" id="12"/>
                                        <p:tgtEl>
                                          <p:spTgt spid="12"/>
                                        </p:tgtEl>
                                        <p:attrNameLst>
                                          <p:attrName>ppt_x</p:attrName>
                                        </p:attrNameLst>
                                      </p:cBhvr>
                                      <p:tavLst>
                                        <p:tav tm="0">
                                          <p:val>
                                            <p:strVal val="1+#ppt_w/2"/>
                                          </p:val>
                                        </p:tav>
                                        <p:tav tm="100000">
                                          <p:val>
                                            <p:strVal val="#ppt_x"/>
                                          </p:val>
                                        </p:tav>
                                      </p:tavLst>
                                    </p:anim>
                                    <p:anim calcmode="lin" valueType="num">
                                      <p:cBhvr additive="base">
                                        <p:cTn dur="500" fill="hold" id="13"/>
                                        <p:tgtEl>
                                          <p:spTgt spid="12"/>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9"/>
                                        </p:tgtEl>
                                        <p:attrNameLst>
                                          <p:attrName>style.visibility</p:attrName>
                                        </p:attrNameLst>
                                      </p:cBhvr>
                                      <p:to>
                                        <p:strVal val="visible"/>
                                      </p:to>
                                    </p:set>
                                    <p:animEffect filter="fade" transition="in">
                                      <p:cBhvr>
                                        <p:cTn dur="1000" id="17"/>
                                        <p:tgtEl>
                                          <p:spTgt spid="9"/>
                                        </p:tgtEl>
                                      </p:cBhvr>
                                    </p:animEffect>
                                    <p:anim calcmode="lin" valueType="num">
                                      <p:cBhvr>
                                        <p:cTn dur="1000" fill="hold" id="18"/>
                                        <p:tgtEl>
                                          <p:spTgt spid="9"/>
                                        </p:tgtEl>
                                        <p:attrNameLst>
                                          <p:attrName>ppt_x</p:attrName>
                                        </p:attrNameLst>
                                      </p:cBhvr>
                                      <p:tavLst>
                                        <p:tav tm="0">
                                          <p:val>
                                            <p:strVal val="#ppt_x"/>
                                          </p:val>
                                        </p:tav>
                                        <p:tav tm="100000">
                                          <p:val>
                                            <p:strVal val="#ppt_x"/>
                                          </p:val>
                                        </p:tav>
                                      </p:tavLst>
                                    </p:anim>
                                    <p:anim calcmode="lin" valueType="num">
                                      <p:cBhvr>
                                        <p:cTn dur="1000" fill="hold" id="19"/>
                                        <p:tgtEl>
                                          <p:spTgt spid="9"/>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15"/>
                                        </p:tgtEl>
                                        <p:attrNameLst>
                                          <p:attrName>style.visibility</p:attrName>
                                        </p:attrNameLst>
                                      </p:cBhvr>
                                      <p:to>
                                        <p:strVal val="visible"/>
                                      </p:to>
                                    </p:set>
                                    <p:animEffect filter="wipe(left)" transition="in">
                                      <p:cBhvr>
                                        <p:cTn dur="500" id="23"/>
                                        <p:tgtEl>
                                          <p:spTgt spid="15"/>
                                        </p:tgtEl>
                                      </p:cBhvr>
                                    </p:animEffect>
                                  </p:childTnLst>
                                </p:cTn>
                              </p:par>
                            </p:childTnLst>
                          </p:cTn>
                        </p:par>
                        <p:par>
                          <p:cTn fill="hold" id="24" nodeType="afterGroup">
                            <p:stCondLst>
                              <p:cond delay="250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13"/>
                                        </p:tgtEl>
                                        <p:attrNameLst>
                                          <p:attrName>style.visibility</p:attrName>
                                        </p:attrNameLst>
                                      </p:cBhvr>
                                      <p:to>
                                        <p:strVal val="visible"/>
                                      </p:to>
                                    </p:set>
                                    <p:anim calcmode="lin" valueType="num">
                                      <p:cBhvr>
                                        <p:cTn dur="500" fill="hold" id="27"/>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13"/>
                                        </p:tgtEl>
                                        <p:attrNameLst>
                                          <p:attrName>ppt_y</p:attrName>
                                        </p:attrNameLst>
                                      </p:cBhvr>
                                      <p:tavLst>
                                        <p:tav tm="0">
                                          <p:val>
                                            <p:strVal val="#ppt_y"/>
                                          </p:val>
                                        </p:tav>
                                        <p:tav tm="100000">
                                          <p:val>
                                            <p:strVal val="#ppt_y"/>
                                          </p:val>
                                        </p:tav>
                                      </p:tavLst>
                                    </p:anim>
                                    <p:anim calcmode="lin" valueType="num">
                                      <p:cBhvr>
                                        <p:cTn dur="500" fill="hold" id="29"/>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13"/>
                                        </p:tgtEl>
                                      </p:cBhvr>
                                    </p:animEffect>
                                  </p:childTnLst>
                                </p:cTn>
                              </p:par>
                            </p:childTnLst>
                          </p:cTn>
                        </p:par>
                        <p:par>
                          <p:cTn fill="hold" id="32" nodeType="afterGroup">
                            <p:stCondLst>
                              <p:cond delay="3000"/>
                            </p:stCondLst>
                            <p:childTnLst>
                              <p:par>
                                <p:cTn fill="hold" grpId="0" id="33" nodeType="afterEffect" presetClass="entr" presetID="10" presetSubtype="0">
                                  <p:stCondLst>
                                    <p:cond delay="0"/>
                                  </p:stCondLst>
                                  <p:childTnLst>
                                    <p:set>
                                      <p:cBhvr>
                                        <p:cTn dur="1" fill="hold" id="34">
                                          <p:stCondLst>
                                            <p:cond delay="0"/>
                                          </p:stCondLst>
                                        </p:cTn>
                                        <p:tgtEl>
                                          <p:spTgt spid="17"/>
                                        </p:tgtEl>
                                        <p:attrNameLst>
                                          <p:attrName>style.visibility</p:attrName>
                                        </p:attrNameLst>
                                      </p:cBhvr>
                                      <p:to>
                                        <p:strVal val="visible"/>
                                      </p:to>
                                    </p:set>
                                    <p:animEffect filter="fade" transition="in">
                                      <p:cBhvr>
                                        <p:cTn dur="500" id="35"/>
                                        <p:tgtEl>
                                          <p:spTgt spid="17"/>
                                        </p:tgtEl>
                                      </p:cBhvr>
                                    </p:animEffect>
                                  </p:childTnLst>
                                </p:cTn>
                              </p:par>
                            </p:childTnLst>
                          </p:cTn>
                        </p:par>
                        <p:par>
                          <p:cTn fill="hold" id="36" nodeType="afterGroup">
                            <p:stCondLst>
                              <p:cond delay="3500"/>
                            </p:stCondLst>
                            <p:childTnLst>
                              <p:par>
                                <p:cTn fill="hold" grpId="0" id="37" nodeType="afterEffect" presetClass="entr" presetID="10" presetSubtype="0">
                                  <p:stCondLst>
                                    <p:cond delay="0"/>
                                  </p:stCondLst>
                                  <p:childTnLst>
                                    <p:set>
                                      <p:cBhvr>
                                        <p:cTn dur="1" fill="hold" id="38">
                                          <p:stCondLst>
                                            <p:cond delay="0"/>
                                          </p:stCondLst>
                                        </p:cTn>
                                        <p:tgtEl>
                                          <p:spTgt spid="18"/>
                                        </p:tgtEl>
                                        <p:attrNameLst>
                                          <p:attrName>style.visibility</p:attrName>
                                        </p:attrNameLst>
                                      </p:cBhvr>
                                      <p:to>
                                        <p:strVal val="visible"/>
                                      </p:to>
                                    </p:set>
                                    <p:animEffect filter="fade" transition="in">
                                      <p:cBhvr>
                                        <p:cTn dur="500" id="39"/>
                                        <p:tgtEl>
                                          <p:spTgt spid="18"/>
                                        </p:tgtEl>
                                      </p:cBhvr>
                                    </p:animEffect>
                                  </p:childTnLst>
                                </p:cTn>
                              </p:par>
                            </p:childTnLst>
                          </p:cTn>
                        </p:par>
                        <p:par>
                          <p:cTn fill="hold" id="40" nodeType="afterGroup">
                            <p:stCondLst>
                              <p:cond delay="4000"/>
                            </p:stCondLst>
                            <p:childTnLst>
                              <p:par>
                                <p:cTn fill="hold" grpId="0" id="41" nodeType="afterEffect" presetClass="entr" presetID="10" presetSubtype="0">
                                  <p:stCondLst>
                                    <p:cond delay="0"/>
                                  </p:stCondLst>
                                  <p:childTnLst>
                                    <p:set>
                                      <p:cBhvr>
                                        <p:cTn dur="1" fill="hold" id="42">
                                          <p:stCondLst>
                                            <p:cond delay="0"/>
                                          </p:stCondLst>
                                        </p:cTn>
                                        <p:tgtEl>
                                          <p:spTgt spid="21"/>
                                        </p:tgtEl>
                                        <p:attrNameLst>
                                          <p:attrName>style.visibility</p:attrName>
                                        </p:attrNameLst>
                                      </p:cBhvr>
                                      <p:to>
                                        <p:strVal val="visible"/>
                                      </p:to>
                                    </p:set>
                                    <p:animEffect filter="fade" transition="in">
                                      <p:cBhvr>
                                        <p:cTn dur="500" id="43"/>
                                        <p:tgtEl>
                                          <p:spTgt spid="21"/>
                                        </p:tgtEl>
                                      </p:cBhvr>
                                    </p:animEffect>
                                  </p:childTnLst>
                                </p:cTn>
                              </p:par>
                            </p:childTnLst>
                          </p:cTn>
                        </p:par>
                        <p:par>
                          <p:cTn fill="hold" id="44" nodeType="afterGroup">
                            <p:stCondLst>
                              <p:cond delay="4500"/>
                            </p:stCondLst>
                            <p:childTnLst>
                              <p:par>
                                <p:cTn fill="hold" grpId="0" id="45" nodeType="afterEffect" presetClass="entr" presetID="10" presetSubtype="0">
                                  <p:stCondLst>
                                    <p:cond delay="0"/>
                                  </p:stCondLst>
                                  <p:childTnLst>
                                    <p:set>
                                      <p:cBhvr>
                                        <p:cTn dur="1" fill="hold" id="46">
                                          <p:stCondLst>
                                            <p:cond delay="0"/>
                                          </p:stCondLst>
                                        </p:cTn>
                                        <p:tgtEl>
                                          <p:spTgt spid="22"/>
                                        </p:tgtEl>
                                        <p:attrNameLst>
                                          <p:attrName>style.visibility</p:attrName>
                                        </p:attrNameLst>
                                      </p:cBhvr>
                                      <p:to>
                                        <p:strVal val="visible"/>
                                      </p:to>
                                    </p:set>
                                    <p:animEffect filter="fade" transition="in">
                                      <p:cBhvr>
                                        <p:cTn dur="500" id="47"/>
                                        <p:tgtEl>
                                          <p:spTgt spid="22"/>
                                        </p:tgtEl>
                                      </p:cBhvr>
                                    </p:animEffect>
                                  </p:childTnLst>
                                </p:cTn>
                              </p:par>
                            </p:childTnLst>
                          </p:cTn>
                        </p:par>
                        <p:par>
                          <p:cTn fill="hold" id="48" nodeType="afterGroup">
                            <p:stCondLst>
                              <p:cond delay="5000"/>
                            </p:stCondLst>
                            <p:childTnLst>
                              <p:par>
                                <p:cTn fill="remove" grpId="1" id="49" nodeType="afterEffect" presetClass="emph" presetID="27" presetSubtype="0">
                                  <p:stCondLst>
                                    <p:cond delay="0"/>
                                  </p:stCondLst>
                                  <p:childTnLst>
                                    <p:animClr clrSpc="rgb" dir="cw">
                                      <p:cBhvr override="childStyle">
                                        <p:cTn autoRev="1" dur="250" fill="remove" id="50"/>
                                        <p:tgtEl>
                                          <p:spTgt spid="17"/>
                                        </p:tgtEl>
                                        <p:attrNameLst>
                                          <p:attrName>style.color</p:attrName>
                                        </p:attrNameLst>
                                      </p:cBhvr>
                                      <p:to>
                                        <a:schemeClr val="bg1"/>
                                      </p:to>
                                    </p:animClr>
                                    <p:animClr clrSpc="rgb" dir="cw">
                                      <p:cBhvr>
                                        <p:cTn autoRev="1" dur="250" fill="remove" id="51"/>
                                        <p:tgtEl>
                                          <p:spTgt spid="17"/>
                                        </p:tgtEl>
                                        <p:attrNameLst>
                                          <p:attrName>fillcolor</p:attrName>
                                        </p:attrNameLst>
                                      </p:cBhvr>
                                      <p:to>
                                        <a:schemeClr val="bg1"/>
                                      </p:to>
                                    </p:animClr>
                                    <p:set>
                                      <p:cBhvr>
                                        <p:cTn autoRev="1" dur="250" fill="remove" id="52"/>
                                        <p:tgtEl>
                                          <p:spTgt spid="17"/>
                                        </p:tgtEl>
                                        <p:attrNameLst>
                                          <p:attrName>fill.type</p:attrName>
                                        </p:attrNameLst>
                                      </p:cBhvr>
                                      <p:to>
                                        <p:strVal val="solid"/>
                                      </p:to>
                                    </p:set>
                                    <p:set>
                                      <p:cBhvr>
                                        <p:cTn autoRev="1" dur="250" fill="remove" id="53"/>
                                        <p:tgtEl>
                                          <p:spTgt spid="17"/>
                                        </p:tgtEl>
                                        <p:attrNameLst>
                                          <p:attrName>fill.on</p:attrName>
                                        </p:attrNameLst>
                                      </p:cBhvr>
                                      <p:to>
                                        <p:strVal val="true"/>
                                      </p:to>
                                    </p:set>
                                  </p:childTnLst>
                                </p:cTn>
                              </p:par>
                              <p:par>
                                <p:cTn fill="remove" grpId="1" id="54" nodeType="withEffect" presetClass="emph" presetID="27" presetSubtype="0">
                                  <p:stCondLst>
                                    <p:cond delay="0"/>
                                  </p:stCondLst>
                                  <p:childTnLst>
                                    <p:animClr clrSpc="rgb" dir="cw">
                                      <p:cBhvr override="childStyle">
                                        <p:cTn autoRev="1" dur="250" fill="remove" id="55"/>
                                        <p:tgtEl>
                                          <p:spTgt spid="18"/>
                                        </p:tgtEl>
                                        <p:attrNameLst>
                                          <p:attrName>style.color</p:attrName>
                                        </p:attrNameLst>
                                      </p:cBhvr>
                                      <p:to>
                                        <a:schemeClr val="bg1"/>
                                      </p:to>
                                    </p:animClr>
                                    <p:animClr clrSpc="rgb" dir="cw">
                                      <p:cBhvr>
                                        <p:cTn autoRev="1" dur="250" fill="remove" id="56"/>
                                        <p:tgtEl>
                                          <p:spTgt spid="18"/>
                                        </p:tgtEl>
                                        <p:attrNameLst>
                                          <p:attrName>fillcolor</p:attrName>
                                        </p:attrNameLst>
                                      </p:cBhvr>
                                      <p:to>
                                        <a:schemeClr val="bg1"/>
                                      </p:to>
                                    </p:animClr>
                                    <p:set>
                                      <p:cBhvr>
                                        <p:cTn autoRev="1" dur="250" fill="remove" id="57"/>
                                        <p:tgtEl>
                                          <p:spTgt spid="18"/>
                                        </p:tgtEl>
                                        <p:attrNameLst>
                                          <p:attrName>fill.type</p:attrName>
                                        </p:attrNameLst>
                                      </p:cBhvr>
                                      <p:to>
                                        <p:strVal val="solid"/>
                                      </p:to>
                                    </p:set>
                                    <p:set>
                                      <p:cBhvr>
                                        <p:cTn autoRev="1" dur="250" fill="remove" id="58"/>
                                        <p:tgtEl>
                                          <p:spTgt spid="18"/>
                                        </p:tgtEl>
                                        <p:attrNameLst>
                                          <p:attrName>fill.on</p:attrName>
                                        </p:attrNameLst>
                                      </p:cBhvr>
                                      <p:to>
                                        <p:strVal val="true"/>
                                      </p:to>
                                    </p:set>
                                  </p:childTnLst>
                                </p:cTn>
                              </p:par>
                              <p:par>
                                <p:cTn fill="remove" grpId="1" id="59" nodeType="withEffect" presetClass="emph" presetID="27" presetSubtype="0">
                                  <p:stCondLst>
                                    <p:cond delay="0"/>
                                  </p:stCondLst>
                                  <p:childTnLst>
                                    <p:animClr clrSpc="rgb" dir="cw">
                                      <p:cBhvr override="childStyle">
                                        <p:cTn autoRev="1" dur="250" fill="remove" id="60"/>
                                        <p:tgtEl>
                                          <p:spTgt spid="21"/>
                                        </p:tgtEl>
                                        <p:attrNameLst>
                                          <p:attrName>style.color</p:attrName>
                                        </p:attrNameLst>
                                      </p:cBhvr>
                                      <p:to>
                                        <a:schemeClr val="bg1"/>
                                      </p:to>
                                    </p:animClr>
                                    <p:animClr clrSpc="rgb" dir="cw">
                                      <p:cBhvr>
                                        <p:cTn autoRev="1" dur="250" fill="remove" id="61"/>
                                        <p:tgtEl>
                                          <p:spTgt spid="21"/>
                                        </p:tgtEl>
                                        <p:attrNameLst>
                                          <p:attrName>fillcolor</p:attrName>
                                        </p:attrNameLst>
                                      </p:cBhvr>
                                      <p:to>
                                        <a:schemeClr val="bg1"/>
                                      </p:to>
                                    </p:animClr>
                                    <p:set>
                                      <p:cBhvr>
                                        <p:cTn autoRev="1" dur="250" fill="remove" id="62"/>
                                        <p:tgtEl>
                                          <p:spTgt spid="21"/>
                                        </p:tgtEl>
                                        <p:attrNameLst>
                                          <p:attrName>fill.type</p:attrName>
                                        </p:attrNameLst>
                                      </p:cBhvr>
                                      <p:to>
                                        <p:strVal val="solid"/>
                                      </p:to>
                                    </p:set>
                                    <p:set>
                                      <p:cBhvr>
                                        <p:cTn autoRev="1" dur="250" fill="remove" id="63"/>
                                        <p:tgtEl>
                                          <p:spTgt spid="21"/>
                                        </p:tgtEl>
                                        <p:attrNameLst>
                                          <p:attrName>fill.on</p:attrName>
                                        </p:attrNameLst>
                                      </p:cBhvr>
                                      <p:to>
                                        <p:strVal val="true"/>
                                      </p:to>
                                    </p:set>
                                  </p:childTnLst>
                                </p:cTn>
                              </p:par>
                              <p:par>
                                <p:cTn fill="remove" grpId="1" id="64" nodeType="withEffect" presetClass="emph" presetID="27" presetSubtype="0">
                                  <p:stCondLst>
                                    <p:cond delay="0"/>
                                  </p:stCondLst>
                                  <p:childTnLst>
                                    <p:animClr clrSpc="rgb" dir="cw">
                                      <p:cBhvr override="childStyle">
                                        <p:cTn autoRev="1" dur="250" fill="remove" id="65"/>
                                        <p:tgtEl>
                                          <p:spTgt spid="22"/>
                                        </p:tgtEl>
                                        <p:attrNameLst>
                                          <p:attrName>style.color</p:attrName>
                                        </p:attrNameLst>
                                      </p:cBhvr>
                                      <p:to>
                                        <a:schemeClr val="bg1"/>
                                      </p:to>
                                    </p:animClr>
                                    <p:animClr clrSpc="rgb" dir="cw">
                                      <p:cBhvr>
                                        <p:cTn autoRev="1" dur="250" fill="remove" id="66"/>
                                        <p:tgtEl>
                                          <p:spTgt spid="22"/>
                                        </p:tgtEl>
                                        <p:attrNameLst>
                                          <p:attrName>fillcolor</p:attrName>
                                        </p:attrNameLst>
                                      </p:cBhvr>
                                      <p:to>
                                        <a:schemeClr val="bg1"/>
                                      </p:to>
                                    </p:animClr>
                                    <p:set>
                                      <p:cBhvr>
                                        <p:cTn autoRev="1" dur="250" fill="remove" id="67"/>
                                        <p:tgtEl>
                                          <p:spTgt spid="22"/>
                                        </p:tgtEl>
                                        <p:attrNameLst>
                                          <p:attrName>fill.type</p:attrName>
                                        </p:attrNameLst>
                                      </p:cBhvr>
                                      <p:to>
                                        <p:strVal val="solid"/>
                                      </p:to>
                                    </p:set>
                                    <p:set>
                                      <p:cBhvr>
                                        <p:cTn autoRev="1" dur="250" fill="remove" id="68"/>
                                        <p:tgtEl>
                                          <p:spTgt spid="22"/>
                                        </p:tgtEl>
                                        <p:attrNameLst>
                                          <p:attrName>fill.on</p:attrName>
                                        </p:attrNameLst>
                                      </p:cBhvr>
                                      <p:to>
                                        <p:strVal val="tru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9"/>
      <p:bldP grpId="0" spid="12"/>
      <p:bldP grpId="0" spid="13"/>
      <p:bldP grpId="0" spid="15"/>
      <p:bldP grpId="0" spid="17"/>
      <p:bldP grpId="1" spid="17"/>
      <p:bldP grpId="0" spid="18"/>
      <p:bldP grpId="1" spid="18"/>
      <p:bldP grpId="0" spid="21"/>
      <p:bldP grpId="1" spid="21"/>
      <p:bldP grpId="0" spid="22"/>
      <p:bldP grpId="1" spid="2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687515" y="440586"/>
            <a:ext cx="1554480" cy="365760"/>
          </a:xfrm>
          <a:prstGeom prst="rect">
            <a:avLst/>
          </a:prstGeom>
          <a:noFill/>
        </p:spPr>
        <p:txBody>
          <a:bodyPr rtlCol="0" wrap="none">
            <a:spAutoFit/>
          </a:bodyPr>
          <a:lstStyle/>
          <a:p>
            <a:r>
              <a:rPr altLang="en-US" b="1" lang="zh-CN">
                <a:solidFill>
                  <a:schemeClr val="bg1"/>
                </a:solidFill>
                <a:latin charset="-122" panose="020b0503020204020204" pitchFamily="34" typeface="微软雅黑"/>
                <a:ea charset="-122" panose="020b0503020204020204" pitchFamily="34" typeface="微软雅黑"/>
              </a:rPr>
              <a:t>个人作品展示</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1245828" y="1482185"/>
            <a:ext cx="1728192" cy="216024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1839640" y="3390397"/>
            <a:ext cx="504056" cy="504056"/>
          </a:xfrm>
          <a:prstGeom prst="ellipse">
            <a:avLst/>
          </a:prstGeom>
          <a:solidFill>
            <a:srgbClr val="19547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TextBox 10"/>
          <p:cNvSpPr txBox="1"/>
          <p:nvPr/>
        </p:nvSpPr>
        <p:spPr>
          <a:xfrm>
            <a:off x="1907965" y="3388789"/>
            <a:ext cx="363855" cy="518160"/>
          </a:xfrm>
          <a:prstGeom prst="rect">
            <a:avLst/>
          </a:prstGeom>
          <a:noFill/>
        </p:spPr>
        <p:txBody>
          <a:bodyPr rtlCol="0" wrap="none">
            <a:spAutoFit/>
          </a:bodyPr>
          <a:lstStyle/>
          <a:p>
            <a:r>
              <a:rPr altLang="zh-CN" b="1" lang="en-US" sz="2800">
                <a:solidFill>
                  <a:schemeClr val="bg1"/>
                </a:solidFill>
              </a:rPr>
              <a:t>1</a:t>
            </a:r>
          </a:p>
        </p:txBody>
      </p:sp>
      <p:grpSp>
        <p:nvGrpSpPr>
          <p:cNvPr id="12" name="组合 11"/>
          <p:cNvGrpSpPr/>
          <p:nvPr/>
        </p:nvGrpSpPr>
        <p:grpSpPr>
          <a:xfrm>
            <a:off x="3207792" y="1482191"/>
            <a:ext cx="1728192" cy="2429823"/>
            <a:chOff x="2699792" y="1507797"/>
            <a:chExt cx="1728192" cy="2429823"/>
          </a:xfrm>
        </p:grpSpPr>
        <p:sp>
          <p:nvSpPr>
            <p:cNvPr id="13" name="矩形 12"/>
            <p:cNvSpPr/>
            <p:nvPr/>
          </p:nvSpPr>
          <p:spPr>
            <a:xfrm>
              <a:off x="2699792" y="1507797"/>
              <a:ext cx="1728192" cy="216024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3293604" y="3416009"/>
              <a:ext cx="504056" cy="504056"/>
            </a:xfrm>
            <a:prstGeom prst="ellipse">
              <a:avLst/>
            </a:prstGeom>
            <a:solidFill>
              <a:srgbClr val="37BED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TextBox 14"/>
            <p:cNvSpPr txBox="1"/>
            <p:nvPr/>
          </p:nvSpPr>
          <p:spPr>
            <a:xfrm>
              <a:off x="3361929" y="3414400"/>
              <a:ext cx="363855" cy="518160"/>
            </a:xfrm>
            <a:prstGeom prst="rect">
              <a:avLst/>
            </a:prstGeom>
            <a:noFill/>
          </p:spPr>
          <p:txBody>
            <a:bodyPr rtlCol="0" wrap="none">
              <a:spAutoFit/>
            </a:bodyPr>
            <a:lstStyle/>
            <a:p>
              <a:r>
                <a:rPr altLang="zh-CN" b="1" lang="en-US" sz="2800">
                  <a:solidFill>
                    <a:schemeClr val="bg1"/>
                  </a:solidFill>
                </a:rPr>
                <a:t>2</a:t>
              </a:r>
            </a:p>
          </p:txBody>
        </p:sp>
      </p:grpSp>
      <p:grpSp>
        <p:nvGrpSpPr>
          <p:cNvPr id="16" name="组合 15"/>
          <p:cNvGrpSpPr/>
          <p:nvPr/>
        </p:nvGrpSpPr>
        <p:grpSpPr>
          <a:xfrm>
            <a:off x="5206269" y="1482191"/>
            <a:ext cx="1728192" cy="2429823"/>
            <a:chOff x="4698268" y="1507797"/>
            <a:chExt cx="1728192" cy="2429823"/>
          </a:xfrm>
        </p:grpSpPr>
        <p:sp>
          <p:nvSpPr>
            <p:cNvPr id="17" name="矩形 16"/>
            <p:cNvSpPr/>
            <p:nvPr/>
          </p:nvSpPr>
          <p:spPr>
            <a:xfrm>
              <a:off x="4698268" y="1507797"/>
              <a:ext cx="1728192" cy="2160240"/>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5292080" y="3416009"/>
              <a:ext cx="504056" cy="504056"/>
            </a:xfrm>
            <a:prstGeom prst="ellipse">
              <a:avLst/>
            </a:prstGeom>
            <a:solidFill>
              <a:srgbClr val="E559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TextBox 18"/>
            <p:cNvSpPr txBox="1"/>
            <p:nvPr/>
          </p:nvSpPr>
          <p:spPr>
            <a:xfrm>
              <a:off x="5360404" y="3414400"/>
              <a:ext cx="363855" cy="518160"/>
            </a:xfrm>
            <a:prstGeom prst="rect">
              <a:avLst/>
            </a:prstGeom>
            <a:noFill/>
          </p:spPr>
          <p:txBody>
            <a:bodyPr rtlCol="0" wrap="none">
              <a:spAutoFit/>
            </a:bodyPr>
            <a:lstStyle/>
            <a:p>
              <a:r>
                <a:rPr altLang="zh-CN" b="1" lang="en-US" sz="2800">
                  <a:solidFill>
                    <a:schemeClr val="bg1"/>
                  </a:solidFill>
                </a:rPr>
                <a:t>3</a:t>
              </a:r>
            </a:p>
          </p:txBody>
        </p:sp>
      </p:grpSp>
      <p:grpSp>
        <p:nvGrpSpPr>
          <p:cNvPr id="20" name="组合 19"/>
          <p:cNvGrpSpPr/>
          <p:nvPr/>
        </p:nvGrpSpPr>
        <p:grpSpPr>
          <a:xfrm>
            <a:off x="7168233" y="1482191"/>
            <a:ext cx="1728192" cy="2429823"/>
            <a:chOff x="6660232" y="1507797"/>
            <a:chExt cx="1728192" cy="2429823"/>
          </a:xfrm>
        </p:grpSpPr>
        <p:sp>
          <p:nvSpPr>
            <p:cNvPr id="22" name="矩形 21"/>
            <p:cNvSpPr/>
            <p:nvPr/>
          </p:nvSpPr>
          <p:spPr>
            <a:xfrm>
              <a:off x="6660232" y="1507797"/>
              <a:ext cx="1728192" cy="2160240"/>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7254044" y="3416009"/>
              <a:ext cx="504056" cy="504056"/>
            </a:xfrm>
            <a:prstGeom prst="ellipse">
              <a:avLst/>
            </a:prstGeom>
            <a:solidFill>
              <a:srgbClr val="FFCC4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TextBox 23"/>
            <p:cNvSpPr txBox="1"/>
            <p:nvPr/>
          </p:nvSpPr>
          <p:spPr>
            <a:xfrm>
              <a:off x="7322367" y="3414400"/>
              <a:ext cx="363855" cy="518160"/>
            </a:xfrm>
            <a:prstGeom prst="rect">
              <a:avLst/>
            </a:prstGeom>
            <a:noFill/>
          </p:spPr>
          <p:txBody>
            <a:bodyPr rtlCol="0" wrap="none">
              <a:spAutoFit/>
            </a:bodyPr>
            <a:lstStyle/>
            <a:p>
              <a:r>
                <a:rPr altLang="zh-CN" b="1" lang="en-US" sz="2800">
                  <a:solidFill>
                    <a:schemeClr val="bg1"/>
                  </a:solidFill>
                </a:rPr>
                <a:t>4</a:t>
              </a:r>
            </a:p>
          </p:txBody>
        </p:sp>
      </p:grpSp>
      <p:sp>
        <p:nvSpPr>
          <p:cNvPr id="25" name="TextBox 24"/>
          <p:cNvSpPr txBox="1"/>
          <p:nvPr/>
        </p:nvSpPr>
        <p:spPr bwMode="auto">
          <a:xfrm>
            <a:off x="1160957" y="4495098"/>
            <a:ext cx="1830817" cy="731520"/>
          </a:xfrm>
          <a:prstGeom prst="rect">
            <a:avLst/>
          </a:prstGeom>
          <a:noFill/>
        </p:spPr>
        <p:txBody>
          <a:bodyPr wrap="square">
            <a:spAutoFit/>
          </a:bodyPr>
          <a:lstStyle/>
          <a:p>
            <a:pPr>
              <a:lnSpc>
                <a:spcPct val="150000"/>
              </a:lnSpc>
            </a:pPr>
            <a:r>
              <a:rPr altLang="en-US" lang="zh-CN" sz="1400">
                <a:solidFill>
                  <a:srgbClr val="2D2D2D"/>
                </a:solidFill>
              </a:rPr>
              <a:t>这里输入简单的文字概述这里输入简单文</a:t>
            </a:r>
          </a:p>
        </p:txBody>
      </p:sp>
      <p:sp>
        <p:nvSpPr>
          <p:cNvPr id="26" name="矩形 25"/>
          <p:cNvSpPr/>
          <p:nvPr/>
        </p:nvSpPr>
        <p:spPr bwMode="auto">
          <a:xfrm>
            <a:off x="1276968" y="4200041"/>
            <a:ext cx="1621070" cy="365760"/>
          </a:xfrm>
          <a:prstGeom prst="rect">
            <a:avLst/>
          </a:prstGeom>
        </p:spPr>
        <p:txBody>
          <a:bodyPr wrap="square">
            <a:spAutoFit/>
          </a:bodyPr>
          <a:lstStyle/>
          <a:p>
            <a:pPr>
              <a:defRPr/>
            </a:pPr>
            <a:r>
              <a:rPr altLang="en-US" b="1" lang="zh-CN">
                <a:solidFill>
                  <a:srgbClr val="2D2D2D"/>
                </a:solidFill>
                <a:latin charset="-122" panose="020b0503020204020204" pitchFamily="34" typeface="微软雅黑"/>
                <a:ea charset="-122" panose="020b0503020204020204" pitchFamily="34" typeface="微软雅黑"/>
              </a:rPr>
              <a:t>输入相关标题</a:t>
            </a:r>
          </a:p>
        </p:txBody>
      </p:sp>
      <p:sp>
        <p:nvSpPr>
          <p:cNvPr id="27" name="TextBox 26"/>
          <p:cNvSpPr txBox="1"/>
          <p:nvPr/>
        </p:nvSpPr>
        <p:spPr bwMode="auto">
          <a:xfrm>
            <a:off x="3135790" y="4495098"/>
            <a:ext cx="1830817" cy="731520"/>
          </a:xfrm>
          <a:prstGeom prst="rect">
            <a:avLst/>
          </a:prstGeom>
          <a:noFill/>
        </p:spPr>
        <p:txBody>
          <a:bodyPr wrap="square">
            <a:spAutoFit/>
          </a:bodyPr>
          <a:lstStyle/>
          <a:p>
            <a:pPr>
              <a:lnSpc>
                <a:spcPct val="150000"/>
              </a:lnSpc>
            </a:pPr>
            <a:r>
              <a:rPr altLang="en-US" lang="zh-CN" sz="1400">
                <a:solidFill>
                  <a:srgbClr val="2D2D2D"/>
                </a:solidFill>
              </a:rPr>
              <a:t>这里输入简单的文字概述这里输入简单文</a:t>
            </a:r>
          </a:p>
        </p:txBody>
      </p:sp>
      <p:sp>
        <p:nvSpPr>
          <p:cNvPr id="28" name="矩形 27"/>
          <p:cNvSpPr/>
          <p:nvPr/>
        </p:nvSpPr>
        <p:spPr bwMode="auto">
          <a:xfrm>
            <a:off x="3251798" y="4200041"/>
            <a:ext cx="1621070" cy="365760"/>
          </a:xfrm>
          <a:prstGeom prst="rect">
            <a:avLst/>
          </a:prstGeom>
        </p:spPr>
        <p:txBody>
          <a:bodyPr wrap="square">
            <a:spAutoFit/>
          </a:bodyPr>
          <a:lstStyle/>
          <a:p>
            <a:pPr>
              <a:defRPr/>
            </a:pPr>
            <a:r>
              <a:rPr altLang="en-US" b="1" lang="zh-CN">
                <a:solidFill>
                  <a:srgbClr val="2D2D2D"/>
                </a:solidFill>
                <a:latin charset="-122" panose="020b0503020204020204" pitchFamily="34" typeface="微软雅黑"/>
                <a:ea charset="-122" panose="020b0503020204020204" pitchFamily="34" typeface="微软雅黑"/>
              </a:rPr>
              <a:t>输入相关标题</a:t>
            </a:r>
          </a:p>
        </p:txBody>
      </p:sp>
      <p:sp>
        <p:nvSpPr>
          <p:cNvPr id="29" name="TextBox 28"/>
          <p:cNvSpPr txBox="1"/>
          <p:nvPr/>
        </p:nvSpPr>
        <p:spPr bwMode="auto">
          <a:xfrm>
            <a:off x="5217506" y="4495098"/>
            <a:ext cx="1830817" cy="731520"/>
          </a:xfrm>
          <a:prstGeom prst="rect">
            <a:avLst/>
          </a:prstGeom>
          <a:noFill/>
        </p:spPr>
        <p:txBody>
          <a:bodyPr wrap="square">
            <a:spAutoFit/>
          </a:bodyPr>
          <a:lstStyle/>
          <a:p>
            <a:pPr>
              <a:lnSpc>
                <a:spcPct val="150000"/>
              </a:lnSpc>
            </a:pPr>
            <a:r>
              <a:rPr altLang="en-US" lang="zh-CN" sz="1400">
                <a:solidFill>
                  <a:srgbClr val="2D2D2D"/>
                </a:solidFill>
              </a:rPr>
              <a:t>这里输入简单的文字概述这里输入简单文</a:t>
            </a:r>
          </a:p>
        </p:txBody>
      </p:sp>
      <p:sp>
        <p:nvSpPr>
          <p:cNvPr id="30" name="矩形 29"/>
          <p:cNvSpPr/>
          <p:nvPr/>
        </p:nvSpPr>
        <p:spPr bwMode="auto">
          <a:xfrm>
            <a:off x="5333514" y="4200041"/>
            <a:ext cx="1621070" cy="365760"/>
          </a:xfrm>
          <a:prstGeom prst="rect">
            <a:avLst/>
          </a:prstGeom>
        </p:spPr>
        <p:txBody>
          <a:bodyPr wrap="square">
            <a:spAutoFit/>
          </a:bodyPr>
          <a:lstStyle/>
          <a:p>
            <a:pPr>
              <a:defRPr/>
            </a:pPr>
            <a:r>
              <a:rPr altLang="en-US" b="1" lang="zh-CN">
                <a:solidFill>
                  <a:srgbClr val="2D2D2D"/>
                </a:solidFill>
                <a:latin charset="-122" panose="020b0503020204020204" pitchFamily="34" typeface="微软雅黑"/>
                <a:ea charset="-122" panose="020b0503020204020204" pitchFamily="34" typeface="微软雅黑"/>
              </a:rPr>
              <a:t>输入相关标题</a:t>
            </a:r>
          </a:p>
        </p:txBody>
      </p:sp>
      <p:sp>
        <p:nvSpPr>
          <p:cNvPr id="31" name="TextBox 30"/>
          <p:cNvSpPr txBox="1"/>
          <p:nvPr/>
        </p:nvSpPr>
        <p:spPr bwMode="auto">
          <a:xfrm>
            <a:off x="7192339" y="4495098"/>
            <a:ext cx="1830817" cy="731520"/>
          </a:xfrm>
          <a:prstGeom prst="rect">
            <a:avLst/>
          </a:prstGeom>
          <a:noFill/>
        </p:spPr>
        <p:txBody>
          <a:bodyPr wrap="square">
            <a:spAutoFit/>
          </a:bodyPr>
          <a:lstStyle/>
          <a:p>
            <a:pPr>
              <a:lnSpc>
                <a:spcPct val="150000"/>
              </a:lnSpc>
            </a:pPr>
            <a:r>
              <a:rPr altLang="en-US" lang="zh-CN" sz="1400">
                <a:solidFill>
                  <a:srgbClr val="2D2D2D"/>
                </a:solidFill>
              </a:rPr>
              <a:t>这里输入简单的文字概述这里输入简单文</a:t>
            </a:r>
          </a:p>
        </p:txBody>
      </p:sp>
      <p:sp>
        <p:nvSpPr>
          <p:cNvPr id="32" name="矩形 31"/>
          <p:cNvSpPr/>
          <p:nvPr/>
        </p:nvSpPr>
        <p:spPr bwMode="auto">
          <a:xfrm>
            <a:off x="7308348" y="4200041"/>
            <a:ext cx="1621070" cy="365760"/>
          </a:xfrm>
          <a:prstGeom prst="rect">
            <a:avLst/>
          </a:prstGeom>
        </p:spPr>
        <p:txBody>
          <a:bodyPr wrap="square">
            <a:spAutoFit/>
          </a:bodyPr>
          <a:lstStyle/>
          <a:p>
            <a:pPr>
              <a:defRPr/>
            </a:pPr>
            <a:r>
              <a:rPr altLang="en-US" b="1" lang="zh-CN">
                <a:solidFill>
                  <a:srgbClr val="2D2D2D"/>
                </a:solidFill>
                <a:latin charset="-122" panose="020b0503020204020204" pitchFamily="34" typeface="微软雅黑"/>
                <a:ea charset="-122" panose="020b0503020204020204" pitchFamily="34" typeface="微软雅黑"/>
              </a:rPr>
              <a:t>输入相关标题</a:t>
            </a:r>
          </a:p>
        </p:txBody>
      </p:sp>
    </p:spTree>
    <p:extLst>
      <p:ext uri="{BB962C8B-B14F-4D97-AF65-F5344CB8AC3E}">
        <p14:creationId val="442593627"/>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0-#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0-#ppt_w/2"/>
                                          </p:val>
                                        </p:tav>
                                        <p:tav tm="100000">
                                          <p:val>
                                            <p:strVal val="#ppt_x"/>
                                          </p:val>
                                        </p:tav>
                                      </p:tavLst>
                                    </p:anim>
                                    <p:anim calcmode="lin" valueType="num">
                                      <p:cBhvr additive="base">
                                        <p:cTn dur="500" fill="hold" id="12"/>
                                        <p:tgtEl>
                                          <p:spTgt spid="10"/>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1"/>
                                        </p:tgtEl>
                                        <p:attrNameLst>
                                          <p:attrName>style.visibility</p:attrName>
                                        </p:attrNameLst>
                                      </p:cBhvr>
                                      <p:to>
                                        <p:strVal val="visible"/>
                                      </p:to>
                                    </p:set>
                                    <p:anim calcmode="lin" valueType="num">
                                      <p:cBhvr additive="base">
                                        <p:cTn dur="500" fill="hold" id="15"/>
                                        <p:tgtEl>
                                          <p:spTgt spid="11"/>
                                        </p:tgtEl>
                                        <p:attrNameLst>
                                          <p:attrName>ppt_x</p:attrName>
                                        </p:attrNameLst>
                                      </p:cBhvr>
                                      <p:tavLst>
                                        <p:tav tm="0">
                                          <p:val>
                                            <p:strVal val="0-#ppt_w/2"/>
                                          </p:val>
                                        </p:tav>
                                        <p:tav tm="100000">
                                          <p:val>
                                            <p:strVal val="#ppt_x"/>
                                          </p:val>
                                        </p:tav>
                                      </p:tavLst>
                                    </p:anim>
                                    <p:anim calcmode="lin" valueType="num">
                                      <p:cBhvr additive="base">
                                        <p:cTn dur="500" fill="hold" id="16"/>
                                        <p:tgtEl>
                                          <p:spTgt spid="11"/>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42" presetSubtype="0">
                                  <p:stCondLst>
                                    <p:cond delay="0"/>
                                  </p:stCondLst>
                                  <p:childTnLst>
                                    <p:set>
                                      <p:cBhvr>
                                        <p:cTn dur="1" fill="hold" id="19">
                                          <p:stCondLst>
                                            <p:cond delay="0"/>
                                          </p:stCondLst>
                                        </p:cTn>
                                        <p:tgtEl>
                                          <p:spTgt spid="26"/>
                                        </p:tgtEl>
                                        <p:attrNameLst>
                                          <p:attrName>style.visibility</p:attrName>
                                        </p:attrNameLst>
                                      </p:cBhvr>
                                      <p:to>
                                        <p:strVal val="visible"/>
                                      </p:to>
                                    </p:set>
                                    <p:animEffect filter="fade" transition="in">
                                      <p:cBhvr>
                                        <p:cTn dur="1000" id="20"/>
                                        <p:tgtEl>
                                          <p:spTgt spid="26"/>
                                        </p:tgtEl>
                                      </p:cBhvr>
                                    </p:animEffect>
                                    <p:anim calcmode="lin" valueType="num">
                                      <p:cBhvr>
                                        <p:cTn dur="1000" fill="hold" id="21"/>
                                        <p:tgtEl>
                                          <p:spTgt spid="26"/>
                                        </p:tgtEl>
                                        <p:attrNameLst>
                                          <p:attrName>ppt_x</p:attrName>
                                        </p:attrNameLst>
                                      </p:cBhvr>
                                      <p:tavLst>
                                        <p:tav tm="0">
                                          <p:val>
                                            <p:strVal val="#ppt_x"/>
                                          </p:val>
                                        </p:tav>
                                        <p:tav tm="100000">
                                          <p:val>
                                            <p:strVal val="#ppt_x"/>
                                          </p:val>
                                        </p:tav>
                                      </p:tavLst>
                                    </p:anim>
                                    <p:anim calcmode="lin" valueType="num">
                                      <p:cBhvr>
                                        <p:cTn dur="1000" fill="hold" id="22"/>
                                        <p:tgtEl>
                                          <p:spTgt spid="26"/>
                                        </p:tgtEl>
                                        <p:attrNameLst>
                                          <p:attrName>ppt_y</p:attrName>
                                        </p:attrNameLst>
                                      </p:cBhvr>
                                      <p:tavLst>
                                        <p:tav tm="0">
                                          <p:val>
                                            <p:strVal val="#ppt_y+.1"/>
                                          </p:val>
                                        </p:tav>
                                        <p:tav tm="100000">
                                          <p:val>
                                            <p:strVal val="#ppt_y"/>
                                          </p:val>
                                        </p:tav>
                                      </p:tavLst>
                                    </p:anim>
                                  </p:childTnLst>
                                </p:cTn>
                              </p:par>
                              <p:par>
                                <p:cTn fill="hold" grpId="0" id="23" nodeType="withEffect" presetClass="entr" presetID="42" presetSubtype="0">
                                  <p:stCondLst>
                                    <p:cond delay="0"/>
                                  </p:stCondLst>
                                  <p:childTnLst>
                                    <p:set>
                                      <p:cBhvr>
                                        <p:cTn dur="1" fill="hold" id="24">
                                          <p:stCondLst>
                                            <p:cond delay="0"/>
                                          </p:stCondLst>
                                        </p:cTn>
                                        <p:tgtEl>
                                          <p:spTgt spid="25"/>
                                        </p:tgtEl>
                                        <p:attrNameLst>
                                          <p:attrName>style.visibility</p:attrName>
                                        </p:attrNameLst>
                                      </p:cBhvr>
                                      <p:to>
                                        <p:strVal val="visible"/>
                                      </p:to>
                                    </p:set>
                                    <p:animEffect filter="fade" transition="in">
                                      <p:cBhvr>
                                        <p:cTn dur="1000" id="25"/>
                                        <p:tgtEl>
                                          <p:spTgt spid="25"/>
                                        </p:tgtEl>
                                      </p:cBhvr>
                                    </p:animEffect>
                                    <p:anim calcmode="lin" valueType="num">
                                      <p:cBhvr>
                                        <p:cTn dur="1000" fill="hold" id="26"/>
                                        <p:tgtEl>
                                          <p:spTgt spid="25"/>
                                        </p:tgtEl>
                                        <p:attrNameLst>
                                          <p:attrName>ppt_x</p:attrName>
                                        </p:attrNameLst>
                                      </p:cBhvr>
                                      <p:tavLst>
                                        <p:tav tm="0">
                                          <p:val>
                                            <p:strVal val="#ppt_x"/>
                                          </p:val>
                                        </p:tav>
                                        <p:tav tm="100000">
                                          <p:val>
                                            <p:strVal val="#ppt_x"/>
                                          </p:val>
                                        </p:tav>
                                      </p:tavLst>
                                    </p:anim>
                                    <p:anim calcmode="lin" valueType="num">
                                      <p:cBhvr>
                                        <p:cTn dur="1000" fill="hold" id="27"/>
                                        <p:tgtEl>
                                          <p:spTgt spid="25"/>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1500"/>
                            </p:stCondLst>
                            <p:childTnLst>
                              <p:par>
                                <p:cTn fill="hold" id="29" nodeType="afterEffect" presetClass="entr" presetID="2" presetSubtype="8">
                                  <p:stCondLst>
                                    <p:cond delay="0"/>
                                  </p:stCondLst>
                                  <p:childTnLst>
                                    <p:set>
                                      <p:cBhvr>
                                        <p:cTn dur="1" fill="hold" id="30">
                                          <p:stCondLst>
                                            <p:cond delay="0"/>
                                          </p:stCondLst>
                                        </p:cTn>
                                        <p:tgtEl>
                                          <p:spTgt spid="12"/>
                                        </p:tgtEl>
                                        <p:attrNameLst>
                                          <p:attrName>style.visibility</p:attrName>
                                        </p:attrNameLst>
                                      </p:cBhvr>
                                      <p:to>
                                        <p:strVal val="visible"/>
                                      </p:to>
                                    </p:set>
                                    <p:anim calcmode="lin" valueType="num">
                                      <p:cBhvr additive="base">
                                        <p:cTn dur="500" fill="hold" id="31"/>
                                        <p:tgtEl>
                                          <p:spTgt spid="12"/>
                                        </p:tgtEl>
                                        <p:attrNameLst>
                                          <p:attrName>ppt_x</p:attrName>
                                        </p:attrNameLst>
                                      </p:cBhvr>
                                      <p:tavLst>
                                        <p:tav tm="0">
                                          <p:val>
                                            <p:strVal val="0-#ppt_w/2"/>
                                          </p:val>
                                        </p:tav>
                                        <p:tav tm="100000">
                                          <p:val>
                                            <p:strVal val="#ppt_x"/>
                                          </p:val>
                                        </p:tav>
                                      </p:tavLst>
                                    </p:anim>
                                    <p:anim calcmode="lin" valueType="num">
                                      <p:cBhvr additive="base">
                                        <p:cTn dur="500" fill="hold" id="32"/>
                                        <p:tgtEl>
                                          <p:spTgt spid="12"/>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2000"/>
                            </p:stCondLst>
                            <p:childTnLst>
                              <p:par>
                                <p:cTn fill="hold" grpId="0" id="34" nodeType="afterEffect" presetClass="entr" presetID="42" presetSubtype="0">
                                  <p:stCondLst>
                                    <p:cond delay="0"/>
                                  </p:stCondLst>
                                  <p:childTnLst>
                                    <p:set>
                                      <p:cBhvr>
                                        <p:cTn dur="1" fill="hold" id="35">
                                          <p:stCondLst>
                                            <p:cond delay="0"/>
                                          </p:stCondLst>
                                        </p:cTn>
                                        <p:tgtEl>
                                          <p:spTgt spid="28"/>
                                        </p:tgtEl>
                                        <p:attrNameLst>
                                          <p:attrName>style.visibility</p:attrName>
                                        </p:attrNameLst>
                                      </p:cBhvr>
                                      <p:to>
                                        <p:strVal val="visible"/>
                                      </p:to>
                                    </p:set>
                                    <p:animEffect filter="fade" transition="in">
                                      <p:cBhvr>
                                        <p:cTn dur="1000" id="36"/>
                                        <p:tgtEl>
                                          <p:spTgt spid="28"/>
                                        </p:tgtEl>
                                      </p:cBhvr>
                                    </p:animEffect>
                                    <p:anim calcmode="lin" valueType="num">
                                      <p:cBhvr>
                                        <p:cTn dur="1000" fill="hold" id="37"/>
                                        <p:tgtEl>
                                          <p:spTgt spid="28"/>
                                        </p:tgtEl>
                                        <p:attrNameLst>
                                          <p:attrName>ppt_x</p:attrName>
                                        </p:attrNameLst>
                                      </p:cBhvr>
                                      <p:tavLst>
                                        <p:tav tm="0">
                                          <p:val>
                                            <p:strVal val="#ppt_x"/>
                                          </p:val>
                                        </p:tav>
                                        <p:tav tm="100000">
                                          <p:val>
                                            <p:strVal val="#ppt_x"/>
                                          </p:val>
                                        </p:tav>
                                      </p:tavLst>
                                    </p:anim>
                                    <p:anim calcmode="lin" valueType="num">
                                      <p:cBhvr>
                                        <p:cTn dur="1000" fill="hold" id="38"/>
                                        <p:tgtEl>
                                          <p:spTgt spid="28"/>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27"/>
                                        </p:tgtEl>
                                        <p:attrNameLst>
                                          <p:attrName>style.visibility</p:attrName>
                                        </p:attrNameLst>
                                      </p:cBhvr>
                                      <p:to>
                                        <p:strVal val="visible"/>
                                      </p:to>
                                    </p:set>
                                    <p:animEffect filter="fade" transition="in">
                                      <p:cBhvr>
                                        <p:cTn dur="1000" id="41"/>
                                        <p:tgtEl>
                                          <p:spTgt spid="27"/>
                                        </p:tgtEl>
                                      </p:cBhvr>
                                    </p:animEffect>
                                    <p:anim calcmode="lin" valueType="num">
                                      <p:cBhvr>
                                        <p:cTn dur="1000" fill="hold" id="42"/>
                                        <p:tgtEl>
                                          <p:spTgt spid="27"/>
                                        </p:tgtEl>
                                        <p:attrNameLst>
                                          <p:attrName>ppt_x</p:attrName>
                                        </p:attrNameLst>
                                      </p:cBhvr>
                                      <p:tavLst>
                                        <p:tav tm="0">
                                          <p:val>
                                            <p:strVal val="#ppt_x"/>
                                          </p:val>
                                        </p:tav>
                                        <p:tav tm="100000">
                                          <p:val>
                                            <p:strVal val="#ppt_x"/>
                                          </p:val>
                                        </p:tav>
                                      </p:tavLst>
                                    </p:anim>
                                    <p:anim calcmode="lin" valueType="num">
                                      <p:cBhvr>
                                        <p:cTn dur="1000" fill="hold" id="43"/>
                                        <p:tgtEl>
                                          <p:spTgt spid="27"/>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3000"/>
                            </p:stCondLst>
                            <p:childTnLst>
                              <p:par>
                                <p:cTn fill="hold" id="45" nodeType="afterEffect" presetClass="entr" presetID="2" presetSubtype="8">
                                  <p:stCondLst>
                                    <p:cond delay="0"/>
                                  </p:stCondLst>
                                  <p:childTnLst>
                                    <p:set>
                                      <p:cBhvr>
                                        <p:cTn dur="1" fill="hold" id="46">
                                          <p:stCondLst>
                                            <p:cond delay="0"/>
                                          </p:stCondLst>
                                        </p:cTn>
                                        <p:tgtEl>
                                          <p:spTgt spid="16"/>
                                        </p:tgtEl>
                                        <p:attrNameLst>
                                          <p:attrName>style.visibility</p:attrName>
                                        </p:attrNameLst>
                                      </p:cBhvr>
                                      <p:to>
                                        <p:strVal val="visible"/>
                                      </p:to>
                                    </p:set>
                                    <p:anim calcmode="lin" valueType="num">
                                      <p:cBhvr additive="base">
                                        <p:cTn dur="500" fill="hold" id="47"/>
                                        <p:tgtEl>
                                          <p:spTgt spid="16"/>
                                        </p:tgtEl>
                                        <p:attrNameLst>
                                          <p:attrName>ppt_x</p:attrName>
                                        </p:attrNameLst>
                                      </p:cBhvr>
                                      <p:tavLst>
                                        <p:tav tm="0">
                                          <p:val>
                                            <p:strVal val="0-#ppt_w/2"/>
                                          </p:val>
                                        </p:tav>
                                        <p:tav tm="100000">
                                          <p:val>
                                            <p:strVal val="#ppt_x"/>
                                          </p:val>
                                        </p:tav>
                                      </p:tavLst>
                                    </p:anim>
                                    <p:anim calcmode="lin" valueType="num">
                                      <p:cBhvr additive="base">
                                        <p:cTn dur="500" fill="hold" id="48"/>
                                        <p:tgtEl>
                                          <p:spTgt spid="16"/>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3500"/>
                            </p:stCondLst>
                            <p:childTnLst>
                              <p:par>
                                <p:cTn fill="hold" grpId="0" id="50" nodeType="afterEffect" presetClass="entr" presetID="42" presetSubtype="0">
                                  <p:stCondLst>
                                    <p:cond delay="0"/>
                                  </p:stCondLst>
                                  <p:childTnLst>
                                    <p:set>
                                      <p:cBhvr>
                                        <p:cTn dur="1" fill="hold" id="51">
                                          <p:stCondLst>
                                            <p:cond delay="0"/>
                                          </p:stCondLst>
                                        </p:cTn>
                                        <p:tgtEl>
                                          <p:spTgt spid="30"/>
                                        </p:tgtEl>
                                        <p:attrNameLst>
                                          <p:attrName>style.visibility</p:attrName>
                                        </p:attrNameLst>
                                      </p:cBhvr>
                                      <p:to>
                                        <p:strVal val="visible"/>
                                      </p:to>
                                    </p:set>
                                    <p:animEffect filter="fade" transition="in">
                                      <p:cBhvr>
                                        <p:cTn dur="1000" id="52"/>
                                        <p:tgtEl>
                                          <p:spTgt spid="30"/>
                                        </p:tgtEl>
                                      </p:cBhvr>
                                    </p:animEffect>
                                    <p:anim calcmode="lin" valueType="num">
                                      <p:cBhvr>
                                        <p:cTn dur="1000" fill="hold" id="53"/>
                                        <p:tgtEl>
                                          <p:spTgt spid="30"/>
                                        </p:tgtEl>
                                        <p:attrNameLst>
                                          <p:attrName>ppt_x</p:attrName>
                                        </p:attrNameLst>
                                      </p:cBhvr>
                                      <p:tavLst>
                                        <p:tav tm="0">
                                          <p:val>
                                            <p:strVal val="#ppt_x"/>
                                          </p:val>
                                        </p:tav>
                                        <p:tav tm="100000">
                                          <p:val>
                                            <p:strVal val="#ppt_x"/>
                                          </p:val>
                                        </p:tav>
                                      </p:tavLst>
                                    </p:anim>
                                    <p:anim calcmode="lin" valueType="num">
                                      <p:cBhvr>
                                        <p:cTn dur="1000" fill="hold" id="54"/>
                                        <p:tgtEl>
                                          <p:spTgt spid="30"/>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29"/>
                                        </p:tgtEl>
                                        <p:attrNameLst>
                                          <p:attrName>style.visibility</p:attrName>
                                        </p:attrNameLst>
                                      </p:cBhvr>
                                      <p:to>
                                        <p:strVal val="visible"/>
                                      </p:to>
                                    </p:set>
                                    <p:animEffect filter="fade" transition="in">
                                      <p:cBhvr>
                                        <p:cTn dur="1000" id="57"/>
                                        <p:tgtEl>
                                          <p:spTgt spid="29"/>
                                        </p:tgtEl>
                                      </p:cBhvr>
                                    </p:animEffect>
                                    <p:anim calcmode="lin" valueType="num">
                                      <p:cBhvr>
                                        <p:cTn dur="1000" fill="hold" id="58"/>
                                        <p:tgtEl>
                                          <p:spTgt spid="29"/>
                                        </p:tgtEl>
                                        <p:attrNameLst>
                                          <p:attrName>ppt_x</p:attrName>
                                        </p:attrNameLst>
                                      </p:cBhvr>
                                      <p:tavLst>
                                        <p:tav tm="0">
                                          <p:val>
                                            <p:strVal val="#ppt_x"/>
                                          </p:val>
                                        </p:tav>
                                        <p:tav tm="100000">
                                          <p:val>
                                            <p:strVal val="#ppt_x"/>
                                          </p:val>
                                        </p:tav>
                                      </p:tavLst>
                                    </p:anim>
                                    <p:anim calcmode="lin" valueType="num">
                                      <p:cBhvr>
                                        <p:cTn dur="1000" fill="hold" id="59"/>
                                        <p:tgtEl>
                                          <p:spTgt spid="29"/>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4500"/>
                            </p:stCondLst>
                            <p:childTnLst>
                              <p:par>
                                <p:cTn fill="hold" id="61" nodeType="afterEffect" presetClass="entr" presetID="2" presetSubtype="8">
                                  <p:stCondLst>
                                    <p:cond delay="0"/>
                                  </p:stCondLst>
                                  <p:childTnLst>
                                    <p:set>
                                      <p:cBhvr>
                                        <p:cTn dur="1" fill="hold" id="62">
                                          <p:stCondLst>
                                            <p:cond delay="0"/>
                                          </p:stCondLst>
                                        </p:cTn>
                                        <p:tgtEl>
                                          <p:spTgt spid="20"/>
                                        </p:tgtEl>
                                        <p:attrNameLst>
                                          <p:attrName>style.visibility</p:attrName>
                                        </p:attrNameLst>
                                      </p:cBhvr>
                                      <p:to>
                                        <p:strVal val="visible"/>
                                      </p:to>
                                    </p:set>
                                    <p:anim calcmode="lin" valueType="num">
                                      <p:cBhvr additive="base">
                                        <p:cTn dur="500" fill="hold" id="63"/>
                                        <p:tgtEl>
                                          <p:spTgt spid="20"/>
                                        </p:tgtEl>
                                        <p:attrNameLst>
                                          <p:attrName>ppt_x</p:attrName>
                                        </p:attrNameLst>
                                      </p:cBhvr>
                                      <p:tavLst>
                                        <p:tav tm="0">
                                          <p:val>
                                            <p:strVal val="0-#ppt_w/2"/>
                                          </p:val>
                                        </p:tav>
                                        <p:tav tm="100000">
                                          <p:val>
                                            <p:strVal val="#ppt_x"/>
                                          </p:val>
                                        </p:tav>
                                      </p:tavLst>
                                    </p:anim>
                                    <p:anim calcmode="lin" valueType="num">
                                      <p:cBhvr additive="base">
                                        <p:cTn dur="500" fill="hold" id="64"/>
                                        <p:tgtEl>
                                          <p:spTgt spid="20"/>
                                        </p:tgtEl>
                                        <p:attrNameLst>
                                          <p:attrName>ppt_y</p:attrName>
                                        </p:attrNameLst>
                                      </p:cBhvr>
                                      <p:tavLst>
                                        <p:tav tm="0">
                                          <p:val>
                                            <p:strVal val="#ppt_y"/>
                                          </p:val>
                                        </p:tav>
                                        <p:tav tm="100000">
                                          <p:val>
                                            <p:strVal val="#ppt_y"/>
                                          </p:val>
                                        </p:tav>
                                      </p:tavLst>
                                    </p:anim>
                                  </p:childTnLst>
                                </p:cTn>
                              </p:par>
                            </p:childTnLst>
                          </p:cTn>
                        </p:par>
                        <p:par>
                          <p:cTn fill="hold" id="65" nodeType="afterGroup">
                            <p:stCondLst>
                              <p:cond delay="5000"/>
                            </p:stCondLst>
                            <p:childTnLst>
                              <p:par>
                                <p:cTn fill="hold" grpId="0" id="66" nodeType="afterEffect" presetClass="entr" presetID="42" presetSubtype="0">
                                  <p:stCondLst>
                                    <p:cond delay="0"/>
                                  </p:stCondLst>
                                  <p:childTnLst>
                                    <p:set>
                                      <p:cBhvr>
                                        <p:cTn dur="1" fill="hold" id="67">
                                          <p:stCondLst>
                                            <p:cond delay="0"/>
                                          </p:stCondLst>
                                        </p:cTn>
                                        <p:tgtEl>
                                          <p:spTgt spid="32"/>
                                        </p:tgtEl>
                                        <p:attrNameLst>
                                          <p:attrName>style.visibility</p:attrName>
                                        </p:attrNameLst>
                                      </p:cBhvr>
                                      <p:to>
                                        <p:strVal val="visible"/>
                                      </p:to>
                                    </p:set>
                                    <p:animEffect filter="fade" transition="in">
                                      <p:cBhvr>
                                        <p:cTn dur="1000" id="68"/>
                                        <p:tgtEl>
                                          <p:spTgt spid="32"/>
                                        </p:tgtEl>
                                      </p:cBhvr>
                                    </p:animEffect>
                                    <p:anim calcmode="lin" valueType="num">
                                      <p:cBhvr>
                                        <p:cTn dur="1000" fill="hold" id="69"/>
                                        <p:tgtEl>
                                          <p:spTgt spid="32"/>
                                        </p:tgtEl>
                                        <p:attrNameLst>
                                          <p:attrName>ppt_x</p:attrName>
                                        </p:attrNameLst>
                                      </p:cBhvr>
                                      <p:tavLst>
                                        <p:tav tm="0">
                                          <p:val>
                                            <p:strVal val="#ppt_x"/>
                                          </p:val>
                                        </p:tav>
                                        <p:tav tm="100000">
                                          <p:val>
                                            <p:strVal val="#ppt_x"/>
                                          </p:val>
                                        </p:tav>
                                      </p:tavLst>
                                    </p:anim>
                                    <p:anim calcmode="lin" valueType="num">
                                      <p:cBhvr>
                                        <p:cTn dur="1000" fill="hold" id="70"/>
                                        <p:tgtEl>
                                          <p:spTgt spid="32"/>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0"/>
                                  </p:stCondLst>
                                  <p:childTnLst>
                                    <p:set>
                                      <p:cBhvr>
                                        <p:cTn dur="1" fill="hold" id="72">
                                          <p:stCondLst>
                                            <p:cond delay="0"/>
                                          </p:stCondLst>
                                        </p:cTn>
                                        <p:tgtEl>
                                          <p:spTgt spid="31"/>
                                        </p:tgtEl>
                                        <p:attrNameLst>
                                          <p:attrName>style.visibility</p:attrName>
                                        </p:attrNameLst>
                                      </p:cBhvr>
                                      <p:to>
                                        <p:strVal val="visible"/>
                                      </p:to>
                                    </p:set>
                                    <p:animEffect filter="fade" transition="in">
                                      <p:cBhvr>
                                        <p:cTn dur="1000" id="73"/>
                                        <p:tgtEl>
                                          <p:spTgt spid="31"/>
                                        </p:tgtEl>
                                      </p:cBhvr>
                                    </p:animEffect>
                                    <p:anim calcmode="lin" valueType="num">
                                      <p:cBhvr>
                                        <p:cTn dur="1000" fill="hold" id="74"/>
                                        <p:tgtEl>
                                          <p:spTgt spid="31"/>
                                        </p:tgtEl>
                                        <p:attrNameLst>
                                          <p:attrName>ppt_x</p:attrName>
                                        </p:attrNameLst>
                                      </p:cBhvr>
                                      <p:tavLst>
                                        <p:tav tm="0">
                                          <p:val>
                                            <p:strVal val="#ppt_x"/>
                                          </p:val>
                                        </p:tav>
                                        <p:tav tm="100000">
                                          <p:val>
                                            <p:strVal val="#ppt_x"/>
                                          </p:val>
                                        </p:tav>
                                      </p:tavLst>
                                    </p:anim>
                                    <p:anim calcmode="lin" valueType="num">
                                      <p:cBhvr>
                                        <p:cTn dur="1000" fill="hold" id="75"/>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25"/>
      <p:bldP grpId="0" spid="26"/>
      <p:bldP grpId="0" spid="27"/>
      <p:bldP grpId="0" spid="28"/>
      <p:bldP grpId="0" spid="29"/>
      <p:bldP grpId="0" spid="30"/>
      <p:bldP grpId="0" spid="31"/>
      <p:bldP grpId="0" spid="3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687515" y="440586"/>
            <a:ext cx="2011680" cy="365760"/>
          </a:xfrm>
          <a:prstGeom prst="rect">
            <a:avLst/>
          </a:prstGeom>
          <a:noFill/>
        </p:spPr>
        <p:txBody>
          <a:bodyPr rtlCol="0" wrap="none">
            <a:spAutoFit/>
          </a:bodyPr>
          <a:lstStyle/>
          <a:p>
            <a:r>
              <a:rPr altLang="en-US" b="1" lang="zh-CN">
                <a:solidFill>
                  <a:schemeClr val="bg1"/>
                </a:solidFill>
                <a:latin charset="-122" panose="020b0503020204020204" pitchFamily="34" typeface="微软雅黑"/>
                <a:ea charset="-122" panose="020b0503020204020204" pitchFamily="34" typeface="微软雅黑"/>
              </a:rPr>
              <a:t>点击添加相关标题</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1292992" y="2511197"/>
            <a:ext cx="1327474" cy="1410442"/>
            <a:chOff x="395537" y="2426415"/>
            <a:chExt cx="1327474" cy="1410442"/>
          </a:xfrm>
          <a:solidFill>
            <a:srgbClr val="19547C"/>
          </a:solidFill>
        </p:grpSpPr>
        <p:sp>
          <p:nvSpPr>
            <p:cNvPr id="10" name="六边形 9"/>
            <p:cNvSpPr/>
            <p:nvPr/>
          </p:nvSpPr>
          <p:spPr>
            <a:xfrm rot="16200000">
              <a:off x="354053" y="2467899"/>
              <a:ext cx="1410442" cy="1327474"/>
            </a:xfrm>
            <a:prstGeom prst="hexagon">
              <a:avLst/>
            </a:prstGeom>
            <a:grp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TextBox 10"/>
            <p:cNvSpPr txBox="1"/>
            <p:nvPr/>
          </p:nvSpPr>
          <p:spPr>
            <a:xfrm>
              <a:off x="576707" y="2931581"/>
              <a:ext cx="944880" cy="396240"/>
            </a:xfrm>
            <a:prstGeom prst="rect">
              <a:avLst/>
            </a:prstGeom>
            <a:grpFill/>
            <a:ln>
              <a:noFill/>
            </a:ln>
          </p:spPr>
          <p:txBody>
            <a:bodyPr rtlCol="0" wrap="none">
              <a:spAutoFit/>
            </a:bodyPr>
            <a:lstStyle/>
            <a:p>
              <a:r>
                <a:rPr altLang="en-US" b="1" lang="zh-CN" sz="2000">
                  <a:solidFill>
                    <a:schemeClr val="bg1"/>
                  </a:solidFill>
                  <a:latin charset="-122" panose="020b0503020204020204" pitchFamily="34" typeface="微软雅黑"/>
                  <a:ea charset="-122" panose="020b0503020204020204" pitchFamily="34" typeface="微软雅黑"/>
                </a:rPr>
                <a:t>关键词</a:t>
              </a:r>
            </a:p>
          </p:txBody>
        </p:sp>
      </p:grpSp>
      <p:sp>
        <p:nvSpPr>
          <p:cNvPr id="12" name="等腰三角形 11"/>
          <p:cNvSpPr/>
          <p:nvPr/>
        </p:nvSpPr>
        <p:spPr>
          <a:xfrm rot="5400000">
            <a:off x="2700790" y="3144416"/>
            <a:ext cx="224916" cy="193893"/>
          </a:xfrm>
          <a:prstGeom prst="triangl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2"/>
          <p:cNvSpPr/>
          <p:nvPr/>
        </p:nvSpPr>
        <p:spPr>
          <a:xfrm rot="5400000">
            <a:off x="2938947" y="3141150"/>
            <a:ext cx="224916" cy="193893"/>
          </a:xfrm>
          <a:prstGeom prst="triangl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六边形 13"/>
          <p:cNvSpPr/>
          <p:nvPr/>
        </p:nvSpPr>
        <p:spPr>
          <a:xfrm rot="16200000">
            <a:off x="3149447" y="1812267"/>
            <a:ext cx="2983834" cy="2808313"/>
          </a:xfrm>
          <a:prstGeom prst="hexagon">
            <a:avLst/>
          </a:prstGeom>
          <a:blipFill dpi="0" rotWithShape="1">
            <a:blip r:embed="rId3">
              <a:extLst>
                <a:ext uri="{28A0092B-C50C-407E-A947-70E740481C1C}">
                  <a14:useLocalDpi val="0"/>
                </a:ext>
              </a:extLst>
            </a:blip>
            <a:stretch>
              <a:fillRect/>
            </a:stretch>
          </a:blipFill>
          <a:ln cap="rnd" w="158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六边形 14"/>
          <p:cNvSpPr/>
          <p:nvPr/>
        </p:nvSpPr>
        <p:spPr>
          <a:xfrm rot="16200000">
            <a:off x="5085964" y="1669592"/>
            <a:ext cx="797366" cy="750462"/>
          </a:xfrm>
          <a:prstGeom prst="hexagon">
            <a:avLst/>
          </a:prstGeom>
          <a:solidFill>
            <a:srgbClr val="19547C"/>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TextBox 15"/>
          <p:cNvSpPr txBox="1"/>
          <p:nvPr/>
        </p:nvSpPr>
        <p:spPr>
          <a:xfrm>
            <a:off x="5165658" y="1781447"/>
            <a:ext cx="659130" cy="579120"/>
          </a:xfrm>
          <a:prstGeom prst="rect">
            <a:avLst/>
          </a:prstGeom>
          <a:noFill/>
        </p:spPr>
        <p:txBody>
          <a:bodyPr rtlCol="0" wrap="none">
            <a:spAutoFit/>
          </a:bodyPr>
          <a:lstStyle/>
          <a:p>
            <a:r>
              <a:rPr altLang="zh-CN" lang="en-US" sz="3200">
                <a:solidFill>
                  <a:schemeClr val="bg1"/>
                </a:solidFill>
                <a:latin charset="-122" panose="020b0503020204020204" pitchFamily="34" typeface="微软雅黑"/>
                <a:ea charset="-122" panose="020b0503020204020204" pitchFamily="34" typeface="微软雅黑"/>
              </a:rPr>
              <a:t>01</a:t>
            </a:r>
          </a:p>
        </p:txBody>
      </p:sp>
      <p:sp>
        <p:nvSpPr>
          <p:cNvPr id="17" name="六边形 16"/>
          <p:cNvSpPr/>
          <p:nvPr/>
        </p:nvSpPr>
        <p:spPr>
          <a:xfrm rot="16200000">
            <a:off x="5646838" y="2841186"/>
            <a:ext cx="797366" cy="750462"/>
          </a:xfrm>
          <a:prstGeom prst="hexagon">
            <a:avLst/>
          </a:prstGeom>
          <a:solidFill>
            <a:srgbClr val="19547C"/>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TextBox 17"/>
          <p:cNvSpPr txBox="1"/>
          <p:nvPr/>
        </p:nvSpPr>
        <p:spPr>
          <a:xfrm>
            <a:off x="5726532" y="2953045"/>
            <a:ext cx="659130" cy="579120"/>
          </a:xfrm>
          <a:prstGeom prst="rect">
            <a:avLst/>
          </a:prstGeom>
          <a:noFill/>
        </p:spPr>
        <p:txBody>
          <a:bodyPr rtlCol="0" wrap="none">
            <a:spAutoFit/>
          </a:bodyPr>
          <a:lstStyle/>
          <a:p>
            <a:r>
              <a:rPr altLang="zh-CN" lang="en-US" sz="3200">
                <a:solidFill>
                  <a:schemeClr val="bg1"/>
                </a:solidFill>
                <a:latin charset="-122" panose="020b0503020204020204" pitchFamily="34" typeface="微软雅黑"/>
                <a:ea charset="-122" panose="020b0503020204020204" pitchFamily="34" typeface="微软雅黑"/>
              </a:rPr>
              <a:t>02</a:t>
            </a:r>
          </a:p>
        </p:txBody>
      </p:sp>
      <p:sp>
        <p:nvSpPr>
          <p:cNvPr id="19" name="六边形 18"/>
          <p:cNvSpPr/>
          <p:nvPr/>
        </p:nvSpPr>
        <p:spPr>
          <a:xfrm rot="16200000">
            <a:off x="5143375" y="4103966"/>
            <a:ext cx="797366" cy="750462"/>
          </a:xfrm>
          <a:prstGeom prst="hexagon">
            <a:avLst/>
          </a:prstGeom>
          <a:solidFill>
            <a:srgbClr val="19547C"/>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TextBox 19"/>
          <p:cNvSpPr txBox="1"/>
          <p:nvPr/>
        </p:nvSpPr>
        <p:spPr>
          <a:xfrm>
            <a:off x="5223069" y="4215826"/>
            <a:ext cx="659130" cy="579120"/>
          </a:xfrm>
          <a:prstGeom prst="rect">
            <a:avLst/>
          </a:prstGeom>
          <a:noFill/>
        </p:spPr>
        <p:txBody>
          <a:bodyPr rtlCol="0" wrap="none">
            <a:spAutoFit/>
          </a:bodyPr>
          <a:lstStyle/>
          <a:p>
            <a:r>
              <a:rPr altLang="zh-CN" lang="en-US" sz="3200">
                <a:solidFill>
                  <a:schemeClr val="bg1"/>
                </a:solidFill>
                <a:latin charset="-122" panose="020b0503020204020204" pitchFamily="34" typeface="微软雅黑"/>
                <a:ea charset="-122" panose="020b0503020204020204" pitchFamily="34" typeface="微软雅黑"/>
              </a:rPr>
              <a:t>03</a:t>
            </a:r>
          </a:p>
        </p:txBody>
      </p:sp>
      <p:sp>
        <p:nvSpPr>
          <p:cNvPr id="22" name="TextBox 21"/>
          <p:cNvSpPr txBox="1"/>
          <p:nvPr/>
        </p:nvSpPr>
        <p:spPr bwMode="auto">
          <a:xfrm>
            <a:off x="6134378" y="1502123"/>
            <a:ext cx="2834054" cy="914400"/>
          </a:xfrm>
          <a:prstGeom prst="rect">
            <a:avLst/>
          </a:prstGeom>
          <a:noFill/>
        </p:spPr>
        <p:txBody>
          <a:bodyPr wrap="square">
            <a:spAutoFit/>
          </a:bodyPr>
          <a:lstStyle/>
          <a:p>
            <a:pPr>
              <a:lnSpc>
                <a:spcPct val="150000"/>
              </a:lnSpc>
            </a:pPr>
            <a:r>
              <a:rPr altLang="en-US" lang="zh-CN" sz="1200">
                <a:solidFill>
                  <a:srgbClr val="404040"/>
                </a:solidFill>
              </a:rPr>
              <a:t>这里输入简单的文字概述这里输入简单文字概述简单的文字概述这里输入简单的文字概述这里输入简单</a:t>
            </a:r>
          </a:p>
        </p:txBody>
      </p:sp>
      <p:sp>
        <p:nvSpPr>
          <p:cNvPr id="23" name="TextBox 22"/>
          <p:cNvSpPr txBox="1"/>
          <p:nvPr/>
        </p:nvSpPr>
        <p:spPr bwMode="auto">
          <a:xfrm>
            <a:off x="6638435" y="2718087"/>
            <a:ext cx="2834054" cy="914400"/>
          </a:xfrm>
          <a:prstGeom prst="rect">
            <a:avLst/>
          </a:prstGeom>
          <a:noFill/>
        </p:spPr>
        <p:txBody>
          <a:bodyPr wrap="square">
            <a:spAutoFit/>
          </a:bodyPr>
          <a:lstStyle/>
          <a:p>
            <a:pPr>
              <a:lnSpc>
                <a:spcPct val="150000"/>
              </a:lnSpc>
            </a:pPr>
            <a:r>
              <a:rPr altLang="en-US" lang="zh-CN" sz="1200">
                <a:solidFill>
                  <a:srgbClr val="404040"/>
                </a:solidFill>
              </a:rPr>
              <a:t>这里输入简单的文字概述这里输入简单文字概述简单的文字概述这里输入简单的文字概述这里输入简单</a:t>
            </a:r>
          </a:p>
        </p:txBody>
      </p:sp>
      <p:sp>
        <p:nvSpPr>
          <p:cNvPr id="24" name="TextBox 23"/>
          <p:cNvSpPr txBox="1"/>
          <p:nvPr/>
        </p:nvSpPr>
        <p:spPr bwMode="auto">
          <a:xfrm>
            <a:off x="6134378" y="4022403"/>
            <a:ext cx="2834054" cy="914400"/>
          </a:xfrm>
          <a:prstGeom prst="rect">
            <a:avLst/>
          </a:prstGeom>
          <a:noFill/>
        </p:spPr>
        <p:txBody>
          <a:bodyPr wrap="square">
            <a:spAutoFit/>
          </a:bodyPr>
          <a:lstStyle/>
          <a:p>
            <a:pPr>
              <a:lnSpc>
                <a:spcPct val="150000"/>
              </a:lnSpc>
            </a:pPr>
            <a:r>
              <a:rPr altLang="en-US" lang="zh-CN" sz="1200">
                <a:solidFill>
                  <a:srgbClr val="404040"/>
                </a:solidFill>
              </a:rPr>
              <a:t>这里输入简单的文字概述这里输入简单文字概述简单的文字概述这里输入简单的文字概述这里输入简单</a:t>
            </a:r>
          </a:p>
        </p:txBody>
      </p:sp>
    </p:spTree>
    <p:extLst>
      <p:ext uri="{BB962C8B-B14F-4D97-AF65-F5344CB8AC3E}">
        <p14:creationId val="4139815060"/>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fltVal val="0"/>
                                          </p:val>
                                        </p:tav>
                                        <p:tav tm="100000">
                                          <p:val>
                                            <p:strVal val="#ppt_w"/>
                                          </p:val>
                                        </p:tav>
                                      </p:tavLst>
                                    </p:anim>
                                    <p:anim calcmode="lin" valueType="num">
                                      <p:cBhvr>
                                        <p:cTn dur="1000" fill="hold" id="8"/>
                                        <p:tgtEl>
                                          <p:spTgt spid="9"/>
                                        </p:tgtEl>
                                        <p:attrNameLst>
                                          <p:attrName>ppt_h</p:attrName>
                                        </p:attrNameLst>
                                      </p:cBhvr>
                                      <p:tavLst>
                                        <p:tav tm="0">
                                          <p:val>
                                            <p:fltVal val="0"/>
                                          </p:val>
                                        </p:tav>
                                        <p:tav tm="100000">
                                          <p:val>
                                            <p:strVal val="#ppt_h"/>
                                          </p:val>
                                        </p:tav>
                                      </p:tavLst>
                                    </p:anim>
                                    <p:anim calcmode="lin" valueType="num">
                                      <p:cBhvr>
                                        <p:cTn dur="1000" fill="hold" id="9"/>
                                        <p:tgtEl>
                                          <p:spTgt spid="9"/>
                                        </p:tgtEl>
                                        <p:attrNameLst>
                                          <p:attrName>style.rotation</p:attrName>
                                        </p:attrNameLst>
                                      </p:cBhvr>
                                      <p:tavLst>
                                        <p:tav tm="0">
                                          <p:val>
                                            <p:fltVal val="90"/>
                                          </p:val>
                                        </p:tav>
                                        <p:tav tm="100000">
                                          <p:val>
                                            <p:fltVal val="0"/>
                                          </p:val>
                                        </p:tav>
                                      </p:tavLst>
                                    </p:anim>
                                    <p:animEffect filter="fade" transition="in">
                                      <p:cBhvr>
                                        <p:cTn dur="1000" id="10"/>
                                        <p:tgtEl>
                                          <p:spTgt spid="9"/>
                                        </p:tgtEl>
                                      </p:cBhvr>
                                    </p:animEffect>
                                  </p:childTnLst>
                                </p:cTn>
                              </p:par>
                            </p:childTnLst>
                          </p:cTn>
                        </p:par>
                        <p:par>
                          <p:cTn fill="hold" id="11" nodeType="afterGroup">
                            <p:stCondLst>
                              <p:cond delay="1000"/>
                            </p:stCondLst>
                            <p:childTnLst>
                              <p:par>
                                <p:cTn fill="hold" grpId="0" id="12" nodeType="afterEffect" presetClass="entr" presetID="22" presetSubtype="8">
                                  <p:stCondLst>
                                    <p:cond delay="0"/>
                                  </p:stCondLst>
                                  <p:childTnLst>
                                    <p:set>
                                      <p:cBhvr>
                                        <p:cTn dur="1" fill="hold" id="13">
                                          <p:stCondLst>
                                            <p:cond delay="0"/>
                                          </p:stCondLst>
                                        </p:cTn>
                                        <p:tgtEl>
                                          <p:spTgt spid="12"/>
                                        </p:tgtEl>
                                        <p:attrNameLst>
                                          <p:attrName>style.visibility</p:attrName>
                                        </p:attrNameLst>
                                      </p:cBhvr>
                                      <p:to>
                                        <p:strVal val="visible"/>
                                      </p:to>
                                    </p:set>
                                    <p:animEffect filter="wipe(left)" transition="in">
                                      <p:cBhvr>
                                        <p:cTn dur="500" id="14"/>
                                        <p:tgtEl>
                                          <p:spTgt spid="12"/>
                                        </p:tgtEl>
                                      </p:cBhvr>
                                    </p:animEffect>
                                  </p:childTnLst>
                                </p:cTn>
                              </p:par>
                            </p:childTnLst>
                          </p:cTn>
                        </p:par>
                        <p:par>
                          <p:cTn fill="hold" id="15" nodeType="afterGroup">
                            <p:stCondLst>
                              <p:cond delay="1500"/>
                            </p:stCondLst>
                            <p:childTnLst>
                              <p:par>
                                <p:cTn fill="hold" grpId="0" id="16" nodeType="afterEffect" presetClass="entr" presetID="22" presetSubtype="8">
                                  <p:stCondLst>
                                    <p:cond delay="0"/>
                                  </p:stCondLst>
                                  <p:childTnLst>
                                    <p:set>
                                      <p:cBhvr>
                                        <p:cTn dur="1" fill="hold" id="17">
                                          <p:stCondLst>
                                            <p:cond delay="0"/>
                                          </p:stCondLst>
                                        </p:cTn>
                                        <p:tgtEl>
                                          <p:spTgt spid="13"/>
                                        </p:tgtEl>
                                        <p:attrNameLst>
                                          <p:attrName>style.visibility</p:attrName>
                                        </p:attrNameLst>
                                      </p:cBhvr>
                                      <p:to>
                                        <p:strVal val="visible"/>
                                      </p:to>
                                    </p:set>
                                    <p:animEffect filter="wipe(left)" transition="in">
                                      <p:cBhvr>
                                        <p:cTn dur="500" id="18"/>
                                        <p:tgtEl>
                                          <p:spTgt spid="13"/>
                                        </p:tgtEl>
                                      </p:cBhvr>
                                    </p:animEffect>
                                  </p:childTnLst>
                                </p:cTn>
                              </p:par>
                            </p:childTnLst>
                          </p:cTn>
                        </p:par>
                        <p:par>
                          <p:cTn fill="hold" id="19" nodeType="afterGroup">
                            <p:stCondLst>
                              <p:cond delay="2000"/>
                            </p:stCondLst>
                            <p:childTnLst>
                              <p:par>
                                <p:cTn fill="hold" grpId="0" id="20" nodeType="afterEffect" presetClass="entr" presetID="53" presetSubtype="0">
                                  <p:stCondLst>
                                    <p:cond delay="0"/>
                                  </p:stCondLst>
                                  <p:childTnLst>
                                    <p:set>
                                      <p:cBhvr>
                                        <p:cTn dur="1" fill="hold" id="21">
                                          <p:stCondLst>
                                            <p:cond delay="0"/>
                                          </p:stCondLst>
                                        </p:cTn>
                                        <p:tgtEl>
                                          <p:spTgt spid="14"/>
                                        </p:tgtEl>
                                        <p:attrNameLst>
                                          <p:attrName>style.visibility</p:attrName>
                                        </p:attrNameLst>
                                      </p:cBhvr>
                                      <p:to>
                                        <p:strVal val="visible"/>
                                      </p:to>
                                    </p:set>
                                    <p:anim calcmode="lin" valueType="num">
                                      <p:cBhvr>
                                        <p:cTn dur="500" fill="hold" id="22"/>
                                        <p:tgtEl>
                                          <p:spTgt spid="14"/>
                                        </p:tgtEl>
                                        <p:attrNameLst>
                                          <p:attrName>ppt_w</p:attrName>
                                        </p:attrNameLst>
                                      </p:cBhvr>
                                      <p:tavLst>
                                        <p:tav tm="0">
                                          <p:val>
                                            <p:fltVal val="0"/>
                                          </p:val>
                                        </p:tav>
                                        <p:tav tm="100000">
                                          <p:val>
                                            <p:strVal val="#ppt_w"/>
                                          </p:val>
                                        </p:tav>
                                      </p:tavLst>
                                    </p:anim>
                                    <p:anim calcmode="lin" valueType="num">
                                      <p:cBhvr>
                                        <p:cTn dur="500" fill="hold" id="23"/>
                                        <p:tgtEl>
                                          <p:spTgt spid="14"/>
                                        </p:tgtEl>
                                        <p:attrNameLst>
                                          <p:attrName>ppt_h</p:attrName>
                                        </p:attrNameLst>
                                      </p:cBhvr>
                                      <p:tavLst>
                                        <p:tav tm="0">
                                          <p:val>
                                            <p:fltVal val="0"/>
                                          </p:val>
                                        </p:tav>
                                        <p:tav tm="100000">
                                          <p:val>
                                            <p:strVal val="#ppt_h"/>
                                          </p:val>
                                        </p:tav>
                                      </p:tavLst>
                                    </p:anim>
                                    <p:animEffect filter="fade" transition="in">
                                      <p:cBhvr>
                                        <p:cTn dur="500" id="24"/>
                                        <p:tgtEl>
                                          <p:spTgt spid="14"/>
                                        </p:tgtEl>
                                      </p:cBhvr>
                                    </p:animEffect>
                                  </p:childTnLst>
                                </p:cTn>
                              </p:par>
                            </p:childTnLst>
                          </p:cTn>
                        </p:par>
                        <p:par>
                          <p:cTn fill="hold" id="25" nodeType="afterGroup">
                            <p:stCondLst>
                              <p:cond delay="2500"/>
                            </p:stCondLst>
                            <p:childTnLst>
                              <p:par>
                                <p:cTn fill="hold" grpId="0" id="26" nodeType="afterEffect" presetClass="entr" presetID="2" presetSubtype="8">
                                  <p:stCondLst>
                                    <p:cond delay="0"/>
                                  </p:stCondLst>
                                  <p:childTnLst>
                                    <p:set>
                                      <p:cBhvr>
                                        <p:cTn dur="1" fill="hold" id="27">
                                          <p:stCondLst>
                                            <p:cond delay="0"/>
                                          </p:stCondLst>
                                        </p:cTn>
                                        <p:tgtEl>
                                          <p:spTgt spid="15"/>
                                        </p:tgtEl>
                                        <p:attrNameLst>
                                          <p:attrName>style.visibility</p:attrName>
                                        </p:attrNameLst>
                                      </p:cBhvr>
                                      <p:to>
                                        <p:strVal val="visible"/>
                                      </p:to>
                                    </p:set>
                                    <p:anim calcmode="lin" valueType="num">
                                      <p:cBhvr additive="base">
                                        <p:cTn dur="500" fill="hold" id="28"/>
                                        <p:tgtEl>
                                          <p:spTgt spid="15"/>
                                        </p:tgtEl>
                                        <p:attrNameLst>
                                          <p:attrName>ppt_x</p:attrName>
                                        </p:attrNameLst>
                                      </p:cBhvr>
                                      <p:tavLst>
                                        <p:tav tm="0">
                                          <p:val>
                                            <p:strVal val="0-#ppt_w/2"/>
                                          </p:val>
                                        </p:tav>
                                        <p:tav tm="100000">
                                          <p:val>
                                            <p:strVal val="#ppt_x"/>
                                          </p:val>
                                        </p:tav>
                                      </p:tavLst>
                                    </p:anim>
                                    <p:anim calcmode="lin" valueType="num">
                                      <p:cBhvr additive="base">
                                        <p:cTn dur="500" fill="hold" id="29"/>
                                        <p:tgtEl>
                                          <p:spTgt spid="15"/>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8">
                                  <p:stCondLst>
                                    <p:cond delay="0"/>
                                  </p:stCondLst>
                                  <p:childTnLst>
                                    <p:set>
                                      <p:cBhvr>
                                        <p:cTn dur="1" fill="hold" id="31">
                                          <p:stCondLst>
                                            <p:cond delay="0"/>
                                          </p:stCondLst>
                                        </p:cTn>
                                        <p:tgtEl>
                                          <p:spTgt spid="16"/>
                                        </p:tgtEl>
                                        <p:attrNameLst>
                                          <p:attrName>style.visibility</p:attrName>
                                        </p:attrNameLst>
                                      </p:cBhvr>
                                      <p:to>
                                        <p:strVal val="visible"/>
                                      </p:to>
                                    </p:set>
                                    <p:anim calcmode="lin" valueType="num">
                                      <p:cBhvr additive="base">
                                        <p:cTn dur="500" fill="hold" id="32"/>
                                        <p:tgtEl>
                                          <p:spTgt spid="16"/>
                                        </p:tgtEl>
                                        <p:attrNameLst>
                                          <p:attrName>ppt_x</p:attrName>
                                        </p:attrNameLst>
                                      </p:cBhvr>
                                      <p:tavLst>
                                        <p:tav tm="0">
                                          <p:val>
                                            <p:strVal val="0-#ppt_w/2"/>
                                          </p:val>
                                        </p:tav>
                                        <p:tav tm="100000">
                                          <p:val>
                                            <p:strVal val="#ppt_x"/>
                                          </p:val>
                                        </p:tav>
                                      </p:tavLst>
                                    </p:anim>
                                    <p:anim calcmode="lin" valueType="num">
                                      <p:cBhvr additive="base">
                                        <p:cTn dur="500" fill="hold" id="33"/>
                                        <p:tgtEl>
                                          <p:spTgt spid="16"/>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42" presetSubtype="0">
                                  <p:stCondLst>
                                    <p:cond delay="0"/>
                                  </p:stCondLst>
                                  <p:childTnLst>
                                    <p:set>
                                      <p:cBhvr>
                                        <p:cTn dur="1" fill="hold" id="36">
                                          <p:stCondLst>
                                            <p:cond delay="0"/>
                                          </p:stCondLst>
                                        </p:cTn>
                                        <p:tgtEl>
                                          <p:spTgt spid="22"/>
                                        </p:tgtEl>
                                        <p:attrNameLst>
                                          <p:attrName>style.visibility</p:attrName>
                                        </p:attrNameLst>
                                      </p:cBhvr>
                                      <p:to>
                                        <p:strVal val="visible"/>
                                      </p:to>
                                    </p:set>
                                    <p:animEffect filter="fade" transition="in">
                                      <p:cBhvr>
                                        <p:cTn dur="1000" id="37"/>
                                        <p:tgtEl>
                                          <p:spTgt spid="22"/>
                                        </p:tgtEl>
                                      </p:cBhvr>
                                    </p:animEffect>
                                    <p:anim calcmode="lin" valueType="num">
                                      <p:cBhvr>
                                        <p:cTn dur="1000" fill="hold" id="38"/>
                                        <p:tgtEl>
                                          <p:spTgt spid="22"/>
                                        </p:tgtEl>
                                        <p:attrNameLst>
                                          <p:attrName>ppt_x</p:attrName>
                                        </p:attrNameLst>
                                      </p:cBhvr>
                                      <p:tavLst>
                                        <p:tav tm="0">
                                          <p:val>
                                            <p:strVal val="#ppt_x"/>
                                          </p:val>
                                        </p:tav>
                                        <p:tav tm="100000">
                                          <p:val>
                                            <p:strVal val="#ppt_x"/>
                                          </p:val>
                                        </p:tav>
                                      </p:tavLst>
                                    </p:anim>
                                    <p:anim calcmode="lin" valueType="num">
                                      <p:cBhvr>
                                        <p:cTn dur="1000" fill="hold" id="39"/>
                                        <p:tgtEl>
                                          <p:spTgt spid="22"/>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4000"/>
                            </p:stCondLst>
                            <p:childTnLst>
                              <p:par>
                                <p:cTn fill="hold" grpId="0" id="41" nodeType="afterEffect" presetClass="entr" presetID="2" presetSubtype="8">
                                  <p:stCondLst>
                                    <p:cond delay="0"/>
                                  </p:stCondLst>
                                  <p:childTnLst>
                                    <p:set>
                                      <p:cBhvr>
                                        <p:cTn dur="1" fill="hold" id="42">
                                          <p:stCondLst>
                                            <p:cond delay="0"/>
                                          </p:stCondLst>
                                        </p:cTn>
                                        <p:tgtEl>
                                          <p:spTgt spid="18"/>
                                        </p:tgtEl>
                                        <p:attrNameLst>
                                          <p:attrName>style.visibility</p:attrName>
                                        </p:attrNameLst>
                                      </p:cBhvr>
                                      <p:to>
                                        <p:strVal val="visible"/>
                                      </p:to>
                                    </p:set>
                                    <p:anim calcmode="lin" valueType="num">
                                      <p:cBhvr additive="base">
                                        <p:cTn dur="500" fill="hold" id="43"/>
                                        <p:tgtEl>
                                          <p:spTgt spid="18"/>
                                        </p:tgtEl>
                                        <p:attrNameLst>
                                          <p:attrName>ppt_x</p:attrName>
                                        </p:attrNameLst>
                                      </p:cBhvr>
                                      <p:tavLst>
                                        <p:tav tm="0">
                                          <p:val>
                                            <p:strVal val="0-#ppt_w/2"/>
                                          </p:val>
                                        </p:tav>
                                        <p:tav tm="100000">
                                          <p:val>
                                            <p:strVal val="#ppt_x"/>
                                          </p:val>
                                        </p:tav>
                                      </p:tavLst>
                                    </p:anim>
                                    <p:anim calcmode="lin" valueType="num">
                                      <p:cBhvr additive="base">
                                        <p:cTn dur="500" fill="hold" id="44"/>
                                        <p:tgtEl>
                                          <p:spTgt spid="18"/>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8">
                                  <p:stCondLst>
                                    <p:cond delay="0"/>
                                  </p:stCondLst>
                                  <p:childTnLst>
                                    <p:set>
                                      <p:cBhvr>
                                        <p:cTn dur="1" fill="hold" id="46">
                                          <p:stCondLst>
                                            <p:cond delay="0"/>
                                          </p:stCondLst>
                                        </p:cTn>
                                        <p:tgtEl>
                                          <p:spTgt spid="17"/>
                                        </p:tgtEl>
                                        <p:attrNameLst>
                                          <p:attrName>style.visibility</p:attrName>
                                        </p:attrNameLst>
                                      </p:cBhvr>
                                      <p:to>
                                        <p:strVal val="visible"/>
                                      </p:to>
                                    </p:set>
                                    <p:anim calcmode="lin" valueType="num">
                                      <p:cBhvr additive="base">
                                        <p:cTn dur="500" fill="hold" id="47"/>
                                        <p:tgtEl>
                                          <p:spTgt spid="17"/>
                                        </p:tgtEl>
                                        <p:attrNameLst>
                                          <p:attrName>ppt_x</p:attrName>
                                        </p:attrNameLst>
                                      </p:cBhvr>
                                      <p:tavLst>
                                        <p:tav tm="0">
                                          <p:val>
                                            <p:strVal val="0-#ppt_w/2"/>
                                          </p:val>
                                        </p:tav>
                                        <p:tav tm="100000">
                                          <p:val>
                                            <p:strVal val="#ppt_x"/>
                                          </p:val>
                                        </p:tav>
                                      </p:tavLst>
                                    </p:anim>
                                    <p:anim calcmode="lin" valueType="num">
                                      <p:cBhvr additive="base">
                                        <p:cTn dur="500" fill="hold" id="48"/>
                                        <p:tgtEl>
                                          <p:spTgt spid="17"/>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4500"/>
                            </p:stCondLst>
                            <p:childTnLst>
                              <p:par>
                                <p:cTn fill="hold" grpId="0" id="50" nodeType="afterEffect" presetClass="entr" presetID="42" presetSubtype="0">
                                  <p:stCondLst>
                                    <p:cond delay="0"/>
                                  </p:stCondLst>
                                  <p:childTnLst>
                                    <p:set>
                                      <p:cBhvr>
                                        <p:cTn dur="1" fill="hold" id="51">
                                          <p:stCondLst>
                                            <p:cond delay="0"/>
                                          </p:stCondLst>
                                        </p:cTn>
                                        <p:tgtEl>
                                          <p:spTgt spid="23"/>
                                        </p:tgtEl>
                                        <p:attrNameLst>
                                          <p:attrName>style.visibility</p:attrName>
                                        </p:attrNameLst>
                                      </p:cBhvr>
                                      <p:to>
                                        <p:strVal val="visible"/>
                                      </p:to>
                                    </p:set>
                                    <p:animEffect filter="fade" transition="in">
                                      <p:cBhvr>
                                        <p:cTn dur="1000" id="52"/>
                                        <p:tgtEl>
                                          <p:spTgt spid="23"/>
                                        </p:tgtEl>
                                      </p:cBhvr>
                                    </p:animEffect>
                                    <p:anim calcmode="lin" valueType="num">
                                      <p:cBhvr>
                                        <p:cTn dur="1000" fill="hold" id="53"/>
                                        <p:tgtEl>
                                          <p:spTgt spid="23"/>
                                        </p:tgtEl>
                                        <p:attrNameLst>
                                          <p:attrName>ppt_x</p:attrName>
                                        </p:attrNameLst>
                                      </p:cBhvr>
                                      <p:tavLst>
                                        <p:tav tm="0">
                                          <p:val>
                                            <p:strVal val="#ppt_x"/>
                                          </p:val>
                                        </p:tav>
                                        <p:tav tm="100000">
                                          <p:val>
                                            <p:strVal val="#ppt_x"/>
                                          </p:val>
                                        </p:tav>
                                      </p:tavLst>
                                    </p:anim>
                                    <p:anim calcmode="lin" valueType="num">
                                      <p:cBhvr>
                                        <p:cTn dur="1000" fill="hold" id="54"/>
                                        <p:tgtEl>
                                          <p:spTgt spid="23"/>
                                        </p:tgtEl>
                                        <p:attrNameLst>
                                          <p:attrName>ppt_y</p:attrName>
                                        </p:attrNameLst>
                                      </p:cBhvr>
                                      <p:tavLst>
                                        <p:tav tm="0">
                                          <p:val>
                                            <p:strVal val="#ppt_y+.1"/>
                                          </p:val>
                                        </p:tav>
                                        <p:tav tm="100000">
                                          <p:val>
                                            <p:strVal val="#ppt_y"/>
                                          </p:val>
                                        </p:tav>
                                      </p:tavLst>
                                    </p:anim>
                                  </p:childTnLst>
                                </p:cTn>
                              </p:par>
                            </p:childTnLst>
                          </p:cTn>
                        </p:par>
                        <p:par>
                          <p:cTn fill="hold" id="55" nodeType="afterGroup">
                            <p:stCondLst>
                              <p:cond delay="5500"/>
                            </p:stCondLst>
                            <p:childTnLst>
                              <p:par>
                                <p:cTn fill="hold" grpId="0" id="56" nodeType="afterEffect" presetClass="entr" presetID="2" presetSubtype="8">
                                  <p:stCondLst>
                                    <p:cond delay="0"/>
                                  </p:stCondLst>
                                  <p:childTnLst>
                                    <p:set>
                                      <p:cBhvr>
                                        <p:cTn dur="1" fill="hold" id="57">
                                          <p:stCondLst>
                                            <p:cond delay="0"/>
                                          </p:stCondLst>
                                        </p:cTn>
                                        <p:tgtEl>
                                          <p:spTgt spid="20"/>
                                        </p:tgtEl>
                                        <p:attrNameLst>
                                          <p:attrName>style.visibility</p:attrName>
                                        </p:attrNameLst>
                                      </p:cBhvr>
                                      <p:to>
                                        <p:strVal val="visible"/>
                                      </p:to>
                                    </p:set>
                                    <p:anim calcmode="lin" valueType="num">
                                      <p:cBhvr additive="base">
                                        <p:cTn dur="500" fill="hold" id="58"/>
                                        <p:tgtEl>
                                          <p:spTgt spid="20"/>
                                        </p:tgtEl>
                                        <p:attrNameLst>
                                          <p:attrName>ppt_x</p:attrName>
                                        </p:attrNameLst>
                                      </p:cBhvr>
                                      <p:tavLst>
                                        <p:tav tm="0">
                                          <p:val>
                                            <p:strVal val="0-#ppt_w/2"/>
                                          </p:val>
                                        </p:tav>
                                        <p:tav tm="100000">
                                          <p:val>
                                            <p:strVal val="#ppt_x"/>
                                          </p:val>
                                        </p:tav>
                                      </p:tavLst>
                                    </p:anim>
                                    <p:anim calcmode="lin" valueType="num">
                                      <p:cBhvr additive="base">
                                        <p:cTn dur="500" fill="hold" id="59"/>
                                        <p:tgtEl>
                                          <p:spTgt spid="20"/>
                                        </p:tgtEl>
                                        <p:attrNameLst>
                                          <p:attrName>ppt_y</p:attrName>
                                        </p:attrNameLst>
                                      </p:cBhvr>
                                      <p:tavLst>
                                        <p:tav tm="0">
                                          <p:val>
                                            <p:strVal val="#ppt_y"/>
                                          </p:val>
                                        </p:tav>
                                        <p:tav tm="100000">
                                          <p:val>
                                            <p:strVal val="#ppt_y"/>
                                          </p:val>
                                        </p:tav>
                                      </p:tavLst>
                                    </p:anim>
                                  </p:childTnLst>
                                </p:cTn>
                              </p:par>
                              <p:par>
                                <p:cTn fill="hold" grpId="0" id="60" nodeType="withEffect" presetClass="entr" presetID="2" presetSubtype="8">
                                  <p:stCondLst>
                                    <p:cond delay="0"/>
                                  </p:stCondLst>
                                  <p:childTnLst>
                                    <p:set>
                                      <p:cBhvr>
                                        <p:cTn dur="1" fill="hold" id="61">
                                          <p:stCondLst>
                                            <p:cond delay="0"/>
                                          </p:stCondLst>
                                        </p:cTn>
                                        <p:tgtEl>
                                          <p:spTgt spid="19"/>
                                        </p:tgtEl>
                                        <p:attrNameLst>
                                          <p:attrName>style.visibility</p:attrName>
                                        </p:attrNameLst>
                                      </p:cBhvr>
                                      <p:to>
                                        <p:strVal val="visible"/>
                                      </p:to>
                                    </p:set>
                                    <p:anim calcmode="lin" valueType="num">
                                      <p:cBhvr additive="base">
                                        <p:cTn dur="500" fill="hold" id="62"/>
                                        <p:tgtEl>
                                          <p:spTgt spid="19"/>
                                        </p:tgtEl>
                                        <p:attrNameLst>
                                          <p:attrName>ppt_x</p:attrName>
                                        </p:attrNameLst>
                                      </p:cBhvr>
                                      <p:tavLst>
                                        <p:tav tm="0">
                                          <p:val>
                                            <p:strVal val="0-#ppt_w/2"/>
                                          </p:val>
                                        </p:tav>
                                        <p:tav tm="100000">
                                          <p:val>
                                            <p:strVal val="#ppt_x"/>
                                          </p:val>
                                        </p:tav>
                                      </p:tavLst>
                                    </p:anim>
                                    <p:anim calcmode="lin" valueType="num">
                                      <p:cBhvr additive="base">
                                        <p:cTn dur="500" fill="hold" id="63"/>
                                        <p:tgtEl>
                                          <p:spTgt spid="19"/>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6000"/>
                            </p:stCondLst>
                            <p:childTnLst>
                              <p:par>
                                <p:cTn fill="hold" grpId="0" id="65" nodeType="afterEffect" presetClass="entr" presetID="42" presetSubtype="0">
                                  <p:stCondLst>
                                    <p:cond delay="0"/>
                                  </p:stCondLst>
                                  <p:childTnLst>
                                    <p:set>
                                      <p:cBhvr>
                                        <p:cTn dur="1" fill="hold" id="66">
                                          <p:stCondLst>
                                            <p:cond delay="0"/>
                                          </p:stCondLst>
                                        </p:cTn>
                                        <p:tgtEl>
                                          <p:spTgt spid="24"/>
                                        </p:tgtEl>
                                        <p:attrNameLst>
                                          <p:attrName>style.visibility</p:attrName>
                                        </p:attrNameLst>
                                      </p:cBhvr>
                                      <p:to>
                                        <p:strVal val="visible"/>
                                      </p:to>
                                    </p:set>
                                    <p:animEffect filter="fade" transition="in">
                                      <p:cBhvr>
                                        <p:cTn dur="1000" id="67"/>
                                        <p:tgtEl>
                                          <p:spTgt spid="24"/>
                                        </p:tgtEl>
                                      </p:cBhvr>
                                    </p:animEffect>
                                    <p:anim calcmode="lin" valueType="num">
                                      <p:cBhvr>
                                        <p:cTn dur="1000" fill="hold" id="68"/>
                                        <p:tgtEl>
                                          <p:spTgt spid="24"/>
                                        </p:tgtEl>
                                        <p:attrNameLst>
                                          <p:attrName>ppt_x</p:attrName>
                                        </p:attrNameLst>
                                      </p:cBhvr>
                                      <p:tavLst>
                                        <p:tav tm="0">
                                          <p:val>
                                            <p:strVal val="#ppt_x"/>
                                          </p:val>
                                        </p:tav>
                                        <p:tav tm="100000">
                                          <p:val>
                                            <p:strVal val="#ppt_x"/>
                                          </p:val>
                                        </p:tav>
                                      </p:tavLst>
                                    </p:anim>
                                    <p:anim calcmode="lin" valueType="num">
                                      <p:cBhvr>
                                        <p:cTn dur="1000" fill="hold" id="69"/>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17"/>
      <p:bldP grpId="0" spid="18"/>
      <p:bldP grpId="0" spid="19"/>
      <p:bldP grpId="0" spid="20"/>
      <p:bldP grpId="0" spid="22"/>
      <p:bldP grpId="0" spid="23"/>
      <p:bldP grpId="0" spid="2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687515" y="440586"/>
            <a:ext cx="2011680" cy="365760"/>
          </a:xfrm>
          <a:prstGeom prst="rect">
            <a:avLst/>
          </a:prstGeom>
          <a:noFill/>
        </p:spPr>
        <p:txBody>
          <a:bodyPr rtlCol="0" wrap="none">
            <a:spAutoFit/>
          </a:bodyPr>
          <a:lstStyle/>
          <a:p>
            <a:r>
              <a:rPr altLang="en-US" b="1" lang="zh-CN">
                <a:solidFill>
                  <a:schemeClr val="bg1"/>
                </a:solidFill>
                <a:latin charset="-122" panose="020b0503020204020204" pitchFamily="34" typeface="微软雅黑"/>
                <a:ea charset="-122" panose="020b0503020204020204" pitchFamily="34" typeface="微软雅黑"/>
              </a:rPr>
              <a:t>点击添加相关标题</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TextBox 24"/>
          <p:cNvSpPr txBox="1"/>
          <p:nvPr/>
        </p:nvSpPr>
        <p:spPr>
          <a:xfrm>
            <a:off x="1231942" y="3776711"/>
            <a:ext cx="2074834" cy="1188720"/>
          </a:xfrm>
          <a:prstGeom prst="rect">
            <a:avLst/>
          </a:prstGeom>
          <a:noFill/>
        </p:spPr>
        <p:txBody>
          <a:bodyPr rtlCol="0" wrap="square">
            <a:spAutoFit/>
          </a:bodyPr>
          <a:lstStyle/>
          <a:p>
            <a:pPr>
              <a:lnSpc>
                <a:spcPct val="150000"/>
              </a:lnSpc>
            </a:pPr>
            <a:r>
              <a:rPr altLang="en-US" lang="zh-CN" sz="1200">
                <a:solidFill>
                  <a:schemeClr val="tx1">
                    <a:lumMod val="75000"/>
                    <a:lumOff val="25000"/>
                  </a:schemeClr>
                </a:solidFill>
              </a:rPr>
              <a:t>这里输入简单的文字概述这里输入简单文字概述这里输入简单的文字概述这里入简</a:t>
            </a:r>
          </a:p>
          <a:p>
            <a:pPr>
              <a:lnSpc>
                <a:spcPct val="150000"/>
              </a:lnSpc>
            </a:pPr>
            <a:r>
              <a:rPr altLang="en-US" lang="zh-CN" sz="1200">
                <a:solidFill>
                  <a:schemeClr val="tx1">
                    <a:lumMod val="75000"/>
                    <a:lumOff val="25000"/>
                  </a:schemeClr>
                </a:solidFill>
              </a:rPr>
              <a:t>单的文字概述这里输入述</a:t>
            </a:r>
          </a:p>
        </p:txBody>
      </p:sp>
      <p:sp>
        <p:nvSpPr>
          <p:cNvPr id="26" name="TextBox 25"/>
          <p:cNvSpPr txBox="1"/>
          <p:nvPr/>
        </p:nvSpPr>
        <p:spPr>
          <a:xfrm>
            <a:off x="4098865" y="1541082"/>
            <a:ext cx="2074834" cy="1188720"/>
          </a:xfrm>
          <a:prstGeom prst="rect">
            <a:avLst/>
          </a:prstGeom>
          <a:noFill/>
        </p:spPr>
        <p:txBody>
          <a:bodyPr rtlCol="0" wrap="square">
            <a:spAutoFit/>
          </a:bodyPr>
          <a:lstStyle/>
          <a:p>
            <a:pPr>
              <a:lnSpc>
                <a:spcPct val="150000"/>
              </a:lnSpc>
            </a:pPr>
            <a:r>
              <a:rPr altLang="en-US" lang="zh-CN" sz="1200">
                <a:solidFill>
                  <a:schemeClr val="tx1">
                    <a:lumMod val="75000"/>
                    <a:lumOff val="25000"/>
                  </a:schemeClr>
                </a:solidFill>
              </a:rPr>
              <a:t>这里输入简单的文字概述这里输入简单文字概述这里输入简单的文字概述这里入简</a:t>
            </a:r>
          </a:p>
          <a:p>
            <a:pPr>
              <a:lnSpc>
                <a:spcPct val="150000"/>
              </a:lnSpc>
            </a:pPr>
            <a:r>
              <a:rPr altLang="en-US" lang="zh-CN" sz="1200">
                <a:solidFill>
                  <a:schemeClr val="tx1">
                    <a:lumMod val="75000"/>
                    <a:lumOff val="25000"/>
                  </a:schemeClr>
                </a:solidFill>
              </a:rPr>
              <a:t>单的文字概述这里输入述</a:t>
            </a:r>
          </a:p>
        </p:txBody>
      </p:sp>
      <p:sp>
        <p:nvSpPr>
          <p:cNvPr id="27" name="TextBox 26"/>
          <p:cNvSpPr txBox="1"/>
          <p:nvPr/>
        </p:nvSpPr>
        <p:spPr>
          <a:xfrm>
            <a:off x="6927367" y="3764659"/>
            <a:ext cx="2074834" cy="1188720"/>
          </a:xfrm>
          <a:prstGeom prst="rect">
            <a:avLst/>
          </a:prstGeom>
          <a:noFill/>
        </p:spPr>
        <p:txBody>
          <a:bodyPr rtlCol="0" wrap="square">
            <a:spAutoFit/>
          </a:bodyPr>
          <a:lstStyle/>
          <a:p>
            <a:pPr>
              <a:lnSpc>
                <a:spcPct val="150000"/>
              </a:lnSpc>
            </a:pPr>
            <a:r>
              <a:rPr altLang="en-US" lang="zh-CN" sz="1200">
                <a:solidFill>
                  <a:schemeClr val="tx1">
                    <a:lumMod val="75000"/>
                    <a:lumOff val="25000"/>
                  </a:schemeClr>
                </a:solidFill>
              </a:rPr>
              <a:t>这里输入简单的文字概述这里输入简单文字概述这里输入简单的文字概述这里入简</a:t>
            </a:r>
          </a:p>
          <a:p>
            <a:pPr>
              <a:lnSpc>
                <a:spcPct val="150000"/>
              </a:lnSpc>
            </a:pPr>
            <a:r>
              <a:rPr altLang="en-US" lang="zh-CN" sz="1200">
                <a:solidFill>
                  <a:schemeClr val="tx1">
                    <a:lumMod val="75000"/>
                    <a:lumOff val="25000"/>
                  </a:schemeClr>
                </a:solidFill>
              </a:rPr>
              <a:t>单的文字概述这里输入述</a:t>
            </a:r>
          </a:p>
        </p:txBody>
      </p:sp>
      <p:sp>
        <p:nvSpPr>
          <p:cNvPr id="28" name="椭圆 27"/>
          <p:cNvSpPr/>
          <p:nvPr/>
        </p:nvSpPr>
        <p:spPr>
          <a:xfrm>
            <a:off x="1283766" y="1454950"/>
            <a:ext cx="1872187" cy="1872187"/>
          </a:xfrm>
          <a:prstGeom prst="ellipse">
            <a:avLst/>
          </a:prstGeom>
          <a:blipFill dpi="0" rotWithShape="1">
            <a:blip r:embed="rId3">
              <a:extLst>
                <a:ext uri="{28A0092B-C50C-407E-A947-70E740481C1C}">
                  <a14:useLocalDpi val="0"/>
                </a:ext>
              </a:extLst>
            </a:blip>
            <a:stretch>
              <a:fillRect/>
            </a:stretch>
          </a:blipFill>
          <a:ln w="76200">
            <a:solidFill>
              <a:srgbClr val="37BED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2576514" y="1417340"/>
            <a:ext cx="723900" cy="7239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TextBox 29"/>
          <p:cNvSpPr txBox="1"/>
          <p:nvPr/>
        </p:nvSpPr>
        <p:spPr>
          <a:xfrm>
            <a:off x="2587003" y="1517680"/>
            <a:ext cx="716280" cy="518160"/>
          </a:xfrm>
          <a:prstGeom prst="rect">
            <a:avLst/>
          </a:prstGeom>
          <a:noFill/>
        </p:spPr>
        <p:txBody>
          <a:bodyPr rtlCol="0" wrap="none">
            <a:spAutoFit/>
          </a:bodyPr>
          <a:lstStyle/>
          <a:p>
            <a:pPr algn="ctr"/>
            <a:r>
              <a:rPr altLang="en-US" lang="zh-CN" sz="1400">
                <a:solidFill>
                  <a:schemeClr val="bg1"/>
                </a:solidFill>
                <a:latin typeface="+mn-ea"/>
              </a:rPr>
              <a:t>重点</a:t>
            </a:r>
          </a:p>
          <a:p>
            <a:pPr algn="ctr"/>
            <a:r>
              <a:rPr altLang="en-US" lang="zh-CN" sz="1400">
                <a:solidFill>
                  <a:schemeClr val="bg1"/>
                </a:solidFill>
                <a:latin typeface="+mn-ea"/>
              </a:rPr>
              <a:t>工作一</a:t>
            </a:r>
          </a:p>
        </p:txBody>
      </p:sp>
      <p:sp>
        <p:nvSpPr>
          <p:cNvPr id="31" name="椭圆 30"/>
          <p:cNvSpPr/>
          <p:nvPr/>
        </p:nvSpPr>
        <p:spPr>
          <a:xfrm>
            <a:off x="4098867" y="3183145"/>
            <a:ext cx="1872187" cy="1872187"/>
          </a:xfrm>
          <a:prstGeom prst="ellipse">
            <a:avLst/>
          </a:prstGeom>
          <a:blipFill dpi="0" rotWithShape="1">
            <a:blip r:embed="rId4">
              <a:extLst>
                <a:ext uri="{28A0092B-C50C-407E-A947-70E740481C1C}">
                  <a14:useLocalDpi val="0"/>
                </a:ext>
              </a:extLst>
            </a:blip>
            <a:stretch>
              <a:fillRect/>
            </a:stretch>
          </a:blipFill>
          <a:ln w="76200">
            <a:solidFill>
              <a:srgbClr val="19547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5391615" y="3145535"/>
            <a:ext cx="723900" cy="7239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TextBox 32"/>
          <p:cNvSpPr txBox="1"/>
          <p:nvPr/>
        </p:nvSpPr>
        <p:spPr>
          <a:xfrm>
            <a:off x="5402104" y="3245872"/>
            <a:ext cx="716280" cy="518160"/>
          </a:xfrm>
          <a:prstGeom prst="rect">
            <a:avLst/>
          </a:prstGeom>
          <a:noFill/>
        </p:spPr>
        <p:txBody>
          <a:bodyPr rtlCol="0" wrap="none">
            <a:spAutoFit/>
          </a:bodyPr>
          <a:lstStyle/>
          <a:p>
            <a:pPr algn="ctr"/>
            <a:r>
              <a:rPr altLang="en-US" lang="zh-CN" sz="1400">
                <a:solidFill>
                  <a:schemeClr val="bg1"/>
                </a:solidFill>
                <a:latin typeface="+mn-ea"/>
              </a:rPr>
              <a:t>重点</a:t>
            </a:r>
          </a:p>
          <a:p>
            <a:pPr algn="ctr"/>
            <a:r>
              <a:rPr altLang="en-US" lang="zh-CN" sz="1400">
                <a:solidFill>
                  <a:schemeClr val="bg1"/>
                </a:solidFill>
                <a:latin typeface="+mn-ea"/>
              </a:rPr>
              <a:t>工作二</a:t>
            </a:r>
          </a:p>
        </p:txBody>
      </p:sp>
      <p:sp>
        <p:nvSpPr>
          <p:cNvPr id="34" name="椭圆 33"/>
          <p:cNvSpPr/>
          <p:nvPr/>
        </p:nvSpPr>
        <p:spPr>
          <a:xfrm>
            <a:off x="6974896" y="1526088"/>
            <a:ext cx="1872187" cy="1872187"/>
          </a:xfrm>
          <a:prstGeom prst="ellipse">
            <a:avLst/>
          </a:prstGeom>
          <a:blipFill dpi="0" rotWithShape="1">
            <a:blip r:embed="rId5">
              <a:extLst>
                <a:ext uri="{28A0092B-C50C-407E-A947-70E740481C1C}">
                  <a14:useLocalDpi val="0"/>
                </a:ext>
              </a:extLst>
            </a:blip>
            <a:stretch>
              <a:fillRect/>
            </a:stretch>
          </a:blipFill>
          <a:ln w="76200">
            <a:solidFill>
              <a:srgbClr val="E559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8267640" y="1488481"/>
            <a:ext cx="723900" cy="7239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TextBox 35"/>
          <p:cNvSpPr txBox="1"/>
          <p:nvPr/>
        </p:nvSpPr>
        <p:spPr>
          <a:xfrm>
            <a:off x="8278127" y="1588818"/>
            <a:ext cx="716280" cy="518160"/>
          </a:xfrm>
          <a:prstGeom prst="rect">
            <a:avLst/>
          </a:prstGeom>
          <a:noFill/>
        </p:spPr>
        <p:txBody>
          <a:bodyPr rtlCol="0" wrap="none">
            <a:spAutoFit/>
          </a:bodyPr>
          <a:lstStyle/>
          <a:p>
            <a:pPr algn="ctr"/>
            <a:r>
              <a:rPr altLang="en-US" lang="zh-CN" sz="1400">
                <a:solidFill>
                  <a:schemeClr val="bg1"/>
                </a:solidFill>
                <a:latin typeface="+mn-ea"/>
              </a:rPr>
              <a:t>重点</a:t>
            </a:r>
          </a:p>
          <a:p>
            <a:pPr algn="ctr"/>
            <a:r>
              <a:rPr altLang="en-US" lang="zh-CN" sz="1400">
                <a:solidFill>
                  <a:schemeClr val="bg1"/>
                </a:solidFill>
                <a:latin typeface="+mn-ea"/>
              </a:rPr>
              <a:t>工作三</a:t>
            </a:r>
          </a:p>
        </p:txBody>
      </p:sp>
    </p:spTree>
    <p:extLst>
      <p:ext uri="{BB962C8B-B14F-4D97-AF65-F5344CB8AC3E}">
        <p14:creationId val="3672079975"/>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500" fill="hold" id="7"/>
                                        <p:tgtEl>
                                          <p:spTgt spid="28"/>
                                        </p:tgtEl>
                                        <p:attrNameLst>
                                          <p:attrName>ppt_x</p:attrName>
                                        </p:attrNameLst>
                                      </p:cBhvr>
                                      <p:tavLst>
                                        <p:tav tm="0">
                                          <p:val>
                                            <p:strVal val="#ppt_x"/>
                                          </p:val>
                                        </p:tav>
                                        <p:tav tm="100000">
                                          <p:val>
                                            <p:strVal val="#ppt_x"/>
                                          </p:val>
                                        </p:tav>
                                      </p:tavLst>
                                    </p:anim>
                                    <p:anim calcmode="lin" valueType="num">
                                      <p:cBhvr additive="base">
                                        <p:cTn dur="500" fill="hold" id="8"/>
                                        <p:tgtEl>
                                          <p:spTgt spid="2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2" presetSubtype="0">
                                  <p:stCondLst>
                                    <p:cond delay="0"/>
                                  </p:stCondLst>
                                  <p:childTnLst>
                                    <p:set>
                                      <p:cBhvr>
                                        <p:cTn dur="1" fill="hold" id="11">
                                          <p:stCondLst>
                                            <p:cond delay="0"/>
                                          </p:stCondLst>
                                        </p:cTn>
                                        <p:tgtEl>
                                          <p:spTgt spid="29"/>
                                        </p:tgtEl>
                                        <p:attrNameLst>
                                          <p:attrName>style.visibility</p:attrName>
                                        </p:attrNameLst>
                                      </p:cBhvr>
                                      <p:to>
                                        <p:strVal val="visible"/>
                                      </p:to>
                                    </p:set>
                                    <p:animScale>
                                      <p:cBhvr>
                                        <p:cTn decel="50000" dur="1000" fill="hold" id="12">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29"/>
                                        </p:tgtEl>
                                        <p:attrNameLst>
                                          <p:attrName>ppt_x</p:attrName>
                                          <p:attrName>ppt_y</p:attrName>
                                        </p:attrNameLst>
                                      </p:cBhvr>
                                    </p:animMotion>
                                    <p:animEffect filter="fade" transition="in">
                                      <p:cBhvr>
                                        <p:cTn dur="1000" id="14"/>
                                        <p:tgtEl>
                                          <p:spTgt spid="29"/>
                                        </p:tgtEl>
                                      </p:cBhvr>
                                    </p:animEffect>
                                  </p:childTnLst>
                                </p:cTn>
                              </p:par>
                              <p:par>
                                <p:cTn fill="hold" grpId="0" id="15" nodeType="withEffect" presetClass="entr" presetID="52" presetSubtype="0">
                                  <p:stCondLst>
                                    <p:cond delay="0"/>
                                  </p:stCondLst>
                                  <p:childTnLst>
                                    <p:set>
                                      <p:cBhvr>
                                        <p:cTn dur="1" fill="hold" id="16">
                                          <p:stCondLst>
                                            <p:cond delay="0"/>
                                          </p:stCondLst>
                                        </p:cTn>
                                        <p:tgtEl>
                                          <p:spTgt spid="30"/>
                                        </p:tgtEl>
                                        <p:attrNameLst>
                                          <p:attrName>style.visibility</p:attrName>
                                        </p:attrNameLst>
                                      </p:cBhvr>
                                      <p:to>
                                        <p:strVal val="visible"/>
                                      </p:to>
                                    </p:set>
                                    <p:animScale>
                                      <p:cBhvr>
                                        <p:cTn decel="50000" dur="1000" fill="hold" id="17">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30"/>
                                        </p:tgtEl>
                                        <p:attrNameLst>
                                          <p:attrName>ppt_x</p:attrName>
                                          <p:attrName>ppt_y</p:attrName>
                                        </p:attrNameLst>
                                      </p:cBhvr>
                                    </p:animMotion>
                                    <p:animEffect filter="fade" transition="in">
                                      <p:cBhvr>
                                        <p:cTn dur="1000" id="19"/>
                                        <p:tgtEl>
                                          <p:spTgt spid="30"/>
                                        </p:tgtEl>
                                      </p:cBhvr>
                                    </p:animEffect>
                                  </p:childTnLst>
                                </p:cTn>
                              </p:par>
                            </p:childTnLst>
                          </p:cTn>
                        </p:par>
                        <p:par>
                          <p:cTn fill="hold" id="20" nodeType="afterGroup">
                            <p:stCondLst>
                              <p:cond delay="1500"/>
                            </p:stCondLst>
                            <p:childTnLst>
                              <p:par>
                                <p:cTn fill="hold" grpId="0" id="21" nodeType="afterEffect" presetClass="entr" presetID="2" presetSubtype="4">
                                  <p:stCondLst>
                                    <p:cond delay="0"/>
                                  </p:stCondLst>
                                  <p:childTnLst>
                                    <p:set>
                                      <p:cBhvr>
                                        <p:cTn dur="1" fill="hold" id="22">
                                          <p:stCondLst>
                                            <p:cond delay="0"/>
                                          </p:stCondLst>
                                        </p:cTn>
                                        <p:tgtEl>
                                          <p:spTgt spid="25"/>
                                        </p:tgtEl>
                                        <p:attrNameLst>
                                          <p:attrName>style.visibility</p:attrName>
                                        </p:attrNameLst>
                                      </p:cBhvr>
                                      <p:to>
                                        <p:strVal val="visible"/>
                                      </p:to>
                                    </p:set>
                                    <p:anim calcmode="lin" valueType="num">
                                      <p:cBhvr additive="base">
                                        <p:cTn dur="500" fill="hold" id="23"/>
                                        <p:tgtEl>
                                          <p:spTgt spid="25"/>
                                        </p:tgtEl>
                                        <p:attrNameLst>
                                          <p:attrName>ppt_x</p:attrName>
                                        </p:attrNameLst>
                                      </p:cBhvr>
                                      <p:tavLst>
                                        <p:tav tm="0">
                                          <p:val>
                                            <p:strVal val="#ppt_x"/>
                                          </p:val>
                                        </p:tav>
                                        <p:tav tm="100000">
                                          <p:val>
                                            <p:strVal val="#ppt_x"/>
                                          </p:val>
                                        </p:tav>
                                      </p:tavLst>
                                    </p:anim>
                                    <p:anim calcmode="lin" valueType="num">
                                      <p:cBhvr additive="base">
                                        <p:cTn dur="500" fill="hold" id="24"/>
                                        <p:tgtEl>
                                          <p:spTgt spid="25"/>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2000"/>
                            </p:stCondLst>
                            <p:childTnLst>
                              <p:par>
                                <p:cTn fill="hold" grpId="0" id="26" nodeType="afterEffect" presetClass="entr" presetID="2" presetSubtype="4">
                                  <p:stCondLst>
                                    <p:cond delay="0"/>
                                  </p:stCondLst>
                                  <p:childTnLst>
                                    <p:set>
                                      <p:cBhvr>
                                        <p:cTn dur="1" fill="hold" id="27">
                                          <p:stCondLst>
                                            <p:cond delay="0"/>
                                          </p:stCondLst>
                                        </p:cTn>
                                        <p:tgtEl>
                                          <p:spTgt spid="31"/>
                                        </p:tgtEl>
                                        <p:attrNameLst>
                                          <p:attrName>style.visibility</p:attrName>
                                        </p:attrNameLst>
                                      </p:cBhvr>
                                      <p:to>
                                        <p:strVal val="visible"/>
                                      </p:to>
                                    </p:set>
                                    <p:anim calcmode="lin" valueType="num">
                                      <p:cBhvr additive="base">
                                        <p:cTn dur="500" fill="hold" id="28"/>
                                        <p:tgtEl>
                                          <p:spTgt spid="31"/>
                                        </p:tgtEl>
                                        <p:attrNameLst>
                                          <p:attrName>ppt_x</p:attrName>
                                        </p:attrNameLst>
                                      </p:cBhvr>
                                      <p:tavLst>
                                        <p:tav tm="0">
                                          <p:val>
                                            <p:strVal val="#ppt_x"/>
                                          </p:val>
                                        </p:tav>
                                        <p:tav tm="100000">
                                          <p:val>
                                            <p:strVal val="#ppt_x"/>
                                          </p:val>
                                        </p:tav>
                                      </p:tavLst>
                                    </p:anim>
                                    <p:anim calcmode="lin" valueType="num">
                                      <p:cBhvr additive="base">
                                        <p:cTn dur="500" fill="hold" id="29"/>
                                        <p:tgtEl>
                                          <p:spTgt spid="31"/>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52" presetSubtype="0">
                                  <p:stCondLst>
                                    <p:cond delay="0"/>
                                  </p:stCondLst>
                                  <p:childTnLst>
                                    <p:set>
                                      <p:cBhvr>
                                        <p:cTn dur="1" fill="hold" id="32">
                                          <p:stCondLst>
                                            <p:cond delay="0"/>
                                          </p:stCondLst>
                                        </p:cTn>
                                        <p:tgtEl>
                                          <p:spTgt spid="33"/>
                                        </p:tgtEl>
                                        <p:attrNameLst>
                                          <p:attrName>style.visibility</p:attrName>
                                        </p:attrNameLst>
                                      </p:cBhvr>
                                      <p:to>
                                        <p:strVal val="visible"/>
                                      </p:to>
                                    </p:set>
                                    <p:animScale>
                                      <p:cBhvr>
                                        <p:cTn decel="50000" dur="1000" fill="hold" id="33">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4">
                                          <p:stCondLst>
                                            <p:cond delay="0"/>
                                          </p:stCondLst>
                                        </p:cTn>
                                        <p:tgtEl>
                                          <p:spTgt spid="33"/>
                                        </p:tgtEl>
                                        <p:attrNameLst>
                                          <p:attrName>ppt_x</p:attrName>
                                          <p:attrName>ppt_y</p:attrName>
                                        </p:attrNameLst>
                                      </p:cBhvr>
                                    </p:animMotion>
                                    <p:animEffect filter="fade" transition="in">
                                      <p:cBhvr>
                                        <p:cTn dur="1000" id="35"/>
                                        <p:tgtEl>
                                          <p:spTgt spid="33"/>
                                        </p:tgtEl>
                                      </p:cBhvr>
                                    </p:animEffect>
                                  </p:childTnLst>
                                </p:cTn>
                              </p:par>
                              <p:par>
                                <p:cTn fill="hold" grpId="0" id="36" nodeType="withEffect" presetClass="entr" presetID="52" presetSubtype="0">
                                  <p:stCondLst>
                                    <p:cond delay="0"/>
                                  </p:stCondLst>
                                  <p:childTnLst>
                                    <p:set>
                                      <p:cBhvr>
                                        <p:cTn dur="1" fill="hold" id="37">
                                          <p:stCondLst>
                                            <p:cond delay="0"/>
                                          </p:stCondLst>
                                        </p:cTn>
                                        <p:tgtEl>
                                          <p:spTgt spid="32"/>
                                        </p:tgtEl>
                                        <p:attrNameLst>
                                          <p:attrName>style.visibility</p:attrName>
                                        </p:attrNameLst>
                                      </p:cBhvr>
                                      <p:to>
                                        <p:strVal val="visible"/>
                                      </p:to>
                                    </p:set>
                                    <p:animScale>
                                      <p:cBhvr>
                                        <p:cTn decel="50000" dur="1000" fill="hold" id="38">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9">
                                          <p:stCondLst>
                                            <p:cond delay="0"/>
                                          </p:stCondLst>
                                        </p:cTn>
                                        <p:tgtEl>
                                          <p:spTgt spid="32"/>
                                        </p:tgtEl>
                                        <p:attrNameLst>
                                          <p:attrName>ppt_x</p:attrName>
                                          <p:attrName>ppt_y</p:attrName>
                                        </p:attrNameLst>
                                      </p:cBhvr>
                                    </p:animMotion>
                                    <p:animEffect filter="fade" transition="in">
                                      <p:cBhvr>
                                        <p:cTn dur="1000" id="40"/>
                                        <p:tgtEl>
                                          <p:spTgt spid="32"/>
                                        </p:tgtEl>
                                      </p:cBhvr>
                                    </p:animEffect>
                                  </p:childTnLst>
                                </p:cTn>
                              </p:par>
                            </p:childTnLst>
                          </p:cTn>
                        </p:par>
                        <p:par>
                          <p:cTn fill="hold" id="41" nodeType="afterGroup">
                            <p:stCondLst>
                              <p:cond delay="3500"/>
                            </p:stCondLst>
                            <p:childTnLst>
                              <p:par>
                                <p:cTn fill="hold" grpId="0" id="42" nodeType="afterEffect" presetClass="entr" presetID="2" presetSubtype="4">
                                  <p:stCondLst>
                                    <p:cond delay="0"/>
                                  </p:stCondLst>
                                  <p:childTnLst>
                                    <p:set>
                                      <p:cBhvr>
                                        <p:cTn dur="1" fill="hold" id="43">
                                          <p:stCondLst>
                                            <p:cond delay="0"/>
                                          </p:stCondLst>
                                        </p:cTn>
                                        <p:tgtEl>
                                          <p:spTgt spid="26"/>
                                        </p:tgtEl>
                                        <p:attrNameLst>
                                          <p:attrName>style.visibility</p:attrName>
                                        </p:attrNameLst>
                                      </p:cBhvr>
                                      <p:to>
                                        <p:strVal val="visible"/>
                                      </p:to>
                                    </p:set>
                                    <p:anim calcmode="lin" valueType="num">
                                      <p:cBhvr additive="base">
                                        <p:cTn dur="500" fill="hold" id="44"/>
                                        <p:tgtEl>
                                          <p:spTgt spid="26"/>
                                        </p:tgtEl>
                                        <p:attrNameLst>
                                          <p:attrName>ppt_x</p:attrName>
                                        </p:attrNameLst>
                                      </p:cBhvr>
                                      <p:tavLst>
                                        <p:tav tm="0">
                                          <p:val>
                                            <p:strVal val="#ppt_x"/>
                                          </p:val>
                                        </p:tav>
                                        <p:tav tm="100000">
                                          <p:val>
                                            <p:strVal val="#ppt_x"/>
                                          </p:val>
                                        </p:tav>
                                      </p:tavLst>
                                    </p:anim>
                                    <p:anim calcmode="lin" valueType="num">
                                      <p:cBhvr additive="base">
                                        <p:cTn dur="500" fill="hold" id="45"/>
                                        <p:tgtEl>
                                          <p:spTgt spid="26"/>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4000"/>
                            </p:stCondLst>
                            <p:childTnLst>
                              <p:par>
                                <p:cTn fill="hold" grpId="0" id="47" nodeType="afterEffect" presetClass="entr" presetID="2" presetSubtype="4">
                                  <p:stCondLst>
                                    <p:cond delay="0"/>
                                  </p:stCondLst>
                                  <p:childTnLst>
                                    <p:set>
                                      <p:cBhvr>
                                        <p:cTn dur="1" fill="hold" id="48">
                                          <p:stCondLst>
                                            <p:cond delay="0"/>
                                          </p:stCondLst>
                                        </p:cTn>
                                        <p:tgtEl>
                                          <p:spTgt spid="34"/>
                                        </p:tgtEl>
                                        <p:attrNameLst>
                                          <p:attrName>style.visibility</p:attrName>
                                        </p:attrNameLst>
                                      </p:cBhvr>
                                      <p:to>
                                        <p:strVal val="visible"/>
                                      </p:to>
                                    </p:set>
                                    <p:anim calcmode="lin" valueType="num">
                                      <p:cBhvr additive="base">
                                        <p:cTn dur="500" fill="hold" id="49"/>
                                        <p:tgtEl>
                                          <p:spTgt spid="34"/>
                                        </p:tgtEl>
                                        <p:attrNameLst>
                                          <p:attrName>ppt_x</p:attrName>
                                        </p:attrNameLst>
                                      </p:cBhvr>
                                      <p:tavLst>
                                        <p:tav tm="0">
                                          <p:val>
                                            <p:strVal val="#ppt_x"/>
                                          </p:val>
                                        </p:tav>
                                        <p:tav tm="100000">
                                          <p:val>
                                            <p:strVal val="#ppt_x"/>
                                          </p:val>
                                        </p:tav>
                                      </p:tavLst>
                                    </p:anim>
                                    <p:anim calcmode="lin" valueType="num">
                                      <p:cBhvr additive="base">
                                        <p:cTn dur="500" fill="hold" id="50"/>
                                        <p:tgtEl>
                                          <p:spTgt spid="34"/>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4500"/>
                            </p:stCondLst>
                            <p:childTnLst>
                              <p:par>
                                <p:cTn fill="hold" grpId="0" id="52" nodeType="afterEffect" presetClass="entr" presetID="52" presetSubtype="0">
                                  <p:stCondLst>
                                    <p:cond delay="0"/>
                                  </p:stCondLst>
                                  <p:childTnLst>
                                    <p:set>
                                      <p:cBhvr>
                                        <p:cTn dur="1" fill="hold" id="53">
                                          <p:stCondLst>
                                            <p:cond delay="0"/>
                                          </p:stCondLst>
                                        </p:cTn>
                                        <p:tgtEl>
                                          <p:spTgt spid="36"/>
                                        </p:tgtEl>
                                        <p:attrNameLst>
                                          <p:attrName>style.visibility</p:attrName>
                                        </p:attrNameLst>
                                      </p:cBhvr>
                                      <p:to>
                                        <p:strVal val="visible"/>
                                      </p:to>
                                    </p:set>
                                    <p:animScale>
                                      <p:cBhvr>
                                        <p:cTn decel="50000" dur="1000" fill="hold" id="54">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5">
                                          <p:stCondLst>
                                            <p:cond delay="0"/>
                                          </p:stCondLst>
                                        </p:cTn>
                                        <p:tgtEl>
                                          <p:spTgt spid="36"/>
                                        </p:tgtEl>
                                        <p:attrNameLst>
                                          <p:attrName>ppt_x</p:attrName>
                                          <p:attrName>ppt_y</p:attrName>
                                        </p:attrNameLst>
                                      </p:cBhvr>
                                    </p:animMotion>
                                    <p:animEffect filter="fade" transition="in">
                                      <p:cBhvr>
                                        <p:cTn dur="1000" id="56"/>
                                        <p:tgtEl>
                                          <p:spTgt spid="36"/>
                                        </p:tgtEl>
                                      </p:cBhvr>
                                    </p:animEffect>
                                  </p:childTnLst>
                                </p:cTn>
                              </p:par>
                              <p:par>
                                <p:cTn fill="hold" grpId="0" id="57" nodeType="withEffect" presetClass="entr" presetID="52" presetSubtype="0">
                                  <p:stCondLst>
                                    <p:cond delay="0"/>
                                  </p:stCondLst>
                                  <p:childTnLst>
                                    <p:set>
                                      <p:cBhvr>
                                        <p:cTn dur="1" fill="hold" id="58">
                                          <p:stCondLst>
                                            <p:cond delay="0"/>
                                          </p:stCondLst>
                                        </p:cTn>
                                        <p:tgtEl>
                                          <p:spTgt spid="35"/>
                                        </p:tgtEl>
                                        <p:attrNameLst>
                                          <p:attrName>style.visibility</p:attrName>
                                        </p:attrNameLst>
                                      </p:cBhvr>
                                      <p:to>
                                        <p:strVal val="visible"/>
                                      </p:to>
                                    </p:set>
                                    <p:animScale>
                                      <p:cBhvr>
                                        <p:cTn decel="50000" dur="1000" fill="hold" id="59">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0">
                                          <p:stCondLst>
                                            <p:cond delay="0"/>
                                          </p:stCondLst>
                                        </p:cTn>
                                        <p:tgtEl>
                                          <p:spTgt spid="35"/>
                                        </p:tgtEl>
                                        <p:attrNameLst>
                                          <p:attrName>ppt_x</p:attrName>
                                          <p:attrName>ppt_y</p:attrName>
                                        </p:attrNameLst>
                                      </p:cBhvr>
                                    </p:animMotion>
                                    <p:animEffect filter="fade" transition="in">
                                      <p:cBhvr>
                                        <p:cTn dur="1000" id="61"/>
                                        <p:tgtEl>
                                          <p:spTgt spid="35"/>
                                        </p:tgtEl>
                                      </p:cBhvr>
                                    </p:animEffect>
                                  </p:childTnLst>
                                </p:cTn>
                              </p:par>
                            </p:childTnLst>
                          </p:cTn>
                        </p:par>
                        <p:par>
                          <p:cTn fill="hold" id="62" nodeType="afterGroup">
                            <p:stCondLst>
                              <p:cond delay="5500"/>
                            </p:stCondLst>
                            <p:childTnLst>
                              <p:par>
                                <p:cTn fill="hold" grpId="0" id="63" nodeType="afterEffect" presetClass="entr" presetID="2" presetSubtype="4">
                                  <p:stCondLst>
                                    <p:cond delay="0"/>
                                  </p:stCondLst>
                                  <p:childTnLst>
                                    <p:set>
                                      <p:cBhvr>
                                        <p:cTn dur="1" fill="hold" id="64">
                                          <p:stCondLst>
                                            <p:cond delay="0"/>
                                          </p:stCondLst>
                                        </p:cTn>
                                        <p:tgtEl>
                                          <p:spTgt spid="27"/>
                                        </p:tgtEl>
                                        <p:attrNameLst>
                                          <p:attrName>style.visibility</p:attrName>
                                        </p:attrNameLst>
                                      </p:cBhvr>
                                      <p:to>
                                        <p:strVal val="visible"/>
                                      </p:to>
                                    </p:set>
                                    <p:anim calcmode="lin" valueType="num">
                                      <p:cBhvr additive="base">
                                        <p:cTn dur="500" fill="hold" id="65"/>
                                        <p:tgtEl>
                                          <p:spTgt spid="27"/>
                                        </p:tgtEl>
                                        <p:attrNameLst>
                                          <p:attrName>ppt_x</p:attrName>
                                        </p:attrNameLst>
                                      </p:cBhvr>
                                      <p:tavLst>
                                        <p:tav tm="0">
                                          <p:val>
                                            <p:strVal val="#ppt_x"/>
                                          </p:val>
                                        </p:tav>
                                        <p:tav tm="100000">
                                          <p:val>
                                            <p:strVal val="#ppt_x"/>
                                          </p:val>
                                        </p:tav>
                                      </p:tavLst>
                                    </p:anim>
                                    <p:anim calcmode="lin" valueType="num">
                                      <p:cBhvr additive="base">
                                        <p:cTn dur="500" fill="hold" id="66"/>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7"/>
      <p:bldP grpId="0" spid="28"/>
      <p:bldP grpId="0" spid="29"/>
      <p:bldP grpId="0" spid="30"/>
      <p:bldP grpId="0" spid="31"/>
      <p:bldP grpId="0" spid="32"/>
      <p:bldP grpId="0" spid="33"/>
      <p:bldP grpId="0" spid="34"/>
      <p:bldP grpId="0" spid="35"/>
      <p:bldP grpId="0" spid="3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687515" y="440586"/>
            <a:ext cx="2011680" cy="365760"/>
          </a:xfrm>
          <a:prstGeom prst="rect">
            <a:avLst/>
          </a:prstGeom>
          <a:noFill/>
        </p:spPr>
        <p:txBody>
          <a:bodyPr rtlCol="0" wrap="none">
            <a:spAutoFit/>
          </a:bodyPr>
          <a:lstStyle/>
          <a:p>
            <a:r>
              <a:rPr altLang="en-US" b="1" lang="zh-CN">
                <a:solidFill>
                  <a:schemeClr val="bg1"/>
                </a:solidFill>
                <a:latin charset="-122" panose="020b0503020204020204" pitchFamily="34" typeface="微软雅黑"/>
                <a:ea charset="-122" panose="020b0503020204020204" pitchFamily="34" typeface="微软雅黑"/>
              </a:rPr>
              <a:t>点击添加相关标题</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泪滴形 8"/>
          <p:cNvSpPr/>
          <p:nvPr/>
        </p:nvSpPr>
        <p:spPr>
          <a:xfrm flipH="1" rot="16200000">
            <a:off x="6774687" y="1345333"/>
            <a:ext cx="1563918" cy="1563918"/>
          </a:xfrm>
          <a:prstGeom prst="teardrop">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泪滴形 9"/>
          <p:cNvSpPr/>
          <p:nvPr/>
        </p:nvSpPr>
        <p:spPr>
          <a:xfrm flipH="1" flipV="1" rot="5400000">
            <a:off x="6774691" y="3040021"/>
            <a:ext cx="2121739" cy="2121739"/>
          </a:xfrm>
          <a:prstGeom prst="teardrop">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泪滴形 10"/>
          <p:cNvSpPr/>
          <p:nvPr/>
        </p:nvSpPr>
        <p:spPr>
          <a:xfrm flipV="1" rot="16200000">
            <a:off x="4533151" y="3040021"/>
            <a:ext cx="2121739" cy="2121739"/>
          </a:xfrm>
          <a:prstGeom prst="teardrop">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 Box 40"/>
          <p:cNvSpPr txBox="1">
            <a:spLocks noChangeArrowheads="1"/>
          </p:cNvSpPr>
          <p:nvPr/>
        </p:nvSpPr>
        <p:spPr bwMode="gray">
          <a:xfrm>
            <a:off x="1263579" y="1921402"/>
            <a:ext cx="5056765" cy="969264"/>
          </a:xfrm>
          <a:prstGeom prst="rect">
            <a:avLst/>
          </a:prstGeom>
          <a:noFill/>
          <a:ln w="9525">
            <a:noFill/>
            <a:miter lim="800000"/>
          </a:ln>
        </p:spPr>
        <p:txBody>
          <a:bodyPr wrap="square">
            <a:spAutoFit/>
          </a:bodyPr>
          <a:lstStyle/>
          <a:p>
            <a:pPr lvl="0">
              <a:lnSpc>
                <a:spcPct val="120000"/>
              </a:lnSpc>
              <a:defRPr/>
            </a:pPr>
            <a:r>
              <a:rPr altLang="en-US" kern="0" lang="zh-CN" sz="1200">
                <a:solidFill>
                  <a:schemeClr val="tx1">
                    <a:lumMod val="75000"/>
                    <a:lumOff val="25000"/>
                  </a:schemeClr>
                </a:solidFill>
                <a:latin charset="-122" panose="020b0503020204020204" pitchFamily="34" typeface="微软雅黑"/>
                <a:ea charset="-122" panose="020b0503020204020204" pitchFamily="34" typeface="微软雅黑"/>
              </a:rPr>
              <a:t>单击此处输入文字单击此处输入文字单击此处输入文字单击此处输入文字单击此处输文字单击此处输文字单击此处输文字单击此处输入文字单击此处输入文字单击此处输入文字单击此处输文字单击此处输入文字单击此处输入文字单击此处输文字单击此处输入文字单击此处输入文字</a:t>
            </a:r>
          </a:p>
        </p:txBody>
      </p:sp>
      <p:sp>
        <p:nvSpPr>
          <p:cNvPr id="13" name="Rectangle 11"/>
          <p:cNvSpPr>
            <a:spLocks noChangeArrowheads="1"/>
          </p:cNvSpPr>
          <p:nvPr/>
        </p:nvSpPr>
        <p:spPr bwMode="gray">
          <a:xfrm>
            <a:off x="4647955" y="1562627"/>
            <a:ext cx="1503511" cy="358775"/>
          </a:xfrm>
          <a:prstGeom prst="rect">
            <a:avLst/>
          </a:prstGeom>
          <a:noFill/>
          <a:ln>
            <a:noFill/>
          </a:ln>
          <a:extLst/>
        </p:spPr>
        <p:txBody>
          <a:bodyPr anchor="ctr" bIns="0" lIns="0" rIns="0" tIns="0"/>
          <a:lstStyle/>
          <a:p>
            <a:pPr lvl="0">
              <a:lnSpc>
                <a:spcPct val="120000"/>
              </a:lnSpc>
              <a:defRPr/>
            </a:pPr>
            <a:r>
              <a:rPr altLang="en-US" b="1" kern="0" lang="zh-CN" sz="1400">
                <a:solidFill>
                  <a:srgbClr val="404040"/>
                </a:solidFill>
                <a:latin charset="-122" panose="020b0503020204020204" pitchFamily="34" typeface="微软雅黑"/>
                <a:ea charset="-122" panose="020b0503020204020204" pitchFamily="34" typeface="微软雅黑"/>
              </a:rPr>
              <a:t>单击此处输入标题</a:t>
            </a:r>
          </a:p>
        </p:txBody>
      </p:sp>
      <p:sp>
        <p:nvSpPr>
          <p:cNvPr id="14" name="TextBox 13"/>
          <p:cNvSpPr txBox="1"/>
          <p:nvPr/>
        </p:nvSpPr>
        <p:spPr>
          <a:xfrm>
            <a:off x="6912880" y="1789574"/>
            <a:ext cx="1351280" cy="701040"/>
          </a:xfrm>
          <a:prstGeom prst="rect">
            <a:avLst/>
          </a:prstGeom>
          <a:noFill/>
        </p:spPr>
        <p:txBody>
          <a:bodyPr rtlCol="0" wrap="none">
            <a:spAutoFit/>
          </a:bodyPr>
          <a:lstStyle/>
          <a:p>
            <a:r>
              <a:rPr altLang="en-US" b="1" lang="zh-CN" spc="600" sz="4000">
                <a:solidFill>
                  <a:schemeClr val="bg1"/>
                </a:solidFill>
                <a:latin charset="-122" panose="020b0503020204020204" pitchFamily="34" typeface="微软雅黑"/>
                <a:ea charset="-122" panose="020b0503020204020204" pitchFamily="34" typeface="微软雅黑"/>
              </a:rPr>
              <a:t>标题</a:t>
            </a:r>
          </a:p>
        </p:txBody>
      </p:sp>
      <p:sp>
        <p:nvSpPr>
          <p:cNvPr id="15" name="Text Box 40"/>
          <p:cNvSpPr txBox="1">
            <a:spLocks noChangeArrowheads="1"/>
          </p:cNvSpPr>
          <p:nvPr/>
        </p:nvSpPr>
        <p:spPr bwMode="gray">
          <a:xfrm>
            <a:off x="4776036" y="3793609"/>
            <a:ext cx="1744124" cy="969264"/>
          </a:xfrm>
          <a:prstGeom prst="rect">
            <a:avLst/>
          </a:prstGeom>
          <a:noFill/>
          <a:ln w="9525">
            <a:noFill/>
            <a:miter lim="800000"/>
          </a:ln>
        </p:spPr>
        <p:txBody>
          <a:bodyPr wrap="square">
            <a:spAutoFit/>
          </a:bodyPr>
          <a:lstStyle/>
          <a:p>
            <a:pPr lvl="0">
              <a:lnSpc>
                <a:spcPct val="120000"/>
              </a:lnSpc>
              <a:defRPr/>
            </a:pPr>
            <a:r>
              <a:rPr altLang="en-US" kern="0" lang="zh-CN" sz="1200">
                <a:solidFill>
                  <a:schemeClr val="bg1"/>
                </a:solidFill>
                <a:latin charset="-122" panose="020b0503020204020204" pitchFamily="34" typeface="微软雅黑"/>
                <a:ea charset="-122" panose="020b0503020204020204" pitchFamily="34" typeface="微软雅黑"/>
              </a:rPr>
              <a:t>单击此处输入文字单击此处输入文字单击此处输入文字单击此处输入文字单击此处输文字</a:t>
            </a:r>
          </a:p>
        </p:txBody>
      </p:sp>
      <p:sp>
        <p:nvSpPr>
          <p:cNvPr id="16" name="Rectangle 11"/>
          <p:cNvSpPr>
            <a:spLocks noChangeArrowheads="1"/>
          </p:cNvSpPr>
          <p:nvPr/>
        </p:nvSpPr>
        <p:spPr bwMode="gray">
          <a:xfrm>
            <a:off x="4896346" y="3434835"/>
            <a:ext cx="1503511" cy="358775"/>
          </a:xfrm>
          <a:prstGeom prst="rect">
            <a:avLst/>
          </a:prstGeom>
          <a:noFill/>
          <a:ln>
            <a:noFill/>
          </a:ln>
          <a:extLst/>
        </p:spPr>
        <p:txBody>
          <a:bodyPr anchor="ctr" bIns="0" lIns="0" rIns="0" tIns="0"/>
          <a:lstStyle/>
          <a:p>
            <a:pPr lvl="0">
              <a:lnSpc>
                <a:spcPct val="120000"/>
              </a:lnSpc>
              <a:defRPr/>
            </a:pPr>
            <a:r>
              <a:rPr altLang="en-US" b="1" kern="0" lang="zh-CN" sz="1400">
                <a:solidFill>
                  <a:schemeClr val="bg1"/>
                </a:solidFill>
                <a:latin charset="-122" panose="020b0503020204020204" pitchFamily="34" typeface="微软雅黑"/>
                <a:ea charset="-122" panose="020b0503020204020204" pitchFamily="34" typeface="微软雅黑"/>
              </a:rPr>
              <a:t>单击此处输入标题</a:t>
            </a:r>
          </a:p>
        </p:txBody>
      </p:sp>
      <p:sp>
        <p:nvSpPr>
          <p:cNvPr id="17" name="Text Box 40"/>
          <p:cNvSpPr txBox="1">
            <a:spLocks noChangeArrowheads="1"/>
          </p:cNvSpPr>
          <p:nvPr/>
        </p:nvSpPr>
        <p:spPr bwMode="gray">
          <a:xfrm>
            <a:off x="6963493" y="3793609"/>
            <a:ext cx="1744124" cy="969264"/>
          </a:xfrm>
          <a:prstGeom prst="rect">
            <a:avLst/>
          </a:prstGeom>
          <a:noFill/>
          <a:ln w="9525">
            <a:noFill/>
            <a:miter lim="800000"/>
          </a:ln>
        </p:spPr>
        <p:txBody>
          <a:bodyPr wrap="square">
            <a:spAutoFit/>
          </a:bodyPr>
          <a:lstStyle/>
          <a:p>
            <a:pPr lvl="0">
              <a:lnSpc>
                <a:spcPct val="120000"/>
              </a:lnSpc>
              <a:defRPr/>
            </a:pPr>
            <a:r>
              <a:rPr altLang="en-US" kern="0" lang="zh-CN" sz="1200">
                <a:solidFill>
                  <a:schemeClr val="bg1"/>
                </a:solidFill>
                <a:latin charset="-122" panose="020b0503020204020204" pitchFamily="34" typeface="微软雅黑"/>
                <a:ea charset="-122" panose="020b0503020204020204" pitchFamily="34" typeface="微软雅黑"/>
              </a:rPr>
              <a:t>单击此处输入文字单击此处输入文字单击此处输入文字单击此处输入文字单击此处输文字</a:t>
            </a:r>
          </a:p>
        </p:txBody>
      </p:sp>
      <p:sp>
        <p:nvSpPr>
          <p:cNvPr id="18" name="Rectangle 11"/>
          <p:cNvSpPr>
            <a:spLocks noChangeArrowheads="1"/>
          </p:cNvSpPr>
          <p:nvPr/>
        </p:nvSpPr>
        <p:spPr bwMode="gray">
          <a:xfrm>
            <a:off x="7083804" y="3434835"/>
            <a:ext cx="1503511" cy="358775"/>
          </a:xfrm>
          <a:prstGeom prst="rect">
            <a:avLst/>
          </a:prstGeom>
          <a:noFill/>
          <a:ln>
            <a:noFill/>
          </a:ln>
          <a:extLst/>
        </p:spPr>
        <p:txBody>
          <a:bodyPr anchor="ctr" bIns="0" lIns="0" rIns="0" tIns="0"/>
          <a:lstStyle/>
          <a:p>
            <a:pPr lvl="0">
              <a:lnSpc>
                <a:spcPct val="120000"/>
              </a:lnSpc>
              <a:defRPr/>
            </a:pPr>
            <a:r>
              <a:rPr altLang="en-US" b="1" kern="0" lang="zh-CN" sz="1400">
                <a:solidFill>
                  <a:schemeClr val="bg1"/>
                </a:solidFill>
                <a:latin charset="-122" panose="020b0503020204020204" pitchFamily="34" typeface="微软雅黑"/>
                <a:ea charset="-122" panose="020b0503020204020204" pitchFamily="34" typeface="微软雅黑"/>
              </a:rPr>
              <a:t>单击此处输入标题</a:t>
            </a:r>
          </a:p>
        </p:txBody>
      </p:sp>
    </p:spTree>
    <p:extLst>
      <p:ext uri="{BB962C8B-B14F-4D97-AF65-F5344CB8AC3E}">
        <p14:creationId val="2584470809"/>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3">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6">
                                  <p:stCondLst>
                                    <p:cond delay="0"/>
                                  </p:stCondLst>
                                  <p:childTnLst>
                                    <p:set>
                                      <p:cBhvr>
                                        <p:cTn dur="1" fill="hold" id="11">
                                          <p:stCondLst>
                                            <p:cond delay="0"/>
                                          </p:stCondLst>
                                        </p:cTn>
                                        <p:tgtEl>
                                          <p:spTgt spid="10"/>
                                        </p:tgtEl>
                                        <p:attrNameLst>
                                          <p:attrName>style.visibility</p:attrName>
                                        </p:attrNameLst>
                                      </p:cBhvr>
                                      <p:to>
                                        <p:strVal val="visible"/>
                                      </p:to>
                                    </p:set>
                                    <p:anim calcmode="lin" valueType="num">
                                      <p:cBhvr additive="base">
                                        <p:cTn dur="500" fill="hold" id="12"/>
                                        <p:tgtEl>
                                          <p:spTgt spid="10"/>
                                        </p:tgtEl>
                                        <p:attrNameLst>
                                          <p:attrName>ppt_x</p:attrName>
                                        </p:attrNameLst>
                                      </p:cBhvr>
                                      <p:tavLst>
                                        <p:tav tm="0">
                                          <p:val>
                                            <p:strVal val="1+#ppt_w/2"/>
                                          </p:val>
                                        </p:tav>
                                        <p:tav tm="100000">
                                          <p:val>
                                            <p:strVal val="#ppt_x"/>
                                          </p:val>
                                        </p:tav>
                                      </p:tavLst>
                                    </p:anim>
                                    <p:anim calcmode="lin" valueType="num">
                                      <p:cBhvr additive="base">
                                        <p:cTn dur="500" fill="hold" id="13"/>
                                        <p:tgtEl>
                                          <p:spTgt spid="10"/>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12">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additive="base">
                                        <p:cTn dur="500" fill="hold" id="17"/>
                                        <p:tgtEl>
                                          <p:spTgt spid="11"/>
                                        </p:tgtEl>
                                        <p:attrNameLst>
                                          <p:attrName>ppt_x</p:attrName>
                                        </p:attrNameLst>
                                      </p:cBhvr>
                                      <p:tavLst>
                                        <p:tav tm="0">
                                          <p:val>
                                            <p:strVal val="0-#ppt_w/2"/>
                                          </p:val>
                                        </p:tav>
                                        <p:tav tm="100000">
                                          <p:val>
                                            <p:strVal val="#ppt_x"/>
                                          </p:val>
                                        </p:tav>
                                      </p:tavLst>
                                    </p:anim>
                                    <p:anim calcmode="lin" valueType="num">
                                      <p:cBhvr additive="base">
                                        <p:cTn dur="500" fill="hold" id="18"/>
                                        <p:tgtEl>
                                          <p:spTgt spid="11"/>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42" presetSubtype="0">
                                  <p:stCondLst>
                                    <p:cond delay="0"/>
                                  </p:stCondLst>
                                  <p:childTnLst>
                                    <p:set>
                                      <p:cBhvr>
                                        <p:cTn dur="1" fill="hold" id="21">
                                          <p:stCondLst>
                                            <p:cond delay="0"/>
                                          </p:stCondLst>
                                        </p:cTn>
                                        <p:tgtEl>
                                          <p:spTgt spid="14"/>
                                        </p:tgtEl>
                                        <p:attrNameLst>
                                          <p:attrName>style.visibility</p:attrName>
                                        </p:attrNameLst>
                                      </p:cBhvr>
                                      <p:to>
                                        <p:strVal val="visible"/>
                                      </p:to>
                                    </p:set>
                                    <p:animEffect filter="fade" transition="in">
                                      <p:cBhvr>
                                        <p:cTn dur="1000" id="22"/>
                                        <p:tgtEl>
                                          <p:spTgt spid="14"/>
                                        </p:tgtEl>
                                      </p:cBhvr>
                                    </p:animEffect>
                                    <p:anim calcmode="lin" valueType="num">
                                      <p:cBhvr>
                                        <p:cTn dur="1000" fill="hold" id="23"/>
                                        <p:tgtEl>
                                          <p:spTgt spid="14"/>
                                        </p:tgtEl>
                                        <p:attrNameLst>
                                          <p:attrName>ppt_x</p:attrName>
                                        </p:attrNameLst>
                                      </p:cBhvr>
                                      <p:tavLst>
                                        <p:tav tm="0">
                                          <p:val>
                                            <p:strVal val="#ppt_x"/>
                                          </p:val>
                                        </p:tav>
                                        <p:tav tm="100000">
                                          <p:val>
                                            <p:strVal val="#ppt_x"/>
                                          </p:val>
                                        </p:tav>
                                      </p:tavLst>
                                    </p:anim>
                                    <p:anim calcmode="lin" valueType="num">
                                      <p:cBhvr>
                                        <p:cTn dur="1000" fill="hold" id="24"/>
                                        <p:tgtEl>
                                          <p:spTgt spid="14"/>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500"/>
                            </p:stCondLst>
                            <p:childTnLst>
                              <p:par>
                                <p:cTn fill="hold" grpId="0" id="26" nodeType="afterEffect" presetClass="entr" presetID="41" presetSubtype="0">
                                  <p:stCondLst>
                                    <p:cond delay="0"/>
                                  </p:stCondLst>
                                  <p:iterate type="lt">
                                    <p:tmPct val="10000"/>
                                  </p:iterate>
                                  <p:childTnLst>
                                    <p:set>
                                      <p:cBhvr>
                                        <p:cTn dur="1" fill="hold" id="27">
                                          <p:stCondLst>
                                            <p:cond delay="0"/>
                                          </p:stCondLst>
                                        </p:cTn>
                                        <p:tgtEl>
                                          <p:spTgt spid="16"/>
                                        </p:tgtEl>
                                        <p:attrNameLst>
                                          <p:attrName>style.visibility</p:attrName>
                                        </p:attrNameLst>
                                      </p:cBhvr>
                                      <p:to>
                                        <p:strVal val="visible"/>
                                      </p:to>
                                    </p:set>
                                    <p:anim calcmode="lin" valueType="num">
                                      <p:cBhvr>
                                        <p:cTn dur="500" fill="hold" id="28"/>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9"/>
                                        <p:tgtEl>
                                          <p:spTgt spid="16"/>
                                        </p:tgtEl>
                                        <p:attrNameLst>
                                          <p:attrName>ppt_y</p:attrName>
                                        </p:attrNameLst>
                                      </p:cBhvr>
                                      <p:tavLst>
                                        <p:tav tm="0">
                                          <p:val>
                                            <p:strVal val="#ppt_y"/>
                                          </p:val>
                                        </p:tav>
                                        <p:tav tm="100000">
                                          <p:val>
                                            <p:strVal val="#ppt_y"/>
                                          </p:val>
                                        </p:tav>
                                      </p:tavLst>
                                    </p:anim>
                                    <p:anim calcmode="lin" valueType="num">
                                      <p:cBhvr>
                                        <p:cTn dur="500" fill="hold" id="30"/>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1"/>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2" tmFilter="0,0; .5, 1; 1, 1"/>
                                        <p:tgtEl>
                                          <p:spTgt spid="16"/>
                                        </p:tgtEl>
                                      </p:cBhvr>
                                    </p:animEffect>
                                  </p:childTnLst>
                                </p:cTn>
                              </p:par>
                            </p:childTnLst>
                          </p:cTn>
                        </p:par>
                        <p:par>
                          <p:cTn fill="hold" id="33" nodeType="afterGroup">
                            <p:stCondLst>
                              <p:cond delay="3000"/>
                            </p:stCondLst>
                            <p:childTnLst>
                              <p:par>
                                <p:cTn fill="hold" grpId="0" id="34" nodeType="afterEffect" presetClass="entr" presetID="42" presetSubtype="0">
                                  <p:stCondLst>
                                    <p:cond delay="0"/>
                                  </p:stCondLst>
                                  <p:childTnLst>
                                    <p:set>
                                      <p:cBhvr>
                                        <p:cTn dur="1" fill="hold" id="35">
                                          <p:stCondLst>
                                            <p:cond delay="0"/>
                                          </p:stCondLst>
                                        </p:cTn>
                                        <p:tgtEl>
                                          <p:spTgt spid="15"/>
                                        </p:tgtEl>
                                        <p:attrNameLst>
                                          <p:attrName>style.visibility</p:attrName>
                                        </p:attrNameLst>
                                      </p:cBhvr>
                                      <p:to>
                                        <p:strVal val="visible"/>
                                      </p:to>
                                    </p:set>
                                    <p:animEffect filter="fade" transition="in">
                                      <p:cBhvr>
                                        <p:cTn dur="750" id="36"/>
                                        <p:tgtEl>
                                          <p:spTgt spid="15"/>
                                        </p:tgtEl>
                                      </p:cBhvr>
                                    </p:animEffect>
                                    <p:anim calcmode="lin" valueType="num">
                                      <p:cBhvr>
                                        <p:cTn dur="750" fill="hold" id="37"/>
                                        <p:tgtEl>
                                          <p:spTgt spid="15"/>
                                        </p:tgtEl>
                                        <p:attrNameLst>
                                          <p:attrName>ppt_x</p:attrName>
                                        </p:attrNameLst>
                                      </p:cBhvr>
                                      <p:tavLst>
                                        <p:tav tm="0">
                                          <p:val>
                                            <p:strVal val="#ppt_x"/>
                                          </p:val>
                                        </p:tav>
                                        <p:tav tm="100000">
                                          <p:val>
                                            <p:strVal val="#ppt_x"/>
                                          </p:val>
                                        </p:tav>
                                      </p:tavLst>
                                    </p:anim>
                                    <p:anim calcmode="lin" valueType="num">
                                      <p:cBhvr>
                                        <p:cTn dur="750" fill="hold" id="38"/>
                                        <p:tgtEl>
                                          <p:spTgt spid="15"/>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3750"/>
                            </p:stCondLst>
                            <p:childTnLst>
                              <p:par>
                                <p:cTn fill="hold" grpId="0" id="40" nodeType="afterEffect" presetClass="entr" presetID="41" presetSubtype="0">
                                  <p:stCondLst>
                                    <p:cond delay="0"/>
                                  </p:stCondLst>
                                  <p:iterate type="lt">
                                    <p:tmPct val="10000"/>
                                  </p:iterate>
                                  <p:childTnLst>
                                    <p:set>
                                      <p:cBhvr>
                                        <p:cTn dur="1" fill="hold" id="41">
                                          <p:stCondLst>
                                            <p:cond delay="0"/>
                                          </p:stCondLst>
                                        </p:cTn>
                                        <p:tgtEl>
                                          <p:spTgt spid="18"/>
                                        </p:tgtEl>
                                        <p:attrNameLst>
                                          <p:attrName>style.visibility</p:attrName>
                                        </p:attrNameLst>
                                      </p:cBhvr>
                                      <p:to>
                                        <p:strVal val="visible"/>
                                      </p:to>
                                    </p:set>
                                    <p:anim calcmode="lin" valueType="num">
                                      <p:cBhvr>
                                        <p:cTn dur="500" fill="hold" id="42"/>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3"/>
                                        <p:tgtEl>
                                          <p:spTgt spid="18"/>
                                        </p:tgtEl>
                                        <p:attrNameLst>
                                          <p:attrName>ppt_y</p:attrName>
                                        </p:attrNameLst>
                                      </p:cBhvr>
                                      <p:tavLst>
                                        <p:tav tm="0">
                                          <p:val>
                                            <p:strVal val="#ppt_y"/>
                                          </p:val>
                                        </p:tav>
                                        <p:tav tm="100000">
                                          <p:val>
                                            <p:strVal val="#ppt_y"/>
                                          </p:val>
                                        </p:tav>
                                      </p:tavLst>
                                    </p:anim>
                                    <p:anim calcmode="lin" valueType="num">
                                      <p:cBhvr>
                                        <p:cTn dur="500" fill="hold" id="44"/>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5"/>
                                        <p:tgtEl>
                                          <p:spTgt spid="1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6" tmFilter="0,0; .5, 1; 1, 1"/>
                                        <p:tgtEl>
                                          <p:spTgt spid="18"/>
                                        </p:tgtEl>
                                      </p:cBhvr>
                                    </p:animEffect>
                                  </p:childTnLst>
                                </p:cTn>
                              </p:par>
                            </p:childTnLst>
                          </p:cTn>
                        </p:par>
                        <p:par>
                          <p:cTn fill="hold" id="47" nodeType="afterGroup">
                            <p:stCondLst>
                              <p:cond delay="4250"/>
                            </p:stCondLst>
                            <p:childTnLst>
                              <p:par>
                                <p:cTn fill="hold" grpId="0" id="48" nodeType="afterEffect" presetClass="entr" presetID="42" presetSubtype="0">
                                  <p:stCondLst>
                                    <p:cond delay="0"/>
                                  </p:stCondLst>
                                  <p:childTnLst>
                                    <p:set>
                                      <p:cBhvr>
                                        <p:cTn dur="1" fill="hold" id="49">
                                          <p:stCondLst>
                                            <p:cond delay="0"/>
                                          </p:stCondLst>
                                        </p:cTn>
                                        <p:tgtEl>
                                          <p:spTgt spid="17"/>
                                        </p:tgtEl>
                                        <p:attrNameLst>
                                          <p:attrName>style.visibility</p:attrName>
                                        </p:attrNameLst>
                                      </p:cBhvr>
                                      <p:to>
                                        <p:strVal val="visible"/>
                                      </p:to>
                                    </p:set>
                                    <p:animEffect filter="fade" transition="in">
                                      <p:cBhvr>
                                        <p:cTn dur="750" id="50"/>
                                        <p:tgtEl>
                                          <p:spTgt spid="17"/>
                                        </p:tgtEl>
                                      </p:cBhvr>
                                    </p:animEffect>
                                    <p:anim calcmode="lin" valueType="num">
                                      <p:cBhvr>
                                        <p:cTn dur="750" fill="hold" id="51"/>
                                        <p:tgtEl>
                                          <p:spTgt spid="17"/>
                                        </p:tgtEl>
                                        <p:attrNameLst>
                                          <p:attrName>ppt_x</p:attrName>
                                        </p:attrNameLst>
                                      </p:cBhvr>
                                      <p:tavLst>
                                        <p:tav tm="0">
                                          <p:val>
                                            <p:strVal val="#ppt_x"/>
                                          </p:val>
                                        </p:tav>
                                        <p:tav tm="100000">
                                          <p:val>
                                            <p:strVal val="#ppt_x"/>
                                          </p:val>
                                        </p:tav>
                                      </p:tavLst>
                                    </p:anim>
                                    <p:anim calcmode="lin" valueType="num">
                                      <p:cBhvr>
                                        <p:cTn dur="750" fill="hold" id="52"/>
                                        <p:tgtEl>
                                          <p:spTgt spid="17"/>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5000"/>
                            </p:stCondLst>
                            <p:childTnLst>
                              <p:par>
                                <p:cTn fill="hold" grpId="0" id="54" nodeType="afterEffect" presetClass="entr" presetID="41" presetSubtype="0">
                                  <p:stCondLst>
                                    <p:cond delay="0"/>
                                  </p:stCondLst>
                                  <p:iterate type="lt">
                                    <p:tmPct val="10000"/>
                                  </p:iterate>
                                  <p:childTnLst>
                                    <p:set>
                                      <p:cBhvr>
                                        <p:cTn dur="1" fill="hold" id="55">
                                          <p:stCondLst>
                                            <p:cond delay="0"/>
                                          </p:stCondLst>
                                        </p:cTn>
                                        <p:tgtEl>
                                          <p:spTgt spid="13"/>
                                        </p:tgtEl>
                                        <p:attrNameLst>
                                          <p:attrName>style.visibility</p:attrName>
                                        </p:attrNameLst>
                                      </p:cBhvr>
                                      <p:to>
                                        <p:strVal val="visible"/>
                                      </p:to>
                                    </p:set>
                                    <p:anim calcmode="lin" valueType="num">
                                      <p:cBhvr>
                                        <p:cTn dur="500" fill="hold" id="56"/>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7"/>
                                        <p:tgtEl>
                                          <p:spTgt spid="13"/>
                                        </p:tgtEl>
                                        <p:attrNameLst>
                                          <p:attrName>ppt_y</p:attrName>
                                        </p:attrNameLst>
                                      </p:cBhvr>
                                      <p:tavLst>
                                        <p:tav tm="0">
                                          <p:val>
                                            <p:strVal val="#ppt_y"/>
                                          </p:val>
                                        </p:tav>
                                        <p:tav tm="100000">
                                          <p:val>
                                            <p:strVal val="#ppt_y"/>
                                          </p:val>
                                        </p:tav>
                                      </p:tavLst>
                                    </p:anim>
                                    <p:anim calcmode="lin" valueType="num">
                                      <p:cBhvr>
                                        <p:cTn dur="500" fill="hold" id="58"/>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9"/>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0" tmFilter="0,0; .5, 1; 1, 1"/>
                                        <p:tgtEl>
                                          <p:spTgt spid="13"/>
                                        </p:tgtEl>
                                      </p:cBhvr>
                                    </p:animEffect>
                                  </p:childTnLst>
                                </p:cTn>
                              </p:par>
                            </p:childTnLst>
                          </p:cTn>
                        </p:par>
                        <p:par>
                          <p:cTn fill="hold" id="61" nodeType="afterGroup">
                            <p:stCondLst>
                              <p:cond delay="5500"/>
                            </p:stCondLst>
                            <p:childTnLst>
                              <p:par>
                                <p:cTn fill="hold" grpId="0" id="62" nodeType="afterEffect" presetClass="entr" presetID="42" presetSubtype="0">
                                  <p:stCondLst>
                                    <p:cond delay="0"/>
                                  </p:stCondLst>
                                  <p:childTnLst>
                                    <p:set>
                                      <p:cBhvr>
                                        <p:cTn dur="1" fill="hold" id="63">
                                          <p:stCondLst>
                                            <p:cond delay="0"/>
                                          </p:stCondLst>
                                        </p:cTn>
                                        <p:tgtEl>
                                          <p:spTgt spid="12"/>
                                        </p:tgtEl>
                                        <p:attrNameLst>
                                          <p:attrName>style.visibility</p:attrName>
                                        </p:attrNameLst>
                                      </p:cBhvr>
                                      <p:to>
                                        <p:strVal val="visible"/>
                                      </p:to>
                                    </p:set>
                                    <p:animEffect filter="fade" transition="in">
                                      <p:cBhvr>
                                        <p:cTn dur="750" id="64"/>
                                        <p:tgtEl>
                                          <p:spTgt spid="12"/>
                                        </p:tgtEl>
                                      </p:cBhvr>
                                    </p:animEffect>
                                    <p:anim calcmode="lin" valueType="num">
                                      <p:cBhvr>
                                        <p:cTn dur="750" fill="hold" id="65"/>
                                        <p:tgtEl>
                                          <p:spTgt spid="12"/>
                                        </p:tgtEl>
                                        <p:attrNameLst>
                                          <p:attrName>ppt_x</p:attrName>
                                        </p:attrNameLst>
                                      </p:cBhvr>
                                      <p:tavLst>
                                        <p:tav tm="0">
                                          <p:val>
                                            <p:strVal val="#ppt_x"/>
                                          </p:val>
                                        </p:tav>
                                        <p:tav tm="100000">
                                          <p:val>
                                            <p:strVal val="#ppt_x"/>
                                          </p:val>
                                        </p:tav>
                                      </p:tavLst>
                                    </p:anim>
                                    <p:anim calcmode="lin" valueType="num">
                                      <p:cBhvr>
                                        <p:cTn dur="750" fill="hold" id="66"/>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P grpId="0" spid="14"/>
      <p:bldP grpId="0" spid="15"/>
      <p:bldP grpId="0" spid="16"/>
      <p:bldP grpId="0" spid="17"/>
      <p:bldP grpId="0" spid="1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687515" y="440586"/>
            <a:ext cx="2011680" cy="365760"/>
          </a:xfrm>
          <a:prstGeom prst="rect">
            <a:avLst/>
          </a:prstGeom>
          <a:noFill/>
        </p:spPr>
        <p:txBody>
          <a:bodyPr rtlCol="0" wrap="none">
            <a:spAutoFit/>
          </a:bodyPr>
          <a:lstStyle/>
          <a:p>
            <a:r>
              <a:rPr altLang="en-US" b="1" lang="zh-CN">
                <a:solidFill>
                  <a:schemeClr val="bg1"/>
                </a:solidFill>
                <a:latin charset="-122" panose="020b0503020204020204" pitchFamily="34" typeface="微软雅黑"/>
                <a:ea charset="-122" panose="020b0503020204020204" pitchFamily="34" typeface="微软雅黑"/>
              </a:rPr>
              <a:t>点击添加相关标题</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直角三角形 8"/>
          <p:cNvSpPr/>
          <p:nvPr/>
        </p:nvSpPr>
        <p:spPr>
          <a:xfrm>
            <a:off x="5090362" y="1180692"/>
            <a:ext cx="987388" cy="987388"/>
          </a:xfrm>
          <a:prstGeom prst="rtTriangle">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直角三角形 9"/>
          <p:cNvSpPr/>
          <p:nvPr/>
        </p:nvSpPr>
        <p:spPr>
          <a:xfrm flipH="1">
            <a:off x="4122944" y="2168080"/>
            <a:ext cx="987388" cy="987388"/>
          </a:xfrm>
          <a:prstGeom prst="rtTriangle">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直角三角形 10"/>
          <p:cNvSpPr/>
          <p:nvPr/>
        </p:nvSpPr>
        <p:spPr>
          <a:xfrm>
            <a:off x="5090362" y="3162356"/>
            <a:ext cx="987388" cy="987388"/>
          </a:xfrm>
          <a:prstGeom prst="rtTriangle">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直角三角形 11"/>
          <p:cNvSpPr/>
          <p:nvPr/>
        </p:nvSpPr>
        <p:spPr>
          <a:xfrm flipH="1">
            <a:off x="4122944" y="4149744"/>
            <a:ext cx="987388" cy="987388"/>
          </a:xfrm>
          <a:prstGeom prst="rtTriangl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5167379" y="1674386"/>
            <a:ext cx="414655" cy="365760"/>
          </a:xfrm>
          <a:prstGeom prst="rect">
            <a:avLst/>
          </a:prstGeom>
        </p:spPr>
        <p:txBody>
          <a:bodyPr wrap="none">
            <a:spAutoFit/>
          </a:bodyPr>
          <a:lstStyle/>
          <a:p>
            <a:pPr algn="ctr">
              <a:defRPr/>
            </a:pPr>
            <a:r>
              <a:rPr altLang="zh-CN" lang="en-US">
                <a:solidFill>
                  <a:schemeClr val="bg1"/>
                </a:solidFill>
              </a:rPr>
              <a:t>01</a:t>
            </a:r>
          </a:p>
        </p:txBody>
      </p:sp>
      <p:sp>
        <p:nvSpPr>
          <p:cNvPr id="14" name="矩形 13"/>
          <p:cNvSpPr/>
          <p:nvPr/>
        </p:nvSpPr>
        <p:spPr>
          <a:xfrm>
            <a:off x="4635791" y="2658901"/>
            <a:ext cx="414655" cy="365760"/>
          </a:xfrm>
          <a:prstGeom prst="rect">
            <a:avLst/>
          </a:prstGeom>
        </p:spPr>
        <p:txBody>
          <a:bodyPr wrap="none">
            <a:spAutoFit/>
          </a:bodyPr>
          <a:lstStyle/>
          <a:p>
            <a:pPr algn="ctr">
              <a:defRPr/>
            </a:pPr>
            <a:r>
              <a:rPr altLang="zh-CN" lang="en-US">
                <a:solidFill>
                  <a:schemeClr val="bg1"/>
                </a:solidFill>
              </a:rPr>
              <a:t>02</a:t>
            </a:r>
          </a:p>
        </p:txBody>
      </p:sp>
      <p:sp>
        <p:nvSpPr>
          <p:cNvPr id="15" name="矩形 14"/>
          <p:cNvSpPr/>
          <p:nvPr/>
        </p:nvSpPr>
        <p:spPr>
          <a:xfrm>
            <a:off x="5167379" y="3656050"/>
            <a:ext cx="414655" cy="365760"/>
          </a:xfrm>
          <a:prstGeom prst="rect">
            <a:avLst/>
          </a:prstGeom>
        </p:spPr>
        <p:txBody>
          <a:bodyPr wrap="none">
            <a:spAutoFit/>
          </a:bodyPr>
          <a:lstStyle/>
          <a:p>
            <a:pPr algn="ctr">
              <a:defRPr/>
            </a:pPr>
            <a:r>
              <a:rPr altLang="zh-CN" lang="en-US">
                <a:solidFill>
                  <a:schemeClr val="bg1"/>
                </a:solidFill>
              </a:rPr>
              <a:t>03</a:t>
            </a:r>
          </a:p>
        </p:txBody>
      </p:sp>
      <p:sp>
        <p:nvSpPr>
          <p:cNvPr id="16" name="矩形 15"/>
          <p:cNvSpPr/>
          <p:nvPr/>
        </p:nvSpPr>
        <p:spPr>
          <a:xfrm>
            <a:off x="4673685" y="4659441"/>
            <a:ext cx="414655" cy="365760"/>
          </a:xfrm>
          <a:prstGeom prst="rect">
            <a:avLst/>
          </a:prstGeom>
        </p:spPr>
        <p:txBody>
          <a:bodyPr wrap="none">
            <a:spAutoFit/>
          </a:bodyPr>
          <a:lstStyle/>
          <a:p>
            <a:pPr algn="ctr">
              <a:defRPr/>
            </a:pPr>
            <a:r>
              <a:rPr altLang="zh-CN" lang="en-US">
                <a:solidFill>
                  <a:schemeClr val="bg1"/>
                </a:solidFill>
              </a:rPr>
              <a:t>04</a:t>
            </a:r>
          </a:p>
        </p:txBody>
      </p:sp>
      <p:sp>
        <p:nvSpPr>
          <p:cNvPr id="17" name="TextBox 16"/>
          <p:cNvSpPr txBox="1"/>
          <p:nvPr/>
        </p:nvSpPr>
        <p:spPr bwMode="auto">
          <a:xfrm>
            <a:off x="1431298" y="1538888"/>
            <a:ext cx="3240360" cy="914400"/>
          </a:xfrm>
          <a:prstGeom prst="rect">
            <a:avLst/>
          </a:prstGeom>
          <a:noFill/>
        </p:spPr>
        <p:txBody>
          <a:bodyPr wrap="square">
            <a:spAutoFit/>
          </a:bodyPr>
          <a:lstStyle/>
          <a:p>
            <a:pPr>
              <a:lnSpc>
                <a:spcPct val="150000"/>
              </a:lnSpc>
            </a:pPr>
            <a:r>
              <a:rPr altLang="en-US" lang="zh-CN" sz="1200">
                <a:solidFill>
                  <a:schemeClr val="tx1">
                    <a:lumMod val="65000"/>
                    <a:lumOff val="35000"/>
                  </a:schemeClr>
                </a:solidFill>
              </a:rPr>
              <a:t>这里输入简单的文字概述这里输入简单文字概述简单的文字概述这里输入简单的文字概述这里输入简单文字概述这里输入</a:t>
            </a:r>
          </a:p>
        </p:txBody>
      </p:sp>
      <p:sp>
        <p:nvSpPr>
          <p:cNvPr id="18" name="TextBox 17"/>
          <p:cNvSpPr txBox="1"/>
          <p:nvPr/>
        </p:nvSpPr>
        <p:spPr bwMode="auto">
          <a:xfrm>
            <a:off x="5584056" y="2490430"/>
            <a:ext cx="3240360" cy="914400"/>
          </a:xfrm>
          <a:prstGeom prst="rect">
            <a:avLst/>
          </a:prstGeom>
          <a:noFill/>
        </p:spPr>
        <p:txBody>
          <a:bodyPr wrap="square">
            <a:spAutoFit/>
          </a:bodyPr>
          <a:lstStyle/>
          <a:p>
            <a:pPr>
              <a:lnSpc>
                <a:spcPct val="150000"/>
              </a:lnSpc>
            </a:pPr>
            <a:r>
              <a:rPr altLang="en-US" lang="zh-CN" sz="1200">
                <a:solidFill>
                  <a:schemeClr val="tx1">
                    <a:lumMod val="65000"/>
                    <a:lumOff val="35000"/>
                  </a:schemeClr>
                </a:solidFill>
              </a:rPr>
              <a:t>这里输入简单的文字概述这里输入简单文字概述简单的文字概述这里输入简单的文字概述这里输入简单文字概述这里输入</a:t>
            </a:r>
          </a:p>
        </p:txBody>
      </p:sp>
      <p:sp>
        <p:nvSpPr>
          <p:cNvPr id="19" name="TextBox 18"/>
          <p:cNvSpPr txBox="1"/>
          <p:nvPr/>
        </p:nvSpPr>
        <p:spPr bwMode="auto">
          <a:xfrm>
            <a:off x="1401186" y="3413759"/>
            <a:ext cx="3240360" cy="914400"/>
          </a:xfrm>
          <a:prstGeom prst="rect">
            <a:avLst/>
          </a:prstGeom>
          <a:noFill/>
        </p:spPr>
        <p:txBody>
          <a:bodyPr wrap="square">
            <a:spAutoFit/>
          </a:bodyPr>
          <a:lstStyle/>
          <a:p>
            <a:pPr>
              <a:lnSpc>
                <a:spcPct val="150000"/>
              </a:lnSpc>
            </a:pPr>
            <a:r>
              <a:rPr altLang="en-US" lang="zh-CN" sz="1200">
                <a:solidFill>
                  <a:schemeClr val="tx1">
                    <a:lumMod val="65000"/>
                    <a:lumOff val="35000"/>
                  </a:schemeClr>
                </a:solidFill>
              </a:rPr>
              <a:t>这里输入简单的文字概述这里输入简单文字概述简单的文字概述这里输入简单的文字概述这里输入简单文字概述这里输入</a:t>
            </a:r>
          </a:p>
        </p:txBody>
      </p:sp>
      <p:sp>
        <p:nvSpPr>
          <p:cNvPr id="20" name="TextBox 19"/>
          <p:cNvSpPr txBox="1"/>
          <p:nvPr/>
        </p:nvSpPr>
        <p:spPr bwMode="auto">
          <a:xfrm>
            <a:off x="5553944" y="4382445"/>
            <a:ext cx="3240360" cy="914400"/>
          </a:xfrm>
          <a:prstGeom prst="rect">
            <a:avLst/>
          </a:prstGeom>
          <a:noFill/>
        </p:spPr>
        <p:txBody>
          <a:bodyPr wrap="square">
            <a:spAutoFit/>
          </a:bodyPr>
          <a:lstStyle/>
          <a:p>
            <a:pPr>
              <a:lnSpc>
                <a:spcPct val="150000"/>
              </a:lnSpc>
            </a:pPr>
            <a:r>
              <a:rPr altLang="en-US" lang="zh-CN" sz="1200">
                <a:solidFill>
                  <a:schemeClr val="tx1">
                    <a:lumMod val="65000"/>
                    <a:lumOff val="35000"/>
                  </a:schemeClr>
                </a:solidFill>
              </a:rPr>
              <a:t>这里输入简单的文字概述这里输入简单文字概述简单的文字概述这里输入简单的文字概述这里输入简单文字概述这里输入</a:t>
            </a:r>
          </a:p>
        </p:txBody>
      </p:sp>
    </p:spTree>
    <p:extLst>
      <p:ext uri="{BB962C8B-B14F-4D97-AF65-F5344CB8AC3E}">
        <p14:creationId val="3091761290"/>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13"/>
                                        </p:tgtEl>
                                        <p:attrNameLst>
                                          <p:attrName>style.visibility</p:attrName>
                                        </p:attrNameLst>
                                      </p:cBhvr>
                                      <p:to>
                                        <p:strVal val="visible"/>
                                      </p:to>
                                    </p:set>
                                    <p:animEffect filter="fade" transition="in">
                                      <p:cBhvr>
                                        <p:cTn dur="500" id="12"/>
                                        <p:tgtEl>
                                          <p:spTgt spid="13"/>
                                        </p:tgtEl>
                                      </p:cBhvr>
                                    </p:animEffect>
                                  </p:childTnLst>
                                </p:cTn>
                              </p:par>
                            </p:childTnLst>
                          </p:cTn>
                        </p:par>
                        <p:par>
                          <p:cTn fill="hold" id="13" nodeType="afterGroup">
                            <p:stCondLst>
                              <p:cond delay="1000"/>
                            </p:stCondLst>
                            <p:childTnLst>
                              <p:par>
                                <p:cTn fill="hold" grpId="0" id="14" nodeType="afterEffect" presetClass="entr" presetID="2" presetSubtype="8">
                                  <p:stCondLst>
                                    <p:cond delay="0"/>
                                  </p:stCondLst>
                                  <p:childTnLst>
                                    <p:set>
                                      <p:cBhvr>
                                        <p:cTn dur="1" fill="hold" id="15">
                                          <p:stCondLst>
                                            <p:cond delay="0"/>
                                          </p:stCondLst>
                                        </p:cTn>
                                        <p:tgtEl>
                                          <p:spTgt spid="10"/>
                                        </p:tgtEl>
                                        <p:attrNameLst>
                                          <p:attrName>style.visibility</p:attrName>
                                        </p:attrNameLst>
                                      </p:cBhvr>
                                      <p:to>
                                        <p:strVal val="visible"/>
                                      </p:to>
                                    </p:set>
                                    <p:anim calcmode="lin" valueType="num">
                                      <p:cBhvr additive="base">
                                        <p:cTn dur="500" fill="hold" id="16"/>
                                        <p:tgtEl>
                                          <p:spTgt spid="10"/>
                                        </p:tgtEl>
                                        <p:attrNameLst>
                                          <p:attrName>ppt_x</p:attrName>
                                        </p:attrNameLst>
                                      </p:cBhvr>
                                      <p:tavLst>
                                        <p:tav tm="0">
                                          <p:val>
                                            <p:strVal val="0-#ppt_w/2"/>
                                          </p:val>
                                        </p:tav>
                                        <p:tav tm="100000">
                                          <p:val>
                                            <p:strVal val="#ppt_x"/>
                                          </p:val>
                                        </p:tav>
                                      </p:tavLst>
                                    </p:anim>
                                    <p:anim calcmode="lin" valueType="num">
                                      <p:cBhvr additive="base">
                                        <p:cTn dur="500" fill="hold" id="17"/>
                                        <p:tgtEl>
                                          <p:spTgt spid="10"/>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4"/>
                                        </p:tgtEl>
                                        <p:attrNameLst>
                                          <p:attrName>style.visibility</p:attrName>
                                        </p:attrNameLst>
                                      </p:cBhvr>
                                      <p:to>
                                        <p:strVal val="visible"/>
                                      </p:to>
                                    </p:set>
                                    <p:animEffect filter="fade" transition="in">
                                      <p:cBhvr>
                                        <p:cTn dur="500" id="21"/>
                                        <p:tgtEl>
                                          <p:spTgt spid="14"/>
                                        </p:tgtEl>
                                      </p:cBhvr>
                                    </p:animEffect>
                                  </p:childTnLst>
                                </p:cTn>
                              </p:par>
                            </p:childTnLst>
                          </p:cTn>
                        </p:par>
                        <p:par>
                          <p:cTn fill="hold" id="22" nodeType="afterGroup">
                            <p:stCondLst>
                              <p:cond delay="2000"/>
                            </p:stCondLst>
                            <p:childTnLst>
                              <p:par>
                                <p:cTn fill="hold" grpId="0" id="23" nodeType="afterEffect" presetClass="entr" presetID="2" presetSubtype="2">
                                  <p:stCondLst>
                                    <p:cond delay="0"/>
                                  </p:stCondLst>
                                  <p:childTnLst>
                                    <p:set>
                                      <p:cBhvr>
                                        <p:cTn dur="1" fill="hold" id="24">
                                          <p:stCondLst>
                                            <p:cond delay="0"/>
                                          </p:stCondLst>
                                        </p:cTn>
                                        <p:tgtEl>
                                          <p:spTgt spid="11"/>
                                        </p:tgtEl>
                                        <p:attrNameLst>
                                          <p:attrName>style.visibility</p:attrName>
                                        </p:attrNameLst>
                                      </p:cBhvr>
                                      <p:to>
                                        <p:strVal val="visible"/>
                                      </p:to>
                                    </p:set>
                                    <p:anim calcmode="lin" valueType="num">
                                      <p:cBhvr additive="base">
                                        <p:cTn dur="500" fill="hold" id="25"/>
                                        <p:tgtEl>
                                          <p:spTgt spid="11"/>
                                        </p:tgtEl>
                                        <p:attrNameLst>
                                          <p:attrName>ppt_x</p:attrName>
                                        </p:attrNameLst>
                                      </p:cBhvr>
                                      <p:tavLst>
                                        <p:tav tm="0">
                                          <p:val>
                                            <p:strVal val="1+#ppt_w/2"/>
                                          </p:val>
                                        </p:tav>
                                        <p:tav tm="100000">
                                          <p:val>
                                            <p:strVal val="#ppt_x"/>
                                          </p:val>
                                        </p:tav>
                                      </p:tavLst>
                                    </p:anim>
                                    <p:anim calcmode="lin" valueType="num">
                                      <p:cBhvr additive="base">
                                        <p:cTn dur="500" fill="hold" id="26"/>
                                        <p:tgtEl>
                                          <p:spTgt spid="11"/>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2500"/>
                            </p:stCondLst>
                            <p:childTnLst>
                              <p:par>
                                <p:cTn fill="hold" grpId="0" id="28" nodeType="afterEffect" presetClass="entr" presetID="10" presetSubtype="0">
                                  <p:stCondLst>
                                    <p:cond delay="0"/>
                                  </p:stCondLst>
                                  <p:childTnLst>
                                    <p:set>
                                      <p:cBhvr>
                                        <p:cTn dur="1" fill="hold" id="29">
                                          <p:stCondLst>
                                            <p:cond delay="0"/>
                                          </p:stCondLst>
                                        </p:cTn>
                                        <p:tgtEl>
                                          <p:spTgt spid="15"/>
                                        </p:tgtEl>
                                        <p:attrNameLst>
                                          <p:attrName>style.visibility</p:attrName>
                                        </p:attrNameLst>
                                      </p:cBhvr>
                                      <p:to>
                                        <p:strVal val="visible"/>
                                      </p:to>
                                    </p:set>
                                    <p:animEffect filter="fade" transition="in">
                                      <p:cBhvr>
                                        <p:cTn dur="500" id="30"/>
                                        <p:tgtEl>
                                          <p:spTgt spid="15"/>
                                        </p:tgtEl>
                                      </p:cBhvr>
                                    </p:animEffect>
                                  </p:childTnLst>
                                </p:cTn>
                              </p:par>
                            </p:childTnLst>
                          </p:cTn>
                        </p:par>
                        <p:par>
                          <p:cTn fill="hold" id="31" nodeType="afterGroup">
                            <p:stCondLst>
                              <p:cond delay="3000"/>
                            </p:stCondLst>
                            <p:childTnLst>
                              <p:par>
                                <p:cTn fill="hold" grpId="0" id="32" nodeType="afterEffect" presetClass="entr" presetID="2" presetSubtype="8">
                                  <p:stCondLst>
                                    <p:cond delay="0"/>
                                  </p:stCondLst>
                                  <p:childTnLst>
                                    <p:set>
                                      <p:cBhvr>
                                        <p:cTn dur="1" fill="hold" id="33">
                                          <p:stCondLst>
                                            <p:cond delay="0"/>
                                          </p:stCondLst>
                                        </p:cTn>
                                        <p:tgtEl>
                                          <p:spTgt spid="12"/>
                                        </p:tgtEl>
                                        <p:attrNameLst>
                                          <p:attrName>style.visibility</p:attrName>
                                        </p:attrNameLst>
                                      </p:cBhvr>
                                      <p:to>
                                        <p:strVal val="visible"/>
                                      </p:to>
                                    </p:set>
                                    <p:anim calcmode="lin" valueType="num">
                                      <p:cBhvr additive="base">
                                        <p:cTn dur="500" fill="hold" id="34"/>
                                        <p:tgtEl>
                                          <p:spTgt spid="12"/>
                                        </p:tgtEl>
                                        <p:attrNameLst>
                                          <p:attrName>ppt_x</p:attrName>
                                        </p:attrNameLst>
                                      </p:cBhvr>
                                      <p:tavLst>
                                        <p:tav tm="0">
                                          <p:val>
                                            <p:strVal val="0-#ppt_w/2"/>
                                          </p:val>
                                        </p:tav>
                                        <p:tav tm="100000">
                                          <p:val>
                                            <p:strVal val="#ppt_x"/>
                                          </p:val>
                                        </p:tav>
                                      </p:tavLst>
                                    </p:anim>
                                    <p:anim calcmode="lin" valueType="num">
                                      <p:cBhvr additive="base">
                                        <p:cTn dur="500" fill="hold" id="35"/>
                                        <p:tgtEl>
                                          <p:spTgt spid="12"/>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3500"/>
                            </p:stCondLst>
                            <p:childTnLst>
                              <p:par>
                                <p:cTn fill="hold" grpId="0" id="37" nodeType="afterEffect" presetClass="entr" presetID="10" presetSubtype="0">
                                  <p:stCondLst>
                                    <p:cond delay="0"/>
                                  </p:stCondLst>
                                  <p:childTnLst>
                                    <p:set>
                                      <p:cBhvr>
                                        <p:cTn dur="1" fill="hold" id="38">
                                          <p:stCondLst>
                                            <p:cond delay="0"/>
                                          </p:stCondLst>
                                        </p:cTn>
                                        <p:tgtEl>
                                          <p:spTgt spid="16"/>
                                        </p:tgtEl>
                                        <p:attrNameLst>
                                          <p:attrName>style.visibility</p:attrName>
                                        </p:attrNameLst>
                                      </p:cBhvr>
                                      <p:to>
                                        <p:strVal val="visible"/>
                                      </p:to>
                                    </p:set>
                                    <p:animEffect filter="fade" transition="in">
                                      <p:cBhvr>
                                        <p:cTn dur="500" id="39"/>
                                        <p:tgtEl>
                                          <p:spTgt spid="16"/>
                                        </p:tgtEl>
                                      </p:cBhvr>
                                    </p:animEffect>
                                  </p:childTnLst>
                                </p:cTn>
                              </p:par>
                            </p:childTnLst>
                          </p:cTn>
                        </p:par>
                        <p:par>
                          <p:cTn fill="hold" id="40" nodeType="afterGroup">
                            <p:stCondLst>
                              <p:cond delay="4000"/>
                            </p:stCondLst>
                            <p:childTnLst>
                              <p:par>
                                <p:cTn fill="hold" grpId="0" id="41" nodeType="afterEffect" presetClass="entr" presetID="42" presetSubtype="0">
                                  <p:stCondLst>
                                    <p:cond delay="0"/>
                                  </p:stCondLst>
                                  <p:childTnLst>
                                    <p:set>
                                      <p:cBhvr>
                                        <p:cTn dur="1" fill="hold" id="42">
                                          <p:stCondLst>
                                            <p:cond delay="0"/>
                                          </p:stCondLst>
                                        </p:cTn>
                                        <p:tgtEl>
                                          <p:spTgt spid="17"/>
                                        </p:tgtEl>
                                        <p:attrNameLst>
                                          <p:attrName>style.visibility</p:attrName>
                                        </p:attrNameLst>
                                      </p:cBhvr>
                                      <p:to>
                                        <p:strVal val="visible"/>
                                      </p:to>
                                    </p:set>
                                    <p:animEffect filter="fade" transition="in">
                                      <p:cBhvr>
                                        <p:cTn dur="1000" id="43"/>
                                        <p:tgtEl>
                                          <p:spTgt spid="17"/>
                                        </p:tgtEl>
                                      </p:cBhvr>
                                    </p:animEffect>
                                    <p:anim calcmode="lin" valueType="num">
                                      <p:cBhvr>
                                        <p:cTn dur="1000" fill="hold" id="44"/>
                                        <p:tgtEl>
                                          <p:spTgt spid="17"/>
                                        </p:tgtEl>
                                        <p:attrNameLst>
                                          <p:attrName>ppt_x</p:attrName>
                                        </p:attrNameLst>
                                      </p:cBhvr>
                                      <p:tavLst>
                                        <p:tav tm="0">
                                          <p:val>
                                            <p:strVal val="#ppt_x"/>
                                          </p:val>
                                        </p:tav>
                                        <p:tav tm="100000">
                                          <p:val>
                                            <p:strVal val="#ppt_x"/>
                                          </p:val>
                                        </p:tav>
                                      </p:tavLst>
                                    </p:anim>
                                    <p:anim calcmode="lin" valueType="num">
                                      <p:cBhvr>
                                        <p:cTn dur="1000" fill="hold" id="45"/>
                                        <p:tgtEl>
                                          <p:spTgt spid="17"/>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18"/>
                                        </p:tgtEl>
                                        <p:attrNameLst>
                                          <p:attrName>style.visibility</p:attrName>
                                        </p:attrNameLst>
                                      </p:cBhvr>
                                      <p:to>
                                        <p:strVal val="visible"/>
                                      </p:to>
                                    </p:set>
                                    <p:animEffect filter="fade" transition="in">
                                      <p:cBhvr>
                                        <p:cTn dur="1000" id="48"/>
                                        <p:tgtEl>
                                          <p:spTgt spid="18"/>
                                        </p:tgtEl>
                                      </p:cBhvr>
                                    </p:animEffect>
                                    <p:anim calcmode="lin" valueType="num">
                                      <p:cBhvr>
                                        <p:cTn dur="1000" fill="hold" id="49"/>
                                        <p:tgtEl>
                                          <p:spTgt spid="18"/>
                                        </p:tgtEl>
                                        <p:attrNameLst>
                                          <p:attrName>ppt_x</p:attrName>
                                        </p:attrNameLst>
                                      </p:cBhvr>
                                      <p:tavLst>
                                        <p:tav tm="0">
                                          <p:val>
                                            <p:strVal val="#ppt_x"/>
                                          </p:val>
                                        </p:tav>
                                        <p:tav tm="100000">
                                          <p:val>
                                            <p:strVal val="#ppt_x"/>
                                          </p:val>
                                        </p:tav>
                                      </p:tavLst>
                                    </p:anim>
                                    <p:anim calcmode="lin" valueType="num">
                                      <p:cBhvr>
                                        <p:cTn dur="1000" fill="hold" id="50"/>
                                        <p:tgtEl>
                                          <p:spTgt spid="18"/>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19"/>
                                        </p:tgtEl>
                                        <p:attrNameLst>
                                          <p:attrName>style.visibility</p:attrName>
                                        </p:attrNameLst>
                                      </p:cBhvr>
                                      <p:to>
                                        <p:strVal val="visible"/>
                                      </p:to>
                                    </p:set>
                                    <p:animEffect filter="fade" transition="in">
                                      <p:cBhvr>
                                        <p:cTn dur="1000" id="53"/>
                                        <p:tgtEl>
                                          <p:spTgt spid="19"/>
                                        </p:tgtEl>
                                      </p:cBhvr>
                                    </p:animEffect>
                                    <p:anim calcmode="lin" valueType="num">
                                      <p:cBhvr>
                                        <p:cTn dur="1000" fill="hold" id="54"/>
                                        <p:tgtEl>
                                          <p:spTgt spid="19"/>
                                        </p:tgtEl>
                                        <p:attrNameLst>
                                          <p:attrName>ppt_x</p:attrName>
                                        </p:attrNameLst>
                                      </p:cBhvr>
                                      <p:tavLst>
                                        <p:tav tm="0">
                                          <p:val>
                                            <p:strVal val="#ppt_x"/>
                                          </p:val>
                                        </p:tav>
                                        <p:tav tm="100000">
                                          <p:val>
                                            <p:strVal val="#ppt_x"/>
                                          </p:val>
                                        </p:tav>
                                      </p:tavLst>
                                    </p:anim>
                                    <p:anim calcmode="lin" valueType="num">
                                      <p:cBhvr>
                                        <p:cTn dur="1000" fill="hold" id="55"/>
                                        <p:tgtEl>
                                          <p:spTgt spid="19"/>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20"/>
                                        </p:tgtEl>
                                        <p:attrNameLst>
                                          <p:attrName>style.visibility</p:attrName>
                                        </p:attrNameLst>
                                      </p:cBhvr>
                                      <p:to>
                                        <p:strVal val="visible"/>
                                      </p:to>
                                    </p:set>
                                    <p:animEffect filter="fade" transition="in">
                                      <p:cBhvr>
                                        <p:cTn dur="1000" id="58"/>
                                        <p:tgtEl>
                                          <p:spTgt spid="20"/>
                                        </p:tgtEl>
                                      </p:cBhvr>
                                    </p:animEffect>
                                    <p:anim calcmode="lin" valueType="num">
                                      <p:cBhvr>
                                        <p:cTn dur="1000" fill="hold" id="59"/>
                                        <p:tgtEl>
                                          <p:spTgt spid="20"/>
                                        </p:tgtEl>
                                        <p:attrNameLst>
                                          <p:attrName>ppt_x</p:attrName>
                                        </p:attrNameLst>
                                      </p:cBhvr>
                                      <p:tavLst>
                                        <p:tav tm="0">
                                          <p:val>
                                            <p:strVal val="#ppt_x"/>
                                          </p:val>
                                        </p:tav>
                                        <p:tav tm="100000">
                                          <p:val>
                                            <p:strVal val="#ppt_x"/>
                                          </p:val>
                                        </p:tav>
                                      </p:tavLst>
                                    </p:anim>
                                    <p:anim calcmode="lin" valueType="num">
                                      <p:cBhvr>
                                        <p:cTn dur="1000" fill="hold" id="60"/>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P grpId="0" spid="14"/>
      <p:bldP grpId="0" spid="15"/>
      <p:bldP grpId="0" spid="16"/>
      <p:bldP grpId="0" spid="17"/>
      <p:bldP grpId="0" spid="18"/>
      <p:bldP grpId="0" spid="19"/>
      <p:bldP grpId="0" spid="20"/>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687515" y="440586"/>
            <a:ext cx="2011680" cy="365760"/>
          </a:xfrm>
          <a:prstGeom prst="rect">
            <a:avLst/>
          </a:prstGeom>
          <a:noFill/>
        </p:spPr>
        <p:txBody>
          <a:bodyPr rtlCol="0" wrap="none">
            <a:spAutoFit/>
          </a:bodyPr>
          <a:lstStyle/>
          <a:p>
            <a:r>
              <a:rPr altLang="en-US" b="1" lang="zh-CN">
                <a:solidFill>
                  <a:schemeClr val="bg1"/>
                </a:solidFill>
                <a:latin charset="-122" panose="020b0503020204020204" pitchFamily="34" typeface="微软雅黑"/>
                <a:ea charset="-122" panose="020b0503020204020204" pitchFamily="34" typeface="微软雅黑"/>
              </a:rPr>
              <a:t>点击添加相关标题</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TextBox 21"/>
          <p:cNvSpPr txBox="1"/>
          <p:nvPr/>
        </p:nvSpPr>
        <p:spPr>
          <a:xfrm>
            <a:off x="975550" y="2065417"/>
            <a:ext cx="4392487" cy="891540"/>
          </a:xfrm>
          <a:prstGeom prst="rect">
            <a:avLst/>
          </a:prstGeom>
          <a:noFill/>
        </p:spPr>
        <p:txBody>
          <a:bodyPr rtlCol="0" wrap="square">
            <a:spAutoFit/>
          </a:bodyPr>
          <a:lstStyle/>
          <a:p>
            <a:pPr>
              <a:lnSpc>
                <a:spcPct val="125000"/>
              </a:lnSpc>
            </a:pPr>
            <a:r>
              <a:rPr altLang="en-US" lang="zh-CN" sz="1400">
                <a:solidFill>
                  <a:schemeClr val="bg2">
                    <a:lumMod val="10000"/>
                  </a:schemeClr>
                </a:solidFill>
                <a:latin typeface="Calibri"/>
                <a:ea typeface="微软雅黑"/>
              </a:rPr>
              <a:t>添加文本说明内容添加文本说明内容添加文本说明内容添加文本说明内容添加文本说明内容添加文本说明内容添加文本说明内容添加内容</a:t>
            </a:r>
          </a:p>
        </p:txBody>
      </p:sp>
      <p:sp>
        <p:nvSpPr>
          <p:cNvPr id="23" name="TextBox 6"/>
          <p:cNvSpPr txBox="1"/>
          <p:nvPr/>
        </p:nvSpPr>
        <p:spPr>
          <a:xfrm>
            <a:off x="975545" y="3374659"/>
            <a:ext cx="4104456" cy="411480"/>
          </a:xfrm>
          <a:prstGeom prst="rect">
            <a:avLst/>
          </a:prstGeom>
          <a:noFill/>
        </p:spPr>
        <p:txBody>
          <a:bodyPr rtlCol="0" wrap="square">
            <a:spAutoFit/>
          </a:bodyPr>
          <a:lstStyle/>
          <a:p>
            <a:pPr>
              <a:lnSpc>
                <a:spcPct val="150000"/>
              </a:lnSpc>
            </a:pPr>
            <a:r>
              <a:rPr altLang="en-US" lang="zh-CN" sz="1400">
                <a:solidFill>
                  <a:schemeClr val="bg2">
                    <a:lumMod val="10000"/>
                  </a:schemeClr>
                </a:solidFill>
                <a:latin typeface="Calibri"/>
                <a:ea typeface="微软雅黑"/>
              </a:rPr>
              <a:t>添加文本说明内容添加文本说明内容添加文本</a:t>
            </a:r>
          </a:p>
        </p:txBody>
      </p:sp>
      <p:sp>
        <p:nvSpPr>
          <p:cNvPr id="24" name="对角圆角矩形 23"/>
          <p:cNvSpPr/>
          <p:nvPr/>
        </p:nvSpPr>
        <p:spPr>
          <a:xfrm>
            <a:off x="1047553" y="1705378"/>
            <a:ext cx="1425644" cy="381387"/>
          </a:xfrm>
          <a:prstGeom prst="round2DiagRect">
            <a:avLst>
              <a:gd fmla="val 30205" name="adj1"/>
              <a:gd fmla="val 0" name="adj2"/>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bg1"/>
                </a:solidFill>
                <a:latin charset="-122" panose="020b0503020204020204" pitchFamily="34" typeface="微软雅黑"/>
                <a:ea charset="-122" panose="020b0503020204020204" pitchFamily="34" typeface="微软雅黑"/>
              </a:rPr>
              <a:t>标题一</a:t>
            </a:r>
          </a:p>
        </p:txBody>
      </p:sp>
      <p:sp>
        <p:nvSpPr>
          <p:cNvPr id="37" name="对角圆角矩形 36"/>
          <p:cNvSpPr/>
          <p:nvPr/>
        </p:nvSpPr>
        <p:spPr>
          <a:xfrm>
            <a:off x="1047553" y="3038537"/>
            <a:ext cx="1425644" cy="381387"/>
          </a:xfrm>
          <a:prstGeom prst="round2DiagRect">
            <a:avLst>
              <a:gd fmla="val 30205" name="adj1"/>
              <a:gd fmla="val 0" name="adj2"/>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bg1"/>
                </a:solidFill>
                <a:latin charset="-122" panose="020b0503020204020204" pitchFamily="34" typeface="微软雅黑"/>
                <a:ea charset="-122" panose="020b0503020204020204" pitchFamily="34" typeface="微软雅黑"/>
              </a:rPr>
              <a:t>标题二</a:t>
            </a:r>
          </a:p>
        </p:txBody>
      </p:sp>
      <p:sp>
        <p:nvSpPr>
          <p:cNvPr id="38" name="对角圆角矩形 37"/>
          <p:cNvSpPr/>
          <p:nvPr/>
        </p:nvSpPr>
        <p:spPr>
          <a:xfrm>
            <a:off x="1047553" y="3861700"/>
            <a:ext cx="1425644" cy="381387"/>
          </a:xfrm>
          <a:prstGeom prst="round2DiagRect">
            <a:avLst>
              <a:gd fmla="val 30205" name="adj1"/>
              <a:gd fmla="val 0" name="adj2"/>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bg1"/>
                </a:solidFill>
                <a:latin charset="-122" panose="020b0503020204020204" pitchFamily="34" typeface="微软雅黑"/>
                <a:ea charset="-122" panose="020b0503020204020204" pitchFamily="34" typeface="微软雅黑"/>
              </a:rPr>
              <a:t>标题三</a:t>
            </a:r>
          </a:p>
        </p:txBody>
      </p:sp>
      <p:sp>
        <p:nvSpPr>
          <p:cNvPr id="39" name="TextBox 6"/>
          <p:cNvSpPr txBox="1"/>
          <p:nvPr/>
        </p:nvSpPr>
        <p:spPr>
          <a:xfrm>
            <a:off x="975550" y="4231671"/>
            <a:ext cx="4392487" cy="624840"/>
          </a:xfrm>
          <a:prstGeom prst="rect">
            <a:avLst/>
          </a:prstGeom>
          <a:noFill/>
        </p:spPr>
        <p:txBody>
          <a:bodyPr rtlCol="0" wrap="square">
            <a:spAutoFit/>
          </a:bodyPr>
          <a:lstStyle>
            <a:defPPr>
              <a:defRPr lang="zh-CN"/>
            </a:defPPr>
            <a:lvl1pPr fontAlgn="auto">
              <a:lnSpc>
                <a:spcPct val="125000"/>
              </a:lnSpc>
              <a:spcBef>
                <a:spcPct val="0"/>
              </a:spcBef>
              <a:spcAft>
                <a:spcPct val="0"/>
              </a:spcAft>
              <a:defRPr sz="1400">
                <a:solidFill>
                  <a:schemeClr val="bg1"/>
                </a:solidFill>
                <a:latin typeface="Calibri"/>
                <a:ea typeface="微软雅黑"/>
              </a:defRPr>
            </a:lvl1pPr>
          </a:lstStyle>
          <a:p>
            <a:r>
              <a:rPr altLang="en-US" lang="zh-CN">
                <a:solidFill>
                  <a:schemeClr val="bg2">
                    <a:lumMod val="10000"/>
                  </a:schemeClr>
                </a:solidFill>
              </a:rPr>
              <a:t>添加文本说明内容添加文本说明内容添加文本说明内容添加文本说明内容添加内容</a:t>
            </a:r>
          </a:p>
        </p:txBody>
      </p:sp>
      <p:pic>
        <p:nvPicPr>
          <p:cNvPr id="40" name="Picture 2"/>
          <p:cNvPicPr>
            <a:picLocks noChangeArrowheads="1" noChangeAspect="1"/>
          </p:cNvPicPr>
          <p:nvPr/>
        </p:nvPicPr>
        <p:blipFill>
          <a:blip r:embed="rId3">
            <a:extLst>
              <a:ext uri="{28A0092B-C50C-407E-A947-70E740481C1C}">
                <a14:useLocalDpi val="0"/>
              </a:ext>
            </a:extLst>
          </a:blip>
          <a:stretch>
            <a:fillRect/>
          </a:stretch>
        </p:blipFill>
        <p:spPr bwMode="auto">
          <a:xfrm>
            <a:off x="5742012" y="2198388"/>
            <a:ext cx="2759859" cy="1724911"/>
          </a:xfrm>
          <a:prstGeom prst="rect">
            <a:avLst/>
          </a:prstGeom>
          <a:solidFill>
            <a:srgbClr val="FFFFFF">
              <a:shade val="85000"/>
            </a:srgbClr>
          </a:solidFill>
          <a:ln cap="sq" w="190500">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25400"/>
            <a:contourClr>
              <a:srgbClr val="969696"/>
            </a:contourClr>
          </a:sp3d>
          <a:extLst/>
        </p:spPr>
      </p:pic>
      <p:pic>
        <p:nvPicPr>
          <p:cNvPr id="41" name="Picture 4"/>
          <p:cNvPicPr>
            <a:picLocks noChangeArrowheads="1" noChangeAspect="1"/>
          </p:cNvPicPr>
          <p:nvPr/>
        </p:nvPicPr>
        <p:blipFill>
          <a:blip r:embed="rId4">
            <a:extLst>
              <a:ext uri="{28A0092B-C50C-407E-A947-70E740481C1C}">
                <a14:useLocalDpi val="0"/>
              </a:ext>
            </a:extLst>
          </a:blip>
          <a:stretch>
            <a:fillRect/>
          </a:stretch>
        </p:blipFill>
        <p:spPr bwMode="auto">
          <a:xfrm rot="422593">
            <a:off x="6270639" y="2456722"/>
            <a:ext cx="2888945" cy="2200564"/>
          </a:xfrm>
          <a:prstGeom prst="rect">
            <a:avLst/>
          </a:prstGeom>
          <a:solidFill>
            <a:srgbClr val="FFFFFF">
              <a:shade val="85000"/>
            </a:srgbClr>
          </a:solidFill>
          <a:ln cap="sq" w="190500">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25400"/>
            <a:contourClr>
              <a:srgbClr val="969696"/>
            </a:contourClr>
          </a:sp3d>
          <a:extLst/>
        </p:spPr>
      </p:pic>
      <p:pic>
        <p:nvPicPr>
          <p:cNvPr id="42" name="Picture 6"/>
          <p:cNvPicPr>
            <a:picLocks noChangeArrowheads="1" noChangeAspect="1"/>
          </p:cNvPicPr>
          <p:nvPr/>
        </p:nvPicPr>
        <p:blipFill>
          <a:blip r:embed="rId5">
            <a:extLst>
              <a:ext uri="{28A0092B-C50C-407E-A947-70E740481C1C}">
                <a14:useLocalDpi val="0"/>
              </a:ext>
            </a:extLst>
          </a:blip>
          <a:stretch>
            <a:fillRect/>
          </a:stretch>
        </p:blipFill>
        <p:spPr bwMode="auto">
          <a:xfrm rot="854817">
            <a:off x="5728110" y="3348123"/>
            <a:ext cx="2562324" cy="1822221"/>
          </a:xfrm>
          <a:prstGeom prst="rect">
            <a:avLst/>
          </a:prstGeom>
          <a:solidFill>
            <a:srgbClr val="FFFFFF">
              <a:shade val="85000"/>
            </a:srgbClr>
          </a:solidFill>
          <a:ln cap="sq" w="190500">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25400"/>
            <a:contourClr>
              <a:srgbClr val="969696"/>
            </a:contourClr>
          </a:sp3d>
          <a:extLst/>
        </p:spPr>
      </p:pic>
    </p:spTree>
    <p:extLst>
      <p:ext uri="{BB962C8B-B14F-4D97-AF65-F5344CB8AC3E}">
        <p14:creationId val="2427112722"/>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1000" id="7"/>
                                        <p:tgtEl>
                                          <p:spTgt spid="24"/>
                                        </p:tgtEl>
                                      </p:cBhvr>
                                    </p:animEffect>
                                    <p:anim calcmode="lin" valueType="num">
                                      <p:cBhvr>
                                        <p:cTn dur="1000" fill="hold" id="8"/>
                                        <p:tgtEl>
                                          <p:spTgt spid="24"/>
                                        </p:tgtEl>
                                        <p:attrNameLst>
                                          <p:attrName>ppt_x</p:attrName>
                                        </p:attrNameLst>
                                      </p:cBhvr>
                                      <p:tavLst>
                                        <p:tav tm="0">
                                          <p:val>
                                            <p:strVal val="#ppt_x"/>
                                          </p:val>
                                        </p:tav>
                                        <p:tav tm="100000">
                                          <p:val>
                                            <p:strVal val="#ppt_x"/>
                                          </p:val>
                                        </p:tav>
                                      </p:tavLst>
                                    </p:anim>
                                    <p:anim calcmode="lin" valueType="num">
                                      <p:cBhvr>
                                        <p:cTn dur="1000" fill="hold" id="9"/>
                                        <p:tgtEl>
                                          <p:spTgt spid="2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250"/>
                                  </p:stCondLst>
                                  <p:childTnLst>
                                    <p:set>
                                      <p:cBhvr>
                                        <p:cTn dur="1" fill="hold" id="12">
                                          <p:stCondLst>
                                            <p:cond delay="0"/>
                                          </p:stCondLst>
                                        </p:cTn>
                                        <p:tgtEl>
                                          <p:spTgt spid="22"/>
                                        </p:tgtEl>
                                        <p:attrNameLst>
                                          <p:attrName>style.visibility</p:attrName>
                                        </p:attrNameLst>
                                      </p:cBhvr>
                                      <p:to>
                                        <p:strVal val="visible"/>
                                      </p:to>
                                    </p:set>
                                    <p:animEffect filter="fade" transition="in">
                                      <p:cBhvr>
                                        <p:cTn dur="1000" id="13"/>
                                        <p:tgtEl>
                                          <p:spTgt spid="22"/>
                                        </p:tgtEl>
                                      </p:cBhvr>
                                    </p:animEffect>
                                    <p:anim calcmode="lin" valueType="num">
                                      <p:cBhvr>
                                        <p:cTn dur="1000" fill="hold" id="14"/>
                                        <p:tgtEl>
                                          <p:spTgt spid="22"/>
                                        </p:tgtEl>
                                        <p:attrNameLst>
                                          <p:attrName>ppt_x</p:attrName>
                                        </p:attrNameLst>
                                      </p:cBhvr>
                                      <p:tavLst>
                                        <p:tav tm="0">
                                          <p:val>
                                            <p:strVal val="#ppt_x"/>
                                          </p:val>
                                        </p:tav>
                                        <p:tav tm="100000">
                                          <p:val>
                                            <p:strVal val="#ppt_x"/>
                                          </p:val>
                                        </p:tav>
                                      </p:tavLst>
                                    </p:anim>
                                    <p:anim calcmode="lin" valueType="num">
                                      <p:cBhvr>
                                        <p:cTn dur="1000" fill="hold" id="15"/>
                                        <p:tgtEl>
                                          <p:spTgt spid="2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250"/>
                            </p:stCondLst>
                            <p:childTnLst>
                              <p:par>
                                <p:cTn decel="100000" fill="hold" id="17" nodeType="afterEffect" presetClass="entr" presetID="49" presetSubtype="0">
                                  <p:stCondLst>
                                    <p:cond delay="0"/>
                                  </p:stCondLst>
                                  <p:childTnLst>
                                    <p:set>
                                      <p:cBhvr>
                                        <p:cTn dur="1" fill="hold" id="18">
                                          <p:stCondLst>
                                            <p:cond delay="0"/>
                                          </p:stCondLst>
                                        </p:cTn>
                                        <p:tgtEl>
                                          <p:spTgt spid="40"/>
                                        </p:tgtEl>
                                        <p:attrNameLst>
                                          <p:attrName>style.visibility</p:attrName>
                                        </p:attrNameLst>
                                      </p:cBhvr>
                                      <p:to>
                                        <p:strVal val="visible"/>
                                      </p:to>
                                    </p:set>
                                    <p:anim calcmode="lin" valueType="num">
                                      <p:cBhvr>
                                        <p:cTn dur="500" fill="hold" id="19"/>
                                        <p:tgtEl>
                                          <p:spTgt spid="40"/>
                                        </p:tgtEl>
                                        <p:attrNameLst>
                                          <p:attrName>ppt_w</p:attrName>
                                        </p:attrNameLst>
                                      </p:cBhvr>
                                      <p:tavLst>
                                        <p:tav tm="0">
                                          <p:val>
                                            <p:fltVal val="0"/>
                                          </p:val>
                                        </p:tav>
                                        <p:tav tm="100000">
                                          <p:val>
                                            <p:strVal val="#ppt_w"/>
                                          </p:val>
                                        </p:tav>
                                      </p:tavLst>
                                    </p:anim>
                                    <p:anim calcmode="lin" valueType="num">
                                      <p:cBhvr>
                                        <p:cTn dur="500" fill="hold" id="20"/>
                                        <p:tgtEl>
                                          <p:spTgt spid="40"/>
                                        </p:tgtEl>
                                        <p:attrNameLst>
                                          <p:attrName>ppt_h</p:attrName>
                                        </p:attrNameLst>
                                      </p:cBhvr>
                                      <p:tavLst>
                                        <p:tav tm="0">
                                          <p:val>
                                            <p:fltVal val="0"/>
                                          </p:val>
                                        </p:tav>
                                        <p:tav tm="100000">
                                          <p:val>
                                            <p:strVal val="#ppt_h"/>
                                          </p:val>
                                        </p:tav>
                                      </p:tavLst>
                                    </p:anim>
                                    <p:anim calcmode="lin" valueType="num">
                                      <p:cBhvr>
                                        <p:cTn dur="500" fill="hold" id="21"/>
                                        <p:tgtEl>
                                          <p:spTgt spid="40"/>
                                        </p:tgtEl>
                                        <p:attrNameLst>
                                          <p:attrName>style.rotation</p:attrName>
                                        </p:attrNameLst>
                                      </p:cBhvr>
                                      <p:tavLst>
                                        <p:tav tm="0">
                                          <p:val>
                                            <p:fltVal val="360"/>
                                          </p:val>
                                        </p:tav>
                                        <p:tav tm="100000">
                                          <p:val>
                                            <p:fltVal val="0"/>
                                          </p:val>
                                        </p:tav>
                                      </p:tavLst>
                                    </p:anim>
                                    <p:animEffect filter="fade" transition="in">
                                      <p:cBhvr>
                                        <p:cTn dur="500" id="22"/>
                                        <p:tgtEl>
                                          <p:spTgt spid="40"/>
                                        </p:tgtEl>
                                      </p:cBhvr>
                                    </p:animEffect>
                                  </p:childTnLst>
                                </p:cTn>
                              </p:par>
                            </p:childTnLst>
                          </p:cTn>
                        </p:par>
                        <p:par>
                          <p:cTn fill="hold" id="23" nodeType="afterGroup">
                            <p:stCondLst>
                              <p:cond delay="2750"/>
                            </p:stCondLst>
                            <p:childTnLst>
                              <p:par>
                                <p:cTn fill="hold" id="24" nodeType="afterEffect" presetClass="emph" presetID="6" presetSubtype="0">
                                  <p:stCondLst>
                                    <p:cond delay="0"/>
                                  </p:stCondLst>
                                  <p:childTnLst>
                                    <p:animScale>
                                      <p:cBhvr>
                                        <p:cTn dur="2000" fill="hold" id="25"/>
                                        <p:tgtEl>
                                          <p:spTgt spid="40"/>
                                        </p:tgtEl>
                                      </p:cBhvr>
                                      <p:by x="75000" y="75000"/>
                                    </p:animScale>
                                  </p:childTnLst>
                                </p:cTn>
                              </p:par>
                              <p:par>
                                <p:cTn accel="50000" decel="50000" fill="hold" id="26" nodeType="withEffect" presetClass="path" presetID="56" presetSubtype="0">
                                  <p:stCondLst>
                                    <p:cond delay="250"/>
                                  </p:stCondLst>
                                  <p:childTnLst>
                                    <p:animMotion origin="layout" path="M 3.88889E-06 -2.22222E-06 L -0.07848 -0.26611" pathEditMode="relative" ptsTypes="AA" rAng="0">
                                      <p:cBhvr>
                                        <p:cTn dur="750" fill="hold" id="27"/>
                                        <p:tgtEl>
                                          <p:spTgt spid="40"/>
                                        </p:tgtEl>
                                        <p:attrNameLst>
                                          <p:attrName>ppt_x</p:attrName>
                                          <p:attrName>ppt_y</p:attrName>
                                        </p:attrNameLst>
                                      </p:cBhvr>
                                      <p:rCtr x="-3924" y="-13306"/>
                                    </p:animMotion>
                                  </p:childTnLst>
                                </p:cTn>
                              </p:par>
                            </p:childTnLst>
                          </p:cTn>
                        </p:par>
                        <p:par>
                          <p:cTn fill="hold" id="28" nodeType="afterGroup">
                            <p:stCondLst>
                              <p:cond delay="4750"/>
                            </p:stCondLst>
                            <p:childTnLst>
                              <p:par>
                                <p:cTn fill="hold" grpId="0" id="29" nodeType="afterEffect" presetClass="entr" presetID="42" presetSubtype="0">
                                  <p:stCondLst>
                                    <p:cond delay="0"/>
                                  </p:stCondLst>
                                  <p:childTnLst>
                                    <p:set>
                                      <p:cBhvr>
                                        <p:cTn dur="1" fill="hold" id="30">
                                          <p:stCondLst>
                                            <p:cond delay="0"/>
                                          </p:stCondLst>
                                        </p:cTn>
                                        <p:tgtEl>
                                          <p:spTgt spid="37"/>
                                        </p:tgtEl>
                                        <p:attrNameLst>
                                          <p:attrName>style.visibility</p:attrName>
                                        </p:attrNameLst>
                                      </p:cBhvr>
                                      <p:to>
                                        <p:strVal val="visible"/>
                                      </p:to>
                                    </p:set>
                                    <p:animEffect filter="fade" transition="in">
                                      <p:cBhvr>
                                        <p:cTn dur="1000" id="31"/>
                                        <p:tgtEl>
                                          <p:spTgt spid="37"/>
                                        </p:tgtEl>
                                      </p:cBhvr>
                                    </p:animEffect>
                                    <p:anim calcmode="lin" valueType="num">
                                      <p:cBhvr>
                                        <p:cTn dur="1000" fill="hold" id="32"/>
                                        <p:tgtEl>
                                          <p:spTgt spid="37"/>
                                        </p:tgtEl>
                                        <p:attrNameLst>
                                          <p:attrName>ppt_x</p:attrName>
                                        </p:attrNameLst>
                                      </p:cBhvr>
                                      <p:tavLst>
                                        <p:tav tm="0">
                                          <p:val>
                                            <p:strVal val="#ppt_x"/>
                                          </p:val>
                                        </p:tav>
                                        <p:tav tm="100000">
                                          <p:val>
                                            <p:strVal val="#ppt_x"/>
                                          </p:val>
                                        </p:tav>
                                      </p:tavLst>
                                    </p:anim>
                                    <p:anim calcmode="lin" valueType="num">
                                      <p:cBhvr>
                                        <p:cTn dur="1000" fill="hold" id="33"/>
                                        <p:tgtEl>
                                          <p:spTgt spid="37"/>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250"/>
                                  </p:stCondLst>
                                  <p:childTnLst>
                                    <p:set>
                                      <p:cBhvr>
                                        <p:cTn dur="1" fill="hold" id="35">
                                          <p:stCondLst>
                                            <p:cond delay="0"/>
                                          </p:stCondLst>
                                        </p:cTn>
                                        <p:tgtEl>
                                          <p:spTgt spid="23"/>
                                        </p:tgtEl>
                                        <p:attrNameLst>
                                          <p:attrName>style.visibility</p:attrName>
                                        </p:attrNameLst>
                                      </p:cBhvr>
                                      <p:to>
                                        <p:strVal val="visible"/>
                                      </p:to>
                                    </p:set>
                                    <p:animEffect filter="fade" transition="in">
                                      <p:cBhvr>
                                        <p:cTn dur="1000" id="36"/>
                                        <p:tgtEl>
                                          <p:spTgt spid="23"/>
                                        </p:tgtEl>
                                      </p:cBhvr>
                                    </p:animEffect>
                                    <p:anim calcmode="lin" valueType="num">
                                      <p:cBhvr>
                                        <p:cTn dur="1000" fill="hold" id="37"/>
                                        <p:tgtEl>
                                          <p:spTgt spid="23"/>
                                        </p:tgtEl>
                                        <p:attrNameLst>
                                          <p:attrName>ppt_x</p:attrName>
                                        </p:attrNameLst>
                                      </p:cBhvr>
                                      <p:tavLst>
                                        <p:tav tm="0">
                                          <p:val>
                                            <p:strVal val="#ppt_x"/>
                                          </p:val>
                                        </p:tav>
                                        <p:tav tm="100000">
                                          <p:val>
                                            <p:strVal val="#ppt_x"/>
                                          </p:val>
                                        </p:tav>
                                      </p:tavLst>
                                    </p:anim>
                                    <p:anim calcmode="lin" valueType="num">
                                      <p:cBhvr>
                                        <p:cTn dur="1000" fill="hold" id="38"/>
                                        <p:tgtEl>
                                          <p:spTgt spid="23"/>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6000"/>
                            </p:stCondLst>
                            <p:childTnLst>
                              <p:par>
                                <p:cTn decel="100000" fill="hold" id="40" nodeType="afterEffect" presetClass="entr" presetID="49" presetSubtype="0">
                                  <p:stCondLst>
                                    <p:cond delay="0"/>
                                  </p:stCondLst>
                                  <p:childTnLst>
                                    <p:set>
                                      <p:cBhvr>
                                        <p:cTn dur="1" fill="hold" id="41">
                                          <p:stCondLst>
                                            <p:cond delay="0"/>
                                          </p:stCondLst>
                                        </p:cTn>
                                        <p:tgtEl>
                                          <p:spTgt spid="41"/>
                                        </p:tgtEl>
                                        <p:attrNameLst>
                                          <p:attrName>style.visibility</p:attrName>
                                        </p:attrNameLst>
                                      </p:cBhvr>
                                      <p:to>
                                        <p:strVal val="visible"/>
                                      </p:to>
                                    </p:set>
                                    <p:anim calcmode="lin" valueType="num">
                                      <p:cBhvr>
                                        <p:cTn dur="500" fill="hold" id="42"/>
                                        <p:tgtEl>
                                          <p:spTgt spid="41"/>
                                        </p:tgtEl>
                                        <p:attrNameLst>
                                          <p:attrName>ppt_w</p:attrName>
                                        </p:attrNameLst>
                                      </p:cBhvr>
                                      <p:tavLst>
                                        <p:tav tm="0">
                                          <p:val>
                                            <p:fltVal val="0"/>
                                          </p:val>
                                        </p:tav>
                                        <p:tav tm="100000">
                                          <p:val>
                                            <p:strVal val="#ppt_w"/>
                                          </p:val>
                                        </p:tav>
                                      </p:tavLst>
                                    </p:anim>
                                    <p:anim calcmode="lin" valueType="num">
                                      <p:cBhvr>
                                        <p:cTn dur="500" fill="hold" id="43"/>
                                        <p:tgtEl>
                                          <p:spTgt spid="41"/>
                                        </p:tgtEl>
                                        <p:attrNameLst>
                                          <p:attrName>ppt_h</p:attrName>
                                        </p:attrNameLst>
                                      </p:cBhvr>
                                      <p:tavLst>
                                        <p:tav tm="0">
                                          <p:val>
                                            <p:fltVal val="0"/>
                                          </p:val>
                                        </p:tav>
                                        <p:tav tm="100000">
                                          <p:val>
                                            <p:strVal val="#ppt_h"/>
                                          </p:val>
                                        </p:tav>
                                      </p:tavLst>
                                    </p:anim>
                                    <p:anim calcmode="lin" valueType="num">
                                      <p:cBhvr>
                                        <p:cTn dur="500" fill="hold" id="44"/>
                                        <p:tgtEl>
                                          <p:spTgt spid="41"/>
                                        </p:tgtEl>
                                        <p:attrNameLst>
                                          <p:attrName>style.rotation</p:attrName>
                                        </p:attrNameLst>
                                      </p:cBhvr>
                                      <p:tavLst>
                                        <p:tav tm="0">
                                          <p:val>
                                            <p:fltVal val="360"/>
                                          </p:val>
                                        </p:tav>
                                        <p:tav tm="100000">
                                          <p:val>
                                            <p:fltVal val="0"/>
                                          </p:val>
                                        </p:tav>
                                      </p:tavLst>
                                    </p:anim>
                                    <p:animEffect filter="fade" transition="in">
                                      <p:cBhvr>
                                        <p:cTn dur="500" id="45"/>
                                        <p:tgtEl>
                                          <p:spTgt spid="41"/>
                                        </p:tgtEl>
                                      </p:cBhvr>
                                    </p:animEffect>
                                  </p:childTnLst>
                                </p:cTn>
                              </p:par>
                            </p:childTnLst>
                          </p:cTn>
                        </p:par>
                        <p:par>
                          <p:cTn fill="hold" id="46" nodeType="afterGroup">
                            <p:stCondLst>
                              <p:cond delay="6500"/>
                            </p:stCondLst>
                            <p:childTnLst>
                              <p:par>
                                <p:cTn fill="hold" id="47" nodeType="afterEffect" presetClass="emph" presetID="6" presetSubtype="0">
                                  <p:stCondLst>
                                    <p:cond delay="0"/>
                                  </p:stCondLst>
                                  <p:childTnLst>
                                    <p:animScale>
                                      <p:cBhvr>
                                        <p:cTn dur="2000" fill="hold" id="48"/>
                                        <p:tgtEl>
                                          <p:spTgt spid="41"/>
                                        </p:tgtEl>
                                      </p:cBhvr>
                                      <p:by x="75000" y="75000"/>
                                    </p:animScale>
                                  </p:childTnLst>
                                </p:cTn>
                              </p:par>
                              <p:par>
                                <p:cTn accel="50000" decel="50000" fill="hold" id="49" nodeType="withEffect" presetClass="path" presetID="56" presetSubtype="0">
                                  <p:stCondLst>
                                    <p:cond delay="250"/>
                                  </p:stCondLst>
                                  <p:childTnLst>
                                    <p:animMotion origin="layout" path="M 3.05556E-06 0 L -0.00625 -0.16028" pathEditMode="relative" ptsTypes="AA" rAng="0">
                                      <p:cBhvr>
                                        <p:cTn dur="750" fill="hold" id="50"/>
                                        <p:tgtEl>
                                          <p:spTgt spid="41"/>
                                        </p:tgtEl>
                                        <p:attrNameLst>
                                          <p:attrName>ppt_x</p:attrName>
                                          <p:attrName>ppt_y</p:attrName>
                                        </p:attrNameLst>
                                      </p:cBhvr>
                                      <p:rCtr x="-313" y="-8028"/>
                                    </p:animMotion>
                                  </p:childTnLst>
                                </p:cTn>
                              </p:par>
                            </p:childTnLst>
                          </p:cTn>
                        </p:par>
                        <p:par>
                          <p:cTn fill="hold" id="51" nodeType="afterGroup">
                            <p:stCondLst>
                              <p:cond delay="8500"/>
                            </p:stCondLst>
                            <p:childTnLst>
                              <p:par>
                                <p:cTn fill="hold" grpId="0" id="52" nodeType="afterEffect" presetClass="entr" presetID="42" presetSubtype="0">
                                  <p:stCondLst>
                                    <p:cond delay="0"/>
                                  </p:stCondLst>
                                  <p:childTnLst>
                                    <p:set>
                                      <p:cBhvr>
                                        <p:cTn dur="1" fill="hold" id="53">
                                          <p:stCondLst>
                                            <p:cond delay="0"/>
                                          </p:stCondLst>
                                        </p:cTn>
                                        <p:tgtEl>
                                          <p:spTgt spid="38"/>
                                        </p:tgtEl>
                                        <p:attrNameLst>
                                          <p:attrName>style.visibility</p:attrName>
                                        </p:attrNameLst>
                                      </p:cBhvr>
                                      <p:to>
                                        <p:strVal val="visible"/>
                                      </p:to>
                                    </p:set>
                                    <p:animEffect filter="fade" transition="in">
                                      <p:cBhvr>
                                        <p:cTn dur="1000" id="54"/>
                                        <p:tgtEl>
                                          <p:spTgt spid="38"/>
                                        </p:tgtEl>
                                      </p:cBhvr>
                                    </p:animEffect>
                                    <p:anim calcmode="lin" valueType="num">
                                      <p:cBhvr>
                                        <p:cTn dur="1000" fill="hold" id="55"/>
                                        <p:tgtEl>
                                          <p:spTgt spid="38"/>
                                        </p:tgtEl>
                                        <p:attrNameLst>
                                          <p:attrName>ppt_x</p:attrName>
                                        </p:attrNameLst>
                                      </p:cBhvr>
                                      <p:tavLst>
                                        <p:tav tm="0">
                                          <p:val>
                                            <p:strVal val="#ppt_x"/>
                                          </p:val>
                                        </p:tav>
                                        <p:tav tm="100000">
                                          <p:val>
                                            <p:strVal val="#ppt_x"/>
                                          </p:val>
                                        </p:tav>
                                      </p:tavLst>
                                    </p:anim>
                                    <p:anim calcmode="lin" valueType="num">
                                      <p:cBhvr>
                                        <p:cTn dur="1000" fill="hold" id="56"/>
                                        <p:tgtEl>
                                          <p:spTgt spid="38"/>
                                        </p:tgtEl>
                                        <p:attrNameLst>
                                          <p:attrName>ppt_y</p:attrName>
                                        </p:attrNameLst>
                                      </p:cBhvr>
                                      <p:tavLst>
                                        <p:tav tm="0">
                                          <p:val>
                                            <p:strVal val="#ppt_y+.1"/>
                                          </p:val>
                                        </p:tav>
                                        <p:tav tm="100000">
                                          <p:val>
                                            <p:strVal val="#ppt_y"/>
                                          </p:val>
                                        </p:tav>
                                      </p:tavLst>
                                    </p:anim>
                                  </p:childTnLst>
                                </p:cTn>
                              </p:par>
                              <p:par>
                                <p:cTn fill="hold" grpId="0" id="57" nodeType="withEffect" presetClass="entr" presetID="42" presetSubtype="0">
                                  <p:stCondLst>
                                    <p:cond delay="250"/>
                                  </p:stCondLst>
                                  <p:childTnLst>
                                    <p:set>
                                      <p:cBhvr>
                                        <p:cTn dur="1" fill="hold" id="58">
                                          <p:stCondLst>
                                            <p:cond delay="0"/>
                                          </p:stCondLst>
                                        </p:cTn>
                                        <p:tgtEl>
                                          <p:spTgt spid="39"/>
                                        </p:tgtEl>
                                        <p:attrNameLst>
                                          <p:attrName>style.visibility</p:attrName>
                                        </p:attrNameLst>
                                      </p:cBhvr>
                                      <p:to>
                                        <p:strVal val="visible"/>
                                      </p:to>
                                    </p:set>
                                    <p:animEffect filter="fade" transition="in">
                                      <p:cBhvr>
                                        <p:cTn dur="1000" id="59"/>
                                        <p:tgtEl>
                                          <p:spTgt spid="39"/>
                                        </p:tgtEl>
                                      </p:cBhvr>
                                    </p:animEffect>
                                    <p:anim calcmode="lin" valueType="num">
                                      <p:cBhvr>
                                        <p:cTn dur="1000" fill="hold" id="60"/>
                                        <p:tgtEl>
                                          <p:spTgt spid="39"/>
                                        </p:tgtEl>
                                        <p:attrNameLst>
                                          <p:attrName>ppt_x</p:attrName>
                                        </p:attrNameLst>
                                      </p:cBhvr>
                                      <p:tavLst>
                                        <p:tav tm="0">
                                          <p:val>
                                            <p:strVal val="#ppt_x"/>
                                          </p:val>
                                        </p:tav>
                                        <p:tav tm="100000">
                                          <p:val>
                                            <p:strVal val="#ppt_x"/>
                                          </p:val>
                                        </p:tav>
                                      </p:tavLst>
                                    </p:anim>
                                    <p:anim calcmode="lin" valueType="num">
                                      <p:cBhvr>
                                        <p:cTn dur="1000" fill="hold" id="61"/>
                                        <p:tgtEl>
                                          <p:spTgt spid="39"/>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9750"/>
                            </p:stCondLst>
                            <p:childTnLst>
                              <p:par>
                                <p:cTn decel="100000" fill="hold" id="63" nodeType="afterEffect" presetClass="entr" presetID="49" presetSubtype="0">
                                  <p:stCondLst>
                                    <p:cond delay="0"/>
                                  </p:stCondLst>
                                  <p:childTnLst>
                                    <p:set>
                                      <p:cBhvr>
                                        <p:cTn dur="1" fill="hold" id="64">
                                          <p:stCondLst>
                                            <p:cond delay="0"/>
                                          </p:stCondLst>
                                        </p:cTn>
                                        <p:tgtEl>
                                          <p:spTgt spid="42"/>
                                        </p:tgtEl>
                                        <p:attrNameLst>
                                          <p:attrName>style.visibility</p:attrName>
                                        </p:attrNameLst>
                                      </p:cBhvr>
                                      <p:to>
                                        <p:strVal val="visible"/>
                                      </p:to>
                                    </p:set>
                                    <p:anim calcmode="lin" valueType="num">
                                      <p:cBhvr>
                                        <p:cTn dur="500" fill="hold" id="65"/>
                                        <p:tgtEl>
                                          <p:spTgt spid="42"/>
                                        </p:tgtEl>
                                        <p:attrNameLst>
                                          <p:attrName>ppt_w</p:attrName>
                                        </p:attrNameLst>
                                      </p:cBhvr>
                                      <p:tavLst>
                                        <p:tav tm="0">
                                          <p:val>
                                            <p:fltVal val="0"/>
                                          </p:val>
                                        </p:tav>
                                        <p:tav tm="100000">
                                          <p:val>
                                            <p:strVal val="#ppt_w"/>
                                          </p:val>
                                        </p:tav>
                                      </p:tavLst>
                                    </p:anim>
                                    <p:anim calcmode="lin" valueType="num">
                                      <p:cBhvr>
                                        <p:cTn dur="500" fill="hold" id="66"/>
                                        <p:tgtEl>
                                          <p:spTgt spid="42"/>
                                        </p:tgtEl>
                                        <p:attrNameLst>
                                          <p:attrName>ppt_h</p:attrName>
                                        </p:attrNameLst>
                                      </p:cBhvr>
                                      <p:tavLst>
                                        <p:tav tm="0">
                                          <p:val>
                                            <p:fltVal val="0"/>
                                          </p:val>
                                        </p:tav>
                                        <p:tav tm="100000">
                                          <p:val>
                                            <p:strVal val="#ppt_h"/>
                                          </p:val>
                                        </p:tav>
                                      </p:tavLst>
                                    </p:anim>
                                    <p:anim calcmode="lin" valueType="num">
                                      <p:cBhvr>
                                        <p:cTn dur="500" fill="hold" id="67"/>
                                        <p:tgtEl>
                                          <p:spTgt spid="42"/>
                                        </p:tgtEl>
                                        <p:attrNameLst>
                                          <p:attrName>style.rotation</p:attrName>
                                        </p:attrNameLst>
                                      </p:cBhvr>
                                      <p:tavLst>
                                        <p:tav tm="0">
                                          <p:val>
                                            <p:fltVal val="360"/>
                                          </p:val>
                                        </p:tav>
                                        <p:tav tm="100000">
                                          <p:val>
                                            <p:fltVal val="0"/>
                                          </p:val>
                                        </p:tav>
                                      </p:tavLst>
                                    </p:anim>
                                    <p:animEffect filter="fade" transition="in">
                                      <p:cBhvr>
                                        <p:cTn dur="500" id="68"/>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37"/>
      <p:bldP grpId="0" spid="38"/>
      <p:bldP grpId="0" spid="3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687515" y="440586"/>
            <a:ext cx="2011680" cy="365760"/>
          </a:xfrm>
          <a:prstGeom prst="rect">
            <a:avLst/>
          </a:prstGeom>
          <a:noFill/>
        </p:spPr>
        <p:txBody>
          <a:bodyPr rtlCol="0" wrap="none">
            <a:spAutoFit/>
          </a:bodyPr>
          <a:lstStyle/>
          <a:p>
            <a:r>
              <a:rPr altLang="en-US" b="1" lang="zh-CN">
                <a:solidFill>
                  <a:schemeClr val="bg1"/>
                </a:solidFill>
                <a:latin charset="-122" panose="020b0503020204020204" pitchFamily="34" typeface="微软雅黑"/>
                <a:ea charset="-122" panose="020b0503020204020204" pitchFamily="34" typeface="微软雅黑"/>
              </a:rPr>
              <a:t>点击添加相关标题</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2" name="组合 31"/>
          <p:cNvGrpSpPr/>
          <p:nvPr/>
        </p:nvGrpSpPr>
        <p:grpSpPr>
          <a:xfrm>
            <a:off x="3150374" y="2192567"/>
            <a:ext cx="2898775" cy="2897187"/>
            <a:chOff x="3868719" y="1776670"/>
            <a:chExt cx="2628619" cy="2628031"/>
          </a:xfrm>
        </p:grpSpPr>
        <p:sp>
          <p:nvSpPr>
            <p:cNvPr id="33" name="Freeform 4"/>
            <p:cNvSpPr/>
            <p:nvPr/>
          </p:nvSpPr>
          <p:spPr bwMode="auto">
            <a:xfrm>
              <a:off x="3868719" y="1776670"/>
              <a:ext cx="2628619" cy="2628031"/>
            </a:xfrm>
            <a:custGeom>
              <a:gdLst>
                <a:gd fmla="*/ 800 w 1050" name="T0"/>
                <a:gd fmla="*/ 903 h 1049" name="T1"/>
                <a:gd fmla="*/ 766 w 1050" name="T2"/>
                <a:gd fmla="*/ 996 h 1049" name="T3"/>
                <a:gd fmla="*/ 671 w 1050" name="T4"/>
                <a:gd fmla="*/ 969 h 1049" name="T5"/>
                <a:gd fmla="*/ 625 w 1050" name="T6"/>
                <a:gd fmla="*/ 1044 h 1049" name="T7"/>
                <a:gd fmla="*/ 526 w 1050" name="T8"/>
                <a:gd fmla="*/ 991 h 1049" name="T9"/>
                <a:gd fmla="*/ 443 w 1050" name="T10"/>
                <a:gd fmla="*/ 1047 h 1049" name="T11"/>
                <a:gd fmla="*/ 381 w 1050" name="T12"/>
                <a:gd fmla="*/ 969 h 1049" name="T13"/>
                <a:gd fmla="*/ 301 w 1050" name="T14"/>
                <a:gd fmla="*/ 1003 h 1049" name="T15"/>
                <a:gd fmla="*/ 272 w 1050" name="T16"/>
                <a:gd fmla="*/ 917 h 1049" name="T17"/>
                <a:gd fmla="*/ 232 w 1050" name="T18"/>
                <a:gd fmla="*/ 888 h 1049" name="T19"/>
                <a:gd fmla="*/ 140 w 1050" name="T20"/>
                <a:gd fmla="*/ 886 h 1049" name="T21"/>
                <a:gd fmla="*/ 134 w 1050" name="T22"/>
                <a:gd fmla="*/ 778 h 1049" name="T23"/>
                <a:gd fmla="*/ 47 w 1050" name="T24"/>
                <a:gd fmla="*/ 750 h 1049" name="T25"/>
                <a:gd fmla="*/ 78 w 1050" name="T26"/>
                <a:gd fmla="*/ 657 h 1049" name="T27"/>
                <a:gd fmla="*/ 0 w 1050" name="T28"/>
                <a:gd fmla="*/ 590 h 1049" name="T29"/>
                <a:gd fmla="*/ 60 w 1050" name="T30"/>
                <a:gd fmla="*/ 500 h 1049" name="T31"/>
                <a:gd fmla="*/ 6 w 1050" name="T32"/>
                <a:gd fmla="*/ 426 h 1049" name="T33"/>
                <a:gd fmla="*/ 86 w 1050" name="T34"/>
                <a:gd fmla="*/ 368 h 1049" name="T35"/>
                <a:gd fmla="*/ 55 w 1050" name="T36"/>
                <a:gd fmla="*/ 284 h 1049" name="T37"/>
                <a:gd fmla="*/ 148 w 1050" name="T38"/>
                <a:gd fmla="*/ 250 h 1049" name="T39"/>
                <a:gd fmla="*/ 140 w 1050" name="T40"/>
                <a:gd fmla="*/ 163 h 1049" name="T41"/>
                <a:gd fmla="*/ 232 w 1050" name="T42"/>
                <a:gd fmla="*/ 162 h 1049" name="T43"/>
                <a:gd fmla="*/ 271 w 1050" name="T44"/>
                <a:gd fmla="*/ 61 h 1049" name="T45"/>
                <a:gd fmla="*/ 358 w 1050" name="T46"/>
                <a:gd fmla="*/ 88 h 1049" name="T47"/>
                <a:gd fmla="*/ 405 w 1050" name="T48"/>
                <a:gd fmla="*/ 73 h 1049" name="T49"/>
                <a:gd fmla="*/ 501 w 1050" name="T50"/>
                <a:gd fmla="*/ 58 h 1049" name="T51"/>
                <a:gd fmla="*/ 592 w 1050" name="T52"/>
                <a:gd fmla="*/ 0 h 1049" name="T53"/>
                <a:gd fmla="*/ 646 w 1050" name="T54"/>
                <a:gd fmla="*/ 73 h 1049" name="T55"/>
                <a:gd fmla="*/ 694 w 1050" name="T56"/>
                <a:gd fmla="*/ 88 h 1049" name="T57"/>
                <a:gd fmla="*/ 781 w 1050" name="T58"/>
                <a:gd fmla="*/ 61 h 1049" name="T59"/>
                <a:gd fmla="*/ 810 w 1050" name="T60"/>
                <a:gd fmla="*/ 155 h 1049" name="T61"/>
                <a:gd fmla="*/ 900 w 1050" name="T62"/>
                <a:gd fmla="*/ 151 h 1049" name="T63"/>
                <a:gd fmla="*/ 904 w 1050" name="T64"/>
                <a:gd fmla="*/ 250 h 1049" name="T65"/>
                <a:gd fmla="*/ 997 w 1050" name="T66"/>
                <a:gd fmla="*/ 284 h 1049" name="T67"/>
                <a:gd fmla="*/ 970 w 1050" name="T68"/>
                <a:gd fmla="*/ 380 h 1049" name="T69"/>
                <a:gd fmla="*/ 1045 w 1050" name="T70"/>
                <a:gd fmla="*/ 426 h 1049" name="T71"/>
                <a:gd fmla="*/ 993 w 1050" name="T72"/>
                <a:gd fmla="*/ 524 h 1049" name="T73"/>
                <a:gd fmla="*/ 1048 w 1050" name="T74"/>
                <a:gd fmla="*/ 607 h 1049" name="T75"/>
                <a:gd fmla="*/ 970 w 1050" name="T76"/>
                <a:gd fmla="*/ 669 h 1049" name="T77"/>
                <a:gd fmla="*/ 1005 w 1050" name="T78"/>
                <a:gd fmla="*/ 750 h 1049" name="T79"/>
                <a:gd fmla="*/ 918 w 1050" name="T80"/>
                <a:gd fmla="*/ 778 h 1049" name="T81"/>
                <a:gd fmla="*/ 889 w 1050" name="T82"/>
                <a:gd fmla="*/ 818 h 1049" name="T83"/>
                <a:gd fmla="*/ 888 w 1050" name="T84"/>
                <a:gd fmla="*/ 911 h 104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049" w="1050">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E55948"/>
            </a:solidFill>
            <a:ln algn="ctr" cap="flat" cmpd="sng" w="3175">
              <a:noFill/>
              <a:prstDash val="solid"/>
            </a:ln>
            <a:effectLst/>
            <a:extLst/>
          </p:spPr>
          <p:txBody>
            <a:bodyPr anchor="ctr" lIns="0" rIns="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008005">
                <a:lnSpc>
                  <a:spcPct val="120000"/>
                </a:lnSpc>
                <a:spcBef>
                  <a:spcPts val="661"/>
                </a:spcBef>
                <a:spcAft>
                  <a:spcPts val="661"/>
                </a:spcAft>
                <a:defRPr/>
              </a:pPr>
              <a:endParaRPr kern="0" lang="en-US" sz="3100">
                <a:solidFill>
                  <a:schemeClr val="accent1">
                    <a:lumMod val="25000"/>
                  </a:schemeClr>
                </a:solidFill>
                <a:latin charset="0" pitchFamily="34" typeface="Impact"/>
              </a:endParaRPr>
            </a:p>
          </p:txBody>
        </p:sp>
        <p:sp>
          <p:nvSpPr>
            <p:cNvPr id="34" name="Oval 5"/>
            <p:cNvSpPr>
              <a:spLocks noChangeArrowheads="1"/>
            </p:cNvSpPr>
            <p:nvPr/>
          </p:nvSpPr>
          <p:spPr bwMode="auto">
            <a:xfrm>
              <a:off x="4274672" y="2176995"/>
              <a:ext cx="1822471" cy="1827381"/>
            </a:xfrm>
            <a:prstGeom prst="ellipse">
              <a:avLst/>
            </a:prstGeom>
            <a:solidFill>
              <a:schemeClr val="bg1">
                <a:lumMod val="95000"/>
              </a:schemeClr>
            </a:solidFill>
            <a:ln w="22225">
              <a:noFill/>
              <a:round/>
            </a:ln>
            <a:effectLst/>
            <a:extLst/>
          </p:spPr>
          <p:txBody>
            <a:bodyPr anchor="ctr" anchorCtr="1"/>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1008005">
                <a:defRPr/>
              </a:pPr>
              <a:r>
                <a:rPr altLang="en-US" kern="0" lang="zh-CN" sz="2000">
                  <a:solidFill>
                    <a:schemeClr val="tx1">
                      <a:lumMod val="75000"/>
                      <a:lumOff val="25000"/>
                    </a:schemeClr>
                  </a:solidFill>
                  <a:latin typeface="Calibri"/>
                </a:rPr>
                <a:t>单击此处添加文本</a:t>
              </a:r>
            </a:p>
          </p:txBody>
        </p:sp>
      </p:grpSp>
      <p:grpSp>
        <p:nvGrpSpPr>
          <p:cNvPr id="35" name="组合 34"/>
          <p:cNvGrpSpPr/>
          <p:nvPr/>
        </p:nvGrpSpPr>
        <p:grpSpPr>
          <a:xfrm>
            <a:off x="5701481" y="1660751"/>
            <a:ext cx="1974850" cy="1973263"/>
            <a:chOff x="6012485" y="1170407"/>
            <a:chExt cx="1487948" cy="1487615"/>
          </a:xfrm>
        </p:grpSpPr>
        <p:sp>
          <p:nvSpPr>
            <p:cNvPr id="36" name="Freeform 6"/>
            <p:cNvSpPr/>
            <p:nvPr/>
          </p:nvSpPr>
          <p:spPr bwMode="auto">
            <a:xfrm>
              <a:off x="6012485" y="1170407"/>
              <a:ext cx="1487948" cy="1487615"/>
            </a:xfrm>
            <a:custGeom>
              <a:gdLst>
                <a:gd fmla="*/ 441 w 637" name="T0"/>
                <a:gd fmla="*/ 550 h 638" name="T1"/>
                <a:gd fmla="*/ 420 w 637" name="T2"/>
                <a:gd fmla="*/ 560 h 638" name="T3"/>
                <a:gd fmla="*/ 397 w 637" name="T4"/>
                <a:gd fmla="*/ 568 h 638" name="T5"/>
                <a:gd fmla="*/ 362 w 637" name="T6"/>
                <a:gd fmla="*/ 636 h 638" name="T7"/>
                <a:gd fmla="*/ 312 w 637" name="T8"/>
                <a:gd fmla="*/ 579 h 638" name="T9"/>
                <a:gd fmla="*/ 288 w 637" name="T10"/>
                <a:gd fmla="*/ 577 h 638" name="T11"/>
                <a:gd fmla="*/ 264 w 637" name="T12"/>
                <a:gd fmla="*/ 573 h 638" name="T13"/>
                <a:gd fmla="*/ 209 w 637" name="T14"/>
                <a:gd fmla="*/ 619 h 638" name="T15"/>
                <a:gd fmla="*/ 181 w 637" name="T16"/>
                <a:gd fmla="*/ 608 h 638" name="T17"/>
                <a:gd fmla="*/ 174 w 637" name="T18"/>
                <a:gd fmla="*/ 533 h 638" name="T19"/>
                <a:gd fmla="*/ 155 w 637" name="T20"/>
                <a:gd fmla="*/ 519 h 638" name="T21"/>
                <a:gd fmla="*/ 79 w 637" name="T22"/>
                <a:gd fmla="*/ 531 h 638" name="T23"/>
                <a:gd fmla="*/ 56 w 637" name="T24"/>
                <a:gd fmla="*/ 502 h 638" name="T25"/>
                <a:gd fmla="*/ 89 w 637" name="T26"/>
                <a:gd fmla="*/ 432 h 638" name="T27"/>
                <a:gd fmla="*/ 78 w 637" name="T28"/>
                <a:gd fmla="*/ 410 h 638" name="T29"/>
                <a:gd fmla="*/ 6 w 637" name="T30"/>
                <a:gd fmla="*/ 383 h 638" name="T31"/>
                <a:gd fmla="*/ 0 w 637" name="T32"/>
                <a:gd fmla="*/ 346 h 638" name="T33"/>
                <a:gd fmla="*/ 64 w 637" name="T34"/>
                <a:gd fmla="*/ 301 h 638" name="T35"/>
                <a:gd fmla="*/ 67 w 637" name="T36"/>
                <a:gd fmla="*/ 276 h 638" name="T37"/>
                <a:gd fmla="*/ 17 w 637" name="T38"/>
                <a:gd fmla="*/ 215 h 638" name="T39"/>
                <a:gd fmla="*/ 30 w 637" name="T40"/>
                <a:gd fmla="*/ 182 h 638" name="T41"/>
                <a:gd fmla="*/ 109 w 637" name="T42"/>
                <a:gd fmla="*/ 175 h 638" name="T43"/>
                <a:gd fmla="*/ 124 w 637" name="T44"/>
                <a:gd fmla="*/ 155 h 638" name="T45"/>
                <a:gd fmla="*/ 111 w 637" name="T46"/>
                <a:gd fmla="*/ 76 h 638" name="T47"/>
                <a:gd fmla="*/ 138 w 637" name="T48"/>
                <a:gd fmla="*/ 55 h 638" name="T49"/>
                <a:gd fmla="*/ 211 w 637" name="T50"/>
                <a:gd fmla="*/ 88 h 638" name="T51"/>
                <a:gd fmla="*/ 234 w 637" name="T52"/>
                <a:gd fmla="*/ 79 h 638" name="T53"/>
                <a:gd fmla="*/ 261 w 637" name="T54"/>
                <a:gd fmla="*/ 4 h 638" name="T55"/>
                <a:gd fmla="*/ 279 w 637" name="T56"/>
                <a:gd fmla="*/ 1 h 638" name="T57"/>
                <a:gd fmla="*/ 330 w 637" name="T58"/>
                <a:gd fmla="*/ 64 h 638" name="T59"/>
                <a:gd fmla="*/ 355 w 637" name="T60"/>
                <a:gd fmla="*/ 66 h 638" name="T61"/>
                <a:gd fmla="*/ 379 w 637" name="T62"/>
                <a:gd fmla="*/ 70 h 638" name="T63"/>
                <a:gd fmla="*/ 436 w 637" name="T64"/>
                <a:gd fmla="*/ 21 h 638" name="T65"/>
                <a:gd fmla="*/ 461 w 637" name="T66"/>
                <a:gd fmla="*/ 32 h 638" name="T67"/>
                <a:gd fmla="*/ 468 w 637" name="T68"/>
                <a:gd fmla="*/ 110 h 638" name="T69"/>
                <a:gd fmla="*/ 488 w 637" name="T70"/>
                <a:gd fmla="*/ 125 h 638" name="T71"/>
                <a:gd fmla="*/ 562 w 637" name="T72"/>
                <a:gd fmla="*/ 112 h 638" name="T73"/>
                <a:gd fmla="*/ 579 w 637" name="T74"/>
                <a:gd fmla="*/ 136 h 638" name="T75"/>
                <a:gd fmla="*/ 548 w 637" name="T76"/>
                <a:gd fmla="*/ 201 h 638" name="T77"/>
                <a:gd fmla="*/ 554 w 637" name="T78"/>
                <a:gd fmla="*/ 213 h 638" name="T79"/>
                <a:gd fmla="*/ 563 w 637" name="T80"/>
                <a:gd fmla="*/ 235 h 638" name="T81"/>
                <a:gd fmla="*/ 632 w 637" name="T82"/>
                <a:gd fmla="*/ 261 h 638" name="T83"/>
                <a:gd fmla="*/ 637 w 637" name="T84"/>
                <a:gd fmla="*/ 301 h 638" name="T85"/>
                <a:gd fmla="*/ 577 w 637" name="T86"/>
                <a:gd fmla="*/ 344 h 638" name="T87"/>
                <a:gd fmla="*/ 574 w 637" name="T88"/>
                <a:gd fmla="*/ 367 h 638" name="T89"/>
                <a:gd fmla="*/ 620 w 637" name="T90"/>
                <a:gd fmla="*/ 424 h 638" name="T91"/>
                <a:gd fmla="*/ 604 w 637" name="T92"/>
                <a:gd fmla="*/ 462 h 638" name="T93"/>
                <a:gd fmla="*/ 532 w 637" name="T94"/>
                <a:gd fmla="*/ 469 h 638" name="T95"/>
                <a:gd fmla="*/ 518 w 637" name="T96"/>
                <a:gd fmla="*/ 488 h 638" name="T97"/>
                <a:gd fmla="*/ 529 w 637" name="T98"/>
                <a:gd fmla="*/ 559 h 638" name="T99"/>
                <a:gd fmla="*/ 505 w 637" name="T100"/>
                <a:gd fmla="*/ 579 h 63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638" w="637">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37BEDE"/>
            </a:solidFill>
            <a:ln algn="ctr" cap="flat" cmpd="sng" w="3175">
              <a:noFill/>
              <a:prstDash val="solid"/>
            </a:ln>
            <a:effectLst/>
            <a:extLst/>
          </p:spPr>
          <p:txBody>
            <a:bodyPr anchor="ctr" lIns="0" rIns="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008005">
                <a:lnSpc>
                  <a:spcPct val="120000"/>
                </a:lnSpc>
                <a:spcBef>
                  <a:spcPts val="661"/>
                </a:spcBef>
                <a:spcAft>
                  <a:spcPts val="661"/>
                </a:spcAft>
                <a:defRPr/>
              </a:pPr>
              <a:endParaRPr kern="0" lang="en-US" sz="3100">
                <a:solidFill>
                  <a:schemeClr val="accent1">
                    <a:lumMod val="25000"/>
                  </a:schemeClr>
                </a:solidFill>
                <a:latin charset="0" pitchFamily="34" typeface="Impact"/>
              </a:endParaRPr>
            </a:p>
          </p:txBody>
        </p:sp>
        <p:sp>
          <p:nvSpPr>
            <p:cNvPr id="37" name="Oval 7"/>
            <p:cNvSpPr>
              <a:spLocks noChangeArrowheads="1"/>
            </p:cNvSpPr>
            <p:nvPr/>
          </p:nvSpPr>
          <p:spPr bwMode="auto">
            <a:xfrm>
              <a:off x="6307921" y="1468409"/>
              <a:ext cx="897075" cy="891611"/>
            </a:xfrm>
            <a:prstGeom prst="ellipse">
              <a:avLst/>
            </a:prstGeom>
            <a:solidFill>
              <a:schemeClr val="bg1">
                <a:lumMod val="95000"/>
              </a:schemeClr>
            </a:solidFill>
            <a:ln w="22225">
              <a:noFill/>
              <a:round/>
            </a:ln>
            <a:effectLst/>
            <a:extLst/>
          </p:spPr>
          <p:txBody>
            <a:bodyPr anchor="ctr" anchorCtr="1"/>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r>
                <a:rPr altLang="en-US" kern="0" lang="zh-CN" sz="1300">
                  <a:solidFill>
                    <a:schemeClr val="tx1">
                      <a:lumMod val="75000"/>
                      <a:lumOff val="25000"/>
                    </a:schemeClr>
                  </a:solidFill>
                  <a:latin typeface="Calibri"/>
                </a:rPr>
                <a:t>单击此处添加文本</a:t>
              </a:r>
            </a:p>
          </p:txBody>
        </p:sp>
      </p:grpSp>
      <p:grpSp>
        <p:nvGrpSpPr>
          <p:cNvPr id="38" name="组合 37"/>
          <p:cNvGrpSpPr/>
          <p:nvPr/>
        </p:nvGrpSpPr>
        <p:grpSpPr>
          <a:xfrm>
            <a:off x="1021537" y="1956023"/>
            <a:ext cx="2287587" cy="2293938"/>
            <a:chOff x="2057536" y="1194444"/>
            <a:chExt cx="2075647" cy="2080525"/>
          </a:xfrm>
        </p:grpSpPr>
        <p:sp>
          <p:nvSpPr>
            <p:cNvPr id="39" name="Freeform 8"/>
            <p:cNvSpPr/>
            <p:nvPr/>
          </p:nvSpPr>
          <p:spPr bwMode="auto">
            <a:xfrm>
              <a:off x="2057536" y="1194444"/>
              <a:ext cx="2075647" cy="2080525"/>
            </a:xfrm>
            <a:custGeom>
              <a:gdLst>
                <a:gd fmla="*/ 587 w 808" name="T0"/>
                <a:gd fmla="*/ 691 h 810" name="T1"/>
                <a:gd fmla="*/ 553 w 808" name="T2"/>
                <a:gd fmla="*/ 710 h 810" name="T3"/>
                <a:gd fmla="*/ 535 w 808" name="T4"/>
                <a:gd fmla="*/ 789 h 810" name="T5"/>
                <a:gd fmla="*/ 509 w 808" name="T6"/>
                <a:gd fmla="*/ 797 h 810" name="T7"/>
                <a:gd fmla="*/ 450 w 808" name="T8"/>
                <a:gd fmla="*/ 741 h 810" name="T9"/>
                <a:gd fmla="*/ 425 w 808" name="T10"/>
                <a:gd fmla="*/ 744 h 810" name="T11"/>
                <a:gd fmla="*/ 378 w 808" name="T12"/>
                <a:gd fmla="*/ 810 h 810" name="T13"/>
                <a:gd fmla="*/ 351 w 808" name="T14"/>
                <a:gd fmla="*/ 807 h 810" name="T15"/>
                <a:gd fmla="*/ 317 w 808" name="T16"/>
                <a:gd fmla="*/ 733 h 810" name="T17"/>
                <a:gd fmla="*/ 292 w 808" name="T18"/>
                <a:gd fmla="*/ 726 h 810" name="T19"/>
                <a:gd fmla="*/ 225 w 808" name="T20"/>
                <a:gd fmla="*/ 769 h 810" name="T21"/>
                <a:gd fmla="*/ 199 w 808" name="T22"/>
                <a:gd fmla="*/ 755 h 810" name="T23"/>
                <a:gd fmla="*/ 197 w 808" name="T24"/>
                <a:gd fmla="*/ 675 h 810" name="T25"/>
                <a:gd fmla="*/ 177 w 808" name="T26"/>
                <a:gd fmla="*/ 658 h 810" name="T27"/>
                <a:gd fmla="*/ 99 w 808" name="T28"/>
                <a:gd fmla="*/ 672 h 810" name="T29"/>
                <a:gd fmla="*/ 81 w 808" name="T30"/>
                <a:gd fmla="*/ 649 h 810" name="T31"/>
                <a:gd fmla="*/ 103 w 808" name="T32"/>
                <a:gd fmla="*/ 563 h 810" name="T33"/>
                <a:gd fmla="*/ 92 w 808" name="T34"/>
                <a:gd fmla="*/ 540 h 810" name="T35"/>
                <a:gd fmla="*/ 16 w 808" name="T36"/>
                <a:gd fmla="*/ 521 h 810" name="T37"/>
                <a:gd fmla="*/ 67 w 808" name="T38"/>
                <a:gd fmla="*/ 461 h 810" name="T39"/>
                <a:gd fmla="*/ 64 w 808" name="T40"/>
                <a:gd fmla="*/ 436 h 810" name="T41"/>
                <a:gd fmla="*/ 62 w 808" name="T42"/>
                <a:gd fmla="*/ 410 h 810" name="T43"/>
                <a:gd fmla="*/ 1 w 808" name="T44"/>
                <a:gd fmla="*/ 362 h 810" name="T45"/>
                <a:gd fmla="*/ 70 w 808" name="T46"/>
                <a:gd fmla="*/ 328 h 810" name="T47"/>
                <a:gd fmla="*/ 78 w 808" name="T48"/>
                <a:gd fmla="*/ 303 h 810" name="T49"/>
                <a:gd fmla="*/ 86 w 808" name="T50"/>
                <a:gd fmla="*/ 278 h 810" name="T51"/>
                <a:gd fmla="*/ 48 w 808" name="T52"/>
                <a:gd fmla="*/ 212 h 810" name="T53"/>
                <a:gd fmla="*/ 125 w 808" name="T54"/>
                <a:gd fmla="*/ 206 h 810" name="T55"/>
                <a:gd fmla="*/ 140 w 808" name="T56"/>
                <a:gd fmla="*/ 186 h 810" name="T57"/>
                <a:gd fmla="*/ 157 w 808" name="T58"/>
                <a:gd fmla="*/ 166 h 810" name="T59"/>
                <a:gd fmla="*/ 148 w 808" name="T60"/>
                <a:gd fmla="*/ 91 h 810" name="T61"/>
                <a:gd fmla="*/ 221 w 808" name="T62"/>
                <a:gd fmla="*/ 114 h 810" name="T63"/>
                <a:gd fmla="*/ 255 w 808" name="T64"/>
                <a:gd fmla="*/ 95 h 810" name="T65"/>
                <a:gd fmla="*/ 272 w 808" name="T66"/>
                <a:gd fmla="*/ 21 h 810" name="T67"/>
                <a:gd fmla="*/ 302 w 808" name="T68"/>
                <a:gd fmla="*/ 12 h 810" name="T69"/>
                <a:gd fmla="*/ 358 w 808" name="T70"/>
                <a:gd fmla="*/ 63 h 810" name="T71"/>
                <a:gd fmla="*/ 383 w 808" name="T72"/>
                <a:gd fmla="*/ 61 h 810" name="T73"/>
                <a:gd fmla="*/ 427 w 808" name="T74"/>
                <a:gd fmla="*/ 0 h 810" name="T75"/>
                <a:gd fmla="*/ 459 w 808" name="T76"/>
                <a:gd fmla="*/ 3 h 810" name="T77"/>
                <a:gd fmla="*/ 491 w 808" name="T78"/>
                <a:gd fmla="*/ 71 h 810" name="T79"/>
                <a:gd fmla="*/ 515 w 808" name="T80"/>
                <a:gd fmla="*/ 78 h 810" name="T81"/>
                <a:gd fmla="*/ 579 w 808" name="T82"/>
                <a:gd fmla="*/ 39 h 810" name="T83"/>
                <a:gd fmla="*/ 607 w 808" name="T84"/>
                <a:gd fmla="*/ 54 h 810" name="T85"/>
                <a:gd fmla="*/ 611 w 808" name="T86"/>
                <a:gd fmla="*/ 130 h 810" name="T87"/>
                <a:gd fmla="*/ 630 w 808" name="T88"/>
                <a:gd fmla="*/ 146 h 810" name="T89"/>
                <a:gd fmla="*/ 705 w 808" name="T90"/>
                <a:gd fmla="*/ 134 h 810" name="T91"/>
                <a:gd fmla="*/ 725 w 808" name="T92"/>
                <a:gd fmla="*/ 158 h 810" name="T93"/>
                <a:gd fmla="*/ 705 w 808" name="T94"/>
                <a:gd fmla="*/ 241 h 810" name="T95"/>
                <a:gd fmla="*/ 716 w 808" name="T96"/>
                <a:gd fmla="*/ 264 h 810" name="T97"/>
                <a:gd fmla="*/ 791 w 808" name="T98"/>
                <a:gd fmla="*/ 285 h 810" name="T99"/>
                <a:gd fmla="*/ 740 w 808" name="T100"/>
                <a:gd fmla="*/ 343 h 810" name="T101"/>
                <a:gd fmla="*/ 744 w 808" name="T102"/>
                <a:gd fmla="*/ 368 h 810" name="T103"/>
                <a:gd fmla="*/ 745 w 808" name="T104"/>
                <a:gd fmla="*/ 395 h 810" name="T105"/>
                <a:gd fmla="*/ 807 w 808" name="T106"/>
                <a:gd fmla="*/ 442 h 810" name="T107"/>
                <a:gd fmla="*/ 737 w 808" name="T108"/>
                <a:gd fmla="*/ 477 h 810" name="T109"/>
                <a:gd fmla="*/ 730 w 808" name="T110"/>
                <a:gd fmla="*/ 502 h 810" name="T111"/>
                <a:gd fmla="*/ 722 w 808" name="T112"/>
                <a:gd fmla="*/ 526 h 810" name="T113"/>
                <a:gd fmla="*/ 762 w 808" name="T114"/>
                <a:gd fmla="*/ 595 h 810" name="T115"/>
                <a:gd fmla="*/ 683 w 808" name="T116"/>
                <a:gd fmla="*/ 599 h 810" name="T117"/>
                <a:gd fmla="*/ 668 w 808" name="T118"/>
                <a:gd fmla="*/ 620 h 810" name="T119"/>
                <a:gd fmla="*/ 651 w 808" name="T120"/>
                <a:gd fmla="*/ 639 h 810" name="T121"/>
                <a:gd fmla="*/ 662 w 808" name="T122"/>
                <a:gd fmla="*/ 718 h 81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810" w="807">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FFCC4C"/>
            </a:solidFill>
            <a:ln algn="ctr" cap="flat" cmpd="sng" w="3175">
              <a:noFill/>
              <a:prstDash val="solid"/>
            </a:ln>
            <a:effectLst/>
            <a:extLst/>
          </p:spPr>
          <p:txBody>
            <a:bodyPr anchor="ctr" lIns="0" rIns="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008005">
                <a:lnSpc>
                  <a:spcPct val="120000"/>
                </a:lnSpc>
                <a:spcBef>
                  <a:spcPts val="661"/>
                </a:spcBef>
                <a:spcAft>
                  <a:spcPts val="661"/>
                </a:spcAft>
                <a:defRPr/>
              </a:pPr>
              <a:endParaRPr kern="0" lang="en-US" sz="3100">
                <a:solidFill>
                  <a:schemeClr val="accent1">
                    <a:lumMod val="25000"/>
                  </a:schemeClr>
                </a:solidFill>
                <a:latin charset="0" pitchFamily="34" typeface="Impact"/>
              </a:endParaRPr>
            </a:p>
          </p:txBody>
        </p:sp>
        <p:sp>
          <p:nvSpPr>
            <p:cNvPr id="40" name="Oval 9"/>
            <p:cNvSpPr>
              <a:spLocks noChangeArrowheads="1"/>
            </p:cNvSpPr>
            <p:nvPr/>
          </p:nvSpPr>
          <p:spPr bwMode="auto">
            <a:xfrm>
              <a:off x="2404677" y="1544318"/>
              <a:ext cx="1378484" cy="1377897"/>
            </a:xfrm>
            <a:prstGeom prst="ellipse">
              <a:avLst/>
            </a:prstGeom>
            <a:solidFill>
              <a:schemeClr val="bg1">
                <a:lumMod val="95000"/>
              </a:schemeClr>
            </a:solidFill>
            <a:ln w="22225">
              <a:noFill/>
              <a:round/>
            </a:ln>
            <a:effectLst/>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008005">
                <a:defRPr/>
              </a:pPr>
              <a:r>
                <a:rPr altLang="en-US" kern="0" lang="zh-CN" sz="1500">
                  <a:solidFill>
                    <a:schemeClr val="tx1">
                      <a:lumMod val="75000"/>
                      <a:lumOff val="25000"/>
                    </a:schemeClr>
                  </a:solidFill>
                  <a:latin typeface="Calibri"/>
                </a:rPr>
                <a:t>单击此处添加文本</a:t>
              </a:r>
            </a:p>
          </p:txBody>
        </p:sp>
      </p:grpSp>
      <p:sp>
        <p:nvSpPr>
          <p:cNvPr id="41" name="TextBox 53"/>
          <p:cNvSpPr txBox="1">
            <a:spLocks noChangeArrowheads="1"/>
          </p:cNvSpPr>
          <p:nvPr/>
        </p:nvSpPr>
        <p:spPr bwMode="auto">
          <a:xfrm>
            <a:off x="1086621" y="1548039"/>
            <a:ext cx="1905000" cy="3294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0402" lIns="100803" rIns="100803" tIns="50402">
            <a:spAutoFit/>
          </a:bodyPr>
          <a:lstStyle>
            <a:lvl1pPr defTabSz="1006475" eaLnBrk="0" hangingPunct="0">
              <a:defRPr>
                <a:solidFill>
                  <a:schemeClr val="tx1"/>
                </a:solidFill>
                <a:latin typeface="Arial"/>
                <a:ea charset="-122" pitchFamily="2" typeface="宋体"/>
              </a:defRPr>
            </a:lvl1pPr>
            <a:lvl2pPr defTabSz="1006475" eaLnBrk="0" hangingPunct="0" indent="-285750" marL="742950">
              <a:defRPr>
                <a:solidFill>
                  <a:schemeClr val="tx1"/>
                </a:solidFill>
                <a:latin typeface="Arial"/>
                <a:ea charset="-122" pitchFamily="2" typeface="宋体"/>
              </a:defRPr>
            </a:lvl2pPr>
            <a:lvl3pPr defTabSz="1006475" eaLnBrk="0" hangingPunct="0" indent="-228600" marL="1143000">
              <a:defRPr>
                <a:solidFill>
                  <a:schemeClr val="tx1"/>
                </a:solidFill>
                <a:latin typeface="Arial"/>
                <a:ea charset="-122" pitchFamily="2" typeface="宋体"/>
              </a:defRPr>
            </a:lvl3pPr>
            <a:lvl4pPr defTabSz="1006475" eaLnBrk="0" hangingPunct="0" indent="-228600" marL="1600200">
              <a:defRPr>
                <a:solidFill>
                  <a:schemeClr val="tx1"/>
                </a:solidFill>
                <a:latin typeface="Arial"/>
                <a:ea charset="-122" pitchFamily="2" typeface="宋体"/>
              </a:defRPr>
            </a:lvl4pPr>
            <a:lvl5pPr defTabSz="1006475" eaLnBrk="0" hangingPunct="0" indent="-228600" marL="2057400">
              <a:defRPr>
                <a:solidFill>
                  <a:schemeClr val="tx1"/>
                </a:solidFill>
                <a:latin typeface="Arial"/>
                <a:ea charset="-122" pitchFamily="2" typeface="宋体"/>
              </a:defRPr>
            </a:lvl5pPr>
            <a:lvl6pPr defTabSz="1006475" eaLnBrk="0" fontAlgn="base" hangingPunct="0" indent="-228600" marL="2514600">
              <a:spcBef>
                <a:spcPct val="0"/>
              </a:spcBef>
              <a:spcAft>
                <a:spcPct val="0"/>
              </a:spcAft>
              <a:defRPr>
                <a:solidFill>
                  <a:schemeClr val="tx1"/>
                </a:solidFill>
                <a:latin typeface="Arial"/>
                <a:ea charset="-122" pitchFamily="2" typeface="宋体"/>
              </a:defRPr>
            </a:lvl6pPr>
            <a:lvl7pPr defTabSz="1006475" eaLnBrk="0" fontAlgn="base" hangingPunct="0" indent="-228600" marL="2971800">
              <a:spcBef>
                <a:spcPct val="0"/>
              </a:spcBef>
              <a:spcAft>
                <a:spcPct val="0"/>
              </a:spcAft>
              <a:defRPr>
                <a:solidFill>
                  <a:schemeClr val="tx1"/>
                </a:solidFill>
                <a:latin typeface="Arial"/>
                <a:ea charset="-122" pitchFamily="2" typeface="宋体"/>
              </a:defRPr>
            </a:lvl7pPr>
            <a:lvl8pPr defTabSz="1006475" eaLnBrk="0" fontAlgn="base" hangingPunct="0" indent="-228600" marL="3429000">
              <a:spcBef>
                <a:spcPct val="0"/>
              </a:spcBef>
              <a:spcAft>
                <a:spcPct val="0"/>
              </a:spcAft>
              <a:defRPr>
                <a:solidFill>
                  <a:schemeClr val="tx1"/>
                </a:solidFill>
                <a:latin typeface="Arial"/>
                <a:ea charset="-122" pitchFamily="2" typeface="宋体"/>
              </a:defRPr>
            </a:lvl8pPr>
            <a:lvl9pPr defTabSz="1006475" eaLnBrk="0" fontAlgn="base" hangingPunct="0" indent="-228600" marL="3886200">
              <a:spcBef>
                <a:spcPct val="0"/>
              </a:spcBef>
              <a:spcAft>
                <a:spcPct val="0"/>
              </a:spcAft>
              <a:defRPr>
                <a:solidFill>
                  <a:schemeClr val="tx1"/>
                </a:solidFill>
                <a:latin typeface="Arial"/>
                <a:ea charset="-122" pitchFamily="2" typeface="宋体"/>
              </a:defRPr>
            </a:lvl9pPr>
          </a:lstStyle>
          <a:p>
            <a:pPr algn="ctr" eaLnBrk="1" hangingPunct="1"/>
            <a:r>
              <a:rPr altLang="en-US" b="1" lang="zh-CN" sz="1500">
                <a:solidFill>
                  <a:srgbClr val="363636"/>
                </a:solidFill>
                <a:latin charset="-122" panose="020b0503020204020204" pitchFamily="34" typeface="微软雅黑"/>
                <a:ea charset="-122" panose="020b0503020204020204" pitchFamily="34" typeface="微软雅黑"/>
                <a:cs charset="-122" pitchFamily="2" typeface="宋体"/>
              </a:rPr>
              <a:t>单击添加标题</a:t>
            </a:r>
          </a:p>
        </p:txBody>
      </p:sp>
      <p:sp>
        <p:nvSpPr>
          <p:cNvPr id="42" name="TextBox 53"/>
          <p:cNvSpPr txBox="1">
            <a:spLocks noChangeArrowheads="1"/>
          </p:cNvSpPr>
          <p:nvPr/>
        </p:nvSpPr>
        <p:spPr bwMode="auto">
          <a:xfrm>
            <a:off x="3547246" y="1808389"/>
            <a:ext cx="1906588" cy="3294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0402" lIns="100803" rIns="100803" tIns="50402">
            <a:spAutoFit/>
          </a:bodyPr>
          <a:lstStyle>
            <a:lvl1pPr defTabSz="1006475" eaLnBrk="0" hangingPunct="0">
              <a:defRPr>
                <a:solidFill>
                  <a:schemeClr val="tx1"/>
                </a:solidFill>
                <a:latin typeface="Arial"/>
                <a:ea charset="-122" pitchFamily="2" typeface="宋体"/>
              </a:defRPr>
            </a:lvl1pPr>
            <a:lvl2pPr defTabSz="1006475" eaLnBrk="0" hangingPunct="0" indent="-285750" marL="742950">
              <a:defRPr>
                <a:solidFill>
                  <a:schemeClr val="tx1"/>
                </a:solidFill>
                <a:latin typeface="Arial"/>
                <a:ea charset="-122" pitchFamily="2" typeface="宋体"/>
              </a:defRPr>
            </a:lvl2pPr>
            <a:lvl3pPr defTabSz="1006475" eaLnBrk="0" hangingPunct="0" indent="-228600" marL="1143000">
              <a:defRPr>
                <a:solidFill>
                  <a:schemeClr val="tx1"/>
                </a:solidFill>
                <a:latin typeface="Arial"/>
                <a:ea charset="-122" pitchFamily="2" typeface="宋体"/>
              </a:defRPr>
            </a:lvl3pPr>
            <a:lvl4pPr defTabSz="1006475" eaLnBrk="0" hangingPunct="0" indent="-228600" marL="1600200">
              <a:defRPr>
                <a:solidFill>
                  <a:schemeClr val="tx1"/>
                </a:solidFill>
                <a:latin typeface="Arial"/>
                <a:ea charset="-122" pitchFamily="2" typeface="宋体"/>
              </a:defRPr>
            </a:lvl4pPr>
            <a:lvl5pPr defTabSz="1006475" eaLnBrk="0" hangingPunct="0" indent="-228600" marL="2057400">
              <a:defRPr>
                <a:solidFill>
                  <a:schemeClr val="tx1"/>
                </a:solidFill>
                <a:latin typeface="Arial"/>
                <a:ea charset="-122" pitchFamily="2" typeface="宋体"/>
              </a:defRPr>
            </a:lvl5pPr>
            <a:lvl6pPr defTabSz="1006475" eaLnBrk="0" fontAlgn="base" hangingPunct="0" indent="-228600" marL="2514600">
              <a:spcBef>
                <a:spcPct val="0"/>
              </a:spcBef>
              <a:spcAft>
                <a:spcPct val="0"/>
              </a:spcAft>
              <a:defRPr>
                <a:solidFill>
                  <a:schemeClr val="tx1"/>
                </a:solidFill>
                <a:latin typeface="Arial"/>
                <a:ea charset="-122" pitchFamily="2" typeface="宋体"/>
              </a:defRPr>
            </a:lvl6pPr>
            <a:lvl7pPr defTabSz="1006475" eaLnBrk="0" fontAlgn="base" hangingPunct="0" indent="-228600" marL="2971800">
              <a:spcBef>
                <a:spcPct val="0"/>
              </a:spcBef>
              <a:spcAft>
                <a:spcPct val="0"/>
              </a:spcAft>
              <a:defRPr>
                <a:solidFill>
                  <a:schemeClr val="tx1"/>
                </a:solidFill>
                <a:latin typeface="Arial"/>
                <a:ea charset="-122" pitchFamily="2" typeface="宋体"/>
              </a:defRPr>
            </a:lvl7pPr>
            <a:lvl8pPr defTabSz="1006475" eaLnBrk="0" fontAlgn="base" hangingPunct="0" indent="-228600" marL="3429000">
              <a:spcBef>
                <a:spcPct val="0"/>
              </a:spcBef>
              <a:spcAft>
                <a:spcPct val="0"/>
              </a:spcAft>
              <a:defRPr>
                <a:solidFill>
                  <a:schemeClr val="tx1"/>
                </a:solidFill>
                <a:latin typeface="Arial"/>
                <a:ea charset="-122" pitchFamily="2" typeface="宋体"/>
              </a:defRPr>
            </a:lvl8pPr>
            <a:lvl9pPr defTabSz="1006475" eaLnBrk="0" fontAlgn="base" hangingPunct="0" indent="-228600" marL="3886200">
              <a:spcBef>
                <a:spcPct val="0"/>
              </a:spcBef>
              <a:spcAft>
                <a:spcPct val="0"/>
              </a:spcAft>
              <a:defRPr>
                <a:solidFill>
                  <a:schemeClr val="tx1"/>
                </a:solidFill>
                <a:latin typeface="Arial"/>
                <a:ea charset="-122" pitchFamily="2" typeface="宋体"/>
              </a:defRPr>
            </a:lvl9pPr>
          </a:lstStyle>
          <a:p>
            <a:pPr algn="ctr" eaLnBrk="1" hangingPunct="1"/>
            <a:r>
              <a:rPr altLang="en-US" b="1" lang="zh-CN" sz="1500">
                <a:solidFill>
                  <a:srgbClr val="363636"/>
                </a:solidFill>
                <a:latin charset="-122" panose="020b0503020204020204" pitchFamily="34" typeface="微软雅黑"/>
                <a:ea charset="-122" panose="020b0503020204020204" pitchFamily="34" typeface="微软雅黑"/>
                <a:cs charset="-122" pitchFamily="2" typeface="宋体"/>
              </a:rPr>
              <a:t>单击添加标题</a:t>
            </a:r>
          </a:p>
        </p:txBody>
      </p:sp>
      <p:sp>
        <p:nvSpPr>
          <p:cNvPr id="43" name="TextBox 53"/>
          <p:cNvSpPr txBox="1">
            <a:spLocks noChangeArrowheads="1"/>
          </p:cNvSpPr>
          <p:nvPr/>
        </p:nvSpPr>
        <p:spPr bwMode="auto">
          <a:xfrm>
            <a:off x="7438212" y="2183039"/>
            <a:ext cx="1666875" cy="3294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0402" lIns="100803" rIns="100803" tIns="50402">
            <a:spAutoFit/>
          </a:bodyPr>
          <a:lstStyle>
            <a:lvl1pPr defTabSz="1006475" eaLnBrk="0" hangingPunct="0">
              <a:defRPr>
                <a:solidFill>
                  <a:schemeClr val="tx1"/>
                </a:solidFill>
                <a:latin typeface="Arial"/>
                <a:ea charset="-122" pitchFamily="2" typeface="宋体"/>
              </a:defRPr>
            </a:lvl1pPr>
            <a:lvl2pPr defTabSz="1006475" eaLnBrk="0" hangingPunct="0" indent="-285750" marL="742950">
              <a:defRPr>
                <a:solidFill>
                  <a:schemeClr val="tx1"/>
                </a:solidFill>
                <a:latin typeface="Arial"/>
                <a:ea charset="-122" pitchFamily="2" typeface="宋体"/>
              </a:defRPr>
            </a:lvl2pPr>
            <a:lvl3pPr defTabSz="1006475" eaLnBrk="0" hangingPunct="0" indent="-228600" marL="1143000">
              <a:defRPr>
                <a:solidFill>
                  <a:schemeClr val="tx1"/>
                </a:solidFill>
                <a:latin typeface="Arial"/>
                <a:ea charset="-122" pitchFamily="2" typeface="宋体"/>
              </a:defRPr>
            </a:lvl3pPr>
            <a:lvl4pPr defTabSz="1006475" eaLnBrk="0" hangingPunct="0" indent="-228600" marL="1600200">
              <a:defRPr>
                <a:solidFill>
                  <a:schemeClr val="tx1"/>
                </a:solidFill>
                <a:latin typeface="Arial"/>
                <a:ea charset="-122" pitchFamily="2" typeface="宋体"/>
              </a:defRPr>
            </a:lvl4pPr>
            <a:lvl5pPr defTabSz="1006475" eaLnBrk="0" hangingPunct="0" indent="-228600" marL="2057400">
              <a:defRPr>
                <a:solidFill>
                  <a:schemeClr val="tx1"/>
                </a:solidFill>
                <a:latin typeface="Arial"/>
                <a:ea charset="-122" pitchFamily="2" typeface="宋体"/>
              </a:defRPr>
            </a:lvl5pPr>
            <a:lvl6pPr defTabSz="1006475" eaLnBrk="0" fontAlgn="base" hangingPunct="0" indent="-228600" marL="2514600">
              <a:spcBef>
                <a:spcPct val="0"/>
              </a:spcBef>
              <a:spcAft>
                <a:spcPct val="0"/>
              </a:spcAft>
              <a:defRPr>
                <a:solidFill>
                  <a:schemeClr val="tx1"/>
                </a:solidFill>
                <a:latin typeface="Arial"/>
                <a:ea charset="-122" pitchFamily="2" typeface="宋体"/>
              </a:defRPr>
            </a:lvl6pPr>
            <a:lvl7pPr defTabSz="1006475" eaLnBrk="0" fontAlgn="base" hangingPunct="0" indent="-228600" marL="2971800">
              <a:spcBef>
                <a:spcPct val="0"/>
              </a:spcBef>
              <a:spcAft>
                <a:spcPct val="0"/>
              </a:spcAft>
              <a:defRPr>
                <a:solidFill>
                  <a:schemeClr val="tx1"/>
                </a:solidFill>
                <a:latin typeface="Arial"/>
                <a:ea charset="-122" pitchFamily="2" typeface="宋体"/>
              </a:defRPr>
            </a:lvl7pPr>
            <a:lvl8pPr defTabSz="1006475" eaLnBrk="0" fontAlgn="base" hangingPunct="0" indent="-228600" marL="3429000">
              <a:spcBef>
                <a:spcPct val="0"/>
              </a:spcBef>
              <a:spcAft>
                <a:spcPct val="0"/>
              </a:spcAft>
              <a:defRPr>
                <a:solidFill>
                  <a:schemeClr val="tx1"/>
                </a:solidFill>
                <a:latin typeface="Arial"/>
                <a:ea charset="-122" pitchFamily="2" typeface="宋体"/>
              </a:defRPr>
            </a:lvl8pPr>
            <a:lvl9pPr defTabSz="1006475" eaLnBrk="0" fontAlgn="base" hangingPunct="0" indent="-228600" marL="3886200">
              <a:spcBef>
                <a:spcPct val="0"/>
              </a:spcBef>
              <a:spcAft>
                <a:spcPct val="0"/>
              </a:spcAft>
              <a:defRPr>
                <a:solidFill>
                  <a:schemeClr val="tx1"/>
                </a:solidFill>
                <a:latin typeface="Arial"/>
                <a:ea charset="-122" pitchFamily="2" typeface="宋体"/>
              </a:defRPr>
            </a:lvl9pPr>
          </a:lstStyle>
          <a:p>
            <a:pPr algn="ctr" eaLnBrk="1" hangingPunct="1"/>
            <a:r>
              <a:rPr altLang="en-US" b="1" lang="zh-CN" sz="1500">
                <a:solidFill>
                  <a:srgbClr val="363636"/>
                </a:solidFill>
                <a:latin charset="-122" panose="020b0503020204020204" pitchFamily="34" typeface="微软雅黑"/>
                <a:ea charset="-122" panose="020b0503020204020204" pitchFamily="34" typeface="微软雅黑"/>
                <a:cs charset="-122" pitchFamily="2" typeface="宋体"/>
              </a:rPr>
              <a:t>单击添加标题</a:t>
            </a:r>
          </a:p>
        </p:txBody>
      </p:sp>
      <p:grpSp>
        <p:nvGrpSpPr>
          <p:cNvPr id="44" name="组合 43"/>
          <p:cNvGrpSpPr/>
          <p:nvPr/>
        </p:nvGrpSpPr>
        <p:grpSpPr>
          <a:xfrm>
            <a:off x="7358834" y="2676748"/>
            <a:ext cx="1825625" cy="1830388"/>
            <a:chOff x="2057536" y="1194444"/>
            <a:chExt cx="2075647" cy="2080525"/>
          </a:xfrm>
        </p:grpSpPr>
        <p:sp>
          <p:nvSpPr>
            <p:cNvPr id="45" name="Freeform 8"/>
            <p:cNvSpPr/>
            <p:nvPr/>
          </p:nvSpPr>
          <p:spPr bwMode="auto">
            <a:xfrm>
              <a:off x="2057536" y="1194444"/>
              <a:ext cx="2075647" cy="2080525"/>
            </a:xfrm>
            <a:custGeom>
              <a:gdLst>
                <a:gd fmla="*/ 587 w 808" name="T0"/>
                <a:gd fmla="*/ 691 h 810" name="T1"/>
                <a:gd fmla="*/ 553 w 808" name="T2"/>
                <a:gd fmla="*/ 710 h 810" name="T3"/>
                <a:gd fmla="*/ 535 w 808" name="T4"/>
                <a:gd fmla="*/ 789 h 810" name="T5"/>
                <a:gd fmla="*/ 509 w 808" name="T6"/>
                <a:gd fmla="*/ 797 h 810" name="T7"/>
                <a:gd fmla="*/ 450 w 808" name="T8"/>
                <a:gd fmla="*/ 741 h 810" name="T9"/>
                <a:gd fmla="*/ 425 w 808" name="T10"/>
                <a:gd fmla="*/ 744 h 810" name="T11"/>
                <a:gd fmla="*/ 378 w 808" name="T12"/>
                <a:gd fmla="*/ 810 h 810" name="T13"/>
                <a:gd fmla="*/ 351 w 808" name="T14"/>
                <a:gd fmla="*/ 807 h 810" name="T15"/>
                <a:gd fmla="*/ 317 w 808" name="T16"/>
                <a:gd fmla="*/ 733 h 810" name="T17"/>
                <a:gd fmla="*/ 292 w 808" name="T18"/>
                <a:gd fmla="*/ 726 h 810" name="T19"/>
                <a:gd fmla="*/ 225 w 808" name="T20"/>
                <a:gd fmla="*/ 769 h 810" name="T21"/>
                <a:gd fmla="*/ 199 w 808" name="T22"/>
                <a:gd fmla="*/ 755 h 810" name="T23"/>
                <a:gd fmla="*/ 197 w 808" name="T24"/>
                <a:gd fmla="*/ 675 h 810" name="T25"/>
                <a:gd fmla="*/ 177 w 808" name="T26"/>
                <a:gd fmla="*/ 658 h 810" name="T27"/>
                <a:gd fmla="*/ 99 w 808" name="T28"/>
                <a:gd fmla="*/ 672 h 810" name="T29"/>
                <a:gd fmla="*/ 81 w 808" name="T30"/>
                <a:gd fmla="*/ 649 h 810" name="T31"/>
                <a:gd fmla="*/ 103 w 808" name="T32"/>
                <a:gd fmla="*/ 563 h 810" name="T33"/>
                <a:gd fmla="*/ 92 w 808" name="T34"/>
                <a:gd fmla="*/ 540 h 810" name="T35"/>
                <a:gd fmla="*/ 16 w 808" name="T36"/>
                <a:gd fmla="*/ 521 h 810" name="T37"/>
                <a:gd fmla="*/ 67 w 808" name="T38"/>
                <a:gd fmla="*/ 461 h 810" name="T39"/>
                <a:gd fmla="*/ 64 w 808" name="T40"/>
                <a:gd fmla="*/ 436 h 810" name="T41"/>
                <a:gd fmla="*/ 62 w 808" name="T42"/>
                <a:gd fmla="*/ 410 h 810" name="T43"/>
                <a:gd fmla="*/ 1 w 808" name="T44"/>
                <a:gd fmla="*/ 362 h 810" name="T45"/>
                <a:gd fmla="*/ 70 w 808" name="T46"/>
                <a:gd fmla="*/ 328 h 810" name="T47"/>
                <a:gd fmla="*/ 78 w 808" name="T48"/>
                <a:gd fmla="*/ 303 h 810" name="T49"/>
                <a:gd fmla="*/ 86 w 808" name="T50"/>
                <a:gd fmla="*/ 278 h 810" name="T51"/>
                <a:gd fmla="*/ 48 w 808" name="T52"/>
                <a:gd fmla="*/ 212 h 810" name="T53"/>
                <a:gd fmla="*/ 125 w 808" name="T54"/>
                <a:gd fmla="*/ 206 h 810" name="T55"/>
                <a:gd fmla="*/ 140 w 808" name="T56"/>
                <a:gd fmla="*/ 186 h 810" name="T57"/>
                <a:gd fmla="*/ 157 w 808" name="T58"/>
                <a:gd fmla="*/ 166 h 810" name="T59"/>
                <a:gd fmla="*/ 148 w 808" name="T60"/>
                <a:gd fmla="*/ 91 h 810" name="T61"/>
                <a:gd fmla="*/ 221 w 808" name="T62"/>
                <a:gd fmla="*/ 114 h 810" name="T63"/>
                <a:gd fmla="*/ 255 w 808" name="T64"/>
                <a:gd fmla="*/ 95 h 810" name="T65"/>
                <a:gd fmla="*/ 272 w 808" name="T66"/>
                <a:gd fmla="*/ 21 h 810" name="T67"/>
                <a:gd fmla="*/ 302 w 808" name="T68"/>
                <a:gd fmla="*/ 12 h 810" name="T69"/>
                <a:gd fmla="*/ 358 w 808" name="T70"/>
                <a:gd fmla="*/ 63 h 810" name="T71"/>
                <a:gd fmla="*/ 383 w 808" name="T72"/>
                <a:gd fmla="*/ 61 h 810" name="T73"/>
                <a:gd fmla="*/ 427 w 808" name="T74"/>
                <a:gd fmla="*/ 0 h 810" name="T75"/>
                <a:gd fmla="*/ 459 w 808" name="T76"/>
                <a:gd fmla="*/ 3 h 810" name="T77"/>
                <a:gd fmla="*/ 491 w 808" name="T78"/>
                <a:gd fmla="*/ 71 h 810" name="T79"/>
                <a:gd fmla="*/ 515 w 808" name="T80"/>
                <a:gd fmla="*/ 78 h 810" name="T81"/>
                <a:gd fmla="*/ 579 w 808" name="T82"/>
                <a:gd fmla="*/ 39 h 810" name="T83"/>
                <a:gd fmla="*/ 607 w 808" name="T84"/>
                <a:gd fmla="*/ 54 h 810" name="T85"/>
                <a:gd fmla="*/ 611 w 808" name="T86"/>
                <a:gd fmla="*/ 130 h 810" name="T87"/>
                <a:gd fmla="*/ 630 w 808" name="T88"/>
                <a:gd fmla="*/ 146 h 810" name="T89"/>
                <a:gd fmla="*/ 705 w 808" name="T90"/>
                <a:gd fmla="*/ 134 h 810" name="T91"/>
                <a:gd fmla="*/ 725 w 808" name="T92"/>
                <a:gd fmla="*/ 158 h 810" name="T93"/>
                <a:gd fmla="*/ 705 w 808" name="T94"/>
                <a:gd fmla="*/ 241 h 810" name="T95"/>
                <a:gd fmla="*/ 716 w 808" name="T96"/>
                <a:gd fmla="*/ 264 h 810" name="T97"/>
                <a:gd fmla="*/ 791 w 808" name="T98"/>
                <a:gd fmla="*/ 285 h 810" name="T99"/>
                <a:gd fmla="*/ 740 w 808" name="T100"/>
                <a:gd fmla="*/ 343 h 810" name="T101"/>
                <a:gd fmla="*/ 744 w 808" name="T102"/>
                <a:gd fmla="*/ 368 h 810" name="T103"/>
                <a:gd fmla="*/ 745 w 808" name="T104"/>
                <a:gd fmla="*/ 395 h 810" name="T105"/>
                <a:gd fmla="*/ 807 w 808" name="T106"/>
                <a:gd fmla="*/ 442 h 810" name="T107"/>
                <a:gd fmla="*/ 737 w 808" name="T108"/>
                <a:gd fmla="*/ 477 h 810" name="T109"/>
                <a:gd fmla="*/ 730 w 808" name="T110"/>
                <a:gd fmla="*/ 502 h 810" name="T111"/>
                <a:gd fmla="*/ 722 w 808" name="T112"/>
                <a:gd fmla="*/ 526 h 810" name="T113"/>
                <a:gd fmla="*/ 762 w 808" name="T114"/>
                <a:gd fmla="*/ 595 h 810" name="T115"/>
                <a:gd fmla="*/ 683 w 808" name="T116"/>
                <a:gd fmla="*/ 599 h 810" name="T117"/>
                <a:gd fmla="*/ 668 w 808" name="T118"/>
                <a:gd fmla="*/ 620 h 810" name="T119"/>
                <a:gd fmla="*/ 651 w 808" name="T120"/>
                <a:gd fmla="*/ 639 h 810" name="T121"/>
                <a:gd fmla="*/ 662 w 808" name="T122"/>
                <a:gd fmla="*/ 718 h 81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810" w="807">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19547C"/>
            </a:solidFill>
            <a:ln algn="ctr" cap="flat" cmpd="sng" w="3175">
              <a:noFill/>
              <a:prstDash val="solid"/>
            </a:ln>
            <a:effectLst/>
            <a:extLst/>
          </p:spPr>
          <p:txBody>
            <a:bodyPr anchor="ctr" lIns="0" rIns="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008005">
                <a:lnSpc>
                  <a:spcPct val="120000"/>
                </a:lnSpc>
                <a:spcBef>
                  <a:spcPts val="661"/>
                </a:spcBef>
                <a:spcAft>
                  <a:spcPts val="661"/>
                </a:spcAft>
                <a:defRPr/>
              </a:pPr>
              <a:endParaRPr kern="0" lang="en-US" sz="3100">
                <a:solidFill>
                  <a:schemeClr val="accent1">
                    <a:lumMod val="25000"/>
                  </a:schemeClr>
                </a:solidFill>
                <a:latin charset="0" pitchFamily="34" typeface="Impact"/>
              </a:endParaRPr>
            </a:p>
          </p:txBody>
        </p:sp>
        <p:sp>
          <p:nvSpPr>
            <p:cNvPr id="46" name="Oval 9"/>
            <p:cNvSpPr>
              <a:spLocks noChangeArrowheads="1"/>
            </p:cNvSpPr>
            <p:nvPr/>
          </p:nvSpPr>
          <p:spPr bwMode="auto">
            <a:xfrm>
              <a:off x="2404079" y="1544506"/>
              <a:ext cx="1378952" cy="1378596"/>
            </a:xfrm>
            <a:prstGeom prst="ellipse">
              <a:avLst/>
            </a:prstGeom>
            <a:solidFill>
              <a:schemeClr val="bg1">
                <a:lumMod val="95000"/>
              </a:schemeClr>
            </a:solidFill>
            <a:ln w="22225">
              <a:noFill/>
              <a:round/>
            </a:ln>
            <a:effectLst/>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008005">
                <a:defRPr/>
              </a:pPr>
              <a:r>
                <a:rPr altLang="en-US" kern="0" lang="zh-CN" sz="1500">
                  <a:solidFill>
                    <a:schemeClr val="tx1">
                      <a:lumMod val="75000"/>
                      <a:lumOff val="25000"/>
                    </a:schemeClr>
                  </a:solidFill>
                  <a:latin typeface="Calibri"/>
                </a:rPr>
                <a:t>单击此处添加文本</a:t>
              </a:r>
            </a:p>
          </p:txBody>
        </p:sp>
      </p:grpSp>
      <p:sp>
        <p:nvSpPr>
          <p:cNvPr id="47" name="TextBox 53"/>
          <p:cNvSpPr txBox="1">
            <a:spLocks noChangeArrowheads="1"/>
          </p:cNvSpPr>
          <p:nvPr/>
        </p:nvSpPr>
        <p:spPr bwMode="auto">
          <a:xfrm>
            <a:off x="5701485" y="1252764"/>
            <a:ext cx="1906587" cy="3294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0402" lIns="100803" rIns="100803" tIns="50402">
            <a:spAutoFit/>
          </a:bodyPr>
          <a:lstStyle>
            <a:lvl1pPr defTabSz="1006475" eaLnBrk="0" hangingPunct="0">
              <a:defRPr>
                <a:solidFill>
                  <a:schemeClr val="tx1"/>
                </a:solidFill>
                <a:latin typeface="Arial"/>
                <a:ea charset="-122" pitchFamily="2" typeface="宋体"/>
              </a:defRPr>
            </a:lvl1pPr>
            <a:lvl2pPr defTabSz="1006475" eaLnBrk="0" hangingPunct="0" indent="-285750" marL="742950">
              <a:defRPr>
                <a:solidFill>
                  <a:schemeClr val="tx1"/>
                </a:solidFill>
                <a:latin typeface="Arial"/>
                <a:ea charset="-122" pitchFamily="2" typeface="宋体"/>
              </a:defRPr>
            </a:lvl2pPr>
            <a:lvl3pPr defTabSz="1006475" eaLnBrk="0" hangingPunct="0" indent="-228600" marL="1143000">
              <a:defRPr>
                <a:solidFill>
                  <a:schemeClr val="tx1"/>
                </a:solidFill>
                <a:latin typeface="Arial"/>
                <a:ea charset="-122" pitchFamily="2" typeface="宋体"/>
              </a:defRPr>
            </a:lvl3pPr>
            <a:lvl4pPr defTabSz="1006475" eaLnBrk="0" hangingPunct="0" indent="-228600" marL="1600200">
              <a:defRPr>
                <a:solidFill>
                  <a:schemeClr val="tx1"/>
                </a:solidFill>
                <a:latin typeface="Arial"/>
                <a:ea charset="-122" pitchFamily="2" typeface="宋体"/>
              </a:defRPr>
            </a:lvl4pPr>
            <a:lvl5pPr defTabSz="1006475" eaLnBrk="0" hangingPunct="0" indent="-228600" marL="2057400">
              <a:defRPr>
                <a:solidFill>
                  <a:schemeClr val="tx1"/>
                </a:solidFill>
                <a:latin typeface="Arial"/>
                <a:ea charset="-122" pitchFamily="2" typeface="宋体"/>
              </a:defRPr>
            </a:lvl5pPr>
            <a:lvl6pPr defTabSz="1006475" eaLnBrk="0" fontAlgn="base" hangingPunct="0" indent="-228600" marL="2514600">
              <a:spcBef>
                <a:spcPct val="0"/>
              </a:spcBef>
              <a:spcAft>
                <a:spcPct val="0"/>
              </a:spcAft>
              <a:defRPr>
                <a:solidFill>
                  <a:schemeClr val="tx1"/>
                </a:solidFill>
                <a:latin typeface="Arial"/>
                <a:ea charset="-122" pitchFamily="2" typeface="宋体"/>
              </a:defRPr>
            </a:lvl6pPr>
            <a:lvl7pPr defTabSz="1006475" eaLnBrk="0" fontAlgn="base" hangingPunct="0" indent="-228600" marL="2971800">
              <a:spcBef>
                <a:spcPct val="0"/>
              </a:spcBef>
              <a:spcAft>
                <a:spcPct val="0"/>
              </a:spcAft>
              <a:defRPr>
                <a:solidFill>
                  <a:schemeClr val="tx1"/>
                </a:solidFill>
                <a:latin typeface="Arial"/>
                <a:ea charset="-122" pitchFamily="2" typeface="宋体"/>
              </a:defRPr>
            </a:lvl7pPr>
            <a:lvl8pPr defTabSz="1006475" eaLnBrk="0" fontAlgn="base" hangingPunct="0" indent="-228600" marL="3429000">
              <a:spcBef>
                <a:spcPct val="0"/>
              </a:spcBef>
              <a:spcAft>
                <a:spcPct val="0"/>
              </a:spcAft>
              <a:defRPr>
                <a:solidFill>
                  <a:schemeClr val="tx1"/>
                </a:solidFill>
                <a:latin typeface="Arial"/>
                <a:ea charset="-122" pitchFamily="2" typeface="宋体"/>
              </a:defRPr>
            </a:lvl8pPr>
            <a:lvl9pPr defTabSz="1006475" eaLnBrk="0" fontAlgn="base" hangingPunct="0" indent="-228600" marL="3886200">
              <a:spcBef>
                <a:spcPct val="0"/>
              </a:spcBef>
              <a:spcAft>
                <a:spcPct val="0"/>
              </a:spcAft>
              <a:defRPr>
                <a:solidFill>
                  <a:schemeClr val="tx1"/>
                </a:solidFill>
                <a:latin typeface="Arial"/>
                <a:ea charset="-122" pitchFamily="2" typeface="宋体"/>
              </a:defRPr>
            </a:lvl9pPr>
          </a:lstStyle>
          <a:p>
            <a:pPr algn="ctr" eaLnBrk="1" hangingPunct="1"/>
            <a:r>
              <a:rPr altLang="en-US" b="1" lang="zh-CN" sz="1500">
                <a:solidFill>
                  <a:srgbClr val="363636"/>
                </a:solidFill>
                <a:latin charset="-122" panose="020b0503020204020204" pitchFamily="34" typeface="微软雅黑"/>
                <a:ea charset="-122" panose="020b0503020204020204" pitchFamily="34" typeface="微软雅黑"/>
                <a:cs charset="-122" pitchFamily="2" typeface="宋体"/>
              </a:rPr>
              <a:t>单击添加标题</a:t>
            </a:r>
          </a:p>
        </p:txBody>
      </p:sp>
    </p:spTree>
    <p:extLst>
      <p:ext uri="{BB962C8B-B14F-4D97-AF65-F5344CB8AC3E}">
        <p14:creationId val="1534573675"/>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2"/>
                                        </p:tgtEl>
                                        <p:attrNameLst>
                                          <p:attrName>style.visibility</p:attrName>
                                        </p:attrNameLst>
                                      </p:cBhvr>
                                      <p:to>
                                        <p:strVal val="visible"/>
                                      </p:to>
                                    </p:set>
                                    <p:animEffect filter="fade" transition="in">
                                      <p:cBhvr>
                                        <p:cTn dur="500" id="7"/>
                                        <p:tgtEl>
                                          <p:spTgt spid="32"/>
                                        </p:tgtEl>
                                      </p:cBhvr>
                                    </p:animEffect>
                                  </p:childTnLst>
                                </p:cTn>
                              </p:par>
                              <p:par>
                                <p:cTn fill="hold" id="8" nodeType="withEffect" presetClass="entr" presetID="10" presetSubtype="0">
                                  <p:stCondLst>
                                    <p:cond delay="400"/>
                                  </p:stCondLst>
                                  <p:childTnLst>
                                    <p:set>
                                      <p:cBhvr>
                                        <p:cTn dur="1" fill="hold" id="9">
                                          <p:stCondLst>
                                            <p:cond delay="0"/>
                                          </p:stCondLst>
                                        </p:cTn>
                                        <p:tgtEl>
                                          <p:spTgt spid="38"/>
                                        </p:tgtEl>
                                        <p:attrNameLst>
                                          <p:attrName>style.visibility</p:attrName>
                                        </p:attrNameLst>
                                      </p:cBhvr>
                                      <p:to>
                                        <p:strVal val="visible"/>
                                      </p:to>
                                    </p:set>
                                    <p:animEffect filter="fade" transition="in">
                                      <p:cBhvr>
                                        <p:cTn dur="500" id="10"/>
                                        <p:tgtEl>
                                          <p:spTgt spid="38"/>
                                        </p:tgtEl>
                                      </p:cBhvr>
                                    </p:animEffect>
                                  </p:childTnLst>
                                </p:cTn>
                              </p:par>
                              <p:par>
                                <p:cTn fill="hold" id="11" nodeType="withEffect" presetClass="entr" presetID="10" presetSubtype="0">
                                  <p:stCondLst>
                                    <p:cond delay="600"/>
                                  </p:stCondLst>
                                  <p:childTnLst>
                                    <p:set>
                                      <p:cBhvr>
                                        <p:cTn dur="1" fill="hold" id="12">
                                          <p:stCondLst>
                                            <p:cond delay="0"/>
                                          </p:stCondLst>
                                        </p:cTn>
                                        <p:tgtEl>
                                          <p:spTgt spid="35"/>
                                        </p:tgtEl>
                                        <p:attrNameLst>
                                          <p:attrName>style.visibility</p:attrName>
                                        </p:attrNameLst>
                                      </p:cBhvr>
                                      <p:to>
                                        <p:strVal val="visible"/>
                                      </p:to>
                                    </p:set>
                                    <p:animEffect filter="fade" transition="in">
                                      <p:cBhvr>
                                        <p:cTn dur="500" id="13"/>
                                        <p:tgtEl>
                                          <p:spTgt spid="35"/>
                                        </p:tgtEl>
                                      </p:cBhvr>
                                    </p:animEffect>
                                  </p:childTnLst>
                                </p:cTn>
                              </p:par>
                              <p:par>
                                <p:cTn fill="hold" id="14" nodeType="withEffect" presetClass="entr" presetID="10" presetSubtype="0">
                                  <p:stCondLst>
                                    <p:cond delay="1000"/>
                                  </p:stCondLst>
                                  <p:childTnLst>
                                    <p:set>
                                      <p:cBhvr>
                                        <p:cTn dur="1" fill="hold" id="15">
                                          <p:stCondLst>
                                            <p:cond delay="0"/>
                                          </p:stCondLst>
                                        </p:cTn>
                                        <p:tgtEl>
                                          <p:spTgt spid="44"/>
                                        </p:tgtEl>
                                        <p:attrNameLst>
                                          <p:attrName>style.visibility</p:attrName>
                                        </p:attrNameLst>
                                      </p:cBhvr>
                                      <p:to>
                                        <p:strVal val="visible"/>
                                      </p:to>
                                    </p:set>
                                    <p:animEffect filter="fade" transition="in">
                                      <p:cBhvr>
                                        <p:cTn dur="500" id="16"/>
                                        <p:tgtEl>
                                          <p:spTgt spid="44"/>
                                        </p:tgtEl>
                                      </p:cBhvr>
                                    </p:animEffect>
                                  </p:childTnLst>
                                </p:cTn>
                              </p:par>
                            </p:childTnLst>
                          </p:cTn>
                        </p:par>
                        <p:par>
                          <p:cTn fill="hold" id="17" nodeType="afterGroup">
                            <p:stCondLst>
                              <p:cond delay="1500"/>
                            </p:stCondLst>
                            <p:childTnLst>
                              <p:par>
                                <p:cTn fill="hold" id="18" nodeType="afterEffect" presetClass="emph" presetID="8" presetSubtype="0">
                                  <p:stCondLst>
                                    <p:cond delay="0"/>
                                  </p:stCondLst>
                                  <p:childTnLst>
                                    <p:animRot by="21600000">
                                      <p:cBhvr>
                                        <p:cTn dur="2000" fill="hold" id="19"/>
                                        <p:tgtEl>
                                          <p:spTgt spid="32"/>
                                        </p:tgtEl>
                                        <p:attrNameLst>
                                          <p:attrName>r</p:attrName>
                                        </p:attrNameLst>
                                      </p:cBhvr>
                                    </p:animRot>
                                  </p:childTnLst>
                                </p:cTn>
                              </p:par>
                              <p:par>
                                <p:cTn fill="hold" id="20" nodeType="withEffect" presetClass="emph" presetID="8" presetSubtype="0">
                                  <p:stCondLst>
                                    <p:cond delay="0"/>
                                  </p:stCondLst>
                                  <p:childTnLst>
                                    <p:animRot by="21600000">
                                      <p:cBhvr>
                                        <p:cTn dur="1500" fill="hold" id="21"/>
                                        <p:tgtEl>
                                          <p:spTgt spid="38"/>
                                        </p:tgtEl>
                                        <p:attrNameLst>
                                          <p:attrName>r</p:attrName>
                                        </p:attrNameLst>
                                      </p:cBhvr>
                                    </p:animRot>
                                  </p:childTnLst>
                                </p:cTn>
                              </p:par>
                              <p:par>
                                <p:cTn fill="hold" id="22" nodeType="withEffect" presetClass="emph" presetID="8" presetSubtype="0">
                                  <p:stCondLst>
                                    <p:cond delay="0"/>
                                  </p:stCondLst>
                                  <p:childTnLst>
                                    <p:animRot by="21600000">
                                      <p:cBhvr>
                                        <p:cTn dur="1000" fill="hold" id="23"/>
                                        <p:tgtEl>
                                          <p:spTgt spid="35"/>
                                        </p:tgtEl>
                                        <p:attrNameLst>
                                          <p:attrName>r</p:attrName>
                                        </p:attrNameLst>
                                      </p:cBhvr>
                                    </p:animRot>
                                  </p:childTnLst>
                                </p:cTn>
                              </p:par>
                              <p:par>
                                <p:cTn fill="hold" id="24" nodeType="withEffect" presetClass="emph" presetID="8" presetSubtype="0">
                                  <p:stCondLst>
                                    <p:cond delay="0"/>
                                  </p:stCondLst>
                                  <p:childTnLst>
                                    <p:animRot by="21600000">
                                      <p:cBhvr>
                                        <p:cTn dur="1500" fill="hold" id="25"/>
                                        <p:tgtEl>
                                          <p:spTgt spid="44"/>
                                        </p:tgtEl>
                                        <p:attrNameLst>
                                          <p:attrName>r</p:attrName>
                                        </p:attrNameLst>
                                      </p:cBhvr>
                                    </p:animRot>
                                  </p:childTnLst>
                                </p:cTn>
                              </p:par>
                              <p:par>
                                <p:cTn fill="hold" grpId="0" id="26" nodeType="withEffect" presetClass="entr" presetID="42" presetSubtype="0">
                                  <p:stCondLst>
                                    <p:cond delay="600"/>
                                  </p:stCondLst>
                                  <p:childTnLst>
                                    <p:set>
                                      <p:cBhvr>
                                        <p:cTn dur="1" fill="hold" id="27">
                                          <p:stCondLst>
                                            <p:cond delay="0"/>
                                          </p:stCondLst>
                                        </p:cTn>
                                        <p:tgtEl>
                                          <p:spTgt spid="41"/>
                                        </p:tgtEl>
                                        <p:attrNameLst>
                                          <p:attrName>style.visibility</p:attrName>
                                        </p:attrNameLst>
                                      </p:cBhvr>
                                      <p:to>
                                        <p:strVal val="visible"/>
                                      </p:to>
                                    </p:set>
                                    <p:animEffect filter="fade" transition="in">
                                      <p:cBhvr>
                                        <p:cTn dur="500" id="28"/>
                                        <p:tgtEl>
                                          <p:spTgt spid="41"/>
                                        </p:tgtEl>
                                      </p:cBhvr>
                                    </p:animEffect>
                                    <p:anim calcmode="lin" valueType="num">
                                      <p:cBhvr>
                                        <p:cTn dur="500" fill="hold" id="29"/>
                                        <p:tgtEl>
                                          <p:spTgt spid="41"/>
                                        </p:tgtEl>
                                        <p:attrNameLst>
                                          <p:attrName>ppt_x</p:attrName>
                                        </p:attrNameLst>
                                      </p:cBhvr>
                                      <p:tavLst>
                                        <p:tav tm="0">
                                          <p:val>
                                            <p:strVal val="#ppt_x"/>
                                          </p:val>
                                        </p:tav>
                                        <p:tav tm="100000">
                                          <p:val>
                                            <p:strVal val="#ppt_x"/>
                                          </p:val>
                                        </p:tav>
                                      </p:tavLst>
                                    </p:anim>
                                    <p:anim calcmode="lin" valueType="num">
                                      <p:cBhvr>
                                        <p:cTn dur="500" fill="hold" id="30"/>
                                        <p:tgtEl>
                                          <p:spTgt spid="41"/>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1100"/>
                                  </p:stCondLst>
                                  <p:childTnLst>
                                    <p:set>
                                      <p:cBhvr>
                                        <p:cTn dur="1" fill="hold" id="32">
                                          <p:stCondLst>
                                            <p:cond delay="0"/>
                                          </p:stCondLst>
                                        </p:cTn>
                                        <p:tgtEl>
                                          <p:spTgt spid="42"/>
                                        </p:tgtEl>
                                        <p:attrNameLst>
                                          <p:attrName>style.visibility</p:attrName>
                                        </p:attrNameLst>
                                      </p:cBhvr>
                                      <p:to>
                                        <p:strVal val="visible"/>
                                      </p:to>
                                    </p:set>
                                    <p:animEffect filter="fade" transition="in">
                                      <p:cBhvr>
                                        <p:cTn dur="500" id="33"/>
                                        <p:tgtEl>
                                          <p:spTgt spid="42"/>
                                        </p:tgtEl>
                                      </p:cBhvr>
                                    </p:animEffect>
                                    <p:anim calcmode="lin" valueType="num">
                                      <p:cBhvr>
                                        <p:cTn dur="500" fill="hold" id="34"/>
                                        <p:tgtEl>
                                          <p:spTgt spid="42"/>
                                        </p:tgtEl>
                                        <p:attrNameLst>
                                          <p:attrName>ppt_x</p:attrName>
                                        </p:attrNameLst>
                                      </p:cBhvr>
                                      <p:tavLst>
                                        <p:tav tm="0">
                                          <p:val>
                                            <p:strVal val="#ppt_x"/>
                                          </p:val>
                                        </p:tav>
                                        <p:tav tm="100000">
                                          <p:val>
                                            <p:strVal val="#ppt_x"/>
                                          </p:val>
                                        </p:tav>
                                      </p:tavLst>
                                    </p:anim>
                                    <p:anim calcmode="lin" valueType="num">
                                      <p:cBhvr>
                                        <p:cTn dur="500" fill="hold" id="35"/>
                                        <p:tgtEl>
                                          <p:spTgt spid="42"/>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1300"/>
                                  </p:stCondLst>
                                  <p:childTnLst>
                                    <p:set>
                                      <p:cBhvr>
                                        <p:cTn dur="1" fill="hold" id="37">
                                          <p:stCondLst>
                                            <p:cond delay="0"/>
                                          </p:stCondLst>
                                        </p:cTn>
                                        <p:tgtEl>
                                          <p:spTgt spid="43"/>
                                        </p:tgtEl>
                                        <p:attrNameLst>
                                          <p:attrName>style.visibility</p:attrName>
                                        </p:attrNameLst>
                                      </p:cBhvr>
                                      <p:to>
                                        <p:strVal val="visible"/>
                                      </p:to>
                                    </p:set>
                                    <p:animEffect filter="fade" transition="in">
                                      <p:cBhvr>
                                        <p:cTn dur="500" id="38"/>
                                        <p:tgtEl>
                                          <p:spTgt spid="43"/>
                                        </p:tgtEl>
                                      </p:cBhvr>
                                    </p:animEffect>
                                    <p:anim calcmode="lin" valueType="num">
                                      <p:cBhvr>
                                        <p:cTn dur="500" fill="hold" id="39"/>
                                        <p:tgtEl>
                                          <p:spTgt spid="43"/>
                                        </p:tgtEl>
                                        <p:attrNameLst>
                                          <p:attrName>ppt_x</p:attrName>
                                        </p:attrNameLst>
                                      </p:cBhvr>
                                      <p:tavLst>
                                        <p:tav tm="0">
                                          <p:val>
                                            <p:strVal val="#ppt_x"/>
                                          </p:val>
                                        </p:tav>
                                        <p:tav tm="100000">
                                          <p:val>
                                            <p:strVal val="#ppt_x"/>
                                          </p:val>
                                        </p:tav>
                                      </p:tavLst>
                                    </p:anim>
                                    <p:anim calcmode="lin" valueType="num">
                                      <p:cBhvr>
                                        <p:cTn dur="500" fill="hold" id="40"/>
                                        <p:tgtEl>
                                          <p:spTgt spid="43"/>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1600"/>
                                  </p:stCondLst>
                                  <p:childTnLst>
                                    <p:set>
                                      <p:cBhvr>
                                        <p:cTn dur="1" fill="hold" id="42">
                                          <p:stCondLst>
                                            <p:cond delay="0"/>
                                          </p:stCondLst>
                                        </p:cTn>
                                        <p:tgtEl>
                                          <p:spTgt spid="47"/>
                                        </p:tgtEl>
                                        <p:attrNameLst>
                                          <p:attrName>style.visibility</p:attrName>
                                        </p:attrNameLst>
                                      </p:cBhvr>
                                      <p:to>
                                        <p:strVal val="visible"/>
                                      </p:to>
                                    </p:set>
                                    <p:animEffect filter="fade" transition="in">
                                      <p:cBhvr>
                                        <p:cTn dur="500" id="43"/>
                                        <p:tgtEl>
                                          <p:spTgt spid="47"/>
                                        </p:tgtEl>
                                      </p:cBhvr>
                                    </p:animEffect>
                                    <p:anim calcmode="lin" valueType="num">
                                      <p:cBhvr>
                                        <p:cTn dur="500" fill="hold" id="44"/>
                                        <p:tgtEl>
                                          <p:spTgt spid="47"/>
                                        </p:tgtEl>
                                        <p:attrNameLst>
                                          <p:attrName>ppt_x</p:attrName>
                                        </p:attrNameLst>
                                      </p:cBhvr>
                                      <p:tavLst>
                                        <p:tav tm="0">
                                          <p:val>
                                            <p:strVal val="#ppt_x"/>
                                          </p:val>
                                        </p:tav>
                                        <p:tav tm="100000">
                                          <p:val>
                                            <p:strVal val="#ppt_x"/>
                                          </p:val>
                                        </p:tav>
                                      </p:tavLst>
                                    </p:anim>
                                    <p:anim calcmode="lin" valueType="num">
                                      <p:cBhvr>
                                        <p:cTn dur="500" fill="hold" id="45"/>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P grpId="0" spid="43"/>
      <p:bldP grpId="0" spid="4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687515" y="440586"/>
            <a:ext cx="2011680" cy="365760"/>
          </a:xfrm>
          <a:prstGeom prst="rect">
            <a:avLst/>
          </a:prstGeom>
          <a:noFill/>
        </p:spPr>
        <p:txBody>
          <a:bodyPr rtlCol="0" wrap="none">
            <a:spAutoFit/>
          </a:bodyPr>
          <a:lstStyle/>
          <a:p>
            <a:r>
              <a:rPr altLang="en-US" b="1" lang="zh-CN">
                <a:solidFill>
                  <a:schemeClr val="bg1"/>
                </a:solidFill>
                <a:latin charset="-122" panose="020b0503020204020204" pitchFamily="34" typeface="微软雅黑"/>
                <a:ea charset="-122" panose="020b0503020204020204" pitchFamily="34" typeface="微软雅黑"/>
              </a:rPr>
              <a:t>点击添加相关标题</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104"/>
          <p:cNvSpPr/>
          <p:nvPr/>
        </p:nvSpPr>
        <p:spPr bwMode="auto">
          <a:xfrm>
            <a:off x="5167967" y="3905655"/>
            <a:ext cx="1156212" cy="1256107"/>
          </a:xfrm>
          <a:custGeom>
            <a:gdLst>
              <a:gd fmla="*/ 0 w 876" name="T0"/>
              <a:gd fmla="*/ 29138806 h 952" name="T1"/>
              <a:gd fmla="*/ 0 w 876" name="T2"/>
              <a:gd fmla="*/ 477871696 h 952" name="T3"/>
              <a:gd fmla="*/ 851127092 w 876" name="T4"/>
              <a:gd fmla="*/ 924662129 h 952" name="T5"/>
              <a:gd fmla="*/ 691784020 w 876" name="T6"/>
              <a:gd fmla="*/ 0 h 952" name="T7"/>
              <a:gd fmla="*/ 367267589 w 876" name="T8"/>
              <a:gd fmla="*/ 0 h 952" name="T9"/>
              <a:gd fmla="*/ 410017760 w 876" name="T10"/>
              <a:gd fmla="*/ 244763215 h 952" name="T11"/>
              <a:gd fmla="*/ 0 w 876" name="T12"/>
              <a:gd fmla="*/ 29138806 h 95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952" w="876">
                <a:moveTo>
                  <a:pt x="0" y="30"/>
                </a:moveTo>
                <a:lnTo>
                  <a:pt x="0" y="492"/>
                </a:lnTo>
                <a:lnTo>
                  <a:pt x="876" y="952"/>
                </a:lnTo>
                <a:lnTo>
                  <a:pt x="712" y="0"/>
                </a:lnTo>
                <a:lnTo>
                  <a:pt x="378" y="0"/>
                </a:lnTo>
                <a:lnTo>
                  <a:pt x="422" y="252"/>
                </a:lnTo>
                <a:lnTo>
                  <a:pt x="0" y="30"/>
                </a:lnTo>
                <a:close/>
              </a:path>
            </a:pathLst>
          </a:custGeom>
          <a:solidFill>
            <a:srgbClr val="19547C"/>
          </a:solidFill>
          <a:ln>
            <a:noFill/>
          </a:ln>
          <a:extLst/>
        </p:spPr>
        <p:txBody>
          <a:bodyPr bIns="60957" lIns="121914" rIns="121914" tIns="60957"/>
          <a:lstStyle/>
          <a:p>
            <a:pPr defTabSz="1219103"/>
            <a:endParaRPr altLang="en-US" kern="0" lang="zh-CN" sz="2400">
              <a:solidFill>
                <a:sysClr lastClr="000000" val="windowText"/>
              </a:solidFill>
            </a:endParaRPr>
          </a:p>
        </p:txBody>
      </p:sp>
      <p:sp>
        <p:nvSpPr>
          <p:cNvPr id="10" name="Freeform 106"/>
          <p:cNvSpPr/>
          <p:nvPr/>
        </p:nvSpPr>
        <p:spPr bwMode="auto">
          <a:xfrm>
            <a:off x="3681772" y="3886531"/>
            <a:ext cx="1160462" cy="1256105"/>
          </a:xfrm>
          <a:custGeom>
            <a:gdLst>
              <a:gd fmla="*/ 854256123 w 878" name="T0"/>
              <a:gd fmla="*/ 29138806 h 952" name="T1"/>
              <a:gd fmla="*/ 443668360 w 878" name="T2"/>
              <a:gd fmla="*/ 244763215 h 952" name="T3"/>
              <a:gd fmla="*/ 484532161 w 878" name="T4"/>
              <a:gd fmla="*/ 0 h 952" name="T5"/>
              <a:gd fmla="*/ 159564590 w 878" name="T6"/>
              <a:gd fmla="*/ 0 h 952" name="T7"/>
              <a:gd fmla="*/ 0 w 878" name="T8"/>
              <a:gd fmla="*/ 924662129 h 952" name="T9"/>
              <a:gd fmla="*/ 854256123 w 878" name="T10"/>
              <a:gd fmla="*/ 477871696 h 952" name="T11"/>
              <a:gd fmla="*/ 854256123 w 878" name="T12"/>
              <a:gd fmla="*/ 29138806 h 95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952" w="878">
                <a:moveTo>
                  <a:pt x="878" y="30"/>
                </a:moveTo>
                <a:lnTo>
                  <a:pt x="456" y="252"/>
                </a:lnTo>
                <a:lnTo>
                  <a:pt x="498" y="0"/>
                </a:lnTo>
                <a:lnTo>
                  <a:pt x="164" y="0"/>
                </a:lnTo>
                <a:lnTo>
                  <a:pt x="0" y="952"/>
                </a:lnTo>
                <a:lnTo>
                  <a:pt x="878" y="492"/>
                </a:lnTo>
                <a:lnTo>
                  <a:pt x="878" y="30"/>
                </a:lnTo>
                <a:close/>
              </a:path>
            </a:pathLst>
          </a:custGeom>
          <a:solidFill>
            <a:srgbClr val="E55948"/>
          </a:solidFill>
          <a:ln>
            <a:noFill/>
          </a:ln>
          <a:extLst/>
        </p:spPr>
        <p:txBody>
          <a:bodyPr bIns="60957" lIns="121914" rIns="121914" tIns="60957"/>
          <a:lstStyle/>
          <a:p>
            <a:pPr defTabSz="1219103"/>
            <a:endParaRPr altLang="en-US" kern="0" lang="zh-CN" sz="2400">
              <a:solidFill>
                <a:sysClr lastClr="000000" val="windowText"/>
              </a:solidFill>
            </a:endParaRPr>
          </a:p>
        </p:txBody>
      </p:sp>
      <p:sp>
        <p:nvSpPr>
          <p:cNvPr id="11" name="Freeform 108"/>
          <p:cNvSpPr/>
          <p:nvPr/>
        </p:nvSpPr>
        <p:spPr bwMode="auto">
          <a:xfrm>
            <a:off x="4972218" y="1388412"/>
            <a:ext cx="2023372" cy="2380438"/>
          </a:xfrm>
          <a:custGeom>
            <a:gdLst>
              <a:gd fmla="*/ 460241095 w 1534" name="T0"/>
              <a:gd fmla="*/ 934440516 h 1804" name="T1"/>
              <a:gd fmla="*/ 0 w 1534" name="T2"/>
              <a:gd fmla="*/ 0 h 1804" name="T3"/>
              <a:gd fmla="*/ 0 w 1534" name="T4"/>
              <a:gd fmla="*/ 679947018 h 1804" name="T5"/>
              <a:gd fmla="*/ 238859290 w 1534" name="T6"/>
              <a:gd fmla="*/ 1165622896 h 1804" name="T7"/>
              <a:gd fmla="*/ 774835825 w 1534" name="T8"/>
              <a:gd fmla="*/ 1243330563 h 1804" name="T9"/>
              <a:gd fmla="*/ 388389322 w 1534" name="T10"/>
              <a:gd fmla="*/ 1622157906 h 1804" name="T11"/>
              <a:gd fmla="*/ 409750474 w 1534" name="T12"/>
              <a:gd fmla="*/ 1752319530 h 1804" name="T13"/>
              <a:gd fmla="*/ 802023462 w 1534" name="T14"/>
              <a:gd fmla="*/ 1752319530 h 1804" name="T15"/>
              <a:gd fmla="*/ 1489471863 w 1534" name="T16"/>
              <a:gd fmla="*/ 1084029057 h 1804" name="T17"/>
              <a:gd fmla="*/ 460241095 w 1534" name="T18"/>
              <a:gd fmla="*/ 934440516 h 180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804" w="153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E55948"/>
          </a:solidFill>
          <a:ln>
            <a:noFill/>
          </a:ln>
          <a:extLst/>
        </p:spPr>
        <p:txBody>
          <a:bodyPr bIns="60957" lIns="121914" rIns="121914" tIns="60957"/>
          <a:lstStyle/>
          <a:p>
            <a:pPr defTabSz="1219103"/>
            <a:endParaRPr altLang="en-US" kern="0" lang="zh-CN" sz="2400">
              <a:solidFill>
                <a:sysClr lastClr="000000" val="windowText"/>
              </a:solidFill>
            </a:endParaRPr>
          </a:p>
        </p:txBody>
      </p:sp>
      <p:sp>
        <p:nvSpPr>
          <p:cNvPr id="12" name="Freeform 109"/>
          <p:cNvSpPr/>
          <p:nvPr/>
        </p:nvSpPr>
        <p:spPr bwMode="auto">
          <a:xfrm>
            <a:off x="2972084" y="1396917"/>
            <a:ext cx="2023372" cy="2380438"/>
          </a:xfrm>
          <a:custGeom>
            <a:gdLst>
              <a:gd fmla="*/ 1029230767 w 1534" name="T0"/>
              <a:gd fmla="*/ 934440516 h 1804" name="T1"/>
              <a:gd fmla="*/ 0 w 1534" name="T2"/>
              <a:gd fmla="*/ 1084029057 h 1804" name="T3"/>
              <a:gd fmla="*/ 687448400 w 1534" name="T4"/>
              <a:gd fmla="*/ 1752319530 h 1804" name="T5"/>
              <a:gd fmla="*/ 1079721389 w 1534" name="T6"/>
              <a:gd fmla="*/ 1752319530 h 1804" name="T7"/>
              <a:gd fmla="*/ 1103024374 w 1534" name="T8"/>
              <a:gd fmla="*/ 1622157906 h 1804" name="T9"/>
              <a:gd fmla="*/ 714636037 w 1534" name="T10"/>
              <a:gd fmla="*/ 1243330563 h 1804" name="T11"/>
              <a:gd fmla="*/ 1250612572 w 1534" name="T12"/>
              <a:gd fmla="*/ 1165622896 h 1804" name="T13"/>
              <a:gd fmla="*/ 1489471863 w 1534" name="T14"/>
              <a:gd fmla="*/ 679947018 h 1804" name="T15"/>
              <a:gd fmla="*/ 1489471863 w 1534" name="T16"/>
              <a:gd fmla="*/ 0 h 1804" name="T17"/>
              <a:gd fmla="*/ 1029230767 w 1534" name="T18"/>
              <a:gd fmla="*/ 934440516 h 180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804" w="153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19547C"/>
          </a:solidFill>
          <a:ln>
            <a:noFill/>
          </a:ln>
          <a:extLst/>
        </p:spPr>
        <p:txBody>
          <a:bodyPr bIns="60957" lIns="121914" rIns="121914" tIns="60957"/>
          <a:lstStyle/>
          <a:p>
            <a:pPr defTabSz="1219103"/>
            <a:endParaRPr altLang="en-US" kern="0" lang="zh-CN" sz="2400">
              <a:solidFill>
                <a:sysClr lastClr="000000" val="windowText"/>
              </a:solidFill>
            </a:endParaRPr>
          </a:p>
        </p:txBody>
      </p:sp>
      <p:sp>
        <p:nvSpPr>
          <p:cNvPr id="13" name="Freeform 121"/>
          <p:cNvSpPr/>
          <p:nvPr/>
        </p:nvSpPr>
        <p:spPr bwMode="auto">
          <a:xfrm>
            <a:off x="4700282" y="3229091"/>
            <a:ext cx="255047" cy="252921"/>
          </a:xfrm>
          <a:custGeom>
            <a:gdLst>
              <a:gd fmla="*/ 187748664 w 192" name="T0"/>
              <a:gd fmla="*/ 93092784 h 192" name="T1"/>
              <a:gd fmla="*/ 187748664 w 192" name="T2"/>
              <a:gd fmla="*/ 93092784 h 192" name="T3"/>
              <a:gd fmla="*/ 185793063 w 192" name="T4"/>
              <a:gd fmla="*/ 112486868 h 192" name="T5"/>
              <a:gd fmla="*/ 179926258 w 192" name="T6"/>
              <a:gd fmla="*/ 129941642 h 192" name="T7"/>
              <a:gd fmla="*/ 170147258 w 192" name="T8"/>
              <a:gd fmla="*/ 145457106 h 192" name="T9"/>
              <a:gd fmla="*/ 160368258 w 192" name="T10"/>
              <a:gd fmla="*/ 159032277 h 192" name="T11"/>
              <a:gd fmla="*/ 146679047 w 192" name="T12"/>
              <a:gd fmla="*/ 170669121 h 192" name="T13"/>
              <a:gd fmla="*/ 129077641 w 192" name="T14"/>
              <a:gd fmla="*/ 178427345 h 192" name="T15"/>
              <a:gd fmla="*/ 113431836 w 192" name="T16"/>
              <a:gd fmla="*/ 184245275 h 192" name="T17"/>
              <a:gd fmla="*/ 93874828 w 192" name="T18"/>
              <a:gd fmla="*/ 186184585 h 192" name="T19"/>
              <a:gd fmla="*/ 93874828 w 192" name="T20"/>
              <a:gd fmla="*/ 186184585 h 192" name="T21"/>
              <a:gd fmla="*/ 74316828 w 192" name="T22"/>
              <a:gd fmla="*/ 184245275 h 192" name="T23"/>
              <a:gd fmla="*/ 56715422 w 192" name="T24"/>
              <a:gd fmla="*/ 178427345 h 192" name="T25"/>
              <a:gd fmla="*/ 41069617 w 192" name="T26"/>
              <a:gd fmla="*/ 170669121 h 192" name="T27"/>
              <a:gd fmla="*/ 27380406 w 192" name="T28"/>
              <a:gd fmla="*/ 159032277 h 192" name="T29"/>
              <a:gd fmla="*/ 15645805 w 192" name="T30"/>
              <a:gd fmla="*/ 145457106 h 192" name="T31"/>
              <a:gd fmla="*/ 7822406 w 192" name="T32"/>
              <a:gd fmla="*/ 129941642 h 192" name="T33"/>
              <a:gd fmla="*/ 1955602 w 192" name="T34"/>
              <a:gd fmla="*/ 112486868 h 192" name="T35"/>
              <a:gd fmla="*/ 0 w 192" name="T36"/>
              <a:gd fmla="*/ 93092784 h 192" name="T37"/>
              <a:gd fmla="*/ 0 w 192" name="T38"/>
              <a:gd fmla="*/ 93092784 h 192" name="T39"/>
              <a:gd fmla="*/ 1955602 w 192" name="T40"/>
              <a:gd fmla="*/ 73697716 h 192" name="T41"/>
              <a:gd fmla="*/ 7822406 w 192" name="T42"/>
              <a:gd fmla="*/ 56242942 h 192" name="T43"/>
              <a:gd fmla="*/ 15645805 w 192" name="T44"/>
              <a:gd fmla="*/ 40727478 h 192" name="T45"/>
              <a:gd fmla="*/ 27380406 w 192" name="T46"/>
              <a:gd fmla="*/ 27152308 h 192" name="T47"/>
              <a:gd fmla="*/ 41069617 w 192" name="T48"/>
              <a:gd fmla="*/ 17454774 h 192" name="T49"/>
              <a:gd fmla="*/ 56715422 w 192" name="T50"/>
              <a:gd fmla="*/ 7757240 h 192" name="T51"/>
              <a:gd fmla="*/ 74316828 w 192" name="T52"/>
              <a:gd fmla="*/ 1939310 h 192" name="T53"/>
              <a:gd fmla="*/ 93874828 w 192" name="T54"/>
              <a:gd fmla="*/ 0 h 192" name="T55"/>
              <a:gd fmla="*/ 93874828 w 192" name="T56"/>
              <a:gd fmla="*/ 0 h 192" name="T57"/>
              <a:gd fmla="*/ 113431836 w 192" name="T58"/>
              <a:gd fmla="*/ 1939310 h 192" name="T59"/>
              <a:gd fmla="*/ 129077641 w 192" name="T60"/>
              <a:gd fmla="*/ 7757240 h 192" name="T61"/>
              <a:gd fmla="*/ 146679047 w 192" name="T62"/>
              <a:gd fmla="*/ 17454774 h 192" name="T63"/>
              <a:gd fmla="*/ 160368258 w 192" name="T64"/>
              <a:gd fmla="*/ 27152308 h 192" name="T65"/>
              <a:gd fmla="*/ 170147258 w 192" name="T66"/>
              <a:gd fmla="*/ 40727478 h 192" name="T67"/>
              <a:gd fmla="*/ 179926258 w 192" name="T68"/>
              <a:gd fmla="*/ 56242942 h 192" name="T69"/>
              <a:gd fmla="*/ 185793063 w 192" name="T70"/>
              <a:gd fmla="*/ 73697716 h 192" name="T71"/>
              <a:gd fmla="*/ 187748664 w 192" name="T72"/>
              <a:gd fmla="*/ 93092784 h 192" name="T73"/>
              <a:gd fmla="*/ 187748664 w 192" name="T74"/>
              <a:gd fmla="*/ 93092784 h 192"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192" w="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E55948"/>
          </a:solidFill>
          <a:ln>
            <a:noFill/>
          </a:ln>
          <a:extLst/>
        </p:spPr>
        <p:txBody>
          <a:bodyPr bIns="60957" lIns="121914" rIns="121914" tIns="60957"/>
          <a:lstStyle/>
          <a:p>
            <a:pPr defTabSz="1219103"/>
            <a:endParaRPr altLang="en-US" kern="0" lang="zh-CN" sz="2400">
              <a:solidFill>
                <a:sysClr lastClr="000000" val="windowText"/>
              </a:solidFill>
            </a:endParaRPr>
          </a:p>
        </p:txBody>
      </p:sp>
      <p:sp>
        <p:nvSpPr>
          <p:cNvPr id="14" name="Freeform 122"/>
          <p:cNvSpPr/>
          <p:nvPr/>
        </p:nvSpPr>
        <p:spPr bwMode="auto">
          <a:xfrm>
            <a:off x="5011850" y="3178662"/>
            <a:ext cx="316684" cy="316685"/>
          </a:xfrm>
          <a:custGeom>
            <a:gdLst>
              <a:gd fmla="*/ 233121011 w 240" name="T0"/>
              <a:gd fmla="*/ 116560999 h 240" name="T1"/>
              <a:gd fmla="*/ 233121011 w 240" name="T2"/>
              <a:gd fmla="*/ 116560999 h 240" name="T3"/>
              <a:gd fmla="*/ 231178451 w 240" name="T4"/>
              <a:gd fmla="*/ 128217394 h 240" name="T5"/>
              <a:gd fmla="*/ 231178451 w 240" name="T6"/>
              <a:gd fmla="*/ 139872804 h 240" name="T7"/>
              <a:gd fmla="*/ 223407225 w 240" name="T8"/>
              <a:gd fmla="*/ 161243027 h 240" name="T9"/>
              <a:gd fmla="*/ 211751865 w 240" name="T10"/>
              <a:gd fmla="*/ 180669696 h 240" name="T11"/>
              <a:gd fmla="*/ 198152958 w 240" name="T12"/>
              <a:gd fmla="*/ 198153796 h 240" name="T13"/>
              <a:gd fmla="*/ 180668932 w 240" name="T14"/>
              <a:gd fmla="*/ 211752760 h 240" name="T15"/>
              <a:gd fmla="*/ 161242345 w 240" name="T16"/>
              <a:gd fmla="*/ 223408170 h 240" name="T17"/>
              <a:gd fmla="*/ 139872213 w 240" name="T18"/>
              <a:gd fmla="*/ 229236860 h 240" name="T19"/>
              <a:gd fmla="*/ 128216852 w 240" name="T20"/>
              <a:gd fmla="*/ 231179429 h 240" name="T21"/>
              <a:gd fmla="*/ 116560506 w 240" name="T22"/>
              <a:gd fmla="*/ 233121997 h 240" name="T23"/>
              <a:gd fmla="*/ 116560506 w 240" name="T24"/>
              <a:gd fmla="*/ 233121997 h 240" name="T25"/>
              <a:gd fmla="*/ 104904160 w 240" name="T26"/>
              <a:gd fmla="*/ 231179429 h 240" name="T27"/>
              <a:gd fmla="*/ 93248799 w 240" name="T28"/>
              <a:gd fmla="*/ 229236860 h 240" name="T29"/>
              <a:gd fmla="*/ 69936106 w 240" name="T30"/>
              <a:gd fmla="*/ 223408170 h 240" name="T31"/>
              <a:gd fmla="*/ 50509520 w 240" name="T32"/>
              <a:gd fmla="*/ 211752760 h 240" name="T33"/>
              <a:gd fmla="*/ 33025493 w 240" name="T34"/>
              <a:gd fmla="*/ 198153796 h 240" name="T35"/>
              <a:gd fmla="*/ 19426587 w 240" name="T36"/>
              <a:gd fmla="*/ 180669696 h 240" name="T37"/>
              <a:gd fmla="*/ 7770240 w 240" name="T38"/>
              <a:gd fmla="*/ 161243027 h 240" name="T39"/>
              <a:gd fmla="*/ 1942560 w 240" name="T40"/>
              <a:gd fmla="*/ 139872804 h 240" name="T41"/>
              <a:gd fmla="*/ 0 w 240" name="T42"/>
              <a:gd fmla="*/ 128217394 h 240" name="T43"/>
              <a:gd fmla="*/ 0 w 240" name="T44"/>
              <a:gd fmla="*/ 116560999 h 240" name="T45"/>
              <a:gd fmla="*/ 0 w 240" name="T46"/>
              <a:gd fmla="*/ 116560999 h 240" name="T47"/>
              <a:gd fmla="*/ 0 w 240" name="T48"/>
              <a:gd fmla="*/ 104904603 h 240" name="T49"/>
              <a:gd fmla="*/ 1942560 w 240" name="T50"/>
              <a:gd fmla="*/ 93249193 h 240" name="T51"/>
              <a:gd fmla="*/ 7770240 w 240" name="T52"/>
              <a:gd fmla="*/ 69936402 h 240" name="T53"/>
              <a:gd fmla="*/ 19426587 w 240" name="T54"/>
              <a:gd fmla="*/ 50509733 h 240" name="T55"/>
              <a:gd fmla="*/ 33025493 w 240" name="T56"/>
              <a:gd fmla="*/ 33025633 h 240" name="T57"/>
              <a:gd fmla="*/ 50509520 w 240" name="T58"/>
              <a:gd fmla="*/ 19426669 h 240" name="T59"/>
              <a:gd fmla="*/ 69936106 w 240" name="T60"/>
              <a:gd fmla="*/ 7770273 h 240" name="T61"/>
              <a:gd fmla="*/ 93248799 w 240" name="T62"/>
              <a:gd fmla="*/ 1942568 h 240" name="T63"/>
              <a:gd fmla="*/ 104904160 w 240" name="T64"/>
              <a:gd fmla="*/ 0 h 240" name="T65"/>
              <a:gd fmla="*/ 116560506 w 240" name="T66"/>
              <a:gd fmla="*/ 0 h 240" name="T67"/>
              <a:gd fmla="*/ 116560506 w 240" name="T68"/>
              <a:gd fmla="*/ 0 h 240" name="T69"/>
              <a:gd fmla="*/ 128216852 w 240" name="T70"/>
              <a:gd fmla="*/ 0 h 240" name="T71"/>
              <a:gd fmla="*/ 139872213 w 240" name="T72"/>
              <a:gd fmla="*/ 1942568 h 240" name="T73"/>
              <a:gd fmla="*/ 161242345 w 240" name="T74"/>
              <a:gd fmla="*/ 7770273 h 240" name="T75"/>
              <a:gd fmla="*/ 180668932 w 240" name="T76"/>
              <a:gd fmla="*/ 19426669 h 240" name="T77"/>
              <a:gd fmla="*/ 198152958 w 240" name="T78"/>
              <a:gd fmla="*/ 33025633 h 240" name="T79"/>
              <a:gd fmla="*/ 211751865 w 240" name="T80"/>
              <a:gd fmla="*/ 50509733 h 240" name="T81"/>
              <a:gd fmla="*/ 223407225 w 240" name="T82"/>
              <a:gd fmla="*/ 69936402 h 240" name="T83"/>
              <a:gd fmla="*/ 231178451 w 240" name="T84"/>
              <a:gd fmla="*/ 93249193 h 240" name="T85"/>
              <a:gd fmla="*/ 231178451 w 240" name="T86"/>
              <a:gd fmla="*/ 104904603 h 240" name="T87"/>
              <a:gd fmla="*/ 233121011 w 240" name="T88"/>
              <a:gd fmla="*/ 116560999 h 240" name="T89"/>
              <a:gd fmla="*/ 233121011 w 240" name="T90"/>
              <a:gd fmla="*/ 116560999 h 24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240" w="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19547C"/>
          </a:solidFill>
          <a:ln>
            <a:noFill/>
          </a:ln>
          <a:extLst/>
        </p:spPr>
        <p:txBody>
          <a:bodyPr bIns="60957" lIns="121914" rIns="121914" tIns="60957"/>
          <a:lstStyle/>
          <a:p>
            <a:pPr defTabSz="1219103"/>
            <a:endParaRPr altLang="en-US" kern="0" lang="zh-CN" sz="2400">
              <a:solidFill>
                <a:sysClr lastClr="000000" val="windowText"/>
              </a:solidFill>
            </a:endParaRPr>
          </a:p>
        </p:txBody>
      </p:sp>
      <p:sp>
        <p:nvSpPr>
          <p:cNvPr id="15" name="Freeform 123"/>
          <p:cNvSpPr/>
          <p:nvPr/>
        </p:nvSpPr>
        <p:spPr bwMode="auto">
          <a:xfrm>
            <a:off x="4700282" y="3533013"/>
            <a:ext cx="255047" cy="248672"/>
          </a:xfrm>
          <a:custGeom>
            <a:gdLst>
              <a:gd fmla="*/ 187748664 w 192" name="T0"/>
              <a:gd fmla="*/ 90563894 h 190" name="T1"/>
              <a:gd fmla="*/ 187748664 w 192" name="T2"/>
              <a:gd fmla="*/ 90563894 h 190" name="T3"/>
              <a:gd fmla="*/ 185793063 w 192" name="T4"/>
              <a:gd fmla="*/ 109833722 h 190" name="T5"/>
              <a:gd fmla="*/ 179926258 w 192" name="T6"/>
              <a:gd fmla="*/ 127175786 h 190" name="T7"/>
              <a:gd fmla="*/ 170147258 w 192" name="T8"/>
              <a:gd fmla="*/ 142591063 h 190" name="T9"/>
              <a:gd fmla="*/ 160368258 w 192" name="T10"/>
              <a:gd fmla="*/ 156078574 h 190" name="T11"/>
              <a:gd fmla="*/ 146679047 w 192" name="T12"/>
              <a:gd fmla="*/ 167640276 h 190" name="T13"/>
              <a:gd fmla="*/ 129077641 w 192" name="T14"/>
              <a:gd fmla="*/ 175348403 h 190" name="T15"/>
              <a:gd fmla="*/ 113431836 w 192" name="T16"/>
              <a:gd fmla="*/ 181128765 h 190" name="T17"/>
              <a:gd fmla="*/ 93874828 w 192" name="T18"/>
              <a:gd fmla="*/ 183055552 h 190" name="T19"/>
              <a:gd fmla="*/ 93874828 w 192" name="T20"/>
              <a:gd fmla="*/ 183055552 h 190" name="T21"/>
              <a:gd fmla="*/ 74316828 w 192" name="T22"/>
              <a:gd fmla="*/ 181128765 h 190" name="T23"/>
              <a:gd fmla="*/ 56715422 w 192" name="T24"/>
              <a:gd fmla="*/ 175348403 h 190" name="T25"/>
              <a:gd fmla="*/ 41069617 w 192" name="T26"/>
              <a:gd fmla="*/ 167640276 h 190" name="T27"/>
              <a:gd fmla="*/ 27380406 w 192" name="T28"/>
              <a:gd fmla="*/ 156078574 h 190" name="T29"/>
              <a:gd fmla="*/ 15645805 w 192" name="T30"/>
              <a:gd fmla="*/ 142591063 h 190" name="T31"/>
              <a:gd fmla="*/ 7822406 w 192" name="T32"/>
              <a:gd fmla="*/ 127175786 h 190" name="T33"/>
              <a:gd fmla="*/ 1955602 w 192" name="T34"/>
              <a:gd fmla="*/ 109833722 h 190" name="T35"/>
              <a:gd fmla="*/ 0 w 192" name="T36"/>
              <a:gd fmla="*/ 90563894 h 190" name="T37"/>
              <a:gd fmla="*/ 0 w 192" name="T38"/>
              <a:gd fmla="*/ 90563894 h 190" name="T39"/>
              <a:gd fmla="*/ 1955602 w 192" name="T40"/>
              <a:gd fmla="*/ 73221830 h 190" name="T41"/>
              <a:gd fmla="*/ 7822406 w 192" name="T42"/>
              <a:gd fmla="*/ 55879766 h 190" name="T43"/>
              <a:gd fmla="*/ 15645805 w 192" name="T44"/>
              <a:gd fmla="*/ 40464490 h 190" name="T45"/>
              <a:gd fmla="*/ 27380406 w 192" name="T46"/>
              <a:gd fmla="*/ 26976978 h 190" name="T47"/>
              <a:gd fmla="*/ 41069617 w 192" name="T48"/>
              <a:gd fmla="*/ 15415276 h 190" name="T49"/>
              <a:gd fmla="*/ 56715422 w 192" name="T50"/>
              <a:gd fmla="*/ 7707149 h 190" name="T51"/>
              <a:gd fmla="*/ 74316828 w 192" name="T52"/>
              <a:gd fmla="*/ 1926787 h 190" name="T53"/>
              <a:gd fmla="*/ 93874828 w 192" name="T54"/>
              <a:gd fmla="*/ 0 h 190" name="T55"/>
              <a:gd fmla="*/ 93874828 w 192" name="T56"/>
              <a:gd fmla="*/ 0 h 190" name="T57"/>
              <a:gd fmla="*/ 113431836 w 192" name="T58"/>
              <a:gd fmla="*/ 1926787 h 190" name="T59"/>
              <a:gd fmla="*/ 129077641 w 192" name="T60"/>
              <a:gd fmla="*/ 7707149 h 190" name="T61"/>
              <a:gd fmla="*/ 146679047 w 192" name="T62"/>
              <a:gd fmla="*/ 15415276 h 190" name="T63"/>
              <a:gd fmla="*/ 160368258 w 192" name="T64"/>
              <a:gd fmla="*/ 26976978 h 190" name="T65"/>
              <a:gd fmla="*/ 170147258 w 192" name="T66"/>
              <a:gd fmla="*/ 40464490 h 190" name="T67"/>
              <a:gd fmla="*/ 179926258 w 192" name="T68"/>
              <a:gd fmla="*/ 55879766 h 190" name="T69"/>
              <a:gd fmla="*/ 185793063 w 192" name="T70"/>
              <a:gd fmla="*/ 73221830 h 190" name="T71"/>
              <a:gd fmla="*/ 187748664 w 192" name="T72"/>
              <a:gd fmla="*/ 90563894 h 190" name="T73"/>
              <a:gd fmla="*/ 187748664 w 192" name="T74"/>
              <a:gd fmla="*/ 90563894 h 190"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190" w="192">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E55948"/>
          </a:solidFill>
          <a:ln>
            <a:noFill/>
          </a:ln>
          <a:extLst/>
        </p:spPr>
        <p:txBody>
          <a:bodyPr bIns="60957" lIns="121914" rIns="121914" tIns="60957"/>
          <a:lstStyle/>
          <a:p>
            <a:pPr defTabSz="1219103"/>
            <a:endParaRPr altLang="en-US" kern="0" lang="zh-CN" sz="2400">
              <a:solidFill>
                <a:sysClr lastClr="000000" val="windowText"/>
              </a:solidFill>
            </a:endParaRPr>
          </a:p>
        </p:txBody>
      </p:sp>
      <p:sp>
        <p:nvSpPr>
          <p:cNvPr id="16" name="Freeform 124"/>
          <p:cNvSpPr/>
          <p:nvPr/>
        </p:nvSpPr>
        <p:spPr bwMode="auto">
          <a:xfrm>
            <a:off x="5002351" y="3533013"/>
            <a:ext cx="250798" cy="248672"/>
          </a:xfrm>
          <a:custGeom>
            <a:gdLst>
              <a:gd fmla="*/ 184619633 w 190" name="T0"/>
              <a:gd fmla="*/ 90563894 h 190" name="T1"/>
              <a:gd fmla="*/ 184619633 w 190" name="T2"/>
              <a:gd fmla="*/ 90563894 h 190" name="T3"/>
              <a:gd fmla="*/ 182676382 w 190" name="T4"/>
              <a:gd fmla="*/ 109833722 h 190" name="T5"/>
              <a:gd fmla="*/ 176846631 w 190" name="T6"/>
              <a:gd fmla="*/ 127175786 h 190" name="T7"/>
              <a:gd fmla="*/ 169072644 w 190" name="T8"/>
              <a:gd fmla="*/ 142591063 h 190" name="T9"/>
              <a:gd fmla="*/ 157412155 w 190" name="T10"/>
              <a:gd fmla="*/ 156078574 h 190" name="T11"/>
              <a:gd fmla="*/ 143809403 w 190" name="T12"/>
              <a:gd fmla="*/ 167640276 h 190" name="T13"/>
              <a:gd fmla="*/ 128262413 w 190" name="T14"/>
              <a:gd fmla="*/ 175348403 h 190" name="T15"/>
              <a:gd fmla="*/ 110772174 w 190" name="T16"/>
              <a:gd fmla="*/ 181128765 h 190" name="T17"/>
              <a:gd fmla="*/ 91337698 w 190" name="T18"/>
              <a:gd fmla="*/ 183055552 h 190" name="T19"/>
              <a:gd fmla="*/ 91337698 w 190" name="T20"/>
              <a:gd fmla="*/ 183055552 h 190" name="T21"/>
              <a:gd fmla="*/ 73847459 w 190" name="T22"/>
              <a:gd fmla="*/ 181128765 h 190" name="T23"/>
              <a:gd fmla="*/ 56357219 w 190" name="T24"/>
              <a:gd fmla="*/ 175348403 h 190" name="T25"/>
              <a:gd fmla="*/ 40810230 w 190" name="T26"/>
              <a:gd fmla="*/ 167640276 h 190" name="T27"/>
              <a:gd fmla="*/ 27207477 w 190" name="T28"/>
              <a:gd fmla="*/ 156078574 h 190" name="T29"/>
              <a:gd fmla="*/ 15546989 w 190" name="T30"/>
              <a:gd fmla="*/ 142591063 h 190" name="T31"/>
              <a:gd fmla="*/ 7773002 w 190" name="T32"/>
              <a:gd fmla="*/ 127175786 h 190" name="T33"/>
              <a:gd fmla="*/ 1943250 w 190" name="T34"/>
              <a:gd fmla="*/ 109833722 h 190" name="T35"/>
              <a:gd fmla="*/ 0 w 190" name="T36"/>
              <a:gd fmla="*/ 90563894 h 190" name="T37"/>
              <a:gd fmla="*/ 0 w 190" name="T38"/>
              <a:gd fmla="*/ 90563894 h 190" name="T39"/>
              <a:gd fmla="*/ 1943250 w 190" name="T40"/>
              <a:gd fmla="*/ 73221830 h 190" name="T41"/>
              <a:gd fmla="*/ 7773002 w 190" name="T42"/>
              <a:gd fmla="*/ 55879766 h 190" name="T43"/>
              <a:gd fmla="*/ 15546989 w 190" name="T44"/>
              <a:gd fmla="*/ 40464490 h 190" name="T45"/>
              <a:gd fmla="*/ 27207477 w 190" name="T46"/>
              <a:gd fmla="*/ 26976978 h 190" name="T47"/>
              <a:gd fmla="*/ 40810230 w 190" name="T48"/>
              <a:gd fmla="*/ 15415276 h 190" name="T49"/>
              <a:gd fmla="*/ 56357219 w 190" name="T50"/>
              <a:gd fmla="*/ 7707149 h 190" name="T51"/>
              <a:gd fmla="*/ 73847459 w 190" name="T52"/>
              <a:gd fmla="*/ 1926787 h 190" name="T53"/>
              <a:gd fmla="*/ 91337698 w 190" name="T54"/>
              <a:gd fmla="*/ 0 h 190" name="T55"/>
              <a:gd fmla="*/ 91337698 w 190" name="T56"/>
              <a:gd fmla="*/ 0 h 190" name="T57"/>
              <a:gd fmla="*/ 110772174 w 190" name="T58"/>
              <a:gd fmla="*/ 1926787 h 190" name="T59"/>
              <a:gd fmla="*/ 128262413 w 190" name="T60"/>
              <a:gd fmla="*/ 7707149 h 190" name="T61"/>
              <a:gd fmla="*/ 143809403 w 190" name="T62"/>
              <a:gd fmla="*/ 15415276 h 190" name="T63"/>
              <a:gd fmla="*/ 157412155 w 190" name="T64"/>
              <a:gd fmla="*/ 26976978 h 190" name="T65"/>
              <a:gd fmla="*/ 169072644 w 190" name="T66"/>
              <a:gd fmla="*/ 40464490 h 190" name="T67"/>
              <a:gd fmla="*/ 176846631 w 190" name="T68"/>
              <a:gd fmla="*/ 55879766 h 190" name="T69"/>
              <a:gd fmla="*/ 182676382 w 190" name="T70"/>
              <a:gd fmla="*/ 73221830 h 190" name="T71"/>
              <a:gd fmla="*/ 184619633 w 190" name="T72"/>
              <a:gd fmla="*/ 90563894 h 190" name="T73"/>
              <a:gd fmla="*/ 184619633 w 190" name="T74"/>
              <a:gd fmla="*/ 90563894 h 190"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190" w="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19547C"/>
          </a:solidFill>
          <a:ln>
            <a:noFill/>
          </a:ln>
          <a:extLst/>
        </p:spPr>
        <p:txBody>
          <a:bodyPr bIns="60957" lIns="121914" rIns="121914" tIns="60957"/>
          <a:lstStyle/>
          <a:p>
            <a:pPr defTabSz="1219103"/>
            <a:endParaRPr altLang="en-US" kern="0" lang="zh-CN" sz="2400">
              <a:solidFill>
                <a:sysClr lastClr="000000" val="windowText"/>
              </a:solidFill>
            </a:endParaRPr>
          </a:p>
        </p:txBody>
      </p:sp>
      <p:sp>
        <p:nvSpPr>
          <p:cNvPr id="17" name="矩形 1"/>
          <p:cNvSpPr>
            <a:spLocks noChangeArrowheads="1"/>
          </p:cNvSpPr>
          <p:nvPr/>
        </p:nvSpPr>
        <p:spPr bwMode="auto">
          <a:xfrm>
            <a:off x="7177142" y="1524650"/>
            <a:ext cx="2295346" cy="12191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7" lIns="121914" rIns="121914" tIns="60957" wrap="square">
            <a:spAutoFit/>
          </a:bodyPr>
          <a:lstStyle/>
          <a:p>
            <a:pPr algn="just" defTabSz="1219133" fontAlgn="base">
              <a:lnSpc>
                <a:spcPct val="150000"/>
              </a:lnSpc>
              <a:spcBef>
                <a:spcPct val="0"/>
              </a:spcBef>
              <a:spcAft>
                <a:spcPct val="0"/>
              </a:spcAft>
            </a:pPr>
            <a:r>
              <a:rPr altLang="en-US" b="1" lang="zh-CN" sz="1600">
                <a:solidFill>
                  <a:srgbClr val="595959"/>
                </a:solidFill>
                <a:latin charset="-122" panose="020b0503020204020204" pitchFamily="34" typeface="微软雅黑"/>
                <a:ea charset="-122" panose="020b0503020204020204" pitchFamily="34" typeface="微软雅黑"/>
              </a:rPr>
              <a:t>此处添加标题内容</a:t>
            </a:r>
          </a:p>
          <a:p>
            <a:pPr algn="just" defTabSz="1219133" fontAlgn="base">
              <a:lnSpc>
                <a:spcPct val="150000"/>
              </a:lnSpc>
              <a:spcBef>
                <a:spcPct val="0"/>
              </a:spcBef>
              <a:spcAft>
                <a:spcPct val="0"/>
              </a:spcAft>
            </a:pPr>
            <a:r>
              <a:rPr altLang="en-US" b="1" lang="zh-CN" sz="1600">
                <a:solidFill>
                  <a:srgbClr val="595959"/>
                </a:solidFill>
                <a:latin charset="-122" panose="020b0503020204020204" pitchFamily="34" typeface="微软雅黑"/>
                <a:ea charset="-122" panose="020b0503020204020204" pitchFamily="34" typeface="微软雅黑"/>
              </a:rPr>
              <a:t>点击此处添加内容</a:t>
            </a:r>
          </a:p>
          <a:p>
            <a:pPr algn="just" defTabSz="1219133" fontAlgn="base">
              <a:lnSpc>
                <a:spcPct val="150000"/>
              </a:lnSpc>
              <a:spcBef>
                <a:spcPct val="0"/>
              </a:spcBef>
              <a:spcAft>
                <a:spcPct val="0"/>
              </a:spcAft>
            </a:pPr>
            <a:r>
              <a:rPr altLang="en-US" b="1" lang="zh-CN" sz="1600">
                <a:solidFill>
                  <a:srgbClr val="595959"/>
                </a:solidFill>
                <a:latin charset="-122" panose="020b0503020204020204" pitchFamily="34" typeface="微软雅黑"/>
                <a:ea charset="-122" panose="020b0503020204020204" pitchFamily="34" typeface="微软雅黑"/>
              </a:rPr>
              <a:t>点击此处添加内容</a:t>
            </a:r>
          </a:p>
        </p:txBody>
      </p:sp>
      <p:sp>
        <p:nvSpPr>
          <p:cNvPr id="18" name="任意多边形 17"/>
          <p:cNvSpPr/>
          <p:nvPr/>
        </p:nvSpPr>
        <p:spPr>
          <a:xfrm flipH="1">
            <a:off x="1084676" y="2068336"/>
            <a:ext cx="3160115" cy="824651"/>
          </a:xfrm>
          <a:custGeom>
            <a:gdLst>
              <a:gd fmla="*/ 0 w 2896333" name="connsiteX0"/>
              <a:gd fmla="*/ 581025 h 581025" name="connsiteY0"/>
              <a:gd fmla="*/ 333375 w 2896333" name="connsiteX1"/>
              <a:gd fmla="*/ 0 h 581025" name="connsiteY1"/>
              <a:gd fmla="*/ 2896333 w 2896333" name="connsiteX2"/>
              <a:gd fmla="*/ 0 h 581025" name="connsiteY2"/>
              <a:gd fmla="*/ 1495425 w 1495425" name="connsiteX3"/>
              <a:gd fmla="*/ 0 h 581025" name="connsiteY3"/>
            </a:gdLst>
            <a:cxnLst>
              <a:cxn ang="0">
                <a:pos x="connsiteX0" y="connsiteY0"/>
              </a:cxn>
              <a:cxn ang="0">
                <a:pos x="connsiteX1" y="connsiteY1"/>
              </a:cxn>
              <a:cxn ang="0">
                <a:pos x="connsiteX2" y="connsiteY2"/>
              </a:cxn>
            </a:cxnLst>
            <a:rect b="b" l="l" r="r" t="t"/>
            <a:pathLst>
              <a:path h="581025" w="2896333">
                <a:moveTo>
                  <a:pt x="0" y="581025"/>
                </a:moveTo>
                <a:lnTo>
                  <a:pt x="333375" y="0"/>
                </a:lnTo>
                <a:lnTo>
                  <a:pt x="2896333" y="0"/>
                </a:lnTo>
              </a:path>
            </a:pathLst>
          </a:custGeom>
          <a:noFill/>
          <a:ln algn="ctr" cap="flat" cmpd="sng" w="12700">
            <a:solidFill>
              <a:sysClr lastClr="FFFFFF" val="window">
                <a:lumMod val="75000"/>
              </a:sysClr>
            </a:solidFill>
            <a:prstDash val="dash"/>
            <a:headEnd len="med" type="oval" w="med"/>
          </a:ln>
          <a:effectLst/>
        </p:spPr>
        <p:txBody>
          <a:bodyPr anchor="ctr" bIns="60957" lIns="121914" rIns="121914" tIns="60957"/>
          <a:lstStyle/>
          <a:p>
            <a:pPr algn="ctr" defTabSz="1219103">
              <a:defRPr/>
            </a:pPr>
            <a:endParaRPr altLang="en-US" kern="0" lang="zh-CN" sz="2400">
              <a:solidFill>
                <a:sysClr lastClr="FFFFFF" val="window"/>
              </a:solidFill>
            </a:endParaRPr>
          </a:p>
        </p:txBody>
      </p:sp>
      <p:sp>
        <p:nvSpPr>
          <p:cNvPr id="19" name="矩形 1"/>
          <p:cNvSpPr>
            <a:spLocks noChangeArrowheads="1"/>
          </p:cNvSpPr>
          <p:nvPr/>
        </p:nvSpPr>
        <p:spPr bwMode="auto">
          <a:xfrm>
            <a:off x="1482107" y="1633367"/>
            <a:ext cx="2563370" cy="12191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7" lIns="121914" rIns="121914" tIns="60957" wrap="square">
            <a:spAutoFit/>
          </a:bodyPr>
          <a:lstStyle/>
          <a:p>
            <a:pPr algn="just" defTabSz="1219133" fontAlgn="base">
              <a:lnSpc>
                <a:spcPct val="150000"/>
              </a:lnSpc>
              <a:spcBef>
                <a:spcPct val="0"/>
              </a:spcBef>
              <a:spcAft>
                <a:spcPct val="0"/>
              </a:spcAft>
            </a:pPr>
            <a:r>
              <a:rPr altLang="en-US" b="1" lang="zh-CN" sz="1600">
                <a:solidFill>
                  <a:srgbClr val="595959"/>
                </a:solidFill>
                <a:latin charset="-122" panose="020b0503020204020204" pitchFamily="34" typeface="微软雅黑"/>
                <a:ea charset="-122" panose="020b0503020204020204" pitchFamily="34" typeface="微软雅黑"/>
              </a:rPr>
              <a:t>此处添加标题内容</a:t>
            </a:r>
          </a:p>
          <a:p>
            <a:pPr algn="just" defTabSz="1219133" fontAlgn="base">
              <a:lnSpc>
                <a:spcPct val="150000"/>
              </a:lnSpc>
              <a:spcBef>
                <a:spcPct val="0"/>
              </a:spcBef>
              <a:spcAft>
                <a:spcPct val="0"/>
              </a:spcAft>
            </a:pPr>
            <a:r>
              <a:rPr altLang="en-US" b="1" lang="zh-CN" sz="1600">
                <a:solidFill>
                  <a:srgbClr val="595959"/>
                </a:solidFill>
                <a:latin charset="-122" panose="020b0503020204020204" pitchFamily="34" typeface="微软雅黑"/>
                <a:ea charset="-122" panose="020b0503020204020204" pitchFamily="34" typeface="微软雅黑"/>
              </a:rPr>
              <a:t>点击此处添加内容</a:t>
            </a:r>
          </a:p>
          <a:p>
            <a:pPr algn="just" defTabSz="1219133" fontAlgn="base">
              <a:lnSpc>
                <a:spcPct val="150000"/>
              </a:lnSpc>
              <a:spcBef>
                <a:spcPct val="0"/>
              </a:spcBef>
              <a:spcAft>
                <a:spcPct val="0"/>
              </a:spcAft>
            </a:pPr>
            <a:r>
              <a:rPr altLang="en-US" b="1" lang="zh-CN" sz="1600">
                <a:solidFill>
                  <a:srgbClr val="595959"/>
                </a:solidFill>
                <a:latin charset="-122" panose="020b0503020204020204" pitchFamily="34" typeface="微软雅黑"/>
                <a:ea charset="-122" panose="020b0503020204020204" pitchFamily="34" typeface="微软雅黑"/>
              </a:rPr>
              <a:t>点击此处添加内容</a:t>
            </a:r>
          </a:p>
        </p:txBody>
      </p:sp>
      <p:sp>
        <p:nvSpPr>
          <p:cNvPr id="20" name="任意多边形 19"/>
          <p:cNvSpPr/>
          <p:nvPr/>
        </p:nvSpPr>
        <p:spPr>
          <a:xfrm flipH="1">
            <a:off x="1084673" y="3640017"/>
            <a:ext cx="2810011" cy="831027"/>
          </a:xfrm>
          <a:custGeom>
            <a:gdLst>
              <a:gd fmla="*/ 0 w 2528430" name="connsiteX0"/>
              <a:gd fmla="*/ 587027 h 587027" name="connsiteY0"/>
              <a:gd fmla="*/ 333375 w 2528430" name="connsiteX1"/>
              <a:gd fmla="*/ 6002 h 587027" name="connsiteY1"/>
              <a:gd fmla="*/ 2528430 w 2528430" name="connsiteX2"/>
              <a:gd fmla="*/ 0 h 587027" name="connsiteY2"/>
              <a:gd fmla="*/ 1495425 w 1495425" name="connsiteX3"/>
              <a:gd fmla="*/ 0 h 581025" name="connsiteY3"/>
            </a:gdLst>
            <a:cxnLst>
              <a:cxn ang="0">
                <a:pos x="connsiteX0" y="connsiteY0"/>
              </a:cxn>
              <a:cxn ang="0">
                <a:pos x="connsiteX1" y="connsiteY1"/>
              </a:cxn>
              <a:cxn ang="0">
                <a:pos x="connsiteX2" y="connsiteY2"/>
              </a:cxn>
            </a:cxnLst>
            <a:rect b="b" l="l" r="r" t="t"/>
            <a:pathLst>
              <a:path h="587027" w="2528430">
                <a:moveTo>
                  <a:pt x="0" y="587027"/>
                </a:moveTo>
                <a:lnTo>
                  <a:pt x="333375" y="6002"/>
                </a:lnTo>
                <a:lnTo>
                  <a:pt x="2528430" y="0"/>
                </a:lnTo>
              </a:path>
            </a:pathLst>
          </a:custGeom>
          <a:noFill/>
          <a:ln algn="ctr" cap="flat" cmpd="sng" w="12700">
            <a:solidFill>
              <a:sysClr lastClr="FFFFFF" val="window">
                <a:lumMod val="75000"/>
              </a:sysClr>
            </a:solidFill>
            <a:prstDash val="dash"/>
            <a:headEnd len="med" type="oval" w="med"/>
          </a:ln>
          <a:effectLst/>
        </p:spPr>
        <p:txBody>
          <a:bodyPr anchor="ctr" bIns="60957" lIns="121914" rIns="121914" tIns="60957"/>
          <a:lstStyle/>
          <a:p>
            <a:pPr algn="ctr" defTabSz="1219103">
              <a:defRPr/>
            </a:pPr>
            <a:endParaRPr altLang="en-US" kern="0" lang="zh-CN" sz="2400">
              <a:solidFill>
                <a:sysClr lastClr="FFFFFF" val="window"/>
              </a:solidFill>
            </a:endParaRPr>
          </a:p>
        </p:txBody>
      </p:sp>
      <p:sp>
        <p:nvSpPr>
          <p:cNvPr id="22" name="矩形 1"/>
          <p:cNvSpPr>
            <a:spLocks noChangeArrowheads="1"/>
          </p:cNvSpPr>
          <p:nvPr/>
        </p:nvSpPr>
        <p:spPr bwMode="auto">
          <a:xfrm>
            <a:off x="1497513" y="3157549"/>
            <a:ext cx="2552985" cy="12191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7" lIns="121914" rIns="121914" tIns="60957" wrap="square">
            <a:spAutoFit/>
          </a:bodyPr>
          <a:lstStyle/>
          <a:p>
            <a:pPr algn="just" defTabSz="1219133" fontAlgn="base">
              <a:lnSpc>
                <a:spcPct val="150000"/>
              </a:lnSpc>
              <a:spcBef>
                <a:spcPct val="0"/>
              </a:spcBef>
              <a:spcAft>
                <a:spcPct val="0"/>
              </a:spcAft>
            </a:pPr>
            <a:r>
              <a:rPr altLang="en-US" b="1" lang="zh-CN" sz="1600">
                <a:solidFill>
                  <a:srgbClr val="595959"/>
                </a:solidFill>
                <a:latin charset="-122" panose="020b0503020204020204" pitchFamily="34" typeface="微软雅黑"/>
                <a:ea charset="-122" panose="020b0503020204020204" pitchFamily="34" typeface="微软雅黑"/>
              </a:rPr>
              <a:t>此处添加标题内容</a:t>
            </a:r>
          </a:p>
          <a:p>
            <a:pPr algn="just" defTabSz="1219133" fontAlgn="base">
              <a:lnSpc>
                <a:spcPct val="150000"/>
              </a:lnSpc>
              <a:spcBef>
                <a:spcPct val="0"/>
              </a:spcBef>
              <a:spcAft>
                <a:spcPct val="0"/>
              </a:spcAft>
            </a:pPr>
            <a:r>
              <a:rPr altLang="en-US" b="1" lang="zh-CN" sz="1600">
                <a:solidFill>
                  <a:srgbClr val="595959"/>
                </a:solidFill>
                <a:latin charset="-122" panose="020b0503020204020204" pitchFamily="34" typeface="微软雅黑"/>
                <a:ea charset="-122" panose="020b0503020204020204" pitchFamily="34" typeface="微软雅黑"/>
              </a:rPr>
              <a:t>点击此处添加内容</a:t>
            </a:r>
          </a:p>
          <a:p>
            <a:pPr algn="just" defTabSz="1219133" fontAlgn="base">
              <a:lnSpc>
                <a:spcPct val="150000"/>
              </a:lnSpc>
              <a:spcBef>
                <a:spcPct val="0"/>
              </a:spcBef>
              <a:spcAft>
                <a:spcPct val="0"/>
              </a:spcAft>
            </a:pPr>
            <a:r>
              <a:rPr altLang="en-US" b="1" lang="zh-CN" sz="1600">
                <a:solidFill>
                  <a:srgbClr val="595959"/>
                </a:solidFill>
                <a:latin charset="-122" panose="020b0503020204020204" pitchFamily="34" typeface="微软雅黑"/>
                <a:ea charset="-122" panose="020b0503020204020204" pitchFamily="34" typeface="微软雅黑"/>
              </a:rPr>
              <a:t>点击此处添加内容</a:t>
            </a:r>
          </a:p>
        </p:txBody>
      </p:sp>
      <p:sp>
        <p:nvSpPr>
          <p:cNvPr id="23" name="矩形 1"/>
          <p:cNvSpPr>
            <a:spLocks noChangeArrowheads="1"/>
          </p:cNvSpPr>
          <p:nvPr/>
        </p:nvSpPr>
        <p:spPr bwMode="auto">
          <a:xfrm>
            <a:off x="7170658" y="3361563"/>
            <a:ext cx="1900511" cy="12191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7" lIns="121914" rIns="121914" tIns="60957" wrap="square">
            <a:spAutoFit/>
          </a:bodyPr>
          <a:lstStyle/>
          <a:p>
            <a:pPr algn="just" defTabSz="1219103">
              <a:lnSpc>
                <a:spcPct val="150000"/>
              </a:lnSpc>
            </a:pPr>
            <a:r>
              <a:rPr altLang="en-US" b="1" kern="0" lang="zh-CN" sz="1600">
                <a:solidFill>
                  <a:srgbClr val="595959"/>
                </a:solidFill>
                <a:latin charset="-122" panose="020b0503020204020204" pitchFamily="34" typeface="微软雅黑"/>
                <a:ea charset="-122" panose="020b0503020204020204" pitchFamily="34" typeface="微软雅黑"/>
              </a:rPr>
              <a:t>此处添加标题内容</a:t>
            </a:r>
          </a:p>
          <a:p>
            <a:pPr algn="just" defTabSz="1219103">
              <a:lnSpc>
                <a:spcPct val="150000"/>
              </a:lnSpc>
            </a:pPr>
            <a:r>
              <a:rPr altLang="en-US" b="1" kern="0" lang="zh-CN" sz="1600">
                <a:solidFill>
                  <a:srgbClr val="595959"/>
                </a:solidFill>
                <a:latin charset="-122" panose="020b0503020204020204" pitchFamily="34" typeface="微软雅黑"/>
                <a:ea charset="-122" panose="020b0503020204020204" pitchFamily="34" typeface="微软雅黑"/>
              </a:rPr>
              <a:t>点击此处添加内容</a:t>
            </a:r>
          </a:p>
          <a:p>
            <a:pPr algn="just" defTabSz="1219103">
              <a:lnSpc>
                <a:spcPct val="150000"/>
              </a:lnSpc>
            </a:pPr>
            <a:r>
              <a:rPr altLang="en-US" b="1" kern="0" lang="zh-CN" sz="1600">
                <a:solidFill>
                  <a:srgbClr val="595959"/>
                </a:solidFill>
                <a:latin charset="-122" panose="020b0503020204020204" pitchFamily="34" typeface="微软雅黑"/>
                <a:ea charset="-122" panose="020b0503020204020204" pitchFamily="34" typeface="微软雅黑"/>
              </a:rPr>
              <a:t>点击此处添加内容</a:t>
            </a:r>
          </a:p>
        </p:txBody>
      </p:sp>
      <p:sp>
        <p:nvSpPr>
          <p:cNvPr id="24" name="Freeform 11"/>
          <p:cNvSpPr/>
          <p:nvPr/>
        </p:nvSpPr>
        <p:spPr bwMode="auto">
          <a:xfrm>
            <a:off x="6811466" y="1606841"/>
            <a:ext cx="359191" cy="314558"/>
          </a:xfrm>
          <a:custGeom>
            <a:gdLst>
              <a:gd fmla="*/ 150135761 w 478" name="T0"/>
              <a:gd fmla="*/ 22539537 h 420" name="T1"/>
              <a:gd fmla="*/ 148879634 w 478" name="T2"/>
              <a:gd fmla="*/ 13774223 h 420" name="T3"/>
              <a:gd fmla="*/ 143854005 w 478" name="T4"/>
              <a:gd fmla="*/ 6260858 h 420" name="T5"/>
              <a:gd fmla="*/ 136315561 w 478" name="T6"/>
              <a:gd fmla="*/ 1251948 h 420" name="T7"/>
              <a:gd fmla="*/ 127520991 w 478" name="T8"/>
              <a:gd fmla="*/ 0 h 420" name="T9"/>
              <a:gd fmla="*/ 123123986 w 478" name="T10"/>
              <a:gd fmla="*/ 0 h 420" name="T11"/>
              <a:gd fmla="*/ 114957479 w 478" name="T12"/>
              <a:gd fmla="*/ 3756403 h 420" name="T13"/>
              <a:gd fmla="*/ 109303787 w 478" name="T14"/>
              <a:gd fmla="*/ 9391287 h 420" name="T15"/>
              <a:gd fmla="*/ 105534845 w 478" name="T16"/>
              <a:gd fmla="*/ 17530626 h 420" name="T17"/>
              <a:gd fmla="*/ 105534845 w 478" name="T18"/>
              <a:gd fmla="*/ 22539537 h 420" name="T19"/>
              <a:gd fmla="*/ 107419035 w 478" name="T20"/>
              <a:gd fmla="*/ 31304850 h 420" name="T21"/>
              <a:gd fmla="*/ 112444665 w 478" name="T22"/>
              <a:gd fmla="*/ 38818215 h 420" name="T23"/>
              <a:gd fmla="*/ 65330934 w 478" name="T24"/>
              <a:gd fmla="*/ 52591879 h 420" name="T25"/>
              <a:gd fmla="*/ 30152653 w 478" name="T26"/>
              <a:gd fmla="*/ 70749039 h 420" name="T27"/>
              <a:gd fmla="*/ 26383711 w 478" name="T28"/>
              <a:gd fmla="*/ 69496532 h 420" name="T29"/>
              <a:gd fmla="*/ 22614770 w 478" name="T30"/>
              <a:gd fmla="*/ 69496532 h 420" name="T31"/>
              <a:gd fmla="*/ 13820200 w 478" name="T32"/>
              <a:gd fmla="*/ 70749039 h 420" name="T33"/>
              <a:gd fmla="*/ 6909819 w 478" name="T34"/>
              <a:gd fmla="*/ 75757949 h 420" name="T35"/>
              <a:gd fmla="*/ 1884751 w 478" name="T36"/>
              <a:gd fmla="*/ 82644781 h 420" name="T37"/>
              <a:gd fmla="*/ 0 w 478" name="T38"/>
              <a:gd fmla="*/ 91410095 h 420" name="T39"/>
              <a:gd fmla="*/ 628063 w 478" name="T40"/>
              <a:gd fmla="*/ 96419005 h 420" name="T41"/>
              <a:gd fmla="*/ 4397005 w 478" name="T42"/>
              <a:gd fmla="*/ 104558344 h 420" name="T43"/>
              <a:gd fmla="*/ 10050697 w 478" name="T44"/>
              <a:gd fmla="*/ 110193228 h 420" name="T45"/>
              <a:gd fmla="*/ 18217204 w 478" name="T46"/>
              <a:gd fmla="*/ 113949631 h 420" name="T47"/>
              <a:gd fmla="*/ 22614770 w 478" name="T48"/>
              <a:gd fmla="*/ 113949631 h 420" name="T49"/>
              <a:gd fmla="*/ 31409341 w 478" name="T50"/>
              <a:gd fmla="*/ 112697124 h 420" name="T51"/>
              <a:gd fmla="*/ 38947223 w 478" name="T52"/>
              <a:gd fmla="*/ 107688773 h 420" name="T53"/>
              <a:gd fmla="*/ 43344789 w 478" name="T54"/>
              <a:gd fmla="*/ 100175408 h 420" name="T55"/>
              <a:gd fmla="*/ 45228979 w 478" name="T56"/>
              <a:gd fmla="*/ 91410095 h 420" name="T57"/>
              <a:gd fmla="*/ 45228979 w 478" name="T58"/>
              <a:gd fmla="*/ 87027158 h 420" name="T59"/>
              <a:gd fmla="*/ 76638319 w 478" name="T60"/>
              <a:gd fmla="*/ 131480258 h 420" name="T61"/>
              <a:gd fmla="*/ 133802747 w 478" name="T62"/>
              <a:gd fmla="*/ 43826566 h 420" name="T63"/>
              <a:gd fmla="*/ 136944186 w 478" name="T64"/>
              <a:gd fmla="*/ 42574618 h 420" name="T65"/>
              <a:gd fmla="*/ 143225942 w 478" name="T66"/>
              <a:gd fmla="*/ 38818215 h 420" name="T67"/>
              <a:gd fmla="*/ 147622946 w 478" name="T68"/>
              <a:gd fmla="*/ 33183331 h 420" name="T69"/>
              <a:gd fmla="*/ 150135761 w 478" name="T70"/>
              <a:gd fmla="*/ 26295940 h 420" name="T71"/>
              <a:gd fmla="*/ 150135761 w 478" name="T72"/>
              <a:gd fmla="*/ 22539537 h 420"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420" w="478">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797770"/>
          </a:solidFill>
          <a:ln>
            <a:noFill/>
          </a:ln>
          <a:extLst>
            <a:ext uri="{91240B29-F687-4F45-9708-019B960494DF}">
              <a14:hiddenLine w="9525">
                <a:solidFill>
                  <a:srgbClr val="000000"/>
                </a:solidFill>
                <a:round/>
                <a:headEnd/>
                <a:tailEnd/>
              </a14:hiddenLine>
            </a:ext>
          </a:extLst>
        </p:spPr>
        <p:txBody>
          <a:bodyPr bIns="60957" lIns="121914" rIns="121914" tIns="60957"/>
          <a:lstStyle/>
          <a:p>
            <a:pPr defTabSz="1219103"/>
            <a:endParaRPr altLang="en-US" kern="0" lang="zh-CN" sz="2400">
              <a:solidFill>
                <a:sysClr lastClr="000000" val="windowText"/>
              </a:solidFill>
            </a:endParaRPr>
          </a:p>
        </p:txBody>
      </p:sp>
      <p:grpSp>
        <p:nvGrpSpPr>
          <p:cNvPr id="25" name="组合 122"/>
          <p:cNvGrpSpPr/>
          <p:nvPr/>
        </p:nvGrpSpPr>
        <p:grpSpPr>
          <a:xfrm>
            <a:off x="1206923" y="1750633"/>
            <a:ext cx="257171" cy="259297"/>
            <a:chOff x="3889445" y="2973091"/>
            <a:chExt cx="319708" cy="324921"/>
          </a:xfrm>
        </p:grpSpPr>
        <p:sp>
          <p:nvSpPr>
            <p:cNvPr id="26" name="Rectangle 12"/>
            <p:cNvSpPr>
              <a:spLocks noChangeArrowheads="1"/>
            </p:cNvSpPr>
            <p:nvPr/>
          </p:nvSpPr>
          <p:spPr bwMode="auto">
            <a:xfrm>
              <a:off x="3889445" y="3006104"/>
              <a:ext cx="128578" cy="126841"/>
            </a:xfrm>
            <a:prstGeom prst="rect">
              <a:avLst/>
            </a:prstGeom>
            <a:solidFill>
              <a:srgbClr val="797770"/>
            </a:solidFill>
            <a:ln>
              <a:noFill/>
            </a:ln>
            <a:extLst>
              <a:ext uri="{91240B29-F687-4F45-9708-019B960494DF}">
                <a14:hiddenLine w="9525">
                  <a:solidFill>
                    <a:srgbClr val="000000"/>
                  </a:solidFill>
                  <a:round/>
                  <a:headEnd/>
                  <a:tailEnd/>
                </a14:hiddenLine>
              </a:ext>
            </a:extLst>
          </p:spPr>
          <p:txBody>
            <a:bodyPr/>
            <a:lstStyle/>
            <a:p>
              <a:pPr defTabSz="1219103"/>
              <a:endParaRPr altLang="en-US" kern="0" lang="zh-CN" sz="2400">
                <a:solidFill>
                  <a:sysClr lastClr="000000" val="windowText"/>
                </a:solidFill>
              </a:endParaRPr>
            </a:p>
          </p:txBody>
        </p:sp>
        <p:sp>
          <p:nvSpPr>
            <p:cNvPr id="27" name="Rectangle 13"/>
            <p:cNvSpPr>
              <a:spLocks noChangeArrowheads="1"/>
            </p:cNvSpPr>
            <p:nvPr/>
          </p:nvSpPr>
          <p:spPr bwMode="auto">
            <a:xfrm>
              <a:off x="4049299" y="2973091"/>
              <a:ext cx="159854" cy="159854"/>
            </a:xfrm>
            <a:prstGeom prst="rect">
              <a:avLst/>
            </a:prstGeom>
            <a:solidFill>
              <a:srgbClr val="797770"/>
            </a:solidFill>
            <a:ln>
              <a:noFill/>
            </a:ln>
            <a:extLst>
              <a:ext uri="{91240B29-F687-4F45-9708-019B960494DF}">
                <a14:hiddenLine w="9525">
                  <a:solidFill>
                    <a:srgbClr val="000000"/>
                  </a:solidFill>
                  <a:round/>
                  <a:headEnd/>
                  <a:tailEnd/>
                </a14:hiddenLine>
              </a:ext>
            </a:extLst>
          </p:spPr>
          <p:txBody>
            <a:bodyPr/>
            <a:lstStyle/>
            <a:p>
              <a:pPr defTabSz="1219103"/>
              <a:endParaRPr altLang="en-US" kern="0" lang="zh-CN" sz="2400">
                <a:solidFill>
                  <a:sysClr lastClr="000000" val="windowText"/>
                </a:solidFill>
              </a:endParaRPr>
            </a:p>
          </p:txBody>
        </p:sp>
        <p:sp>
          <p:nvSpPr>
            <p:cNvPr id="28" name="Rectangle 14"/>
            <p:cNvSpPr>
              <a:spLocks noChangeArrowheads="1"/>
            </p:cNvSpPr>
            <p:nvPr/>
          </p:nvSpPr>
          <p:spPr bwMode="auto">
            <a:xfrm>
              <a:off x="3889445" y="3171171"/>
              <a:ext cx="128578" cy="126841"/>
            </a:xfrm>
            <a:prstGeom prst="rect">
              <a:avLst/>
            </a:prstGeom>
            <a:solidFill>
              <a:srgbClr val="797770"/>
            </a:solidFill>
            <a:ln>
              <a:noFill/>
            </a:ln>
            <a:extLst>
              <a:ext uri="{91240B29-F687-4F45-9708-019B960494DF}">
                <a14:hiddenLine w="9525">
                  <a:solidFill>
                    <a:srgbClr val="000000"/>
                  </a:solidFill>
                  <a:round/>
                  <a:headEnd/>
                  <a:tailEnd/>
                </a14:hiddenLine>
              </a:ext>
            </a:extLst>
          </p:spPr>
          <p:txBody>
            <a:bodyPr/>
            <a:lstStyle/>
            <a:p>
              <a:pPr defTabSz="1219103"/>
              <a:endParaRPr altLang="en-US" kern="0" lang="zh-CN" sz="2400">
                <a:solidFill>
                  <a:sysClr lastClr="000000" val="windowText"/>
                </a:solidFill>
              </a:endParaRPr>
            </a:p>
          </p:txBody>
        </p:sp>
        <p:sp>
          <p:nvSpPr>
            <p:cNvPr id="29" name="Rectangle 15"/>
            <p:cNvSpPr>
              <a:spLocks noChangeArrowheads="1"/>
            </p:cNvSpPr>
            <p:nvPr/>
          </p:nvSpPr>
          <p:spPr bwMode="auto">
            <a:xfrm>
              <a:off x="4049299" y="3171171"/>
              <a:ext cx="126841" cy="126841"/>
            </a:xfrm>
            <a:prstGeom prst="rect">
              <a:avLst/>
            </a:prstGeom>
            <a:solidFill>
              <a:srgbClr val="797770"/>
            </a:solidFill>
            <a:ln>
              <a:noFill/>
            </a:ln>
            <a:extLst>
              <a:ext uri="{91240B29-F687-4F45-9708-019B960494DF}">
                <a14:hiddenLine w="9525">
                  <a:solidFill>
                    <a:srgbClr val="000000"/>
                  </a:solidFill>
                  <a:round/>
                  <a:headEnd/>
                  <a:tailEnd/>
                </a14:hiddenLine>
              </a:ext>
            </a:extLst>
          </p:spPr>
          <p:txBody>
            <a:bodyPr/>
            <a:lstStyle/>
            <a:p>
              <a:pPr defTabSz="1219103"/>
              <a:endParaRPr altLang="en-US" kern="0" lang="zh-CN" sz="2400">
                <a:solidFill>
                  <a:sysClr lastClr="000000" val="windowText"/>
                </a:solidFill>
              </a:endParaRPr>
            </a:p>
          </p:txBody>
        </p:sp>
      </p:grpSp>
      <p:grpSp>
        <p:nvGrpSpPr>
          <p:cNvPr id="30" name="组合 13321"/>
          <p:cNvGrpSpPr/>
          <p:nvPr/>
        </p:nvGrpSpPr>
        <p:grpSpPr>
          <a:xfrm>
            <a:off x="6849722" y="3501136"/>
            <a:ext cx="282679" cy="280553"/>
            <a:chOff x="1057275" y="3008313"/>
            <a:chExt cx="368300" cy="368300"/>
          </a:xfrm>
        </p:grpSpPr>
        <p:sp>
          <p:nvSpPr>
            <p:cNvPr id="31" name="Freeform 11"/>
            <p:cNvSpPr/>
            <p:nvPr/>
          </p:nvSpPr>
          <p:spPr bwMode="auto">
            <a:xfrm>
              <a:off x="1057275" y="3033713"/>
              <a:ext cx="342900" cy="342900"/>
            </a:xfrm>
            <a:custGeom>
              <a:gdLst>
                <a:gd fmla="*/ 252015625 w 216" name="T0"/>
                <a:gd fmla="*/ 0 h 216" name="T1"/>
                <a:gd fmla="*/ 252015625 w 216" name="T2"/>
                <a:gd fmla="*/ 0 h 216" name="T3"/>
                <a:gd fmla="*/ 201612500 w 216" name="T4"/>
                <a:gd fmla="*/ 5040313 h 216" name="T5"/>
                <a:gd fmla="*/ 156249688 w 216" name="T6"/>
                <a:gd fmla="*/ 25201563 h 216" name="T7"/>
                <a:gd fmla="*/ 115927188 w 216" name="T8"/>
                <a:gd fmla="*/ 45362813 h 216" name="T9"/>
                <a:gd fmla="*/ 75604688 w 216" name="T10"/>
                <a:gd fmla="*/ 80645000 h 216" name="T11"/>
                <a:gd fmla="*/ 75604688 w 216" name="T12"/>
                <a:gd fmla="*/ 80645000 h 216" name="T13"/>
                <a:gd fmla="*/ 40322500 w 216" name="T14"/>
                <a:gd fmla="*/ 120967500 h 216" name="T15"/>
                <a:gd fmla="*/ 15120938 w 216" name="T16"/>
                <a:gd fmla="*/ 171370625 h 216" name="T17"/>
                <a:gd fmla="*/ 0 w 216" name="T18"/>
                <a:gd fmla="*/ 221773750 h 216" name="T19"/>
                <a:gd fmla="*/ 0 w 216" name="T20"/>
                <a:gd fmla="*/ 272176875 h 216" name="T21"/>
                <a:gd fmla="*/ 0 w 216" name="T22"/>
                <a:gd fmla="*/ 322580000 h 216" name="T23"/>
                <a:gd fmla="*/ 15120938 w 216" name="T24"/>
                <a:gd fmla="*/ 372983125 h 216" name="T25"/>
                <a:gd fmla="*/ 40322500 w 216" name="T26"/>
                <a:gd fmla="*/ 423386250 h 216" name="T27"/>
                <a:gd fmla="*/ 75604688 w 216" name="T28"/>
                <a:gd fmla="*/ 463708750 h 216" name="T29"/>
                <a:gd fmla="*/ 75604688 w 216" name="T30"/>
                <a:gd fmla="*/ 463708750 h 216" name="T31"/>
                <a:gd fmla="*/ 120967500 w 216" name="T32"/>
                <a:gd fmla="*/ 498990938 h 216" name="T33"/>
                <a:gd fmla="*/ 166330313 w 216" name="T34"/>
                <a:gd fmla="*/ 524192500 h 216" name="T35"/>
                <a:gd fmla="*/ 216733438 w 216" name="T36"/>
                <a:gd fmla="*/ 539313438 h 216" name="T37"/>
                <a:gd fmla="*/ 272176875 w 216" name="T38"/>
                <a:gd fmla="*/ 544353750 h 216" name="T39"/>
                <a:gd fmla="*/ 322580000 w 216" name="T40"/>
                <a:gd fmla="*/ 539313438 h 216" name="T41"/>
                <a:gd fmla="*/ 372983125 w 216" name="T42"/>
                <a:gd fmla="*/ 524192500 h 216" name="T43"/>
                <a:gd fmla="*/ 423386250 w 216" name="T44"/>
                <a:gd fmla="*/ 498990938 h 216" name="T45"/>
                <a:gd fmla="*/ 463708750 w 216" name="T46"/>
                <a:gd fmla="*/ 463708750 h 216" name="T47"/>
                <a:gd fmla="*/ 463708750 w 216" name="T48"/>
                <a:gd fmla="*/ 463708750 h 216" name="T49"/>
                <a:gd fmla="*/ 498990938 w 216" name="T50"/>
                <a:gd fmla="*/ 428426563 h 216" name="T51"/>
                <a:gd fmla="*/ 519152188 w 216" name="T52"/>
                <a:gd fmla="*/ 383063750 h 216" name="T53"/>
                <a:gd fmla="*/ 534273125 w 216" name="T54"/>
                <a:gd fmla="*/ 337700938 h 216" name="T55"/>
                <a:gd fmla="*/ 544353750 w 216" name="T56"/>
                <a:gd fmla="*/ 292338125 h 216" name="T57"/>
                <a:gd fmla="*/ 252015625 w 216" name="T58"/>
                <a:gd fmla="*/ 292338125 h 216" name="T59"/>
                <a:gd fmla="*/ 252015625 w 216" name="T60"/>
                <a:gd fmla="*/ 0 h 21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216" w="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rgbClr val="797770"/>
            </a:solidFill>
            <a:ln>
              <a:noFill/>
            </a:ln>
            <a:extLst>
              <a:ext uri="{91240B29-F687-4F45-9708-019B960494DF}">
                <a14:hiddenLine w="9525">
                  <a:solidFill>
                    <a:srgbClr val="000000"/>
                  </a:solidFill>
                  <a:round/>
                  <a:headEnd/>
                  <a:tailEnd/>
                </a14:hiddenLine>
              </a:ext>
            </a:extLst>
          </p:spPr>
          <p:txBody>
            <a:bodyPr/>
            <a:lstStyle/>
            <a:p>
              <a:pPr defTabSz="1219103"/>
              <a:endParaRPr altLang="en-US" kern="0" lang="zh-CN" sz="2400">
                <a:solidFill>
                  <a:sysClr lastClr="000000" val="windowText"/>
                </a:solidFill>
              </a:endParaRPr>
            </a:p>
          </p:txBody>
        </p:sp>
        <p:sp>
          <p:nvSpPr>
            <p:cNvPr id="32" name="Freeform 12"/>
            <p:cNvSpPr/>
            <p:nvPr/>
          </p:nvSpPr>
          <p:spPr bwMode="auto">
            <a:xfrm>
              <a:off x="1238250" y="3008313"/>
              <a:ext cx="187325" cy="184150"/>
            </a:xfrm>
            <a:custGeom>
              <a:gdLst>
                <a:gd fmla="*/ 216733438 w 118" name="T0"/>
                <a:gd fmla="*/ 80645000 h 116" name="T1"/>
                <a:gd fmla="*/ 216733438 w 118" name="T2"/>
                <a:gd fmla="*/ 80645000 h 116" name="T3"/>
                <a:gd fmla="*/ 196572188 w 118" name="T4"/>
                <a:gd fmla="*/ 60483750 h 116" name="T5"/>
                <a:gd fmla="*/ 171370625 w 118" name="T6"/>
                <a:gd fmla="*/ 40322500 h 116" name="T7"/>
                <a:gd fmla="*/ 141128750 w 118" name="T8"/>
                <a:gd fmla="*/ 25201563 h 116" name="T9"/>
                <a:gd fmla="*/ 115927188 w 118" name="T10"/>
                <a:gd fmla="*/ 15120938 h 116" name="T11"/>
                <a:gd fmla="*/ 90725625 w 118" name="T12"/>
                <a:gd fmla="*/ 5040313 h 116" name="T13"/>
                <a:gd fmla="*/ 60483750 w 118" name="T14"/>
                <a:gd fmla="*/ 0 h 116" name="T15"/>
                <a:gd fmla="*/ 30241875 w 118" name="T16"/>
                <a:gd fmla="*/ 0 h 116" name="T17"/>
                <a:gd fmla="*/ 0 w 118" name="T18"/>
                <a:gd fmla="*/ 0 h 116" name="T19"/>
                <a:gd fmla="*/ 0 w 118" name="T20"/>
                <a:gd fmla="*/ 292338125 h 116" name="T21"/>
                <a:gd fmla="*/ 297378438 w 118" name="T22"/>
                <a:gd fmla="*/ 292338125 h 116" name="T23"/>
                <a:gd fmla="*/ 297378438 w 118" name="T24"/>
                <a:gd fmla="*/ 292338125 h 116" name="T25"/>
                <a:gd fmla="*/ 297378438 w 118" name="T26"/>
                <a:gd fmla="*/ 267136563 h 116" name="T27"/>
                <a:gd fmla="*/ 297378438 w 118" name="T28"/>
                <a:gd fmla="*/ 236894688 h 116" name="T29"/>
                <a:gd fmla="*/ 287297813 w 118" name="T30"/>
                <a:gd fmla="*/ 206652813 h 116" name="T31"/>
                <a:gd fmla="*/ 282257500 w 118" name="T32"/>
                <a:gd fmla="*/ 181451250 h 116" name="T33"/>
                <a:gd fmla="*/ 272176875 w 118" name="T34"/>
                <a:gd fmla="*/ 151209375 h 116" name="T35"/>
                <a:gd fmla="*/ 257055938 w 118" name="T36"/>
                <a:gd fmla="*/ 126007813 h 116" name="T37"/>
                <a:gd fmla="*/ 236894688 w 118" name="T38"/>
                <a:gd fmla="*/ 100806250 h 116" name="T39"/>
                <a:gd fmla="*/ 216733438 w 118" name="T40"/>
                <a:gd fmla="*/ 80645000 h 116" name="T41"/>
                <a:gd fmla="*/ 216733438 w 118" name="T42"/>
                <a:gd fmla="*/ 80645000 h 11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15" w="118">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solidFill>
              <a:srgbClr val="797770"/>
            </a:solidFill>
            <a:ln>
              <a:noFill/>
            </a:ln>
            <a:extLst>
              <a:ext uri="{91240B29-F687-4F45-9708-019B960494DF}">
                <a14:hiddenLine w="9525">
                  <a:solidFill>
                    <a:srgbClr val="000000"/>
                  </a:solidFill>
                  <a:round/>
                  <a:headEnd/>
                  <a:tailEnd/>
                </a14:hiddenLine>
              </a:ext>
            </a:extLst>
          </p:spPr>
          <p:txBody>
            <a:bodyPr/>
            <a:lstStyle/>
            <a:p>
              <a:pPr defTabSz="1219103"/>
              <a:endParaRPr altLang="en-US" kern="0" lang="zh-CN" sz="2400">
                <a:solidFill>
                  <a:sysClr lastClr="000000" val="windowText"/>
                </a:solidFill>
              </a:endParaRPr>
            </a:p>
          </p:txBody>
        </p:sp>
      </p:grpSp>
      <p:grpSp>
        <p:nvGrpSpPr>
          <p:cNvPr id="33" name="组合 13322"/>
          <p:cNvGrpSpPr/>
          <p:nvPr/>
        </p:nvGrpSpPr>
        <p:grpSpPr>
          <a:xfrm>
            <a:off x="1210818" y="3240793"/>
            <a:ext cx="280550" cy="299680"/>
            <a:chOff x="1946500" y="2659080"/>
            <a:chExt cx="249236" cy="264850"/>
          </a:xfrm>
        </p:grpSpPr>
        <p:sp>
          <p:nvSpPr>
            <p:cNvPr id="34" name="Rectangle 13"/>
            <p:cNvSpPr>
              <a:spLocks noChangeArrowheads="1"/>
            </p:cNvSpPr>
            <p:nvPr/>
          </p:nvSpPr>
          <p:spPr bwMode="auto">
            <a:xfrm>
              <a:off x="1946500" y="2712050"/>
              <a:ext cx="40474" cy="211880"/>
            </a:xfrm>
            <a:prstGeom prst="rect">
              <a:avLst/>
            </a:prstGeom>
            <a:solidFill>
              <a:srgbClr val="797770"/>
            </a:solidFill>
            <a:ln>
              <a:noFill/>
            </a:ln>
            <a:extLst>
              <a:ext uri="{91240B29-F687-4F45-9708-019B960494DF}">
                <a14:hiddenLine w="9525">
                  <a:solidFill>
                    <a:srgbClr val="000000"/>
                  </a:solidFill>
                  <a:round/>
                  <a:headEnd/>
                  <a:tailEnd/>
                </a14:hiddenLine>
              </a:ext>
            </a:extLst>
          </p:spPr>
          <p:txBody>
            <a:bodyPr/>
            <a:lstStyle/>
            <a:p>
              <a:pPr defTabSz="1219103"/>
              <a:endParaRPr altLang="en-US" kern="0" lang="zh-CN" sz="2400">
                <a:solidFill>
                  <a:sysClr lastClr="000000" val="windowText"/>
                </a:solidFill>
              </a:endParaRPr>
            </a:p>
          </p:txBody>
        </p:sp>
        <p:sp>
          <p:nvSpPr>
            <p:cNvPr id="35" name="Rectangle 14"/>
            <p:cNvSpPr>
              <a:spLocks noChangeArrowheads="1"/>
            </p:cNvSpPr>
            <p:nvPr/>
          </p:nvSpPr>
          <p:spPr bwMode="auto">
            <a:xfrm>
              <a:off x="2016797" y="2679947"/>
              <a:ext cx="40474" cy="243983"/>
            </a:xfrm>
            <a:prstGeom prst="rect">
              <a:avLst/>
            </a:prstGeom>
            <a:solidFill>
              <a:srgbClr val="797770"/>
            </a:solidFill>
            <a:ln>
              <a:noFill/>
            </a:ln>
            <a:extLst>
              <a:ext uri="{91240B29-F687-4F45-9708-019B960494DF}">
                <a14:hiddenLine w="9525">
                  <a:solidFill>
                    <a:srgbClr val="000000"/>
                  </a:solidFill>
                  <a:round/>
                  <a:headEnd/>
                  <a:tailEnd/>
                </a14:hiddenLine>
              </a:ext>
            </a:extLst>
          </p:spPr>
          <p:txBody>
            <a:bodyPr/>
            <a:lstStyle/>
            <a:p>
              <a:pPr defTabSz="1219103"/>
              <a:endParaRPr altLang="en-US" kern="0" lang="zh-CN" sz="2400">
                <a:solidFill>
                  <a:sysClr lastClr="000000" val="windowText"/>
                </a:solidFill>
              </a:endParaRPr>
            </a:p>
          </p:txBody>
        </p:sp>
        <p:sp>
          <p:nvSpPr>
            <p:cNvPr id="36" name="Rectangle 15"/>
            <p:cNvSpPr>
              <a:spLocks noChangeArrowheads="1"/>
            </p:cNvSpPr>
            <p:nvPr/>
          </p:nvSpPr>
          <p:spPr bwMode="auto">
            <a:xfrm>
              <a:off x="2084964" y="2659080"/>
              <a:ext cx="42604" cy="264850"/>
            </a:xfrm>
            <a:prstGeom prst="rect">
              <a:avLst/>
            </a:prstGeom>
            <a:solidFill>
              <a:srgbClr val="797770"/>
            </a:solidFill>
            <a:ln>
              <a:noFill/>
            </a:ln>
            <a:extLst>
              <a:ext uri="{91240B29-F687-4F45-9708-019B960494DF}">
                <a14:hiddenLine w="9525">
                  <a:solidFill>
                    <a:srgbClr val="000000"/>
                  </a:solidFill>
                  <a:round/>
                  <a:headEnd/>
                  <a:tailEnd/>
                </a14:hiddenLine>
              </a:ext>
            </a:extLst>
          </p:spPr>
          <p:txBody>
            <a:bodyPr/>
            <a:lstStyle/>
            <a:p>
              <a:pPr defTabSz="1219103"/>
              <a:endParaRPr altLang="en-US" kern="0" lang="zh-CN" sz="2400">
                <a:solidFill>
                  <a:sysClr lastClr="000000" val="windowText"/>
                </a:solidFill>
              </a:endParaRPr>
            </a:p>
          </p:txBody>
        </p:sp>
        <p:sp>
          <p:nvSpPr>
            <p:cNvPr id="37" name="Rectangle 16"/>
            <p:cNvSpPr>
              <a:spLocks noChangeArrowheads="1"/>
            </p:cNvSpPr>
            <p:nvPr/>
          </p:nvSpPr>
          <p:spPr bwMode="auto">
            <a:xfrm>
              <a:off x="2155262" y="2790702"/>
              <a:ext cx="40474" cy="133228"/>
            </a:xfrm>
            <a:prstGeom prst="rect">
              <a:avLst/>
            </a:prstGeom>
            <a:solidFill>
              <a:srgbClr val="797770"/>
            </a:solidFill>
            <a:ln>
              <a:noFill/>
            </a:ln>
            <a:extLst>
              <a:ext uri="{91240B29-F687-4F45-9708-019B960494DF}">
                <a14:hiddenLine w="9525">
                  <a:solidFill>
                    <a:srgbClr val="000000"/>
                  </a:solidFill>
                  <a:round/>
                  <a:headEnd/>
                  <a:tailEnd/>
                </a14:hiddenLine>
              </a:ext>
            </a:extLst>
          </p:spPr>
          <p:txBody>
            <a:bodyPr/>
            <a:lstStyle/>
            <a:p>
              <a:pPr defTabSz="1219103"/>
              <a:endParaRPr altLang="en-US" kern="0" lang="zh-CN" sz="2400">
                <a:solidFill>
                  <a:sysClr lastClr="000000" val="windowText"/>
                </a:solidFill>
              </a:endParaRPr>
            </a:p>
          </p:txBody>
        </p:sp>
      </p:grpSp>
      <p:sp>
        <p:nvSpPr>
          <p:cNvPr id="38" name="任意多边形 37"/>
          <p:cNvSpPr/>
          <p:nvPr/>
        </p:nvSpPr>
        <p:spPr>
          <a:xfrm>
            <a:off x="5878424" y="1988433"/>
            <a:ext cx="3196974" cy="824651"/>
          </a:xfrm>
          <a:custGeom>
            <a:gdLst>
              <a:gd fmla="*/ 0 w 2896333" name="connsiteX0"/>
              <a:gd fmla="*/ 581025 h 581025" name="connsiteY0"/>
              <a:gd fmla="*/ 333375 w 2896333" name="connsiteX1"/>
              <a:gd fmla="*/ 0 h 581025" name="connsiteY1"/>
              <a:gd fmla="*/ 2896333 w 2896333" name="connsiteX2"/>
              <a:gd fmla="*/ 0 h 581025" name="connsiteY2"/>
              <a:gd fmla="*/ 1495425 w 1495425" name="connsiteX3"/>
              <a:gd fmla="*/ 0 h 581025" name="connsiteY3"/>
            </a:gdLst>
            <a:cxnLst>
              <a:cxn ang="0">
                <a:pos x="connsiteX0" y="connsiteY0"/>
              </a:cxn>
              <a:cxn ang="0">
                <a:pos x="connsiteX1" y="connsiteY1"/>
              </a:cxn>
              <a:cxn ang="0">
                <a:pos x="connsiteX2" y="connsiteY2"/>
              </a:cxn>
            </a:cxnLst>
            <a:rect b="b" l="l" r="r" t="t"/>
            <a:pathLst>
              <a:path h="581025" w="2896333">
                <a:moveTo>
                  <a:pt x="0" y="581025"/>
                </a:moveTo>
                <a:lnTo>
                  <a:pt x="333375" y="0"/>
                </a:lnTo>
                <a:lnTo>
                  <a:pt x="2896333" y="0"/>
                </a:lnTo>
              </a:path>
            </a:pathLst>
          </a:custGeom>
          <a:noFill/>
          <a:ln algn="ctr" cap="flat" cmpd="sng" w="12700">
            <a:solidFill>
              <a:sysClr lastClr="FFFFFF" val="window">
                <a:lumMod val="75000"/>
              </a:sysClr>
            </a:solidFill>
            <a:prstDash val="dash"/>
            <a:headEnd len="med" type="oval" w="med"/>
          </a:ln>
          <a:effectLst/>
        </p:spPr>
        <p:txBody>
          <a:bodyPr anchor="ctr" bIns="60957" lIns="121914" rIns="121914" tIns="60957"/>
          <a:lstStyle/>
          <a:p>
            <a:pPr algn="ctr" defTabSz="1219103">
              <a:defRPr/>
            </a:pPr>
            <a:endParaRPr altLang="en-US" kern="0" lang="zh-CN" sz="2400">
              <a:solidFill>
                <a:sysClr lastClr="FFFFFF" val="window"/>
              </a:solidFill>
            </a:endParaRPr>
          </a:p>
        </p:txBody>
      </p:sp>
      <p:sp>
        <p:nvSpPr>
          <p:cNvPr id="39" name="任意多边形 38"/>
          <p:cNvSpPr/>
          <p:nvPr/>
        </p:nvSpPr>
        <p:spPr>
          <a:xfrm>
            <a:off x="5746074" y="3836932"/>
            <a:ext cx="3329322" cy="831028"/>
          </a:xfrm>
          <a:custGeom>
            <a:gdLst>
              <a:gd fmla="*/ 0 w 2528430" name="connsiteX0"/>
              <a:gd fmla="*/ 587027 h 587027" name="connsiteY0"/>
              <a:gd fmla="*/ 333375 w 2528430" name="connsiteX1"/>
              <a:gd fmla="*/ 6002 h 587027" name="connsiteY1"/>
              <a:gd fmla="*/ 2528430 w 2528430" name="connsiteX2"/>
              <a:gd fmla="*/ 0 h 587027" name="connsiteY2"/>
              <a:gd fmla="*/ 1495425 w 1495425" name="connsiteX3"/>
              <a:gd fmla="*/ 0 h 581025" name="connsiteY3"/>
            </a:gdLst>
            <a:cxnLst>
              <a:cxn ang="0">
                <a:pos x="connsiteX0" y="connsiteY0"/>
              </a:cxn>
              <a:cxn ang="0">
                <a:pos x="connsiteX1" y="connsiteY1"/>
              </a:cxn>
              <a:cxn ang="0">
                <a:pos x="connsiteX2" y="connsiteY2"/>
              </a:cxn>
            </a:cxnLst>
            <a:rect b="b" l="l" r="r" t="t"/>
            <a:pathLst>
              <a:path h="587027" w="2528430">
                <a:moveTo>
                  <a:pt x="0" y="587027"/>
                </a:moveTo>
                <a:lnTo>
                  <a:pt x="333375" y="6002"/>
                </a:lnTo>
                <a:lnTo>
                  <a:pt x="2528430" y="0"/>
                </a:lnTo>
              </a:path>
            </a:pathLst>
          </a:custGeom>
          <a:noFill/>
          <a:ln algn="ctr" cap="flat" cmpd="sng" w="12700">
            <a:solidFill>
              <a:sysClr lastClr="FFFFFF" val="window">
                <a:lumMod val="75000"/>
              </a:sysClr>
            </a:solidFill>
            <a:prstDash val="dash"/>
            <a:headEnd len="med" type="oval" w="med"/>
          </a:ln>
          <a:effectLst/>
        </p:spPr>
        <p:txBody>
          <a:bodyPr anchor="ctr" bIns="60957" lIns="121914" rIns="121914" tIns="60957"/>
          <a:lstStyle/>
          <a:p>
            <a:pPr algn="ctr" defTabSz="1219103">
              <a:defRPr/>
            </a:pPr>
            <a:endParaRPr altLang="en-US" kern="0" lang="zh-CN" sz="2400">
              <a:solidFill>
                <a:sysClr lastClr="FFFFFF" val="window"/>
              </a:solidFill>
            </a:endParaRPr>
          </a:p>
        </p:txBody>
      </p:sp>
      <p:sp>
        <p:nvSpPr>
          <p:cNvPr id="40" name="Oval 54"/>
          <p:cNvSpPr>
            <a:spLocks noChangeArrowheads="1"/>
          </p:cNvSpPr>
          <p:nvPr/>
        </p:nvSpPr>
        <p:spPr bwMode="auto">
          <a:xfrm>
            <a:off x="4206743" y="2857500"/>
            <a:ext cx="110520" cy="110520"/>
          </a:xfrm>
          <a:prstGeom prst="ellipse">
            <a:avLst/>
          </a:prstGeom>
          <a:gradFill rotWithShape="1">
            <a:gsLst>
              <a:gs pos="0">
                <a:sysClr lastClr="000000" val="windowText">
                  <a:tint val="50000"/>
                  <a:satMod val="300000"/>
                </a:sysClr>
              </a:gs>
              <a:gs pos="35000">
                <a:sysClr lastClr="000000" val="windowText">
                  <a:tint val="37000"/>
                  <a:satMod val="300000"/>
                </a:sysClr>
              </a:gs>
              <a:gs pos="100000">
                <a:sysClr lastClr="000000" val="windowText">
                  <a:tint val="15000"/>
                  <a:satMod val="350000"/>
                </a:sysClr>
              </a:gs>
            </a:gsLst>
            <a:lin ang="16200000" scaled="1"/>
          </a:gradFill>
          <a:ln algn="ctr" cap="flat" cmpd="sng" w="9525">
            <a:noFill/>
            <a:prstDash val="solid"/>
          </a:ln>
          <a:effectLst>
            <a:outerShdw algn="ctr" blurRad="63500" rotWithShape="0" sx="102000" sy="102000">
              <a:prstClr val="black">
                <a:alpha val="40000"/>
              </a:prstClr>
            </a:outerShdw>
          </a:effectLst>
        </p:spPr>
        <p:txBody>
          <a:bodyPr bIns="60957" lIns="121914" rIns="121914" tIns="60957"/>
          <a:lstStyle/>
          <a:p>
            <a:pPr defTabSz="1219103">
              <a:defRPr/>
            </a:pPr>
            <a:endParaRPr altLang="en-US" kern="0" lang="zh-CN" sz="2400">
              <a:solidFill>
                <a:sysClr lastClr="000000" val="windowText"/>
              </a:solidFill>
            </a:endParaRPr>
          </a:p>
        </p:txBody>
      </p:sp>
      <p:sp>
        <p:nvSpPr>
          <p:cNvPr id="41" name="Oval 54"/>
          <p:cNvSpPr>
            <a:spLocks noChangeArrowheads="1"/>
          </p:cNvSpPr>
          <p:nvPr/>
        </p:nvSpPr>
        <p:spPr bwMode="auto">
          <a:xfrm>
            <a:off x="5813892" y="2787604"/>
            <a:ext cx="110520" cy="110520"/>
          </a:xfrm>
          <a:prstGeom prst="ellipse">
            <a:avLst/>
          </a:prstGeom>
          <a:gradFill rotWithShape="1">
            <a:gsLst>
              <a:gs pos="0">
                <a:sysClr lastClr="000000" val="windowText">
                  <a:tint val="50000"/>
                  <a:satMod val="300000"/>
                </a:sysClr>
              </a:gs>
              <a:gs pos="35000">
                <a:sysClr lastClr="000000" val="windowText">
                  <a:tint val="37000"/>
                  <a:satMod val="300000"/>
                </a:sysClr>
              </a:gs>
              <a:gs pos="100000">
                <a:sysClr lastClr="000000" val="windowText">
                  <a:tint val="15000"/>
                  <a:satMod val="350000"/>
                </a:sysClr>
              </a:gs>
            </a:gsLst>
            <a:lin ang="16200000" scaled="1"/>
          </a:gradFill>
          <a:ln algn="ctr" cap="flat" cmpd="sng" w="9525">
            <a:noFill/>
            <a:prstDash val="solid"/>
          </a:ln>
          <a:effectLst>
            <a:outerShdw algn="ctr" blurRad="63500" rotWithShape="0" sx="102000" sy="102000">
              <a:prstClr val="black">
                <a:alpha val="40000"/>
              </a:prstClr>
            </a:outerShdw>
          </a:effectLst>
        </p:spPr>
        <p:txBody>
          <a:bodyPr bIns="60957" lIns="121914" rIns="121914" tIns="60957"/>
          <a:lstStyle/>
          <a:p>
            <a:pPr defTabSz="1219103">
              <a:defRPr/>
            </a:pPr>
            <a:endParaRPr altLang="en-US" kern="0" lang="zh-CN" sz="2400">
              <a:solidFill>
                <a:sysClr lastClr="000000" val="windowText"/>
              </a:solidFill>
            </a:endParaRPr>
          </a:p>
        </p:txBody>
      </p:sp>
      <p:sp>
        <p:nvSpPr>
          <p:cNvPr id="42" name="Oval 54"/>
          <p:cNvSpPr>
            <a:spLocks noChangeArrowheads="1"/>
          </p:cNvSpPr>
          <p:nvPr/>
        </p:nvSpPr>
        <p:spPr bwMode="auto">
          <a:xfrm>
            <a:off x="5669876" y="4619188"/>
            <a:ext cx="110520" cy="110520"/>
          </a:xfrm>
          <a:prstGeom prst="ellipse">
            <a:avLst/>
          </a:prstGeom>
          <a:gradFill rotWithShape="1">
            <a:gsLst>
              <a:gs pos="0">
                <a:sysClr lastClr="000000" val="windowText">
                  <a:tint val="50000"/>
                  <a:satMod val="300000"/>
                </a:sysClr>
              </a:gs>
              <a:gs pos="35000">
                <a:sysClr lastClr="000000" val="windowText">
                  <a:tint val="37000"/>
                  <a:satMod val="300000"/>
                </a:sysClr>
              </a:gs>
              <a:gs pos="100000">
                <a:sysClr lastClr="000000" val="windowText">
                  <a:tint val="15000"/>
                  <a:satMod val="350000"/>
                </a:sysClr>
              </a:gs>
            </a:gsLst>
            <a:lin ang="16200000" scaled="1"/>
          </a:gradFill>
          <a:ln algn="ctr" cap="flat" cmpd="sng" w="9525">
            <a:noFill/>
            <a:prstDash val="solid"/>
          </a:ln>
          <a:effectLst>
            <a:outerShdw algn="ctr" blurRad="63500" rotWithShape="0" sx="102000" sy="102000">
              <a:prstClr val="black">
                <a:alpha val="40000"/>
              </a:prstClr>
            </a:outerShdw>
          </a:effectLst>
        </p:spPr>
        <p:txBody>
          <a:bodyPr bIns="60957" lIns="121914" rIns="121914" tIns="60957"/>
          <a:lstStyle/>
          <a:p>
            <a:pPr defTabSz="1219103">
              <a:defRPr/>
            </a:pPr>
            <a:endParaRPr altLang="en-US" kern="0" lang="zh-CN" sz="2400">
              <a:solidFill>
                <a:sysClr lastClr="000000" val="windowText"/>
              </a:solidFill>
            </a:endParaRPr>
          </a:p>
        </p:txBody>
      </p:sp>
      <p:sp>
        <p:nvSpPr>
          <p:cNvPr id="43" name="Oval 54"/>
          <p:cNvSpPr>
            <a:spLocks noChangeArrowheads="1"/>
          </p:cNvSpPr>
          <p:nvPr/>
        </p:nvSpPr>
        <p:spPr bwMode="auto">
          <a:xfrm>
            <a:off x="3836180" y="4423182"/>
            <a:ext cx="110520" cy="110520"/>
          </a:xfrm>
          <a:prstGeom prst="ellipse">
            <a:avLst/>
          </a:prstGeom>
          <a:gradFill rotWithShape="1">
            <a:gsLst>
              <a:gs pos="0">
                <a:sysClr lastClr="000000" val="windowText">
                  <a:tint val="50000"/>
                  <a:satMod val="300000"/>
                </a:sysClr>
              </a:gs>
              <a:gs pos="35000">
                <a:sysClr lastClr="000000" val="windowText">
                  <a:tint val="37000"/>
                  <a:satMod val="300000"/>
                </a:sysClr>
              </a:gs>
              <a:gs pos="100000">
                <a:sysClr lastClr="000000" val="windowText">
                  <a:tint val="15000"/>
                  <a:satMod val="350000"/>
                </a:sysClr>
              </a:gs>
            </a:gsLst>
            <a:lin ang="16200000" scaled="1"/>
          </a:gradFill>
          <a:ln algn="ctr" cap="flat" cmpd="sng" w="9525">
            <a:noFill/>
            <a:prstDash val="solid"/>
          </a:ln>
          <a:effectLst>
            <a:outerShdw algn="ctr" blurRad="63500" rotWithShape="0" sx="102000" sy="102000">
              <a:prstClr val="black">
                <a:alpha val="40000"/>
              </a:prstClr>
            </a:outerShdw>
          </a:effectLst>
        </p:spPr>
        <p:txBody>
          <a:bodyPr bIns="60957" lIns="121914" rIns="121914" tIns="60957"/>
          <a:lstStyle/>
          <a:p>
            <a:pPr defTabSz="1219103">
              <a:defRPr/>
            </a:pPr>
            <a:endParaRPr altLang="en-US" kern="0" lang="zh-CN" sz="2400">
              <a:solidFill>
                <a:sysClr lastClr="000000" val="windowText"/>
              </a:solidFill>
            </a:endParaRPr>
          </a:p>
        </p:txBody>
      </p:sp>
    </p:spTree>
    <p:extLst>
      <p:ext uri="{BB962C8B-B14F-4D97-AF65-F5344CB8AC3E}">
        <p14:creationId val="216759920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9">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0-#ppt_w/2"/>
                                          </p:val>
                                        </p:tav>
                                        <p:tav tm="100000">
                                          <p:val>
                                            <p:strVal val="#ppt_x"/>
                                          </p:val>
                                        </p:tav>
                                      </p:tavLst>
                                    </p:anim>
                                    <p:anim calcmode="lin" valueType="num">
                                      <p:cBhvr additive="base">
                                        <p:cTn dur="500" fill="hold" id="8"/>
                                        <p:tgtEl>
                                          <p:spTgt spid="12"/>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3">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500" fill="hold" id="11"/>
                                        <p:tgtEl>
                                          <p:spTgt spid="11"/>
                                        </p:tgtEl>
                                        <p:attrNameLst>
                                          <p:attrName>ppt_x</p:attrName>
                                        </p:attrNameLst>
                                      </p:cBhvr>
                                      <p:tavLst>
                                        <p:tav tm="0">
                                          <p:val>
                                            <p:strVal val="1+#ppt_w/2"/>
                                          </p:val>
                                        </p:tav>
                                        <p:tav tm="100000">
                                          <p:val>
                                            <p:strVal val="#ppt_x"/>
                                          </p:val>
                                        </p:tav>
                                      </p:tavLst>
                                    </p:anim>
                                    <p:anim calcmode="lin" valueType="num">
                                      <p:cBhvr additive="base">
                                        <p:cTn dur="500" fill="hold" id="12"/>
                                        <p:tgtEl>
                                          <p:spTgt spid="11"/>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12">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0-#ppt_w/2"/>
                                          </p:val>
                                        </p:tav>
                                        <p:tav tm="100000">
                                          <p:val>
                                            <p:strVal val="#ppt_x"/>
                                          </p:val>
                                        </p:tav>
                                      </p:tavLst>
                                    </p:anim>
                                    <p:anim calcmode="lin" valueType="num">
                                      <p:cBhvr additive="base">
                                        <p:cTn dur="500" fill="hold" id="16"/>
                                        <p:tgtEl>
                                          <p:spTgt spid="10"/>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6">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additive="base">
                                        <p:cTn dur="500" fill="hold" id="19"/>
                                        <p:tgtEl>
                                          <p:spTgt spid="9"/>
                                        </p:tgtEl>
                                        <p:attrNameLst>
                                          <p:attrName>ppt_x</p:attrName>
                                        </p:attrNameLst>
                                      </p:cBhvr>
                                      <p:tavLst>
                                        <p:tav tm="0">
                                          <p:val>
                                            <p:strVal val="1+#ppt_w/2"/>
                                          </p:val>
                                        </p:tav>
                                        <p:tav tm="100000">
                                          <p:val>
                                            <p:strVal val="#ppt_x"/>
                                          </p:val>
                                        </p:tav>
                                      </p:tavLst>
                                    </p:anim>
                                    <p:anim calcmode="lin" valueType="num">
                                      <p:cBhvr additive="base">
                                        <p:cTn dur="500" fill="hold" id="20"/>
                                        <p:tgtEl>
                                          <p:spTgt spid="9"/>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500"/>
                            </p:stCondLst>
                            <p:childTnLst>
                              <p:par>
                                <p:cTn fill="hold" grpId="0" id="22" nodeType="afterEffect" presetClass="entr" presetID="23" presetSubtype="32">
                                  <p:stCondLst>
                                    <p:cond delay="0"/>
                                  </p:stCondLst>
                                  <p:childTnLst>
                                    <p:set>
                                      <p:cBhvr>
                                        <p:cTn dur="1" fill="hold" id="23">
                                          <p:stCondLst>
                                            <p:cond delay="0"/>
                                          </p:stCondLst>
                                        </p:cTn>
                                        <p:tgtEl>
                                          <p:spTgt spid="13"/>
                                        </p:tgtEl>
                                        <p:attrNameLst>
                                          <p:attrName>style.visibility</p:attrName>
                                        </p:attrNameLst>
                                      </p:cBhvr>
                                      <p:to>
                                        <p:strVal val="visible"/>
                                      </p:to>
                                    </p:set>
                                    <p:anim calcmode="lin" valueType="num">
                                      <p:cBhvr>
                                        <p:cTn dur="500" fill="hold" id="24"/>
                                        <p:tgtEl>
                                          <p:spTgt spid="13"/>
                                        </p:tgtEl>
                                        <p:attrNameLst>
                                          <p:attrName>ppt_w</p:attrName>
                                        </p:attrNameLst>
                                      </p:cBhvr>
                                      <p:tavLst>
                                        <p:tav tm="0">
                                          <p:val>
                                            <p:strVal val="4*#ppt_w"/>
                                          </p:val>
                                        </p:tav>
                                        <p:tav tm="100000">
                                          <p:val>
                                            <p:strVal val="#ppt_w"/>
                                          </p:val>
                                        </p:tav>
                                      </p:tavLst>
                                    </p:anim>
                                    <p:anim calcmode="lin" valueType="num">
                                      <p:cBhvr>
                                        <p:cTn dur="500" fill="hold" id="25"/>
                                        <p:tgtEl>
                                          <p:spTgt spid="13"/>
                                        </p:tgtEl>
                                        <p:attrNameLst>
                                          <p:attrName>ppt_h</p:attrName>
                                        </p:attrNameLst>
                                      </p:cBhvr>
                                      <p:tavLst>
                                        <p:tav tm="0">
                                          <p:val>
                                            <p:strVal val="4*#ppt_h"/>
                                          </p:val>
                                        </p:tav>
                                        <p:tav tm="100000">
                                          <p:val>
                                            <p:strVal val="#ppt_h"/>
                                          </p:val>
                                        </p:tav>
                                      </p:tavLst>
                                    </p:anim>
                                  </p:childTnLst>
                                </p:cTn>
                              </p:par>
                            </p:childTnLst>
                          </p:cTn>
                        </p:par>
                        <p:par>
                          <p:cTn fill="hold" id="26" nodeType="afterGroup">
                            <p:stCondLst>
                              <p:cond delay="1000"/>
                            </p:stCondLst>
                            <p:childTnLst>
                              <p:par>
                                <p:cTn fill="hold" grpId="0" id="27" nodeType="afterEffect" presetClass="entr" presetID="23" presetSubtype="32">
                                  <p:stCondLst>
                                    <p:cond delay="0"/>
                                  </p:stCondLst>
                                  <p:childTnLst>
                                    <p:set>
                                      <p:cBhvr>
                                        <p:cTn dur="1" fill="hold" id="28">
                                          <p:stCondLst>
                                            <p:cond delay="0"/>
                                          </p:stCondLst>
                                        </p:cTn>
                                        <p:tgtEl>
                                          <p:spTgt spid="14"/>
                                        </p:tgtEl>
                                        <p:attrNameLst>
                                          <p:attrName>style.visibility</p:attrName>
                                        </p:attrNameLst>
                                      </p:cBhvr>
                                      <p:to>
                                        <p:strVal val="visible"/>
                                      </p:to>
                                    </p:set>
                                    <p:anim calcmode="lin" valueType="num">
                                      <p:cBhvr>
                                        <p:cTn dur="500" fill="hold" id="29"/>
                                        <p:tgtEl>
                                          <p:spTgt spid="14"/>
                                        </p:tgtEl>
                                        <p:attrNameLst>
                                          <p:attrName>ppt_w</p:attrName>
                                        </p:attrNameLst>
                                      </p:cBhvr>
                                      <p:tavLst>
                                        <p:tav tm="0">
                                          <p:val>
                                            <p:strVal val="4*#ppt_w"/>
                                          </p:val>
                                        </p:tav>
                                        <p:tav tm="100000">
                                          <p:val>
                                            <p:strVal val="#ppt_w"/>
                                          </p:val>
                                        </p:tav>
                                      </p:tavLst>
                                    </p:anim>
                                    <p:anim calcmode="lin" valueType="num">
                                      <p:cBhvr>
                                        <p:cTn dur="500" fill="hold" id="30"/>
                                        <p:tgtEl>
                                          <p:spTgt spid="14"/>
                                        </p:tgtEl>
                                        <p:attrNameLst>
                                          <p:attrName>ppt_h</p:attrName>
                                        </p:attrNameLst>
                                      </p:cBhvr>
                                      <p:tavLst>
                                        <p:tav tm="0">
                                          <p:val>
                                            <p:strVal val="4*#ppt_h"/>
                                          </p:val>
                                        </p:tav>
                                        <p:tav tm="100000">
                                          <p:val>
                                            <p:strVal val="#ppt_h"/>
                                          </p:val>
                                        </p:tav>
                                      </p:tavLst>
                                    </p:anim>
                                  </p:childTnLst>
                                </p:cTn>
                              </p:par>
                            </p:childTnLst>
                          </p:cTn>
                        </p:par>
                        <p:par>
                          <p:cTn fill="hold" id="31" nodeType="afterGroup">
                            <p:stCondLst>
                              <p:cond delay="1500"/>
                            </p:stCondLst>
                            <p:childTnLst>
                              <p:par>
                                <p:cTn fill="hold" grpId="0" id="32" nodeType="afterEffect" presetClass="entr" presetID="23" presetSubtype="32">
                                  <p:stCondLst>
                                    <p:cond delay="0"/>
                                  </p:stCondLst>
                                  <p:childTnLst>
                                    <p:set>
                                      <p:cBhvr>
                                        <p:cTn dur="1" fill="hold" id="33">
                                          <p:stCondLst>
                                            <p:cond delay="0"/>
                                          </p:stCondLst>
                                        </p:cTn>
                                        <p:tgtEl>
                                          <p:spTgt spid="16"/>
                                        </p:tgtEl>
                                        <p:attrNameLst>
                                          <p:attrName>style.visibility</p:attrName>
                                        </p:attrNameLst>
                                      </p:cBhvr>
                                      <p:to>
                                        <p:strVal val="visible"/>
                                      </p:to>
                                    </p:set>
                                    <p:anim calcmode="lin" valueType="num">
                                      <p:cBhvr>
                                        <p:cTn dur="500" fill="hold" id="34"/>
                                        <p:tgtEl>
                                          <p:spTgt spid="16"/>
                                        </p:tgtEl>
                                        <p:attrNameLst>
                                          <p:attrName>ppt_w</p:attrName>
                                        </p:attrNameLst>
                                      </p:cBhvr>
                                      <p:tavLst>
                                        <p:tav tm="0">
                                          <p:val>
                                            <p:strVal val="4*#ppt_w"/>
                                          </p:val>
                                        </p:tav>
                                        <p:tav tm="100000">
                                          <p:val>
                                            <p:strVal val="#ppt_w"/>
                                          </p:val>
                                        </p:tav>
                                      </p:tavLst>
                                    </p:anim>
                                    <p:anim calcmode="lin" valueType="num">
                                      <p:cBhvr>
                                        <p:cTn dur="500" fill="hold" id="35"/>
                                        <p:tgtEl>
                                          <p:spTgt spid="16"/>
                                        </p:tgtEl>
                                        <p:attrNameLst>
                                          <p:attrName>ppt_h</p:attrName>
                                        </p:attrNameLst>
                                      </p:cBhvr>
                                      <p:tavLst>
                                        <p:tav tm="0">
                                          <p:val>
                                            <p:strVal val="4*#ppt_h"/>
                                          </p:val>
                                        </p:tav>
                                        <p:tav tm="100000">
                                          <p:val>
                                            <p:strVal val="#ppt_h"/>
                                          </p:val>
                                        </p:tav>
                                      </p:tavLst>
                                    </p:anim>
                                  </p:childTnLst>
                                </p:cTn>
                              </p:par>
                            </p:childTnLst>
                          </p:cTn>
                        </p:par>
                        <p:par>
                          <p:cTn fill="hold" id="36" nodeType="afterGroup">
                            <p:stCondLst>
                              <p:cond delay="2000"/>
                            </p:stCondLst>
                            <p:childTnLst>
                              <p:par>
                                <p:cTn fill="hold" grpId="0" id="37" nodeType="afterEffect" presetClass="entr" presetID="23" presetSubtype="32">
                                  <p:stCondLst>
                                    <p:cond delay="0"/>
                                  </p:stCondLst>
                                  <p:childTnLst>
                                    <p:set>
                                      <p:cBhvr>
                                        <p:cTn dur="1" fill="hold" id="38">
                                          <p:stCondLst>
                                            <p:cond delay="0"/>
                                          </p:stCondLst>
                                        </p:cTn>
                                        <p:tgtEl>
                                          <p:spTgt spid="15"/>
                                        </p:tgtEl>
                                        <p:attrNameLst>
                                          <p:attrName>style.visibility</p:attrName>
                                        </p:attrNameLst>
                                      </p:cBhvr>
                                      <p:to>
                                        <p:strVal val="visible"/>
                                      </p:to>
                                    </p:set>
                                    <p:anim calcmode="lin" valueType="num">
                                      <p:cBhvr>
                                        <p:cTn dur="500" fill="hold" id="39"/>
                                        <p:tgtEl>
                                          <p:spTgt spid="15"/>
                                        </p:tgtEl>
                                        <p:attrNameLst>
                                          <p:attrName>ppt_w</p:attrName>
                                        </p:attrNameLst>
                                      </p:cBhvr>
                                      <p:tavLst>
                                        <p:tav tm="0">
                                          <p:val>
                                            <p:strVal val="4*#ppt_w"/>
                                          </p:val>
                                        </p:tav>
                                        <p:tav tm="100000">
                                          <p:val>
                                            <p:strVal val="#ppt_w"/>
                                          </p:val>
                                        </p:tav>
                                      </p:tavLst>
                                    </p:anim>
                                    <p:anim calcmode="lin" valueType="num">
                                      <p:cBhvr>
                                        <p:cTn dur="500" fill="hold" id="40"/>
                                        <p:tgtEl>
                                          <p:spTgt spid="15"/>
                                        </p:tgtEl>
                                        <p:attrNameLst>
                                          <p:attrName>ppt_h</p:attrName>
                                        </p:attrNameLst>
                                      </p:cBhvr>
                                      <p:tavLst>
                                        <p:tav tm="0">
                                          <p:val>
                                            <p:strVal val="4*#ppt_h"/>
                                          </p:val>
                                        </p:tav>
                                        <p:tav tm="100000">
                                          <p:val>
                                            <p:strVal val="#ppt_h"/>
                                          </p:val>
                                        </p:tav>
                                      </p:tavLst>
                                    </p:anim>
                                  </p:childTnLst>
                                </p:cTn>
                              </p:par>
                            </p:childTnLst>
                          </p:cTn>
                        </p:par>
                        <p:par>
                          <p:cTn fill="hold" id="41" nodeType="afterGroup">
                            <p:stCondLst>
                              <p:cond delay="2500"/>
                            </p:stCondLst>
                            <p:childTnLst>
                              <p:par>
                                <p:cTn fill="hold" grpId="0" id="42" nodeType="afterEffect" presetClass="entr" presetID="22" presetSubtype="4">
                                  <p:stCondLst>
                                    <p:cond delay="0"/>
                                  </p:stCondLst>
                                  <p:childTnLst>
                                    <p:set>
                                      <p:cBhvr>
                                        <p:cTn dur="1" fill="hold" id="43">
                                          <p:stCondLst>
                                            <p:cond delay="0"/>
                                          </p:stCondLst>
                                        </p:cTn>
                                        <p:tgtEl>
                                          <p:spTgt spid="40"/>
                                        </p:tgtEl>
                                        <p:attrNameLst>
                                          <p:attrName>style.visibility</p:attrName>
                                        </p:attrNameLst>
                                      </p:cBhvr>
                                      <p:to>
                                        <p:strVal val="visible"/>
                                      </p:to>
                                    </p:set>
                                    <p:animEffect filter="wipe(down)" transition="in">
                                      <p:cBhvr>
                                        <p:cTn dur="500" id="44"/>
                                        <p:tgtEl>
                                          <p:spTgt spid="40"/>
                                        </p:tgtEl>
                                      </p:cBhvr>
                                    </p:animEffect>
                                  </p:childTnLst>
                                </p:cTn>
                              </p:par>
                              <p:par>
                                <p:cTn fill="hold" grpId="0" id="45" nodeType="withEffect" presetClass="entr" presetID="22" presetSubtype="4">
                                  <p:stCondLst>
                                    <p:cond delay="0"/>
                                  </p:stCondLst>
                                  <p:childTnLst>
                                    <p:set>
                                      <p:cBhvr>
                                        <p:cTn dur="1" fill="hold" id="46">
                                          <p:stCondLst>
                                            <p:cond delay="0"/>
                                          </p:stCondLst>
                                        </p:cTn>
                                        <p:tgtEl>
                                          <p:spTgt spid="18"/>
                                        </p:tgtEl>
                                        <p:attrNameLst>
                                          <p:attrName>style.visibility</p:attrName>
                                        </p:attrNameLst>
                                      </p:cBhvr>
                                      <p:to>
                                        <p:strVal val="visible"/>
                                      </p:to>
                                    </p:set>
                                    <p:animEffect filter="wipe(down)" transition="in">
                                      <p:cBhvr>
                                        <p:cTn dur="500" id="47"/>
                                        <p:tgtEl>
                                          <p:spTgt spid="18"/>
                                        </p:tgtEl>
                                      </p:cBhvr>
                                    </p:animEffect>
                                  </p:childTnLst>
                                </p:cTn>
                              </p:par>
                              <p:par>
                                <p:cTn fill="hold" grpId="0" id="48" nodeType="withEffect" presetClass="entr" presetID="22" presetSubtype="4">
                                  <p:stCondLst>
                                    <p:cond delay="0"/>
                                  </p:stCondLst>
                                  <p:childTnLst>
                                    <p:set>
                                      <p:cBhvr>
                                        <p:cTn dur="1" fill="hold" id="49">
                                          <p:stCondLst>
                                            <p:cond delay="0"/>
                                          </p:stCondLst>
                                        </p:cTn>
                                        <p:tgtEl>
                                          <p:spTgt spid="20"/>
                                        </p:tgtEl>
                                        <p:attrNameLst>
                                          <p:attrName>style.visibility</p:attrName>
                                        </p:attrNameLst>
                                      </p:cBhvr>
                                      <p:to>
                                        <p:strVal val="visible"/>
                                      </p:to>
                                    </p:set>
                                    <p:animEffect filter="wipe(down)" transition="in">
                                      <p:cBhvr>
                                        <p:cTn dur="500" id="50"/>
                                        <p:tgtEl>
                                          <p:spTgt spid="20"/>
                                        </p:tgtEl>
                                      </p:cBhvr>
                                    </p:animEffect>
                                  </p:childTnLst>
                                </p:cTn>
                              </p:par>
                              <p:par>
                                <p:cTn fill="hold" grpId="0" id="51" nodeType="withEffect" presetClass="entr" presetID="22" presetSubtype="4">
                                  <p:stCondLst>
                                    <p:cond delay="0"/>
                                  </p:stCondLst>
                                  <p:childTnLst>
                                    <p:set>
                                      <p:cBhvr>
                                        <p:cTn dur="1" fill="hold" id="52">
                                          <p:stCondLst>
                                            <p:cond delay="0"/>
                                          </p:stCondLst>
                                        </p:cTn>
                                        <p:tgtEl>
                                          <p:spTgt spid="43"/>
                                        </p:tgtEl>
                                        <p:attrNameLst>
                                          <p:attrName>style.visibility</p:attrName>
                                        </p:attrNameLst>
                                      </p:cBhvr>
                                      <p:to>
                                        <p:strVal val="visible"/>
                                      </p:to>
                                    </p:set>
                                    <p:animEffect filter="wipe(down)" transition="in">
                                      <p:cBhvr>
                                        <p:cTn dur="500" id="53"/>
                                        <p:tgtEl>
                                          <p:spTgt spid="43"/>
                                        </p:tgtEl>
                                      </p:cBhvr>
                                    </p:animEffect>
                                  </p:childTnLst>
                                </p:cTn>
                              </p:par>
                            </p:childTnLst>
                          </p:cTn>
                        </p:par>
                        <p:par>
                          <p:cTn fill="hold" id="54" nodeType="afterGroup">
                            <p:stCondLst>
                              <p:cond delay="3000"/>
                            </p:stCondLst>
                            <p:childTnLst>
                              <p:par>
                                <p:cTn fill="hold" grpId="0" id="55" nodeType="afterEffect" presetClass="entr" presetID="2" presetSubtype="4">
                                  <p:stCondLst>
                                    <p:cond delay="0"/>
                                  </p:stCondLst>
                                  <p:childTnLst>
                                    <p:set>
                                      <p:cBhvr>
                                        <p:cTn dur="1" fill="hold" id="56">
                                          <p:stCondLst>
                                            <p:cond delay="0"/>
                                          </p:stCondLst>
                                        </p:cTn>
                                        <p:tgtEl>
                                          <p:spTgt spid="19"/>
                                        </p:tgtEl>
                                        <p:attrNameLst>
                                          <p:attrName>style.visibility</p:attrName>
                                        </p:attrNameLst>
                                      </p:cBhvr>
                                      <p:to>
                                        <p:strVal val="visible"/>
                                      </p:to>
                                    </p:set>
                                    <p:anim calcmode="lin" valueType="num">
                                      <p:cBhvr additive="base">
                                        <p:cTn dur="500" fill="hold" id="57"/>
                                        <p:tgtEl>
                                          <p:spTgt spid="19"/>
                                        </p:tgtEl>
                                        <p:attrNameLst>
                                          <p:attrName>ppt_x</p:attrName>
                                        </p:attrNameLst>
                                      </p:cBhvr>
                                      <p:tavLst>
                                        <p:tav tm="0">
                                          <p:val>
                                            <p:strVal val="#ppt_x"/>
                                          </p:val>
                                        </p:tav>
                                        <p:tav tm="100000">
                                          <p:val>
                                            <p:strVal val="#ppt_x"/>
                                          </p:val>
                                        </p:tav>
                                      </p:tavLst>
                                    </p:anim>
                                    <p:anim calcmode="lin" valueType="num">
                                      <p:cBhvr additive="base">
                                        <p:cTn dur="500" fill="hold" id="58"/>
                                        <p:tgtEl>
                                          <p:spTgt spid="19"/>
                                        </p:tgtEl>
                                        <p:attrNameLst>
                                          <p:attrName>ppt_y</p:attrName>
                                        </p:attrNameLst>
                                      </p:cBhvr>
                                      <p:tavLst>
                                        <p:tav tm="0">
                                          <p:val>
                                            <p:strVal val="1+#ppt_h/2"/>
                                          </p:val>
                                        </p:tav>
                                        <p:tav tm="100000">
                                          <p:val>
                                            <p:strVal val="#ppt_y"/>
                                          </p:val>
                                        </p:tav>
                                      </p:tavLst>
                                    </p:anim>
                                  </p:childTnLst>
                                </p:cTn>
                              </p:par>
                              <p:par>
                                <p:cTn fill="hold" id="59" nodeType="withEffect" presetClass="entr" presetID="2" presetSubtype="4">
                                  <p:stCondLst>
                                    <p:cond delay="0"/>
                                  </p:stCondLst>
                                  <p:childTnLst>
                                    <p:set>
                                      <p:cBhvr>
                                        <p:cTn dur="1" fill="hold" id="60">
                                          <p:stCondLst>
                                            <p:cond delay="0"/>
                                          </p:stCondLst>
                                        </p:cTn>
                                        <p:tgtEl>
                                          <p:spTgt spid="25"/>
                                        </p:tgtEl>
                                        <p:attrNameLst>
                                          <p:attrName>style.visibility</p:attrName>
                                        </p:attrNameLst>
                                      </p:cBhvr>
                                      <p:to>
                                        <p:strVal val="visible"/>
                                      </p:to>
                                    </p:set>
                                    <p:anim calcmode="lin" valueType="num">
                                      <p:cBhvr additive="base">
                                        <p:cTn dur="500" fill="hold" id="61"/>
                                        <p:tgtEl>
                                          <p:spTgt spid="25"/>
                                        </p:tgtEl>
                                        <p:attrNameLst>
                                          <p:attrName>ppt_x</p:attrName>
                                        </p:attrNameLst>
                                      </p:cBhvr>
                                      <p:tavLst>
                                        <p:tav tm="0">
                                          <p:val>
                                            <p:strVal val="#ppt_x"/>
                                          </p:val>
                                        </p:tav>
                                        <p:tav tm="100000">
                                          <p:val>
                                            <p:strVal val="#ppt_x"/>
                                          </p:val>
                                        </p:tav>
                                      </p:tavLst>
                                    </p:anim>
                                    <p:anim calcmode="lin" valueType="num">
                                      <p:cBhvr additive="base">
                                        <p:cTn dur="500" fill="hold" id="62"/>
                                        <p:tgtEl>
                                          <p:spTgt spid="25"/>
                                        </p:tgtEl>
                                        <p:attrNameLst>
                                          <p:attrName>ppt_y</p:attrName>
                                        </p:attrNameLst>
                                      </p:cBhvr>
                                      <p:tavLst>
                                        <p:tav tm="0">
                                          <p:val>
                                            <p:strVal val="1+#ppt_h/2"/>
                                          </p:val>
                                        </p:tav>
                                        <p:tav tm="100000">
                                          <p:val>
                                            <p:strVal val="#ppt_y"/>
                                          </p:val>
                                        </p:tav>
                                      </p:tavLst>
                                    </p:anim>
                                  </p:childTnLst>
                                </p:cTn>
                              </p:par>
                              <p:par>
                                <p:cTn fill="hold" id="63" nodeType="withEffect" presetClass="entr" presetID="2" presetSubtype="4">
                                  <p:stCondLst>
                                    <p:cond delay="0"/>
                                  </p:stCondLst>
                                  <p:childTnLst>
                                    <p:set>
                                      <p:cBhvr>
                                        <p:cTn dur="1" fill="hold" id="64">
                                          <p:stCondLst>
                                            <p:cond delay="0"/>
                                          </p:stCondLst>
                                        </p:cTn>
                                        <p:tgtEl>
                                          <p:spTgt spid="33"/>
                                        </p:tgtEl>
                                        <p:attrNameLst>
                                          <p:attrName>style.visibility</p:attrName>
                                        </p:attrNameLst>
                                      </p:cBhvr>
                                      <p:to>
                                        <p:strVal val="visible"/>
                                      </p:to>
                                    </p:set>
                                    <p:anim calcmode="lin" valueType="num">
                                      <p:cBhvr additive="base">
                                        <p:cTn dur="500" fill="hold" id="65"/>
                                        <p:tgtEl>
                                          <p:spTgt spid="33"/>
                                        </p:tgtEl>
                                        <p:attrNameLst>
                                          <p:attrName>ppt_x</p:attrName>
                                        </p:attrNameLst>
                                      </p:cBhvr>
                                      <p:tavLst>
                                        <p:tav tm="0">
                                          <p:val>
                                            <p:strVal val="#ppt_x"/>
                                          </p:val>
                                        </p:tav>
                                        <p:tav tm="100000">
                                          <p:val>
                                            <p:strVal val="#ppt_x"/>
                                          </p:val>
                                        </p:tav>
                                      </p:tavLst>
                                    </p:anim>
                                    <p:anim calcmode="lin" valueType="num">
                                      <p:cBhvr additive="base">
                                        <p:cTn dur="500" fill="hold" id="66"/>
                                        <p:tgtEl>
                                          <p:spTgt spid="33"/>
                                        </p:tgtEl>
                                        <p:attrNameLst>
                                          <p:attrName>ppt_y</p:attrName>
                                        </p:attrNameLst>
                                      </p:cBhvr>
                                      <p:tavLst>
                                        <p:tav tm="0">
                                          <p:val>
                                            <p:strVal val="1+#ppt_h/2"/>
                                          </p:val>
                                        </p:tav>
                                        <p:tav tm="100000">
                                          <p:val>
                                            <p:strVal val="#ppt_y"/>
                                          </p:val>
                                        </p:tav>
                                      </p:tavLst>
                                    </p:anim>
                                  </p:childTnLst>
                                </p:cTn>
                              </p:par>
                              <p:par>
                                <p:cTn fill="hold" grpId="0" id="67" nodeType="withEffect" presetClass="entr" presetID="2" presetSubtype="4">
                                  <p:stCondLst>
                                    <p:cond delay="0"/>
                                  </p:stCondLst>
                                  <p:childTnLst>
                                    <p:set>
                                      <p:cBhvr>
                                        <p:cTn dur="1" fill="hold" id="68">
                                          <p:stCondLst>
                                            <p:cond delay="0"/>
                                          </p:stCondLst>
                                        </p:cTn>
                                        <p:tgtEl>
                                          <p:spTgt spid="22"/>
                                        </p:tgtEl>
                                        <p:attrNameLst>
                                          <p:attrName>style.visibility</p:attrName>
                                        </p:attrNameLst>
                                      </p:cBhvr>
                                      <p:to>
                                        <p:strVal val="visible"/>
                                      </p:to>
                                    </p:set>
                                    <p:anim calcmode="lin" valueType="num">
                                      <p:cBhvr additive="base">
                                        <p:cTn dur="500" fill="hold" id="69"/>
                                        <p:tgtEl>
                                          <p:spTgt spid="22"/>
                                        </p:tgtEl>
                                        <p:attrNameLst>
                                          <p:attrName>ppt_x</p:attrName>
                                        </p:attrNameLst>
                                      </p:cBhvr>
                                      <p:tavLst>
                                        <p:tav tm="0">
                                          <p:val>
                                            <p:strVal val="#ppt_x"/>
                                          </p:val>
                                        </p:tav>
                                        <p:tav tm="100000">
                                          <p:val>
                                            <p:strVal val="#ppt_x"/>
                                          </p:val>
                                        </p:tav>
                                      </p:tavLst>
                                    </p:anim>
                                    <p:anim calcmode="lin" valueType="num">
                                      <p:cBhvr additive="base">
                                        <p:cTn dur="500" fill="hold" id="70"/>
                                        <p:tgtEl>
                                          <p:spTgt spid="22"/>
                                        </p:tgtEl>
                                        <p:attrNameLst>
                                          <p:attrName>ppt_y</p:attrName>
                                        </p:attrNameLst>
                                      </p:cBhvr>
                                      <p:tavLst>
                                        <p:tav tm="0">
                                          <p:val>
                                            <p:strVal val="1+#ppt_h/2"/>
                                          </p:val>
                                        </p:tav>
                                        <p:tav tm="100000">
                                          <p:val>
                                            <p:strVal val="#ppt_y"/>
                                          </p:val>
                                        </p:tav>
                                      </p:tavLst>
                                    </p:anim>
                                  </p:childTnLst>
                                </p:cTn>
                              </p:par>
                            </p:childTnLst>
                          </p:cTn>
                        </p:par>
                        <p:par>
                          <p:cTn fill="hold" id="71" nodeType="afterGroup">
                            <p:stCondLst>
                              <p:cond delay="3500"/>
                            </p:stCondLst>
                            <p:childTnLst>
                              <p:par>
                                <p:cTn fill="hold" grpId="0" id="72" nodeType="afterEffect" presetClass="entr" presetID="22" presetSubtype="8">
                                  <p:stCondLst>
                                    <p:cond delay="0"/>
                                  </p:stCondLst>
                                  <p:childTnLst>
                                    <p:set>
                                      <p:cBhvr>
                                        <p:cTn dur="1" fill="hold" id="73">
                                          <p:stCondLst>
                                            <p:cond delay="0"/>
                                          </p:stCondLst>
                                        </p:cTn>
                                        <p:tgtEl>
                                          <p:spTgt spid="38"/>
                                        </p:tgtEl>
                                        <p:attrNameLst>
                                          <p:attrName>style.visibility</p:attrName>
                                        </p:attrNameLst>
                                      </p:cBhvr>
                                      <p:to>
                                        <p:strVal val="visible"/>
                                      </p:to>
                                    </p:set>
                                    <p:animEffect filter="wipe(left)" transition="in">
                                      <p:cBhvr>
                                        <p:cTn dur="500" id="74"/>
                                        <p:tgtEl>
                                          <p:spTgt spid="38"/>
                                        </p:tgtEl>
                                      </p:cBhvr>
                                    </p:animEffect>
                                  </p:childTnLst>
                                </p:cTn>
                              </p:par>
                              <p:par>
                                <p:cTn fill="hold" grpId="0" id="75" nodeType="withEffect" presetClass="entr" presetID="22" presetSubtype="8">
                                  <p:stCondLst>
                                    <p:cond delay="0"/>
                                  </p:stCondLst>
                                  <p:childTnLst>
                                    <p:set>
                                      <p:cBhvr>
                                        <p:cTn dur="1" fill="hold" id="76">
                                          <p:stCondLst>
                                            <p:cond delay="0"/>
                                          </p:stCondLst>
                                        </p:cTn>
                                        <p:tgtEl>
                                          <p:spTgt spid="41"/>
                                        </p:tgtEl>
                                        <p:attrNameLst>
                                          <p:attrName>style.visibility</p:attrName>
                                        </p:attrNameLst>
                                      </p:cBhvr>
                                      <p:to>
                                        <p:strVal val="visible"/>
                                      </p:to>
                                    </p:set>
                                    <p:animEffect filter="wipe(left)" transition="in">
                                      <p:cBhvr>
                                        <p:cTn dur="500" id="77"/>
                                        <p:tgtEl>
                                          <p:spTgt spid="41"/>
                                        </p:tgtEl>
                                      </p:cBhvr>
                                    </p:animEffect>
                                  </p:childTnLst>
                                </p:cTn>
                              </p:par>
                              <p:par>
                                <p:cTn fill="hold" grpId="0" id="78" nodeType="withEffect" presetClass="entr" presetID="22" presetSubtype="8">
                                  <p:stCondLst>
                                    <p:cond delay="0"/>
                                  </p:stCondLst>
                                  <p:childTnLst>
                                    <p:set>
                                      <p:cBhvr>
                                        <p:cTn dur="1" fill="hold" id="79">
                                          <p:stCondLst>
                                            <p:cond delay="0"/>
                                          </p:stCondLst>
                                        </p:cTn>
                                        <p:tgtEl>
                                          <p:spTgt spid="42"/>
                                        </p:tgtEl>
                                        <p:attrNameLst>
                                          <p:attrName>style.visibility</p:attrName>
                                        </p:attrNameLst>
                                      </p:cBhvr>
                                      <p:to>
                                        <p:strVal val="visible"/>
                                      </p:to>
                                    </p:set>
                                    <p:animEffect filter="wipe(left)" transition="in">
                                      <p:cBhvr>
                                        <p:cTn dur="500" id="80"/>
                                        <p:tgtEl>
                                          <p:spTgt spid="42"/>
                                        </p:tgtEl>
                                      </p:cBhvr>
                                    </p:animEffect>
                                  </p:childTnLst>
                                </p:cTn>
                              </p:par>
                              <p:par>
                                <p:cTn fill="hold" grpId="0" id="81" nodeType="withEffect" presetClass="entr" presetID="22" presetSubtype="8">
                                  <p:stCondLst>
                                    <p:cond delay="0"/>
                                  </p:stCondLst>
                                  <p:childTnLst>
                                    <p:set>
                                      <p:cBhvr>
                                        <p:cTn dur="1" fill="hold" id="82">
                                          <p:stCondLst>
                                            <p:cond delay="0"/>
                                          </p:stCondLst>
                                        </p:cTn>
                                        <p:tgtEl>
                                          <p:spTgt spid="39"/>
                                        </p:tgtEl>
                                        <p:attrNameLst>
                                          <p:attrName>style.visibility</p:attrName>
                                        </p:attrNameLst>
                                      </p:cBhvr>
                                      <p:to>
                                        <p:strVal val="visible"/>
                                      </p:to>
                                    </p:set>
                                    <p:animEffect filter="wipe(left)" transition="in">
                                      <p:cBhvr>
                                        <p:cTn dur="500" id="83"/>
                                        <p:tgtEl>
                                          <p:spTgt spid="39"/>
                                        </p:tgtEl>
                                      </p:cBhvr>
                                    </p:animEffect>
                                  </p:childTnLst>
                                </p:cTn>
                              </p:par>
                            </p:childTnLst>
                          </p:cTn>
                        </p:par>
                        <p:par>
                          <p:cTn fill="hold" id="84" nodeType="afterGroup">
                            <p:stCondLst>
                              <p:cond delay="4000"/>
                            </p:stCondLst>
                            <p:childTnLst>
                              <p:par>
                                <p:cTn fill="hold" grpId="0" id="85" nodeType="afterEffect" presetClass="entr" presetID="2" presetSubtype="4">
                                  <p:stCondLst>
                                    <p:cond delay="0"/>
                                  </p:stCondLst>
                                  <p:childTnLst>
                                    <p:set>
                                      <p:cBhvr>
                                        <p:cTn dur="1" fill="hold" id="86">
                                          <p:stCondLst>
                                            <p:cond delay="0"/>
                                          </p:stCondLst>
                                        </p:cTn>
                                        <p:tgtEl>
                                          <p:spTgt spid="17"/>
                                        </p:tgtEl>
                                        <p:attrNameLst>
                                          <p:attrName>style.visibility</p:attrName>
                                        </p:attrNameLst>
                                      </p:cBhvr>
                                      <p:to>
                                        <p:strVal val="visible"/>
                                      </p:to>
                                    </p:set>
                                    <p:anim calcmode="lin" valueType="num">
                                      <p:cBhvr additive="base">
                                        <p:cTn dur="500" fill="hold" id="87"/>
                                        <p:tgtEl>
                                          <p:spTgt spid="17"/>
                                        </p:tgtEl>
                                        <p:attrNameLst>
                                          <p:attrName>ppt_x</p:attrName>
                                        </p:attrNameLst>
                                      </p:cBhvr>
                                      <p:tavLst>
                                        <p:tav tm="0">
                                          <p:val>
                                            <p:strVal val="#ppt_x"/>
                                          </p:val>
                                        </p:tav>
                                        <p:tav tm="100000">
                                          <p:val>
                                            <p:strVal val="#ppt_x"/>
                                          </p:val>
                                        </p:tav>
                                      </p:tavLst>
                                    </p:anim>
                                    <p:anim calcmode="lin" valueType="num">
                                      <p:cBhvr additive="base">
                                        <p:cTn dur="500" fill="hold" id="88"/>
                                        <p:tgtEl>
                                          <p:spTgt spid="17"/>
                                        </p:tgtEl>
                                        <p:attrNameLst>
                                          <p:attrName>ppt_y</p:attrName>
                                        </p:attrNameLst>
                                      </p:cBhvr>
                                      <p:tavLst>
                                        <p:tav tm="0">
                                          <p:val>
                                            <p:strVal val="1+#ppt_h/2"/>
                                          </p:val>
                                        </p:tav>
                                        <p:tav tm="100000">
                                          <p:val>
                                            <p:strVal val="#ppt_y"/>
                                          </p:val>
                                        </p:tav>
                                      </p:tavLst>
                                    </p:anim>
                                  </p:childTnLst>
                                </p:cTn>
                              </p:par>
                              <p:par>
                                <p:cTn fill="hold" grpId="0" id="89" nodeType="withEffect" presetClass="entr" presetID="2" presetSubtype="4">
                                  <p:stCondLst>
                                    <p:cond delay="0"/>
                                  </p:stCondLst>
                                  <p:childTnLst>
                                    <p:set>
                                      <p:cBhvr>
                                        <p:cTn dur="1" fill="hold" id="90">
                                          <p:stCondLst>
                                            <p:cond delay="0"/>
                                          </p:stCondLst>
                                        </p:cTn>
                                        <p:tgtEl>
                                          <p:spTgt spid="24"/>
                                        </p:tgtEl>
                                        <p:attrNameLst>
                                          <p:attrName>style.visibility</p:attrName>
                                        </p:attrNameLst>
                                      </p:cBhvr>
                                      <p:to>
                                        <p:strVal val="visible"/>
                                      </p:to>
                                    </p:set>
                                    <p:anim calcmode="lin" valueType="num">
                                      <p:cBhvr additive="base">
                                        <p:cTn dur="500" fill="hold" id="91"/>
                                        <p:tgtEl>
                                          <p:spTgt spid="24"/>
                                        </p:tgtEl>
                                        <p:attrNameLst>
                                          <p:attrName>ppt_x</p:attrName>
                                        </p:attrNameLst>
                                      </p:cBhvr>
                                      <p:tavLst>
                                        <p:tav tm="0">
                                          <p:val>
                                            <p:strVal val="#ppt_x"/>
                                          </p:val>
                                        </p:tav>
                                        <p:tav tm="100000">
                                          <p:val>
                                            <p:strVal val="#ppt_x"/>
                                          </p:val>
                                        </p:tav>
                                      </p:tavLst>
                                    </p:anim>
                                    <p:anim calcmode="lin" valueType="num">
                                      <p:cBhvr additive="base">
                                        <p:cTn dur="500" fill="hold" id="92"/>
                                        <p:tgtEl>
                                          <p:spTgt spid="24"/>
                                        </p:tgtEl>
                                        <p:attrNameLst>
                                          <p:attrName>ppt_y</p:attrName>
                                        </p:attrNameLst>
                                      </p:cBhvr>
                                      <p:tavLst>
                                        <p:tav tm="0">
                                          <p:val>
                                            <p:strVal val="1+#ppt_h/2"/>
                                          </p:val>
                                        </p:tav>
                                        <p:tav tm="100000">
                                          <p:val>
                                            <p:strVal val="#ppt_y"/>
                                          </p:val>
                                        </p:tav>
                                      </p:tavLst>
                                    </p:anim>
                                  </p:childTnLst>
                                </p:cTn>
                              </p:par>
                              <p:par>
                                <p:cTn fill="hold" id="93" nodeType="withEffect" presetClass="entr" presetID="2" presetSubtype="4">
                                  <p:stCondLst>
                                    <p:cond delay="0"/>
                                  </p:stCondLst>
                                  <p:childTnLst>
                                    <p:set>
                                      <p:cBhvr>
                                        <p:cTn dur="1" fill="hold" id="94">
                                          <p:stCondLst>
                                            <p:cond delay="0"/>
                                          </p:stCondLst>
                                        </p:cTn>
                                        <p:tgtEl>
                                          <p:spTgt spid="30"/>
                                        </p:tgtEl>
                                        <p:attrNameLst>
                                          <p:attrName>style.visibility</p:attrName>
                                        </p:attrNameLst>
                                      </p:cBhvr>
                                      <p:to>
                                        <p:strVal val="visible"/>
                                      </p:to>
                                    </p:set>
                                    <p:anim calcmode="lin" valueType="num">
                                      <p:cBhvr additive="base">
                                        <p:cTn dur="500" fill="hold" id="95"/>
                                        <p:tgtEl>
                                          <p:spTgt spid="30"/>
                                        </p:tgtEl>
                                        <p:attrNameLst>
                                          <p:attrName>ppt_x</p:attrName>
                                        </p:attrNameLst>
                                      </p:cBhvr>
                                      <p:tavLst>
                                        <p:tav tm="0">
                                          <p:val>
                                            <p:strVal val="#ppt_x"/>
                                          </p:val>
                                        </p:tav>
                                        <p:tav tm="100000">
                                          <p:val>
                                            <p:strVal val="#ppt_x"/>
                                          </p:val>
                                        </p:tav>
                                      </p:tavLst>
                                    </p:anim>
                                    <p:anim calcmode="lin" valueType="num">
                                      <p:cBhvr additive="base">
                                        <p:cTn dur="500" fill="hold" id="96"/>
                                        <p:tgtEl>
                                          <p:spTgt spid="30"/>
                                        </p:tgtEl>
                                        <p:attrNameLst>
                                          <p:attrName>ppt_y</p:attrName>
                                        </p:attrNameLst>
                                      </p:cBhvr>
                                      <p:tavLst>
                                        <p:tav tm="0">
                                          <p:val>
                                            <p:strVal val="1+#ppt_h/2"/>
                                          </p:val>
                                        </p:tav>
                                        <p:tav tm="100000">
                                          <p:val>
                                            <p:strVal val="#ppt_y"/>
                                          </p:val>
                                        </p:tav>
                                      </p:tavLst>
                                    </p:anim>
                                  </p:childTnLst>
                                </p:cTn>
                              </p:par>
                              <p:par>
                                <p:cTn fill="hold" grpId="0" id="97" nodeType="withEffect" presetClass="entr" presetID="2" presetSubtype="4">
                                  <p:stCondLst>
                                    <p:cond delay="0"/>
                                  </p:stCondLst>
                                  <p:childTnLst>
                                    <p:set>
                                      <p:cBhvr>
                                        <p:cTn dur="1" fill="hold" id="98">
                                          <p:stCondLst>
                                            <p:cond delay="0"/>
                                          </p:stCondLst>
                                        </p:cTn>
                                        <p:tgtEl>
                                          <p:spTgt spid="23"/>
                                        </p:tgtEl>
                                        <p:attrNameLst>
                                          <p:attrName>style.visibility</p:attrName>
                                        </p:attrNameLst>
                                      </p:cBhvr>
                                      <p:to>
                                        <p:strVal val="visible"/>
                                      </p:to>
                                    </p:set>
                                    <p:anim calcmode="lin" valueType="num">
                                      <p:cBhvr additive="base">
                                        <p:cTn dur="500" fill="hold" id="99"/>
                                        <p:tgtEl>
                                          <p:spTgt spid="23"/>
                                        </p:tgtEl>
                                        <p:attrNameLst>
                                          <p:attrName>ppt_x</p:attrName>
                                        </p:attrNameLst>
                                      </p:cBhvr>
                                      <p:tavLst>
                                        <p:tav tm="0">
                                          <p:val>
                                            <p:strVal val="#ppt_x"/>
                                          </p:val>
                                        </p:tav>
                                        <p:tav tm="100000">
                                          <p:val>
                                            <p:strVal val="#ppt_x"/>
                                          </p:val>
                                        </p:tav>
                                      </p:tavLst>
                                    </p:anim>
                                    <p:anim calcmode="lin" valueType="num">
                                      <p:cBhvr additive="base">
                                        <p:cTn dur="500" fill="hold" id="100"/>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P grpId="0" spid="14"/>
      <p:bldP grpId="0" spid="15"/>
      <p:bldP grpId="0" spid="16"/>
      <p:bldP grpId="0" spid="17"/>
      <p:bldP grpId="0" spid="18"/>
      <p:bldP grpId="0" spid="19"/>
      <p:bldP grpId="0" spid="20"/>
      <p:bldP grpId="0" spid="22"/>
      <p:bldP grpId="0" spid="23"/>
      <p:bldP grpId="0" spid="24"/>
      <p:bldP grpId="0" spid="38"/>
      <p:bldP grpId="0" spid="39"/>
      <p:bldP grpId="0" spid="40"/>
      <p:bldP grpId="0" spid="41"/>
      <p:bldP grpId="0" spid="42"/>
      <p:bldP grpId="0" spid="4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687515" y="440586"/>
            <a:ext cx="2011680" cy="365760"/>
          </a:xfrm>
          <a:prstGeom prst="rect">
            <a:avLst/>
          </a:prstGeom>
          <a:noFill/>
        </p:spPr>
        <p:txBody>
          <a:bodyPr rtlCol="0" wrap="none">
            <a:spAutoFit/>
          </a:bodyPr>
          <a:lstStyle/>
          <a:p>
            <a:r>
              <a:rPr altLang="en-US" b="1" lang="zh-CN">
                <a:solidFill>
                  <a:schemeClr val="bg1"/>
                </a:solidFill>
                <a:latin charset="-122" panose="020b0503020204020204" pitchFamily="34" typeface="微软雅黑"/>
                <a:ea charset="-122" panose="020b0503020204020204" pitchFamily="34" typeface="微软雅黑"/>
              </a:rPr>
              <a:t>点击添加相关标题</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flipH="1">
            <a:off x="5082990" y="2940314"/>
            <a:ext cx="2149434" cy="2149434"/>
          </a:xfrm>
          <a:prstGeom prst="ellipse">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6572852" y="3339250"/>
            <a:ext cx="1750498" cy="1750498"/>
          </a:xfrm>
          <a:prstGeom prst="ellipse">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7802385" y="3635669"/>
            <a:ext cx="1454082" cy="1454082"/>
          </a:xfrm>
          <a:prstGeom prst="ellipse">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11"/>
          <p:cNvSpPr txBox="1"/>
          <p:nvPr/>
        </p:nvSpPr>
        <p:spPr bwMode="auto">
          <a:xfrm>
            <a:off x="1055385" y="1788192"/>
            <a:ext cx="3811587" cy="640080"/>
          </a:xfrm>
          <a:prstGeom prst="rect">
            <a:avLst/>
          </a:prstGeom>
          <a:noFill/>
        </p:spPr>
        <p:txBody>
          <a:bodyPr>
            <a:spAutoFit/>
          </a:bodyPr>
          <a:lstStyle/>
          <a:p>
            <a:pPr>
              <a:lnSpc>
                <a:spcPct val="150000"/>
              </a:lnSpc>
            </a:pPr>
            <a:r>
              <a:rPr altLang="en-US" lang="zh-CN" sz="1200">
                <a:solidFill>
                  <a:schemeClr val="tx1">
                    <a:lumMod val="75000"/>
                    <a:lumOff val="25000"/>
                  </a:schemeClr>
                </a:solidFill>
              </a:rPr>
              <a:t>这里输入简单的文字概述这里输入简单文字概述简单的文字概述这里输入简单的文字概述这里输入简单</a:t>
            </a:r>
          </a:p>
        </p:txBody>
      </p:sp>
      <p:sp>
        <p:nvSpPr>
          <p:cNvPr id="13" name="矩形 12"/>
          <p:cNvSpPr/>
          <p:nvPr/>
        </p:nvSpPr>
        <p:spPr bwMode="auto">
          <a:xfrm>
            <a:off x="1045884" y="1428146"/>
            <a:ext cx="2020887" cy="365760"/>
          </a:xfrm>
          <a:prstGeom prst="rect">
            <a:avLst/>
          </a:prstGeom>
        </p:spPr>
        <p:txBody>
          <a:bodyPr>
            <a:spAutoFit/>
          </a:bodyPr>
          <a:lstStyle/>
          <a:p>
            <a:pPr>
              <a:defRPr/>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输入相关标题</a:t>
            </a:r>
          </a:p>
        </p:txBody>
      </p:sp>
      <p:sp>
        <p:nvSpPr>
          <p:cNvPr id="14" name="TextBox 13"/>
          <p:cNvSpPr txBox="1"/>
          <p:nvPr/>
        </p:nvSpPr>
        <p:spPr bwMode="auto">
          <a:xfrm>
            <a:off x="1055385" y="2940320"/>
            <a:ext cx="3811587" cy="640080"/>
          </a:xfrm>
          <a:prstGeom prst="rect">
            <a:avLst/>
          </a:prstGeom>
          <a:noFill/>
        </p:spPr>
        <p:txBody>
          <a:bodyPr>
            <a:spAutoFit/>
          </a:bodyPr>
          <a:lstStyle/>
          <a:p>
            <a:pPr>
              <a:lnSpc>
                <a:spcPct val="150000"/>
              </a:lnSpc>
            </a:pPr>
            <a:r>
              <a:rPr altLang="en-US" lang="zh-CN" sz="1200">
                <a:solidFill>
                  <a:schemeClr val="tx1">
                    <a:lumMod val="75000"/>
                    <a:lumOff val="25000"/>
                  </a:schemeClr>
                </a:solidFill>
              </a:rPr>
              <a:t>这里输入简单的文字概述这里输入简单文字概述简单的文字概述这里输入简单的文字概述这里输入简单</a:t>
            </a:r>
          </a:p>
        </p:txBody>
      </p:sp>
      <p:sp>
        <p:nvSpPr>
          <p:cNvPr id="15" name="矩形 14"/>
          <p:cNvSpPr/>
          <p:nvPr/>
        </p:nvSpPr>
        <p:spPr bwMode="auto">
          <a:xfrm>
            <a:off x="1045884" y="2580274"/>
            <a:ext cx="2020887" cy="365760"/>
          </a:xfrm>
          <a:prstGeom prst="rect">
            <a:avLst/>
          </a:prstGeom>
        </p:spPr>
        <p:txBody>
          <a:bodyPr>
            <a:spAutoFit/>
          </a:bodyPr>
          <a:lstStyle/>
          <a:p>
            <a:pPr>
              <a:defRPr/>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输入相关标题</a:t>
            </a:r>
          </a:p>
        </p:txBody>
      </p:sp>
      <p:sp>
        <p:nvSpPr>
          <p:cNvPr id="16" name="TextBox 15"/>
          <p:cNvSpPr txBox="1"/>
          <p:nvPr/>
        </p:nvSpPr>
        <p:spPr bwMode="auto">
          <a:xfrm>
            <a:off x="1055385" y="4269815"/>
            <a:ext cx="3811587" cy="640080"/>
          </a:xfrm>
          <a:prstGeom prst="rect">
            <a:avLst/>
          </a:prstGeom>
          <a:noFill/>
        </p:spPr>
        <p:txBody>
          <a:bodyPr>
            <a:spAutoFit/>
          </a:bodyPr>
          <a:lstStyle/>
          <a:p>
            <a:pPr>
              <a:lnSpc>
                <a:spcPct val="150000"/>
              </a:lnSpc>
            </a:pPr>
            <a:r>
              <a:rPr altLang="en-US" lang="zh-CN" sz="1200">
                <a:solidFill>
                  <a:schemeClr val="tx1">
                    <a:lumMod val="75000"/>
                    <a:lumOff val="25000"/>
                  </a:schemeClr>
                </a:solidFill>
              </a:rPr>
              <a:t>这里输入简单的文字概述这里输入简单文字概述简单的文字概述这里输入简单的文字概述这里输入简单</a:t>
            </a:r>
          </a:p>
        </p:txBody>
      </p:sp>
      <p:sp>
        <p:nvSpPr>
          <p:cNvPr id="17" name="矩形 16"/>
          <p:cNvSpPr/>
          <p:nvPr/>
        </p:nvSpPr>
        <p:spPr bwMode="auto">
          <a:xfrm>
            <a:off x="1050546" y="3876418"/>
            <a:ext cx="2020887" cy="365760"/>
          </a:xfrm>
          <a:prstGeom prst="rect">
            <a:avLst/>
          </a:prstGeom>
        </p:spPr>
        <p:txBody>
          <a:bodyPr>
            <a:spAutoFit/>
          </a:bodyPr>
          <a:lstStyle/>
          <a:p>
            <a:pPr>
              <a:defRPr/>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输入相关标题</a:t>
            </a:r>
          </a:p>
        </p:txBody>
      </p:sp>
      <p:sp>
        <p:nvSpPr>
          <p:cNvPr id="18" name="矩形 17"/>
          <p:cNvSpPr/>
          <p:nvPr/>
        </p:nvSpPr>
        <p:spPr bwMode="auto">
          <a:xfrm>
            <a:off x="5808074" y="2364250"/>
            <a:ext cx="715079" cy="365760"/>
          </a:xfrm>
          <a:prstGeom prst="rect">
            <a:avLst/>
          </a:prstGeom>
        </p:spPr>
        <p:txBody>
          <a:bodyPr wrap="square">
            <a:spAutoFit/>
          </a:bodyPr>
          <a:lstStyle/>
          <a:p>
            <a:pPr>
              <a:defRPr/>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标题</a:t>
            </a:r>
          </a:p>
        </p:txBody>
      </p:sp>
      <p:sp>
        <p:nvSpPr>
          <p:cNvPr id="19" name="矩形 18"/>
          <p:cNvSpPr/>
          <p:nvPr/>
        </p:nvSpPr>
        <p:spPr bwMode="auto">
          <a:xfrm>
            <a:off x="7087307" y="2910640"/>
            <a:ext cx="715079" cy="365760"/>
          </a:xfrm>
          <a:prstGeom prst="rect">
            <a:avLst/>
          </a:prstGeom>
        </p:spPr>
        <p:txBody>
          <a:bodyPr wrap="square">
            <a:spAutoFit/>
          </a:bodyPr>
          <a:lstStyle/>
          <a:p>
            <a:pPr>
              <a:defRPr/>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标题</a:t>
            </a:r>
          </a:p>
        </p:txBody>
      </p:sp>
      <p:sp>
        <p:nvSpPr>
          <p:cNvPr id="20" name="矩形 19"/>
          <p:cNvSpPr/>
          <p:nvPr/>
        </p:nvSpPr>
        <p:spPr bwMode="auto">
          <a:xfrm>
            <a:off x="8184340" y="3154583"/>
            <a:ext cx="715079" cy="365760"/>
          </a:xfrm>
          <a:prstGeom prst="rect">
            <a:avLst/>
          </a:prstGeom>
        </p:spPr>
        <p:txBody>
          <a:bodyPr wrap="square">
            <a:spAutoFit/>
          </a:bodyPr>
          <a:lstStyle/>
          <a:p>
            <a:pPr>
              <a:defRPr/>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标题</a:t>
            </a:r>
          </a:p>
        </p:txBody>
      </p:sp>
    </p:spTree>
    <p:extLst>
      <p:ext uri="{BB962C8B-B14F-4D97-AF65-F5344CB8AC3E}">
        <p14:creationId val="1015553816"/>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3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strVal val="4*#ppt_w"/>
                                          </p:val>
                                        </p:tav>
                                        <p:tav tm="100000">
                                          <p:val>
                                            <p:strVal val="#ppt_w"/>
                                          </p:val>
                                        </p:tav>
                                      </p:tavLst>
                                    </p:anim>
                                    <p:anim calcmode="lin" valueType="num">
                                      <p:cBhvr>
                                        <p:cTn dur="500" fill="hold" id="8"/>
                                        <p:tgtEl>
                                          <p:spTgt spid="9"/>
                                        </p:tgtEl>
                                        <p:attrNameLst>
                                          <p:attrName>ppt_h</p:attrName>
                                        </p:attrNameLst>
                                      </p:cBhvr>
                                      <p:tavLst>
                                        <p:tav tm="0">
                                          <p:val>
                                            <p:strVal val="4*#ppt_h"/>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23" presetSubtype="32">
                                  <p:stCondLst>
                                    <p:cond delay="0"/>
                                  </p:stCondLst>
                                  <p:childTnLst>
                                    <p:set>
                                      <p:cBhvr>
                                        <p:cTn dur="1" fill="hold" id="11">
                                          <p:stCondLst>
                                            <p:cond delay="0"/>
                                          </p:stCondLst>
                                        </p:cTn>
                                        <p:tgtEl>
                                          <p:spTgt spid="10"/>
                                        </p:tgtEl>
                                        <p:attrNameLst>
                                          <p:attrName>style.visibility</p:attrName>
                                        </p:attrNameLst>
                                      </p:cBhvr>
                                      <p:to>
                                        <p:strVal val="visible"/>
                                      </p:to>
                                    </p:set>
                                    <p:anim calcmode="lin" valueType="num">
                                      <p:cBhvr>
                                        <p:cTn dur="500" fill="hold" id="12"/>
                                        <p:tgtEl>
                                          <p:spTgt spid="10"/>
                                        </p:tgtEl>
                                        <p:attrNameLst>
                                          <p:attrName>ppt_w</p:attrName>
                                        </p:attrNameLst>
                                      </p:cBhvr>
                                      <p:tavLst>
                                        <p:tav tm="0">
                                          <p:val>
                                            <p:strVal val="4*#ppt_w"/>
                                          </p:val>
                                        </p:tav>
                                        <p:tav tm="100000">
                                          <p:val>
                                            <p:strVal val="#ppt_w"/>
                                          </p:val>
                                        </p:tav>
                                      </p:tavLst>
                                    </p:anim>
                                    <p:anim calcmode="lin" valueType="num">
                                      <p:cBhvr>
                                        <p:cTn dur="500" fill="hold" id="13"/>
                                        <p:tgtEl>
                                          <p:spTgt spid="10"/>
                                        </p:tgtEl>
                                        <p:attrNameLst>
                                          <p:attrName>ppt_h</p:attrName>
                                        </p:attrNameLst>
                                      </p:cBhvr>
                                      <p:tavLst>
                                        <p:tav tm="0">
                                          <p:val>
                                            <p:strVal val="4*#ppt_h"/>
                                          </p:val>
                                        </p:tav>
                                        <p:tav tm="100000">
                                          <p:val>
                                            <p:strVal val="#ppt_h"/>
                                          </p:val>
                                        </p:tav>
                                      </p:tavLst>
                                    </p:anim>
                                  </p:childTnLst>
                                </p:cTn>
                              </p:par>
                            </p:childTnLst>
                          </p:cTn>
                        </p:par>
                        <p:par>
                          <p:cTn fill="hold" id="14" nodeType="afterGroup">
                            <p:stCondLst>
                              <p:cond delay="1000"/>
                            </p:stCondLst>
                            <p:childTnLst>
                              <p:par>
                                <p:cTn fill="hold" grpId="0" id="15" nodeType="afterEffect" presetClass="entr" presetID="23" presetSubtype="32">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p:cTn dur="500" fill="hold" id="17"/>
                                        <p:tgtEl>
                                          <p:spTgt spid="11"/>
                                        </p:tgtEl>
                                        <p:attrNameLst>
                                          <p:attrName>ppt_w</p:attrName>
                                        </p:attrNameLst>
                                      </p:cBhvr>
                                      <p:tavLst>
                                        <p:tav tm="0">
                                          <p:val>
                                            <p:strVal val="4*#ppt_w"/>
                                          </p:val>
                                        </p:tav>
                                        <p:tav tm="100000">
                                          <p:val>
                                            <p:strVal val="#ppt_w"/>
                                          </p:val>
                                        </p:tav>
                                      </p:tavLst>
                                    </p:anim>
                                    <p:anim calcmode="lin" valueType="num">
                                      <p:cBhvr>
                                        <p:cTn dur="500" fill="hold" id="18"/>
                                        <p:tgtEl>
                                          <p:spTgt spid="11"/>
                                        </p:tgtEl>
                                        <p:attrNameLst>
                                          <p:attrName>ppt_h</p:attrName>
                                        </p:attrNameLst>
                                      </p:cBhvr>
                                      <p:tavLst>
                                        <p:tav tm="0">
                                          <p:val>
                                            <p:strVal val="4*#ppt_h"/>
                                          </p:val>
                                        </p:tav>
                                        <p:tav tm="100000">
                                          <p:val>
                                            <p:strVal val="#ppt_h"/>
                                          </p:val>
                                        </p:tav>
                                      </p:tavLst>
                                    </p:anim>
                                  </p:childTnLst>
                                </p:cTn>
                              </p:par>
                            </p:childTnLst>
                          </p:cTn>
                        </p:par>
                        <p:par>
                          <p:cTn fill="hold" id="19" nodeType="afterGroup">
                            <p:stCondLst>
                              <p:cond delay="1500"/>
                            </p:stCondLst>
                            <p:childTnLst>
                              <p:par>
                                <p:cTn fill="hold" grpId="0" id="20" nodeType="afterEffect" presetClass="entr" presetID="2" presetSubtype="4">
                                  <p:stCondLst>
                                    <p:cond delay="0"/>
                                  </p:stCondLst>
                                  <p:childTnLst>
                                    <p:set>
                                      <p:cBhvr>
                                        <p:cTn dur="1" fill="hold" id="21">
                                          <p:stCondLst>
                                            <p:cond delay="0"/>
                                          </p:stCondLst>
                                        </p:cTn>
                                        <p:tgtEl>
                                          <p:spTgt spid="19"/>
                                        </p:tgtEl>
                                        <p:attrNameLst>
                                          <p:attrName>style.visibility</p:attrName>
                                        </p:attrNameLst>
                                      </p:cBhvr>
                                      <p:to>
                                        <p:strVal val="visible"/>
                                      </p:to>
                                    </p:set>
                                    <p:anim calcmode="lin" valueType="num">
                                      <p:cBhvr additive="base">
                                        <p:cTn dur="500" fill="hold" id="22"/>
                                        <p:tgtEl>
                                          <p:spTgt spid="19"/>
                                        </p:tgtEl>
                                        <p:attrNameLst>
                                          <p:attrName>ppt_x</p:attrName>
                                        </p:attrNameLst>
                                      </p:cBhvr>
                                      <p:tavLst>
                                        <p:tav tm="0">
                                          <p:val>
                                            <p:strVal val="#ppt_x"/>
                                          </p:val>
                                        </p:tav>
                                        <p:tav tm="100000">
                                          <p:val>
                                            <p:strVal val="#ppt_x"/>
                                          </p:val>
                                        </p:tav>
                                      </p:tavLst>
                                    </p:anim>
                                    <p:anim calcmode="lin" valueType="num">
                                      <p:cBhvr additive="base">
                                        <p:cTn dur="500" fill="hold" id="23"/>
                                        <p:tgtEl>
                                          <p:spTgt spid="19"/>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4">
                                  <p:stCondLst>
                                    <p:cond delay="0"/>
                                  </p:stCondLst>
                                  <p:childTnLst>
                                    <p:set>
                                      <p:cBhvr>
                                        <p:cTn dur="1" fill="hold" id="25">
                                          <p:stCondLst>
                                            <p:cond delay="0"/>
                                          </p:stCondLst>
                                        </p:cTn>
                                        <p:tgtEl>
                                          <p:spTgt spid="18"/>
                                        </p:tgtEl>
                                        <p:attrNameLst>
                                          <p:attrName>style.visibility</p:attrName>
                                        </p:attrNameLst>
                                      </p:cBhvr>
                                      <p:to>
                                        <p:strVal val="visible"/>
                                      </p:to>
                                    </p:set>
                                    <p:anim calcmode="lin" valueType="num">
                                      <p:cBhvr additive="base">
                                        <p:cTn dur="500" fill="hold" id="26"/>
                                        <p:tgtEl>
                                          <p:spTgt spid="18"/>
                                        </p:tgtEl>
                                        <p:attrNameLst>
                                          <p:attrName>ppt_x</p:attrName>
                                        </p:attrNameLst>
                                      </p:cBhvr>
                                      <p:tavLst>
                                        <p:tav tm="0">
                                          <p:val>
                                            <p:strVal val="#ppt_x"/>
                                          </p:val>
                                        </p:tav>
                                        <p:tav tm="100000">
                                          <p:val>
                                            <p:strVal val="#ppt_x"/>
                                          </p:val>
                                        </p:tav>
                                      </p:tavLst>
                                    </p:anim>
                                    <p:anim calcmode="lin" valueType="num">
                                      <p:cBhvr additive="base">
                                        <p:cTn dur="500" fill="hold" id="27"/>
                                        <p:tgtEl>
                                          <p:spTgt spid="18"/>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4">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additive="base">
                                        <p:cTn dur="500" fill="hold" id="30"/>
                                        <p:tgtEl>
                                          <p:spTgt spid="20"/>
                                        </p:tgtEl>
                                        <p:attrNameLst>
                                          <p:attrName>ppt_x</p:attrName>
                                        </p:attrNameLst>
                                      </p:cBhvr>
                                      <p:tavLst>
                                        <p:tav tm="0">
                                          <p:val>
                                            <p:strVal val="#ppt_x"/>
                                          </p:val>
                                        </p:tav>
                                        <p:tav tm="100000">
                                          <p:val>
                                            <p:strVal val="#ppt_x"/>
                                          </p:val>
                                        </p:tav>
                                      </p:tavLst>
                                    </p:anim>
                                    <p:anim calcmode="lin" valueType="num">
                                      <p:cBhvr additive="base">
                                        <p:cTn dur="500" fill="hold" id="31"/>
                                        <p:tgtEl>
                                          <p:spTgt spid="20"/>
                                        </p:tgtEl>
                                        <p:attrNameLst>
                                          <p:attrName>ppt_y</p:attrName>
                                        </p:attrNameLst>
                                      </p:cBhvr>
                                      <p:tavLst>
                                        <p:tav tm="0">
                                          <p:val>
                                            <p:strVal val="1+#ppt_h/2"/>
                                          </p:val>
                                        </p:tav>
                                        <p:tav tm="100000">
                                          <p:val>
                                            <p:strVal val="#ppt_y"/>
                                          </p:val>
                                        </p:tav>
                                      </p:tavLst>
                                    </p:anim>
                                  </p:childTnLst>
                                </p:cTn>
                              </p:par>
                            </p:childTnLst>
                          </p:cTn>
                        </p:par>
                        <p:par>
                          <p:cTn fill="hold" id="32" nodeType="afterGroup">
                            <p:stCondLst>
                              <p:cond delay="2000"/>
                            </p:stCondLst>
                            <p:childTnLst>
                              <p:par>
                                <p:cTn fill="hold" grpId="0" id="33" nodeType="afterEffect" presetClass="entr" presetID="42" presetSubtype="0">
                                  <p:stCondLst>
                                    <p:cond delay="0"/>
                                  </p:stCondLst>
                                  <p:childTnLst>
                                    <p:set>
                                      <p:cBhvr>
                                        <p:cTn dur="1" fill="hold" id="34">
                                          <p:stCondLst>
                                            <p:cond delay="0"/>
                                          </p:stCondLst>
                                        </p:cTn>
                                        <p:tgtEl>
                                          <p:spTgt spid="13"/>
                                        </p:tgtEl>
                                        <p:attrNameLst>
                                          <p:attrName>style.visibility</p:attrName>
                                        </p:attrNameLst>
                                      </p:cBhvr>
                                      <p:to>
                                        <p:strVal val="visible"/>
                                      </p:to>
                                    </p:set>
                                    <p:animEffect filter="fade" transition="in">
                                      <p:cBhvr>
                                        <p:cTn dur="1000" id="35"/>
                                        <p:tgtEl>
                                          <p:spTgt spid="13"/>
                                        </p:tgtEl>
                                      </p:cBhvr>
                                    </p:animEffect>
                                    <p:anim calcmode="lin" valueType="num">
                                      <p:cBhvr>
                                        <p:cTn dur="1000" fill="hold" id="36"/>
                                        <p:tgtEl>
                                          <p:spTgt spid="13"/>
                                        </p:tgtEl>
                                        <p:attrNameLst>
                                          <p:attrName>ppt_x</p:attrName>
                                        </p:attrNameLst>
                                      </p:cBhvr>
                                      <p:tavLst>
                                        <p:tav tm="0">
                                          <p:val>
                                            <p:strVal val="#ppt_x"/>
                                          </p:val>
                                        </p:tav>
                                        <p:tav tm="100000">
                                          <p:val>
                                            <p:strVal val="#ppt_x"/>
                                          </p:val>
                                        </p:tav>
                                      </p:tavLst>
                                    </p:anim>
                                    <p:anim calcmode="lin" valueType="num">
                                      <p:cBhvr>
                                        <p:cTn dur="1000" fill="hold" id="37"/>
                                        <p:tgtEl>
                                          <p:spTgt spid="13"/>
                                        </p:tgtEl>
                                        <p:attrNameLst>
                                          <p:attrName>ppt_y</p:attrName>
                                        </p:attrNameLst>
                                      </p:cBhvr>
                                      <p:tavLst>
                                        <p:tav tm="0">
                                          <p:val>
                                            <p:strVal val="#ppt_y+.1"/>
                                          </p:val>
                                        </p:tav>
                                        <p:tav tm="100000">
                                          <p:val>
                                            <p:strVal val="#ppt_y"/>
                                          </p:val>
                                        </p:tav>
                                      </p:tavLst>
                                    </p:anim>
                                  </p:childTnLst>
                                </p:cTn>
                              </p:par>
                              <p:par>
                                <p:cTn fill="hold" grpId="0" id="38" nodeType="withEffect" presetClass="entr" presetID="42" presetSubtype="0">
                                  <p:stCondLst>
                                    <p:cond delay="0"/>
                                  </p:stCondLst>
                                  <p:childTnLst>
                                    <p:set>
                                      <p:cBhvr>
                                        <p:cTn dur="1" fill="hold" id="39">
                                          <p:stCondLst>
                                            <p:cond delay="0"/>
                                          </p:stCondLst>
                                        </p:cTn>
                                        <p:tgtEl>
                                          <p:spTgt spid="12"/>
                                        </p:tgtEl>
                                        <p:attrNameLst>
                                          <p:attrName>style.visibility</p:attrName>
                                        </p:attrNameLst>
                                      </p:cBhvr>
                                      <p:to>
                                        <p:strVal val="visible"/>
                                      </p:to>
                                    </p:set>
                                    <p:animEffect filter="fade" transition="in">
                                      <p:cBhvr>
                                        <p:cTn dur="1000" id="40"/>
                                        <p:tgtEl>
                                          <p:spTgt spid="12"/>
                                        </p:tgtEl>
                                      </p:cBhvr>
                                    </p:animEffect>
                                    <p:anim calcmode="lin" valueType="num">
                                      <p:cBhvr>
                                        <p:cTn dur="1000" fill="hold" id="41"/>
                                        <p:tgtEl>
                                          <p:spTgt spid="12"/>
                                        </p:tgtEl>
                                        <p:attrNameLst>
                                          <p:attrName>ppt_x</p:attrName>
                                        </p:attrNameLst>
                                      </p:cBhvr>
                                      <p:tavLst>
                                        <p:tav tm="0">
                                          <p:val>
                                            <p:strVal val="#ppt_x"/>
                                          </p:val>
                                        </p:tav>
                                        <p:tav tm="100000">
                                          <p:val>
                                            <p:strVal val="#ppt_x"/>
                                          </p:val>
                                        </p:tav>
                                      </p:tavLst>
                                    </p:anim>
                                    <p:anim calcmode="lin" valueType="num">
                                      <p:cBhvr>
                                        <p:cTn dur="1000" fill="hold" id="42"/>
                                        <p:tgtEl>
                                          <p:spTgt spid="12"/>
                                        </p:tgtEl>
                                        <p:attrNameLst>
                                          <p:attrName>ppt_y</p:attrName>
                                        </p:attrNameLst>
                                      </p:cBhvr>
                                      <p:tavLst>
                                        <p:tav tm="0">
                                          <p:val>
                                            <p:strVal val="#ppt_y+.1"/>
                                          </p:val>
                                        </p:tav>
                                        <p:tav tm="100000">
                                          <p:val>
                                            <p:strVal val="#ppt_y"/>
                                          </p:val>
                                        </p:tav>
                                      </p:tavLst>
                                    </p:anim>
                                  </p:childTnLst>
                                </p:cTn>
                              </p:par>
                              <p:par>
                                <p:cTn fill="hold" grpId="0" id="43" nodeType="withEffect" presetClass="entr" presetID="42" presetSubtype="0">
                                  <p:stCondLst>
                                    <p:cond delay="0"/>
                                  </p:stCondLst>
                                  <p:childTnLst>
                                    <p:set>
                                      <p:cBhvr>
                                        <p:cTn dur="1" fill="hold" id="44">
                                          <p:stCondLst>
                                            <p:cond delay="0"/>
                                          </p:stCondLst>
                                        </p:cTn>
                                        <p:tgtEl>
                                          <p:spTgt spid="15"/>
                                        </p:tgtEl>
                                        <p:attrNameLst>
                                          <p:attrName>style.visibility</p:attrName>
                                        </p:attrNameLst>
                                      </p:cBhvr>
                                      <p:to>
                                        <p:strVal val="visible"/>
                                      </p:to>
                                    </p:set>
                                    <p:animEffect filter="fade" transition="in">
                                      <p:cBhvr>
                                        <p:cTn dur="1000" id="45"/>
                                        <p:tgtEl>
                                          <p:spTgt spid="15"/>
                                        </p:tgtEl>
                                      </p:cBhvr>
                                    </p:animEffect>
                                    <p:anim calcmode="lin" valueType="num">
                                      <p:cBhvr>
                                        <p:cTn dur="1000" fill="hold" id="46"/>
                                        <p:tgtEl>
                                          <p:spTgt spid="15"/>
                                        </p:tgtEl>
                                        <p:attrNameLst>
                                          <p:attrName>ppt_x</p:attrName>
                                        </p:attrNameLst>
                                      </p:cBhvr>
                                      <p:tavLst>
                                        <p:tav tm="0">
                                          <p:val>
                                            <p:strVal val="#ppt_x"/>
                                          </p:val>
                                        </p:tav>
                                        <p:tav tm="100000">
                                          <p:val>
                                            <p:strVal val="#ppt_x"/>
                                          </p:val>
                                        </p:tav>
                                      </p:tavLst>
                                    </p:anim>
                                    <p:anim calcmode="lin" valueType="num">
                                      <p:cBhvr>
                                        <p:cTn dur="1000" fill="hold" id="47"/>
                                        <p:tgtEl>
                                          <p:spTgt spid="15"/>
                                        </p:tgtEl>
                                        <p:attrNameLst>
                                          <p:attrName>ppt_y</p:attrName>
                                        </p:attrNameLst>
                                      </p:cBhvr>
                                      <p:tavLst>
                                        <p:tav tm="0">
                                          <p:val>
                                            <p:strVal val="#ppt_y+.1"/>
                                          </p:val>
                                        </p:tav>
                                        <p:tav tm="100000">
                                          <p:val>
                                            <p:strVal val="#ppt_y"/>
                                          </p:val>
                                        </p:tav>
                                      </p:tavLst>
                                    </p:anim>
                                  </p:childTnLst>
                                </p:cTn>
                              </p:par>
                              <p:par>
                                <p:cTn fill="hold" grpId="0" id="48" nodeType="withEffect" presetClass="entr" presetID="42" presetSubtype="0">
                                  <p:stCondLst>
                                    <p:cond delay="0"/>
                                  </p:stCondLst>
                                  <p:childTnLst>
                                    <p:set>
                                      <p:cBhvr>
                                        <p:cTn dur="1" fill="hold" id="49">
                                          <p:stCondLst>
                                            <p:cond delay="0"/>
                                          </p:stCondLst>
                                        </p:cTn>
                                        <p:tgtEl>
                                          <p:spTgt spid="14"/>
                                        </p:tgtEl>
                                        <p:attrNameLst>
                                          <p:attrName>style.visibility</p:attrName>
                                        </p:attrNameLst>
                                      </p:cBhvr>
                                      <p:to>
                                        <p:strVal val="visible"/>
                                      </p:to>
                                    </p:set>
                                    <p:animEffect filter="fade" transition="in">
                                      <p:cBhvr>
                                        <p:cTn dur="1000" id="50"/>
                                        <p:tgtEl>
                                          <p:spTgt spid="14"/>
                                        </p:tgtEl>
                                      </p:cBhvr>
                                    </p:animEffect>
                                    <p:anim calcmode="lin" valueType="num">
                                      <p:cBhvr>
                                        <p:cTn dur="1000" fill="hold" id="51"/>
                                        <p:tgtEl>
                                          <p:spTgt spid="14"/>
                                        </p:tgtEl>
                                        <p:attrNameLst>
                                          <p:attrName>ppt_x</p:attrName>
                                        </p:attrNameLst>
                                      </p:cBhvr>
                                      <p:tavLst>
                                        <p:tav tm="0">
                                          <p:val>
                                            <p:strVal val="#ppt_x"/>
                                          </p:val>
                                        </p:tav>
                                        <p:tav tm="100000">
                                          <p:val>
                                            <p:strVal val="#ppt_x"/>
                                          </p:val>
                                        </p:tav>
                                      </p:tavLst>
                                    </p:anim>
                                    <p:anim calcmode="lin" valueType="num">
                                      <p:cBhvr>
                                        <p:cTn dur="1000" fill="hold" id="52"/>
                                        <p:tgtEl>
                                          <p:spTgt spid="14"/>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0"/>
                                  </p:stCondLst>
                                  <p:childTnLst>
                                    <p:set>
                                      <p:cBhvr>
                                        <p:cTn dur="1" fill="hold" id="54">
                                          <p:stCondLst>
                                            <p:cond delay="0"/>
                                          </p:stCondLst>
                                        </p:cTn>
                                        <p:tgtEl>
                                          <p:spTgt spid="17"/>
                                        </p:tgtEl>
                                        <p:attrNameLst>
                                          <p:attrName>style.visibility</p:attrName>
                                        </p:attrNameLst>
                                      </p:cBhvr>
                                      <p:to>
                                        <p:strVal val="visible"/>
                                      </p:to>
                                    </p:set>
                                    <p:animEffect filter="fade" transition="in">
                                      <p:cBhvr>
                                        <p:cTn dur="1000" id="55"/>
                                        <p:tgtEl>
                                          <p:spTgt spid="17"/>
                                        </p:tgtEl>
                                      </p:cBhvr>
                                    </p:animEffect>
                                    <p:anim calcmode="lin" valueType="num">
                                      <p:cBhvr>
                                        <p:cTn dur="1000" fill="hold" id="56"/>
                                        <p:tgtEl>
                                          <p:spTgt spid="17"/>
                                        </p:tgtEl>
                                        <p:attrNameLst>
                                          <p:attrName>ppt_x</p:attrName>
                                        </p:attrNameLst>
                                      </p:cBhvr>
                                      <p:tavLst>
                                        <p:tav tm="0">
                                          <p:val>
                                            <p:strVal val="#ppt_x"/>
                                          </p:val>
                                        </p:tav>
                                        <p:tav tm="100000">
                                          <p:val>
                                            <p:strVal val="#ppt_x"/>
                                          </p:val>
                                        </p:tav>
                                      </p:tavLst>
                                    </p:anim>
                                    <p:anim calcmode="lin" valueType="num">
                                      <p:cBhvr>
                                        <p:cTn dur="1000" fill="hold" id="57"/>
                                        <p:tgtEl>
                                          <p:spTgt spid="17"/>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0"/>
                                  </p:stCondLst>
                                  <p:childTnLst>
                                    <p:set>
                                      <p:cBhvr>
                                        <p:cTn dur="1" fill="hold" id="59">
                                          <p:stCondLst>
                                            <p:cond delay="0"/>
                                          </p:stCondLst>
                                        </p:cTn>
                                        <p:tgtEl>
                                          <p:spTgt spid="16"/>
                                        </p:tgtEl>
                                        <p:attrNameLst>
                                          <p:attrName>style.visibility</p:attrName>
                                        </p:attrNameLst>
                                      </p:cBhvr>
                                      <p:to>
                                        <p:strVal val="visible"/>
                                      </p:to>
                                    </p:set>
                                    <p:animEffect filter="fade" transition="in">
                                      <p:cBhvr>
                                        <p:cTn dur="1000" id="60"/>
                                        <p:tgtEl>
                                          <p:spTgt spid="16"/>
                                        </p:tgtEl>
                                      </p:cBhvr>
                                    </p:animEffect>
                                    <p:anim calcmode="lin" valueType="num">
                                      <p:cBhvr>
                                        <p:cTn dur="1000" fill="hold" id="61"/>
                                        <p:tgtEl>
                                          <p:spTgt spid="16"/>
                                        </p:tgtEl>
                                        <p:attrNameLst>
                                          <p:attrName>ppt_x</p:attrName>
                                        </p:attrNameLst>
                                      </p:cBhvr>
                                      <p:tavLst>
                                        <p:tav tm="0">
                                          <p:val>
                                            <p:strVal val="#ppt_x"/>
                                          </p:val>
                                        </p:tav>
                                        <p:tav tm="100000">
                                          <p:val>
                                            <p:strVal val="#ppt_x"/>
                                          </p:val>
                                        </p:tav>
                                      </p:tavLst>
                                    </p:anim>
                                    <p:anim calcmode="lin" valueType="num">
                                      <p:cBhvr>
                                        <p:cTn dur="1000" fill="hold" id="62"/>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P grpId="0" spid="14"/>
      <p:bldP grpId="0" spid="15"/>
      <p:bldP grpId="0" spid="16"/>
      <p:bldP grpId="0" spid="17"/>
      <p:bldP grpId="0" spid="18"/>
      <p:bldP grpId="0" spid="19"/>
      <p:bldP grpId="0" spid="2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687515" y="440586"/>
            <a:ext cx="2011680" cy="365760"/>
          </a:xfrm>
          <a:prstGeom prst="rect">
            <a:avLst/>
          </a:prstGeom>
          <a:noFill/>
        </p:spPr>
        <p:txBody>
          <a:bodyPr rtlCol="0" wrap="none">
            <a:spAutoFit/>
          </a:bodyPr>
          <a:lstStyle/>
          <a:p>
            <a:r>
              <a:rPr altLang="en-US" b="1" lang="zh-CN">
                <a:solidFill>
                  <a:schemeClr val="bg1"/>
                </a:solidFill>
                <a:latin charset="-122" panose="020b0503020204020204" pitchFamily="34" typeface="微软雅黑"/>
                <a:ea charset="-122" panose="020b0503020204020204" pitchFamily="34" typeface="微软雅黑"/>
              </a:rPr>
              <a:t>点击添加相关标题</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六边形 8"/>
          <p:cNvSpPr/>
          <p:nvPr/>
        </p:nvSpPr>
        <p:spPr>
          <a:xfrm rot="16200000">
            <a:off x="4435982" y="2637172"/>
            <a:ext cx="1142824" cy="1075598"/>
          </a:xfrm>
          <a:prstGeom prst="hexagon">
            <a:avLst/>
          </a:prstGeom>
          <a:solidFill>
            <a:srgbClr val="19547C"/>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 name="图片 9"/>
          <p:cNvPicPr>
            <a:picLocks noChangeAspect="1"/>
          </p:cNvPicPr>
          <p:nvPr/>
        </p:nvPicPr>
        <p:blipFill>
          <a:blip r:embed="rId3">
            <a:lum bright="70000" contrast="-70000"/>
            <a:extLst>
              <a:ext uri="{28A0092B-C50C-407E-A947-70E740481C1C}">
                <a14:useLocalDpi val="0"/>
              </a:ext>
            </a:extLst>
          </a:blip>
          <a:stretch>
            <a:fillRect/>
          </a:stretch>
        </p:blipFill>
        <p:spPr>
          <a:xfrm>
            <a:off x="4787742" y="2937265"/>
            <a:ext cx="452586" cy="452586"/>
          </a:xfrm>
          <a:prstGeom prst="rect">
            <a:avLst/>
          </a:prstGeom>
        </p:spPr>
      </p:pic>
      <p:sp>
        <p:nvSpPr>
          <p:cNvPr id="11" name="六边形 10"/>
          <p:cNvSpPr/>
          <p:nvPr/>
        </p:nvSpPr>
        <p:spPr>
          <a:xfrm rot="16200000">
            <a:off x="3859256" y="1685585"/>
            <a:ext cx="1142824" cy="1075598"/>
          </a:xfrm>
          <a:prstGeom prst="hexagon">
            <a:avLst/>
          </a:prstGeom>
          <a:solidFill>
            <a:srgbClr val="37BEDE"/>
          </a:solidFill>
          <a:ln cap="rnd"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图片 11"/>
          <p:cNvPicPr>
            <a:picLocks noChangeAspect="1"/>
          </p:cNvPicPr>
          <p:nvPr/>
        </p:nvPicPr>
        <p:blipFill>
          <a:blip r:embed="rId4">
            <a:biLevel thresh="50000"/>
            <a:extLst>
              <a:ext uri="{28A0092B-C50C-407E-A947-70E740481C1C}">
                <a14:useLocalDpi val="0"/>
              </a:ext>
            </a:extLst>
          </a:blip>
          <a:stretch>
            <a:fillRect/>
          </a:stretch>
        </p:blipFill>
        <p:spPr>
          <a:xfrm>
            <a:off x="4211015" y="1985678"/>
            <a:ext cx="452586" cy="452586"/>
          </a:xfrm>
          <a:prstGeom prst="rect">
            <a:avLst/>
          </a:prstGeom>
        </p:spPr>
      </p:pic>
      <p:sp>
        <p:nvSpPr>
          <p:cNvPr id="13" name="六边形 12"/>
          <p:cNvSpPr/>
          <p:nvPr/>
        </p:nvSpPr>
        <p:spPr>
          <a:xfrm rot="16200000">
            <a:off x="3278671" y="2637171"/>
            <a:ext cx="1142824" cy="1075598"/>
          </a:xfrm>
          <a:prstGeom prst="hexagon">
            <a:avLst/>
          </a:prstGeom>
          <a:solidFill>
            <a:srgbClr val="37BEDE"/>
          </a:solidFill>
          <a:ln cap="rnd"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4" name="图片 13"/>
          <p:cNvPicPr>
            <a:picLocks noChangeAspect="1"/>
          </p:cNvPicPr>
          <p:nvPr/>
        </p:nvPicPr>
        <p:blipFill>
          <a:blip r:embed="rId5">
            <a:biLevel thresh="50000"/>
            <a:extLst>
              <a:ext uri="{28A0092B-C50C-407E-A947-70E740481C1C}">
                <a14:useLocalDpi val="0"/>
              </a:ext>
            </a:extLst>
          </a:blip>
          <a:stretch>
            <a:fillRect/>
          </a:stretch>
        </p:blipFill>
        <p:spPr>
          <a:xfrm>
            <a:off x="3630432" y="2937264"/>
            <a:ext cx="452586" cy="452586"/>
          </a:xfrm>
          <a:prstGeom prst="rect">
            <a:avLst/>
          </a:prstGeom>
        </p:spPr>
      </p:pic>
      <p:sp>
        <p:nvSpPr>
          <p:cNvPr id="15" name="六边形 14"/>
          <p:cNvSpPr/>
          <p:nvPr/>
        </p:nvSpPr>
        <p:spPr>
          <a:xfrm rot="16200000">
            <a:off x="3859256" y="3620497"/>
            <a:ext cx="1142824" cy="1075598"/>
          </a:xfrm>
          <a:prstGeom prst="hexagon">
            <a:avLst/>
          </a:prstGeom>
          <a:solidFill>
            <a:srgbClr val="37BEDE"/>
          </a:solidFill>
          <a:ln cap="rnd"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6" name="图片 15"/>
          <p:cNvPicPr>
            <a:picLocks noChangeAspect="1"/>
          </p:cNvPicPr>
          <p:nvPr/>
        </p:nvPicPr>
        <p:blipFill>
          <a:blip r:embed="rId6">
            <a:biLevel thresh="50000"/>
            <a:extLst>
              <a:ext uri="{28A0092B-C50C-407E-A947-70E740481C1C}">
                <a14:useLocalDpi val="0"/>
              </a:ext>
            </a:extLst>
          </a:blip>
          <a:stretch>
            <a:fillRect/>
          </a:stretch>
        </p:blipFill>
        <p:spPr>
          <a:xfrm>
            <a:off x="4211015" y="3920590"/>
            <a:ext cx="452586" cy="452586"/>
          </a:xfrm>
          <a:prstGeom prst="rect">
            <a:avLst/>
          </a:prstGeom>
        </p:spPr>
      </p:pic>
      <p:sp>
        <p:nvSpPr>
          <p:cNvPr id="17" name="六边形 16"/>
          <p:cNvSpPr/>
          <p:nvPr/>
        </p:nvSpPr>
        <p:spPr>
          <a:xfrm rot="16200000">
            <a:off x="5058734" y="3571309"/>
            <a:ext cx="1142824" cy="1075598"/>
          </a:xfrm>
          <a:prstGeom prst="hexagon">
            <a:avLst/>
          </a:prstGeom>
          <a:solidFill>
            <a:srgbClr val="37BEDE"/>
          </a:solidFill>
          <a:ln cap="rnd"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8" name="图片 17"/>
          <p:cNvPicPr>
            <a:picLocks noChangeAspect="1"/>
          </p:cNvPicPr>
          <p:nvPr/>
        </p:nvPicPr>
        <p:blipFill>
          <a:blip r:embed="rId7">
            <a:biLevel thresh="50000"/>
            <a:extLst>
              <a:ext uri="{28A0092B-C50C-407E-A947-70E740481C1C}">
                <a14:useLocalDpi val="0"/>
              </a:ext>
            </a:extLst>
          </a:blip>
          <a:stretch>
            <a:fillRect/>
          </a:stretch>
        </p:blipFill>
        <p:spPr>
          <a:xfrm>
            <a:off x="5410496" y="3866966"/>
            <a:ext cx="452586" cy="484284"/>
          </a:xfrm>
          <a:prstGeom prst="rect">
            <a:avLst/>
          </a:prstGeom>
        </p:spPr>
      </p:pic>
      <p:sp>
        <p:nvSpPr>
          <p:cNvPr id="19" name="六边形 18"/>
          <p:cNvSpPr/>
          <p:nvPr/>
        </p:nvSpPr>
        <p:spPr>
          <a:xfrm rot="16200000">
            <a:off x="5589893" y="2611866"/>
            <a:ext cx="1142824" cy="1075598"/>
          </a:xfrm>
          <a:prstGeom prst="hexagon">
            <a:avLst/>
          </a:prstGeom>
          <a:solidFill>
            <a:srgbClr val="37BEDE"/>
          </a:solidFill>
          <a:ln cap="rnd"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0" name="图片 19"/>
          <p:cNvPicPr>
            <a:picLocks noChangeAspect="1"/>
          </p:cNvPicPr>
          <p:nvPr/>
        </p:nvPicPr>
        <p:blipFill>
          <a:blip r:embed="rId8">
            <a:biLevel thresh="50000"/>
            <a:extLst>
              <a:ext uri="{28A0092B-C50C-407E-A947-70E740481C1C}">
                <a14:useLocalDpi val="0"/>
              </a:ext>
            </a:extLst>
          </a:blip>
          <a:stretch>
            <a:fillRect/>
          </a:stretch>
        </p:blipFill>
        <p:spPr>
          <a:xfrm>
            <a:off x="5935087" y="3035781"/>
            <a:ext cx="473540" cy="263077"/>
          </a:xfrm>
          <a:prstGeom prst="rect">
            <a:avLst/>
          </a:prstGeom>
        </p:spPr>
      </p:pic>
      <p:sp>
        <p:nvSpPr>
          <p:cNvPr id="22" name="六边形 21"/>
          <p:cNvSpPr/>
          <p:nvPr/>
        </p:nvSpPr>
        <p:spPr>
          <a:xfrm rot="16200000">
            <a:off x="5038777" y="1655275"/>
            <a:ext cx="1142824" cy="1075598"/>
          </a:xfrm>
          <a:prstGeom prst="hexagon">
            <a:avLst/>
          </a:prstGeom>
          <a:solidFill>
            <a:srgbClr val="37BEDE"/>
          </a:solidFill>
          <a:ln cap="rnd"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3" name="图片 22"/>
          <p:cNvPicPr>
            <a:picLocks noChangeAspect="1"/>
          </p:cNvPicPr>
          <p:nvPr/>
        </p:nvPicPr>
        <p:blipFill>
          <a:blip r:embed="rId9">
            <a:biLevel thresh="50000"/>
            <a:extLst>
              <a:ext uri="{28A0092B-C50C-407E-A947-70E740481C1C}">
                <a14:useLocalDpi val="0"/>
              </a:ext>
            </a:extLst>
          </a:blip>
          <a:stretch>
            <a:fillRect/>
          </a:stretch>
        </p:blipFill>
        <p:spPr>
          <a:xfrm>
            <a:off x="5294486" y="1864053"/>
            <a:ext cx="658051" cy="658051"/>
          </a:xfrm>
          <a:prstGeom prst="rect">
            <a:avLst/>
          </a:prstGeom>
        </p:spPr>
      </p:pic>
      <p:sp>
        <p:nvSpPr>
          <p:cNvPr id="24" name="矩形 23"/>
          <p:cNvSpPr/>
          <p:nvPr/>
        </p:nvSpPr>
        <p:spPr>
          <a:xfrm flipH="1">
            <a:off x="6336623" y="1992029"/>
            <a:ext cx="2624771" cy="487652"/>
          </a:xfrm>
          <a:prstGeom prst="rect">
            <a:avLst/>
          </a:prstGeom>
          <a:effectLst/>
        </p:spPr>
        <p:txBody>
          <a:bodyPr bIns="60946" lIns="121893" rIns="121893" tIns="60946" wrap="square">
            <a:spAutoFit/>
          </a:bodyPr>
          <a:lstStyle/>
          <a:p>
            <a:r>
              <a:rPr altLang="en-US" lang="zh-CN" sz="1200">
                <a:solidFill>
                  <a:schemeClr val="tx1">
                    <a:lumMod val="75000"/>
                    <a:lumOff val="25000"/>
                  </a:schemeClr>
                </a:solidFill>
              </a:rPr>
              <a:t>这里输入简单的文字概述这里输入简单文字概述简单的文字概述。</a:t>
            </a:r>
          </a:p>
        </p:txBody>
      </p:sp>
      <p:sp>
        <p:nvSpPr>
          <p:cNvPr id="25" name="矩形 24"/>
          <p:cNvSpPr/>
          <p:nvPr/>
        </p:nvSpPr>
        <p:spPr>
          <a:xfrm>
            <a:off x="6346990" y="1746452"/>
            <a:ext cx="2338167" cy="325092"/>
          </a:xfrm>
          <a:prstGeom prst="rect">
            <a:avLst/>
          </a:prstGeom>
        </p:spPr>
        <p:txBody>
          <a:bodyPr bIns="60946" lIns="121893" rIns="121893" tIns="60946" wrap="square">
            <a:spAutoFit/>
          </a:bodyPr>
          <a:lstStyle/>
          <a:p>
            <a:pPr algn="just" defTabSz="1218863" fontAlgn="base">
              <a:lnSpc>
                <a:spcPts val="1600"/>
              </a:lnSpc>
              <a:spcBef>
                <a:spcPct val="0"/>
              </a:spcBef>
              <a:spcAft>
                <a:spcPct val="0"/>
              </a:spcAft>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这里填写小标题</a:t>
            </a:r>
          </a:p>
        </p:txBody>
      </p:sp>
      <p:sp>
        <p:nvSpPr>
          <p:cNvPr id="26" name="矩形 25"/>
          <p:cNvSpPr/>
          <p:nvPr/>
        </p:nvSpPr>
        <p:spPr>
          <a:xfrm flipH="1">
            <a:off x="6944007" y="2999768"/>
            <a:ext cx="2624771" cy="487652"/>
          </a:xfrm>
          <a:prstGeom prst="rect">
            <a:avLst/>
          </a:prstGeom>
          <a:effectLst/>
        </p:spPr>
        <p:txBody>
          <a:bodyPr bIns="60946" lIns="121893" rIns="121893" tIns="60946" wrap="square">
            <a:spAutoFit/>
          </a:bodyPr>
          <a:lstStyle/>
          <a:p>
            <a:r>
              <a:rPr altLang="en-US" lang="zh-CN" sz="1200">
                <a:solidFill>
                  <a:schemeClr val="tx1">
                    <a:lumMod val="75000"/>
                    <a:lumOff val="25000"/>
                  </a:schemeClr>
                </a:solidFill>
              </a:rPr>
              <a:t>这里输入简单的文字概述这里输入简单文字概述简单的文字概述。</a:t>
            </a:r>
          </a:p>
        </p:txBody>
      </p:sp>
      <p:sp>
        <p:nvSpPr>
          <p:cNvPr id="27" name="矩形 26"/>
          <p:cNvSpPr/>
          <p:nvPr/>
        </p:nvSpPr>
        <p:spPr>
          <a:xfrm>
            <a:off x="6954374" y="2754195"/>
            <a:ext cx="2338167" cy="325092"/>
          </a:xfrm>
          <a:prstGeom prst="rect">
            <a:avLst/>
          </a:prstGeom>
        </p:spPr>
        <p:txBody>
          <a:bodyPr bIns="60946" lIns="121893" rIns="121893" tIns="60946" wrap="square">
            <a:spAutoFit/>
          </a:bodyPr>
          <a:lstStyle/>
          <a:p>
            <a:pPr algn="just" defTabSz="1218863" fontAlgn="base">
              <a:lnSpc>
                <a:spcPts val="1600"/>
              </a:lnSpc>
              <a:spcBef>
                <a:spcPct val="0"/>
              </a:spcBef>
              <a:spcAft>
                <a:spcPct val="0"/>
              </a:spcAft>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这里填写小标题</a:t>
            </a:r>
          </a:p>
        </p:txBody>
      </p:sp>
      <p:sp>
        <p:nvSpPr>
          <p:cNvPr id="28" name="矩形 27"/>
          <p:cNvSpPr/>
          <p:nvPr/>
        </p:nvSpPr>
        <p:spPr>
          <a:xfrm flipH="1">
            <a:off x="6372461" y="4090388"/>
            <a:ext cx="2624771" cy="487652"/>
          </a:xfrm>
          <a:prstGeom prst="rect">
            <a:avLst/>
          </a:prstGeom>
          <a:effectLst/>
        </p:spPr>
        <p:txBody>
          <a:bodyPr bIns="60946" lIns="121893" rIns="121893" tIns="60946" wrap="square">
            <a:spAutoFit/>
          </a:bodyPr>
          <a:lstStyle/>
          <a:p>
            <a:r>
              <a:rPr altLang="en-US" lang="zh-CN" sz="1200">
                <a:solidFill>
                  <a:schemeClr val="tx1">
                    <a:lumMod val="75000"/>
                    <a:lumOff val="25000"/>
                  </a:schemeClr>
                </a:solidFill>
              </a:rPr>
              <a:t>这里输入简单的文字概述这里输入简单文字概述简单的文字概述。</a:t>
            </a:r>
          </a:p>
        </p:txBody>
      </p:sp>
      <p:sp>
        <p:nvSpPr>
          <p:cNvPr id="29" name="矩形 28"/>
          <p:cNvSpPr/>
          <p:nvPr/>
        </p:nvSpPr>
        <p:spPr>
          <a:xfrm>
            <a:off x="6382827" y="3844811"/>
            <a:ext cx="2338167" cy="325092"/>
          </a:xfrm>
          <a:prstGeom prst="rect">
            <a:avLst/>
          </a:prstGeom>
        </p:spPr>
        <p:txBody>
          <a:bodyPr bIns="60946" lIns="121893" rIns="121893" tIns="60946" wrap="square">
            <a:spAutoFit/>
          </a:bodyPr>
          <a:lstStyle/>
          <a:p>
            <a:pPr algn="just" defTabSz="1218863" fontAlgn="base">
              <a:lnSpc>
                <a:spcPts val="1600"/>
              </a:lnSpc>
              <a:spcBef>
                <a:spcPct val="0"/>
              </a:spcBef>
              <a:spcAft>
                <a:spcPct val="0"/>
              </a:spcAft>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这里填写小标题</a:t>
            </a:r>
          </a:p>
        </p:txBody>
      </p:sp>
      <p:sp>
        <p:nvSpPr>
          <p:cNvPr id="30" name="矩形 29"/>
          <p:cNvSpPr/>
          <p:nvPr/>
        </p:nvSpPr>
        <p:spPr>
          <a:xfrm flipH="1">
            <a:off x="963756" y="4154954"/>
            <a:ext cx="2624771" cy="487652"/>
          </a:xfrm>
          <a:prstGeom prst="rect">
            <a:avLst/>
          </a:prstGeom>
          <a:effectLst/>
        </p:spPr>
        <p:txBody>
          <a:bodyPr bIns="60946" lIns="121893" rIns="121893" tIns="60946" wrap="square">
            <a:spAutoFit/>
          </a:bodyPr>
          <a:lstStyle/>
          <a:p>
            <a:r>
              <a:rPr altLang="en-US" lang="zh-CN" sz="1200">
                <a:solidFill>
                  <a:schemeClr val="tx1">
                    <a:lumMod val="75000"/>
                    <a:lumOff val="25000"/>
                  </a:schemeClr>
                </a:solidFill>
              </a:rPr>
              <a:t>这里输入简单的文字概述这里输入简单文字概述简单的文字概述。</a:t>
            </a:r>
          </a:p>
        </p:txBody>
      </p:sp>
      <p:sp>
        <p:nvSpPr>
          <p:cNvPr id="31" name="矩形 30"/>
          <p:cNvSpPr/>
          <p:nvPr/>
        </p:nvSpPr>
        <p:spPr>
          <a:xfrm>
            <a:off x="1838213" y="3874922"/>
            <a:ext cx="1690094" cy="325092"/>
          </a:xfrm>
          <a:prstGeom prst="rect">
            <a:avLst/>
          </a:prstGeom>
        </p:spPr>
        <p:txBody>
          <a:bodyPr bIns="60946" lIns="121893" rIns="121893" tIns="60946" wrap="square">
            <a:spAutoFit/>
          </a:bodyPr>
          <a:lstStyle/>
          <a:p>
            <a:pPr algn="just" defTabSz="1218863" fontAlgn="base">
              <a:lnSpc>
                <a:spcPts val="1600"/>
              </a:lnSpc>
              <a:spcBef>
                <a:spcPct val="0"/>
              </a:spcBef>
              <a:spcAft>
                <a:spcPct val="0"/>
              </a:spcAft>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这里填写小标题</a:t>
            </a:r>
          </a:p>
        </p:txBody>
      </p:sp>
      <p:sp>
        <p:nvSpPr>
          <p:cNvPr id="32" name="矩形 31"/>
          <p:cNvSpPr/>
          <p:nvPr/>
        </p:nvSpPr>
        <p:spPr>
          <a:xfrm flipH="1">
            <a:off x="687515" y="3044525"/>
            <a:ext cx="2624771" cy="487652"/>
          </a:xfrm>
          <a:prstGeom prst="rect">
            <a:avLst/>
          </a:prstGeom>
          <a:effectLst/>
        </p:spPr>
        <p:txBody>
          <a:bodyPr bIns="60946" lIns="121893" rIns="121893" tIns="60946" wrap="square">
            <a:spAutoFit/>
          </a:bodyPr>
          <a:lstStyle/>
          <a:p>
            <a:r>
              <a:rPr altLang="en-US" lang="zh-CN" sz="1200">
                <a:solidFill>
                  <a:schemeClr val="tx1">
                    <a:lumMod val="75000"/>
                    <a:lumOff val="25000"/>
                  </a:schemeClr>
                </a:solidFill>
              </a:rPr>
              <a:t>这里输入简单的文字概述这里输入简单文字概述简单的文字概述。</a:t>
            </a:r>
          </a:p>
        </p:txBody>
      </p:sp>
      <p:sp>
        <p:nvSpPr>
          <p:cNvPr id="33" name="矩形 32"/>
          <p:cNvSpPr/>
          <p:nvPr/>
        </p:nvSpPr>
        <p:spPr>
          <a:xfrm>
            <a:off x="1561975" y="2764492"/>
            <a:ext cx="1690094" cy="325092"/>
          </a:xfrm>
          <a:prstGeom prst="rect">
            <a:avLst/>
          </a:prstGeom>
        </p:spPr>
        <p:txBody>
          <a:bodyPr bIns="60946" lIns="121893" rIns="121893" tIns="60946" wrap="square">
            <a:spAutoFit/>
          </a:bodyPr>
          <a:lstStyle/>
          <a:p>
            <a:pPr algn="just" defTabSz="1218863" fontAlgn="base">
              <a:lnSpc>
                <a:spcPts val="1600"/>
              </a:lnSpc>
              <a:spcBef>
                <a:spcPct val="0"/>
              </a:spcBef>
              <a:spcAft>
                <a:spcPct val="0"/>
              </a:spcAft>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这里填写小标题</a:t>
            </a:r>
          </a:p>
        </p:txBody>
      </p:sp>
      <p:sp>
        <p:nvSpPr>
          <p:cNvPr id="34" name="矩形 33"/>
          <p:cNvSpPr/>
          <p:nvPr/>
        </p:nvSpPr>
        <p:spPr>
          <a:xfrm flipH="1">
            <a:off x="1062866" y="2026489"/>
            <a:ext cx="2624771" cy="487652"/>
          </a:xfrm>
          <a:prstGeom prst="rect">
            <a:avLst/>
          </a:prstGeom>
          <a:effectLst/>
        </p:spPr>
        <p:txBody>
          <a:bodyPr bIns="60946" lIns="121893" rIns="121893" tIns="60946" wrap="square">
            <a:spAutoFit/>
          </a:bodyPr>
          <a:lstStyle/>
          <a:p>
            <a:r>
              <a:rPr altLang="en-US" lang="zh-CN" sz="1200">
                <a:solidFill>
                  <a:schemeClr val="tx1">
                    <a:lumMod val="75000"/>
                    <a:lumOff val="25000"/>
                  </a:schemeClr>
                </a:solidFill>
              </a:rPr>
              <a:t>这里输入简单的文字概述这里输入简单文字概述简单的文字概述。</a:t>
            </a:r>
          </a:p>
        </p:txBody>
      </p:sp>
      <p:sp>
        <p:nvSpPr>
          <p:cNvPr id="35" name="矩形 34"/>
          <p:cNvSpPr/>
          <p:nvPr/>
        </p:nvSpPr>
        <p:spPr>
          <a:xfrm>
            <a:off x="1937326" y="1746452"/>
            <a:ext cx="1690094" cy="325092"/>
          </a:xfrm>
          <a:prstGeom prst="rect">
            <a:avLst/>
          </a:prstGeom>
        </p:spPr>
        <p:txBody>
          <a:bodyPr bIns="60946" lIns="121893" rIns="121893" tIns="60946" wrap="square">
            <a:spAutoFit/>
          </a:bodyPr>
          <a:lstStyle/>
          <a:p>
            <a:pPr algn="just" defTabSz="1218863" fontAlgn="base">
              <a:lnSpc>
                <a:spcPts val="1600"/>
              </a:lnSpc>
              <a:spcBef>
                <a:spcPct val="0"/>
              </a:spcBef>
              <a:spcAft>
                <a:spcPct val="0"/>
              </a:spcAft>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这里填写小标题</a:t>
            </a:r>
          </a:p>
        </p:txBody>
      </p:sp>
    </p:spTree>
    <p:extLst>
      <p:ext uri="{BB962C8B-B14F-4D97-AF65-F5344CB8AC3E}">
        <p14:creationId val="4054725229"/>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Effect filter="fade" transition="in">
                                      <p:cBhvr>
                                        <p:cTn dur="500" id="9"/>
                                        <p:tgtEl>
                                          <p:spTgt spid="10"/>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p:cTn dur="500" fill="hold" id="12"/>
                                        <p:tgtEl>
                                          <p:spTgt spid="9"/>
                                        </p:tgtEl>
                                        <p:attrNameLst>
                                          <p:attrName>ppt_w</p:attrName>
                                        </p:attrNameLst>
                                      </p:cBhvr>
                                      <p:tavLst>
                                        <p:tav tm="0">
                                          <p:val>
                                            <p:fltVal val="0"/>
                                          </p:val>
                                        </p:tav>
                                        <p:tav tm="100000">
                                          <p:val>
                                            <p:strVal val="#ppt_w"/>
                                          </p:val>
                                        </p:tav>
                                      </p:tavLst>
                                    </p:anim>
                                    <p:anim calcmode="lin" valueType="num">
                                      <p:cBhvr>
                                        <p:cTn dur="500" fill="hold" id="13"/>
                                        <p:tgtEl>
                                          <p:spTgt spid="9"/>
                                        </p:tgtEl>
                                        <p:attrNameLst>
                                          <p:attrName>ppt_h</p:attrName>
                                        </p:attrNameLst>
                                      </p:cBhvr>
                                      <p:tavLst>
                                        <p:tav tm="0">
                                          <p:val>
                                            <p:fltVal val="0"/>
                                          </p:val>
                                        </p:tav>
                                        <p:tav tm="100000">
                                          <p:val>
                                            <p:strVal val="#ppt_h"/>
                                          </p:val>
                                        </p:tav>
                                      </p:tavLst>
                                    </p:anim>
                                    <p:animEffect filter="fade" transition="in">
                                      <p:cBhvr>
                                        <p:cTn dur="500" id="14"/>
                                        <p:tgtEl>
                                          <p:spTgt spid="9"/>
                                        </p:tgtEl>
                                      </p:cBhvr>
                                    </p:animEffect>
                                  </p:childTnLst>
                                </p:cTn>
                              </p:par>
                            </p:childTnLst>
                          </p:cTn>
                        </p:par>
                        <p:par>
                          <p:cTn fill="hold" id="15" nodeType="afterGroup">
                            <p:stCondLst>
                              <p:cond delay="500"/>
                            </p:stCondLst>
                            <p:childTnLst>
                              <p:par>
                                <p:cTn fill="hold" id="16" nodeType="afterEffect" presetClass="entr" presetID="10" presetSubtype="0">
                                  <p:stCondLst>
                                    <p:cond delay="0"/>
                                  </p:stCondLst>
                                  <p:childTnLst>
                                    <p:set>
                                      <p:cBhvr>
                                        <p:cTn dur="1" fill="hold" id="17">
                                          <p:stCondLst>
                                            <p:cond delay="0"/>
                                          </p:stCondLst>
                                        </p:cTn>
                                        <p:tgtEl>
                                          <p:spTgt spid="12"/>
                                        </p:tgtEl>
                                        <p:attrNameLst>
                                          <p:attrName>style.visibility</p:attrName>
                                        </p:attrNameLst>
                                      </p:cBhvr>
                                      <p:to>
                                        <p:strVal val="visible"/>
                                      </p:to>
                                    </p:set>
                                    <p:animEffect filter="fade" transition="in">
                                      <p:cBhvr>
                                        <p:cTn dur="500" id="18"/>
                                        <p:tgtEl>
                                          <p:spTgt spid="12"/>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11"/>
                                        </p:tgtEl>
                                        <p:attrNameLst>
                                          <p:attrName>style.visibility</p:attrName>
                                        </p:attrNameLst>
                                      </p:cBhvr>
                                      <p:to>
                                        <p:strVal val="visible"/>
                                      </p:to>
                                    </p:set>
                                    <p:animEffect filter="fade" transition="in">
                                      <p:cBhvr>
                                        <p:cTn dur="500" id="21"/>
                                        <p:tgtEl>
                                          <p:spTgt spid="11"/>
                                        </p:tgtEl>
                                      </p:cBhvr>
                                    </p:animEffect>
                                  </p:childTnLst>
                                </p:cTn>
                              </p:par>
                            </p:childTnLst>
                          </p:cTn>
                        </p:par>
                        <p:par>
                          <p:cTn fill="hold" id="22" nodeType="afterGroup">
                            <p:stCondLst>
                              <p:cond delay="1000"/>
                            </p:stCondLst>
                            <p:childTnLst>
                              <p:par>
                                <p:cTn fill="hold" grpId="0" id="23" nodeType="afterEffect" presetClass="entr" presetID="10" presetSubtype="0">
                                  <p:stCondLst>
                                    <p:cond delay="0"/>
                                  </p:stCondLst>
                                  <p:childTnLst>
                                    <p:set>
                                      <p:cBhvr>
                                        <p:cTn dur="1" fill="hold" id="24">
                                          <p:stCondLst>
                                            <p:cond delay="0"/>
                                          </p:stCondLst>
                                        </p:cTn>
                                        <p:tgtEl>
                                          <p:spTgt spid="22"/>
                                        </p:tgtEl>
                                        <p:attrNameLst>
                                          <p:attrName>style.visibility</p:attrName>
                                        </p:attrNameLst>
                                      </p:cBhvr>
                                      <p:to>
                                        <p:strVal val="visible"/>
                                      </p:to>
                                    </p:set>
                                    <p:animEffect filter="fade" transition="in">
                                      <p:cBhvr>
                                        <p:cTn dur="500" id="25"/>
                                        <p:tgtEl>
                                          <p:spTgt spid="22"/>
                                        </p:tgtEl>
                                      </p:cBhvr>
                                    </p:animEffect>
                                  </p:childTnLst>
                                </p:cTn>
                              </p:par>
                              <p:par>
                                <p:cTn fill="hold" id="26" nodeType="withEffect" presetClass="entr" presetID="10" presetSubtype="0">
                                  <p:stCondLst>
                                    <p:cond delay="0"/>
                                  </p:stCondLst>
                                  <p:childTnLst>
                                    <p:set>
                                      <p:cBhvr>
                                        <p:cTn dur="1" fill="hold" id="27">
                                          <p:stCondLst>
                                            <p:cond delay="0"/>
                                          </p:stCondLst>
                                        </p:cTn>
                                        <p:tgtEl>
                                          <p:spTgt spid="23"/>
                                        </p:tgtEl>
                                        <p:attrNameLst>
                                          <p:attrName>style.visibility</p:attrName>
                                        </p:attrNameLst>
                                      </p:cBhvr>
                                      <p:to>
                                        <p:strVal val="visible"/>
                                      </p:to>
                                    </p:set>
                                    <p:animEffect filter="fade" transition="in">
                                      <p:cBhvr>
                                        <p:cTn dur="500" id="28"/>
                                        <p:tgtEl>
                                          <p:spTgt spid="23"/>
                                        </p:tgtEl>
                                      </p:cBhvr>
                                    </p:animEffect>
                                  </p:childTnLst>
                                </p:cTn>
                              </p:par>
                            </p:childTnLst>
                          </p:cTn>
                        </p:par>
                        <p:par>
                          <p:cTn fill="hold" id="29" nodeType="afterGroup">
                            <p:stCondLst>
                              <p:cond delay="1500"/>
                            </p:stCondLst>
                            <p:childTnLst>
                              <p:par>
                                <p:cTn fill="hold" grpId="0" id="30" nodeType="afterEffect" presetClass="entr" presetID="10" presetSubtype="0">
                                  <p:stCondLst>
                                    <p:cond delay="0"/>
                                  </p:stCondLst>
                                  <p:childTnLst>
                                    <p:set>
                                      <p:cBhvr>
                                        <p:cTn dur="1" fill="hold" id="31">
                                          <p:stCondLst>
                                            <p:cond delay="0"/>
                                          </p:stCondLst>
                                        </p:cTn>
                                        <p:tgtEl>
                                          <p:spTgt spid="19"/>
                                        </p:tgtEl>
                                        <p:attrNameLst>
                                          <p:attrName>style.visibility</p:attrName>
                                        </p:attrNameLst>
                                      </p:cBhvr>
                                      <p:to>
                                        <p:strVal val="visible"/>
                                      </p:to>
                                    </p:set>
                                    <p:animEffect filter="fade" transition="in">
                                      <p:cBhvr>
                                        <p:cTn dur="500" id="32"/>
                                        <p:tgtEl>
                                          <p:spTgt spid="19"/>
                                        </p:tgtEl>
                                      </p:cBhvr>
                                    </p:animEffect>
                                  </p:childTnLst>
                                </p:cTn>
                              </p:par>
                              <p:par>
                                <p:cTn fill="hold" id="33" nodeType="withEffect" presetClass="entr" presetID="10" presetSubtype="0">
                                  <p:stCondLst>
                                    <p:cond delay="0"/>
                                  </p:stCondLst>
                                  <p:childTnLst>
                                    <p:set>
                                      <p:cBhvr>
                                        <p:cTn dur="1" fill="hold" id="34">
                                          <p:stCondLst>
                                            <p:cond delay="0"/>
                                          </p:stCondLst>
                                        </p:cTn>
                                        <p:tgtEl>
                                          <p:spTgt spid="20"/>
                                        </p:tgtEl>
                                        <p:attrNameLst>
                                          <p:attrName>style.visibility</p:attrName>
                                        </p:attrNameLst>
                                      </p:cBhvr>
                                      <p:to>
                                        <p:strVal val="visible"/>
                                      </p:to>
                                    </p:set>
                                    <p:animEffect filter="fade" transition="in">
                                      <p:cBhvr>
                                        <p:cTn dur="500" id="35"/>
                                        <p:tgtEl>
                                          <p:spTgt spid="20"/>
                                        </p:tgtEl>
                                      </p:cBhvr>
                                    </p:animEffect>
                                  </p:childTnLst>
                                </p:cTn>
                              </p:par>
                            </p:childTnLst>
                          </p:cTn>
                        </p:par>
                        <p:par>
                          <p:cTn fill="hold" id="36" nodeType="afterGroup">
                            <p:stCondLst>
                              <p:cond delay="2000"/>
                            </p:stCondLst>
                            <p:childTnLst>
                              <p:par>
                                <p:cTn fill="hold" grpId="0" id="37" nodeType="afterEffect" presetClass="entr" presetID="10" presetSubtype="0">
                                  <p:stCondLst>
                                    <p:cond delay="0"/>
                                  </p:stCondLst>
                                  <p:childTnLst>
                                    <p:set>
                                      <p:cBhvr>
                                        <p:cTn dur="1" fill="hold" id="38">
                                          <p:stCondLst>
                                            <p:cond delay="0"/>
                                          </p:stCondLst>
                                        </p:cTn>
                                        <p:tgtEl>
                                          <p:spTgt spid="17"/>
                                        </p:tgtEl>
                                        <p:attrNameLst>
                                          <p:attrName>style.visibility</p:attrName>
                                        </p:attrNameLst>
                                      </p:cBhvr>
                                      <p:to>
                                        <p:strVal val="visible"/>
                                      </p:to>
                                    </p:set>
                                    <p:animEffect filter="fade" transition="in">
                                      <p:cBhvr>
                                        <p:cTn dur="500" id="39"/>
                                        <p:tgtEl>
                                          <p:spTgt spid="17"/>
                                        </p:tgtEl>
                                      </p:cBhvr>
                                    </p:animEffect>
                                  </p:childTnLst>
                                </p:cTn>
                              </p:par>
                              <p:par>
                                <p:cTn fill="hold" id="40" nodeType="withEffect" presetClass="entr" presetID="10" presetSubtype="0">
                                  <p:stCondLst>
                                    <p:cond delay="0"/>
                                  </p:stCondLst>
                                  <p:childTnLst>
                                    <p:set>
                                      <p:cBhvr>
                                        <p:cTn dur="1" fill="hold" id="41">
                                          <p:stCondLst>
                                            <p:cond delay="0"/>
                                          </p:stCondLst>
                                        </p:cTn>
                                        <p:tgtEl>
                                          <p:spTgt spid="18"/>
                                        </p:tgtEl>
                                        <p:attrNameLst>
                                          <p:attrName>style.visibility</p:attrName>
                                        </p:attrNameLst>
                                      </p:cBhvr>
                                      <p:to>
                                        <p:strVal val="visible"/>
                                      </p:to>
                                    </p:set>
                                    <p:animEffect filter="fade" transition="in">
                                      <p:cBhvr>
                                        <p:cTn dur="500" id="42"/>
                                        <p:tgtEl>
                                          <p:spTgt spid="18"/>
                                        </p:tgtEl>
                                      </p:cBhvr>
                                    </p:animEffect>
                                  </p:childTnLst>
                                </p:cTn>
                              </p:par>
                            </p:childTnLst>
                          </p:cTn>
                        </p:par>
                        <p:par>
                          <p:cTn fill="hold" id="43" nodeType="afterGroup">
                            <p:stCondLst>
                              <p:cond delay="2500"/>
                            </p:stCondLst>
                            <p:childTnLst>
                              <p:par>
                                <p:cTn fill="hold" grpId="0" id="44" nodeType="afterEffect" presetClass="entr" presetID="10" presetSubtype="0">
                                  <p:stCondLst>
                                    <p:cond delay="0"/>
                                  </p:stCondLst>
                                  <p:childTnLst>
                                    <p:set>
                                      <p:cBhvr>
                                        <p:cTn dur="1" fill="hold" id="45">
                                          <p:stCondLst>
                                            <p:cond delay="0"/>
                                          </p:stCondLst>
                                        </p:cTn>
                                        <p:tgtEl>
                                          <p:spTgt spid="15"/>
                                        </p:tgtEl>
                                        <p:attrNameLst>
                                          <p:attrName>style.visibility</p:attrName>
                                        </p:attrNameLst>
                                      </p:cBhvr>
                                      <p:to>
                                        <p:strVal val="visible"/>
                                      </p:to>
                                    </p:set>
                                    <p:animEffect filter="fade" transition="in">
                                      <p:cBhvr>
                                        <p:cTn dur="500" id="46"/>
                                        <p:tgtEl>
                                          <p:spTgt spid="15"/>
                                        </p:tgtEl>
                                      </p:cBhvr>
                                    </p:animEffect>
                                  </p:childTnLst>
                                </p:cTn>
                              </p:par>
                              <p:par>
                                <p:cTn fill="hold" id="47" nodeType="withEffect" presetClass="entr" presetID="10" presetSubtype="0">
                                  <p:stCondLst>
                                    <p:cond delay="0"/>
                                  </p:stCondLst>
                                  <p:childTnLst>
                                    <p:set>
                                      <p:cBhvr>
                                        <p:cTn dur="1" fill="hold" id="48">
                                          <p:stCondLst>
                                            <p:cond delay="0"/>
                                          </p:stCondLst>
                                        </p:cTn>
                                        <p:tgtEl>
                                          <p:spTgt spid="16"/>
                                        </p:tgtEl>
                                        <p:attrNameLst>
                                          <p:attrName>style.visibility</p:attrName>
                                        </p:attrNameLst>
                                      </p:cBhvr>
                                      <p:to>
                                        <p:strVal val="visible"/>
                                      </p:to>
                                    </p:set>
                                    <p:animEffect filter="fade" transition="in">
                                      <p:cBhvr>
                                        <p:cTn dur="500" id="49"/>
                                        <p:tgtEl>
                                          <p:spTgt spid="16"/>
                                        </p:tgtEl>
                                      </p:cBhvr>
                                    </p:animEffect>
                                  </p:childTnLst>
                                </p:cTn>
                              </p:par>
                            </p:childTnLst>
                          </p:cTn>
                        </p:par>
                        <p:par>
                          <p:cTn fill="hold" id="50" nodeType="afterGroup">
                            <p:stCondLst>
                              <p:cond delay="3000"/>
                            </p:stCondLst>
                            <p:childTnLst>
                              <p:par>
                                <p:cTn fill="hold" grpId="0" id="51" nodeType="afterEffect" presetClass="entr" presetID="10" presetSubtype="0">
                                  <p:stCondLst>
                                    <p:cond delay="0"/>
                                  </p:stCondLst>
                                  <p:childTnLst>
                                    <p:set>
                                      <p:cBhvr>
                                        <p:cTn dur="1" fill="hold" id="52">
                                          <p:stCondLst>
                                            <p:cond delay="0"/>
                                          </p:stCondLst>
                                        </p:cTn>
                                        <p:tgtEl>
                                          <p:spTgt spid="13"/>
                                        </p:tgtEl>
                                        <p:attrNameLst>
                                          <p:attrName>style.visibility</p:attrName>
                                        </p:attrNameLst>
                                      </p:cBhvr>
                                      <p:to>
                                        <p:strVal val="visible"/>
                                      </p:to>
                                    </p:set>
                                    <p:animEffect filter="fade" transition="in">
                                      <p:cBhvr>
                                        <p:cTn dur="500" id="53"/>
                                        <p:tgtEl>
                                          <p:spTgt spid="13"/>
                                        </p:tgtEl>
                                      </p:cBhvr>
                                    </p:animEffect>
                                  </p:childTnLst>
                                </p:cTn>
                              </p:par>
                              <p:par>
                                <p:cTn fill="hold" id="54" nodeType="withEffect" presetClass="entr" presetID="10" presetSubtype="0">
                                  <p:stCondLst>
                                    <p:cond delay="0"/>
                                  </p:stCondLst>
                                  <p:childTnLst>
                                    <p:set>
                                      <p:cBhvr>
                                        <p:cTn dur="1" fill="hold" id="55">
                                          <p:stCondLst>
                                            <p:cond delay="0"/>
                                          </p:stCondLst>
                                        </p:cTn>
                                        <p:tgtEl>
                                          <p:spTgt spid="14"/>
                                        </p:tgtEl>
                                        <p:attrNameLst>
                                          <p:attrName>style.visibility</p:attrName>
                                        </p:attrNameLst>
                                      </p:cBhvr>
                                      <p:to>
                                        <p:strVal val="visible"/>
                                      </p:to>
                                    </p:set>
                                    <p:animEffect filter="fade" transition="in">
                                      <p:cBhvr>
                                        <p:cTn dur="500" id="56"/>
                                        <p:tgtEl>
                                          <p:spTgt spid="14"/>
                                        </p:tgtEl>
                                      </p:cBhvr>
                                    </p:animEffect>
                                  </p:childTnLst>
                                </p:cTn>
                              </p:par>
                            </p:childTnLst>
                          </p:cTn>
                        </p:par>
                        <p:par>
                          <p:cTn fill="hold" id="57" nodeType="afterGroup">
                            <p:stCondLst>
                              <p:cond delay="3500"/>
                            </p:stCondLst>
                            <p:childTnLst>
                              <p:par>
                                <p:cTn fill="hold" grpId="0" id="58" nodeType="afterEffect" presetClass="entr" presetID="10" presetSubtype="0">
                                  <p:stCondLst>
                                    <p:cond delay="0"/>
                                  </p:stCondLst>
                                  <p:childTnLst>
                                    <p:set>
                                      <p:cBhvr>
                                        <p:cTn dur="1" fill="hold" id="59">
                                          <p:stCondLst>
                                            <p:cond delay="0"/>
                                          </p:stCondLst>
                                        </p:cTn>
                                        <p:tgtEl>
                                          <p:spTgt spid="25"/>
                                        </p:tgtEl>
                                        <p:attrNameLst>
                                          <p:attrName>style.visibility</p:attrName>
                                        </p:attrNameLst>
                                      </p:cBhvr>
                                      <p:to>
                                        <p:strVal val="visible"/>
                                      </p:to>
                                    </p:set>
                                    <p:animEffect filter="fade" transition="in">
                                      <p:cBhvr>
                                        <p:cTn dur="350" id="60"/>
                                        <p:tgtEl>
                                          <p:spTgt spid="25"/>
                                        </p:tgtEl>
                                      </p:cBhvr>
                                    </p:animEffect>
                                  </p:childTnLst>
                                </p:cTn>
                              </p:par>
                              <p:par>
                                <p:cTn fill="hold" grpId="1" id="61" nodeType="withEffect" presetClass="emph" presetID="26" presetSubtype="0">
                                  <p:stCondLst>
                                    <p:cond delay="0"/>
                                  </p:stCondLst>
                                  <p:childTnLst>
                                    <p:animEffect filter="fade" transition="out">
                                      <p:cBhvr>
                                        <p:cTn dur="400" id="62" tmFilter="0, 0; .2, .5; .8, .5; 1, 0"/>
                                        <p:tgtEl>
                                          <p:spTgt spid="25"/>
                                        </p:tgtEl>
                                      </p:cBhvr>
                                    </p:animEffect>
                                    <p:animScale>
                                      <p:cBhvr>
                                        <p:cTn autoRev="1" dur="200" fill="hold" id="63"/>
                                        <p:tgtEl>
                                          <p:spTgt spid="25"/>
                                        </p:tgtEl>
                                      </p:cBhvr>
                                      <p:by x="105000" y="105000"/>
                                    </p:animScale>
                                  </p:childTnLst>
                                </p:cTn>
                              </p:par>
                            </p:childTnLst>
                          </p:cTn>
                        </p:par>
                        <p:par>
                          <p:cTn fill="hold" id="64" nodeType="afterGroup">
                            <p:stCondLst>
                              <p:cond delay="3900"/>
                            </p:stCondLst>
                            <p:childTnLst>
                              <p:par>
                                <p:cTn fill="hold" grpId="0" id="65" nodeType="afterEffect" presetClass="entr" presetID="10" presetSubtype="0">
                                  <p:stCondLst>
                                    <p:cond delay="0"/>
                                  </p:stCondLst>
                                  <p:childTnLst>
                                    <p:set>
                                      <p:cBhvr>
                                        <p:cTn dur="1" fill="hold" id="66">
                                          <p:stCondLst>
                                            <p:cond delay="0"/>
                                          </p:stCondLst>
                                        </p:cTn>
                                        <p:tgtEl>
                                          <p:spTgt spid="24"/>
                                        </p:tgtEl>
                                        <p:attrNameLst>
                                          <p:attrName>style.visibility</p:attrName>
                                        </p:attrNameLst>
                                      </p:cBhvr>
                                      <p:to>
                                        <p:strVal val="visible"/>
                                      </p:to>
                                    </p:set>
                                    <p:animEffect filter="fade" transition="in">
                                      <p:cBhvr>
                                        <p:cTn dur="500" id="67"/>
                                        <p:tgtEl>
                                          <p:spTgt spid="24"/>
                                        </p:tgtEl>
                                      </p:cBhvr>
                                    </p:animEffect>
                                  </p:childTnLst>
                                </p:cTn>
                              </p:par>
                            </p:childTnLst>
                          </p:cTn>
                        </p:par>
                        <p:par>
                          <p:cTn fill="hold" id="68" nodeType="afterGroup">
                            <p:stCondLst>
                              <p:cond delay="4400"/>
                            </p:stCondLst>
                            <p:childTnLst>
                              <p:par>
                                <p:cTn fill="hold" grpId="0" id="69" nodeType="afterEffect" presetClass="entr" presetID="10" presetSubtype="0">
                                  <p:stCondLst>
                                    <p:cond delay="0"/>
                                  </p:stCondLst>
                                  <p:childTnLst>
                                    <p:set>
                                      <p:cBhvr>
                                        <p:cTn dur="1" fill="hold" id="70">
                                          <p:stCondLst>
                                            <p:cond delay="0"/>
                                          </p:stCondLst>
                                        </p:cTn>
                                        <p:tgtEl>
                                          <p:spTgt spid="27"/>
                                        </p:tgtEl>
                                        <p:attrNameLst>
                                          <p:attrName>style.visibility</p:attrName>
                                        </p:attrNameLst>
                                      </p:cBhvr>
                                      <p:to>
                                        <p:strVal val="visible"/>
                                      </p:to>
                                    </p:set>
                                    <p:animEffect filter="fade" transition="in">
                                      <p:cBhvr>
                                        <p:cTn dur="350" id="71"/>
                                        <p:tgtEl>
                                          <p:spTgt spid="27"/>
                                        </p:tgtEl>
                                      </p:cBhvr>
                                    </p:animEffect>
                                  </p:childTnLst>
                                </p:cTn>
                              </p:par>
                              <p:par>
                                <p:cTn fill="hold" grpId="1" id="72" nodeType="withEffect" presetClass="emph" presetID="26" presetSubtype="0">
                                  <p:stCondLst>
                                    <p:cond delay="0"/>
                                  </p:stCondLst>
                                  <p:childTnLst>
                                    <p:animEffect filter="fade" transition="out">
                                      <p:cBhvr>
                                        <p:cTn dur="400" id="73" tmFilter="0, 0; .2, .5; .8, .5; 1, 0"/>
                                        <p:tgtEl>
                                          <p:spTgt spid="27"/>
                                        </p:tgtEl>
                                      </p:cBhvr>
                                    </p:animEffect>
                                    <p:animScale>
                                      <p:cBhvr>
                                        <p:cTn autoRev="1" dur="200" fill="hold" id="74"/>
                                        <p:tgtEl>
                                          <p:spTgt spid="27"/>
                                        </p:tgtEl>
                                      </p:cBhvr>
                                      <p:by x="105000" y="105000"/>
                                    </p:animScale>
                                  </p:childTnLst>
                                </p:cTn>
                              </p:par>
                            </p:childTnLst>
                          </p:cTn>
                        </p:par>
                        <p:par>
                          <p:cTn fill="hold" id="75" nodeType="afterGroup">
                            <p:stCondLst>
                              <p:cond delay="4800"/>
                            </p:stCondLst>
                            <p:childTnLst>
                              <p:par>
                                <p:cTn fill="hold" grpId="0" id="76" nodeType="afterEffect" presetClass="entr" presetID="10" presetSubtype="0">
                                  <p:stCondLst>
                                    <p:cond delay="0"/>
                                  </p:stCondLst>
                                  <p:childTnLst>
                                    <p:set>
                                      <p:cBhvr>
                                        <p:cTn dur="1" fill="hold" id="77">
                                          <p:stCondLst>
                                            <p:cond delay="0"/>
                                          </p:stCondLst>
                                        </p:cTn>
                                        <p:tgtEl>
                                          <p:spTgt spid="26"/>
                                        </p:tgtEl>
                                        <p:attrNameLst>
                                          <p:attrName>style.visibility</p:attrName>
                                        </p:attrNameLst>
                                      </p:cBhvr>
                                      <p:to>
                                        <p:strVal val="visible"/>
                                      </p:to>
                                    </p:set>
                                    <p:animEffect filter="fade" transition="in">
                                      <p:cBhvr>
                                        <p:cTn dur="500" id="78"/>
                                        <p:tgtEl>
                                          <p:spTgt spid="26"/>
                                        </p:tgtEl>
                                      </p:cBhvr>
                                    </p:animEffect>
                                  </p:childTnLst>
                                </p:cTn>
                              </p:par>
                            </p:childTnLst>
                          </p:cTn>
                        </p:par>
                        <p:par>
                          <p:cTn fill="hold" id="79" nodeType="afterGroup">
                            <p:stCondLst>
                              <p:cond delay="5300"/>
                            </p:stCondLst>
                            <p:childTnLst>
                              <p:par>
                                <p:cTn fill="hold" grpId="0" id="80" nodeType="afterEffect" presetClass="entr" presetID="10" presetSubtype="0">
                                  <p:stCondLst>
                                    <p:cond delay="0"/>
                                  </p:stCondLst>
                                  <p:childTnLst>
                                    <p:set>
                                      <p:cBhvr>
                                        <p:cTn dur="1" fill="hold" id="81">
                                          <p:stCondLst>
                                            <p:cond delay="0"/>
                                          </p:stCondLst>
                                        </p:cTn>
                                        <p:tgtEl>
                                          <p:spTgt spid="29"/>
                                        </p:tgtEl>
                                        <p:attrNameLst>
                                          <p:attrName>style.visibility</p:attrName>
                                        </p:attrNameLst>
                                      </p:cBhvr>
                                      <p:to>
                                        <p:strVal val="visible"/>
                                      </p:to>
                                    </p:set>
                                    <p:animEffect filter="fade" transition="in">
                                      <p:cBhvr>
                                        <p:cTn dur="350" id="82"/>
                                        <p:tgtEl>
                                          <p:spTgt spid="29"/>
                                        </p:tgtEl>
                                      </p:cBhvr>
                                    </p:animEffect>
                                  </p:childTnLst>
                                </p:cTn>
                              </p:par>
                              <p:par>
                                <p:cTn fill="hold" grpId="1" id="83" nodeType="withEffect" presetClass="emph" presetID="26" presetSubtype="0">
                                  <p:stCondLst>
                                    <p:cond delay="0"/>
                                  </p:stCondLst>
                                  <p:childTnLst>
                                    <p:animEffect filter="fade" transition="out">
                                      <p:cBhvr>
                                        <p:cTn dur="400" id="84" tmFilter="0, 0; .2, .5; .8, .5; 1, 0"/>
                                        <p:tgtEl>
                                          <p:spTgt spid="29"/>
                                        </p:tgtEl>
                                      </p:cBhvr>
                                    </p:animEffect>
                                    <p:animScale>
                                      <p:cBhvr>
                                        <p:cTn autoRev="1" dur="200" fill="hold" id="85"/>
                                        <p:tgtEl>
                                          <p:spTgt spid="29"/>
                                        </p:tgtEl>
                                      </p:cBhvr>
                                      <p:by x="105000" y="105000"/>
                                    </p:animScale>
                                  </p:childTnLst>
                                </p:cTn>
                              </p:par>
                            </p:childTnLst>
                          </p:cTn>
                        </p:par>
                        <p:par>
                          <p:cTn fill="hold" id="86" nodeType="afterGroup">
                            <p:stCondLst>
                              <p:cond delay="5700"/>
                            </p:stCondLst>
                            <p:childTnLst>
                              <p:par>
                                <p:cTn fill="hold" grpId="0" id="87" nodeType="afterEffect" presetClass="entr" presetID="10" presetSubtype="0">
                                  <p:stCondLst>
                                    <p:cond delay="0"/>
                                  </p:stCondLst>
                                  <p:childTnLst>
                                    <p:set>
                                      <p:cBhvr>
                                        <p:cTn dur="1" fill="hold" id="88">
                                          <p:stCondLst>
                                            <p:cond delay="0"/>
                                          </p:stCondLst>
                                        </p:cTn>
                                        <p:tgtEl>
                                          <p:spTgt spid="28"/>
                                        </p:tgtEl>
                                        <p:attrNameLst>
                                          <p:attrName>style.visibility</p:attrName>
                                        </p:attrNameLst>
                                      </p:cBhvr>
                                      <p:to>
                                        <p:strVal val="visible"/>
                                      </p:to>
                                    </p:set>
                                    <p:animEffect filter="fade" transition="in">
                                      <p:cBhvr>
                                        <p:cTn dur="500" id="89"/>
                                        <p:tgtEl>
                                          <p:spTgt spid="28"/>
                                        </p:tgtEl>
                                      </p:cBhvr>
                                    </p:animEffect>
                                  </p:childTnLst>
                                </p:cTn>
                              </p:par>
                            </p:childTnLst>
                          </p:cTn>
                        </p:par>
                        <p:par>
                          <p:cTn fill="hold" id="90" nodeType="afterGroup">
                            <p:stCondLst>
                              <p:cond delay="6200"/>
                            </p:stCondLst>
                            <p:childTnLst>
                              <p:par>
                                <p:cTn fill="hold" grpId="0" id="91" nodeType="afterEffect" presetClass="entr" presetID="10" presetSubtype="0">
                                  <p:stCondLst>
                                    <p:cond delay="0"/>
                                  </p:stCondLst>
                                  <p:childTnLst>
                                    <p:set>
                                      <p:cBhvr>
                                        <p:cTn dur="1" fill="hold" id="92">
                                          <p:stCondLst>
                                            <p:cond delay="0"/>
                                          </p:stCondLst>
                                        </p:cTn>
                                        <p:tgtEl>
                                          <p:spTgt spid="31"/>
                                        </p:tgtEl>
                                        <p:attrNameLst>
                                          <p:attrName>style.visibility</p:attrName>
                                        </p:attrNameLst>
                                      </p:cBhvr>
                                      <p:to>
                                        <p:strVal val="visible"/>
                                      </p:to>
                                    </p:set>
                                    <p:animEffect filter="fade" transition="in">
                                      <p:cBhvr>
                                        <p:cTn dur="350" id="93"/>
                                        <p:tgtEl>
                                          <p:spTgt spid="31"/>
                                        </p:tgtEl>
                                      </p:cBhvr>
                                    </p:animEffect>
                                  </p:childTnLst>
                                </p:cTn>
                              </p:par>
                              <p:par>
                                <p:cTn fill="hold" grpId="1" id="94" nodeType="withEffect" presetClass="emph" presetID="26" presetSubtype="0">
                                  <p:stCondLst>
                                    <p:cond delay="0"/>
                                  </p:stCondLst>
                                  <p:childTnLst>
                                    <p:animEffect filter="fade" transition="out">
                                      <p:cBhvr>
                                        <p:cTn dur="400" id="95" tmFilter="0, 0; .2, .5; .8, .5; 1, 0"/>
                                        <p:tgtEl>
                                          <p:spTgt spid="31"/>
                                        </p:tgtEl>
                                      </p:cBhvr>
                                    </p:animEffect>
                                    <p:animScale>
                                      <p:cBhvr>
                                        <p:cTn autoRev="1" dur="200" fill="hold" id="96"/>
                                        <p:tgtEl>
                                          <p:spTgt spid="31"/>
                                        </p:tgtEl>
                                      </p:cBhvr>
                                      <p:by x="105000" y="105000"/>
                                    </p:animScale>
                                  </p:childTnLst>
                                </p:cTn>
                              </p:par>
                            </p:childTnLst>
                          </p:cTn>
                        </p:par>
                        <p:par>
                          <p:cTn fill="hold" id="97" nodeType="afterGroup">
                            <p:stCondLst>
                              <p:cond delay="6600"/>
                            </p:stCondLst>
                            <p:childTnLst>
                              <p:par>
                                <p:cTn fill="hold" grpId="0" id="98" nodeType="afterEffect" presetClass="entr" presetID="10" presetSubtype="0">
                                  <p:stCondLst>
                                    <p:cond delay="0"/>
                                  </p:stCondLst>
                                  <p:childTnLst>
                                    <p:set>
                                      <p:cBhvr>
                                        <p:cTn dur="1" fill="hold" id="99">
                                          <p:stCondLst>
                                            <p:cond delay="0"/>
                                          </p:stCondLst>
                                        </p:cTn>
                                        <p:tgtEl>
                                          <p:spTgt spid="30"/>
                                        </p:tgtEl>
                                        <p:attrNameLst>
                                          <p:attrName>style.visibility</p:attrName>
                                        </p:attrNameLst>
                                      </p:cBhvr>
                                      <p:to>
                                        <p:strVal val="visible"/>
                                      </p:to>
                                    </p:set>
                                    <p:animEffect filter="fade" transition="in">
                                      <p:cBhvr>
                                        <p:cTn dur="500" id="100"/>
                                        <p:tgtEl>
                                          <p:spTgt spid="30"/>
                                        </p:tgtEl>
                                      </p:cBhvr>
                                    </p:animEffect>
                                  </p:childTnLst>
                                </p:cTn>
                              </p:par>
                            </p:childTnLst>
                          </p:cTn>
                        </p:par>
                        <p:par>
                          <p:cTn fill="hold" id="101" nodeType="afterGroup">
                            <p:stCondLst>
                              <p:cond delay="7100"/>
                            </p:stCondLst>
                            <p:childTnLst>
                              <p:par>
                                <p:cTn fill="hold" grpId="0" id="102" nodeType="afterEffect" presetClass="entr" presetID="10" presetSubtype="0">
                                  <p:stCondLst>
                                    <p:cond delay="0"/>
                                  </p:stCondLst>
                                  <p:childTnLst>
                                    <p:set>
                                      <p:cBhvr>
                                        <p:cTn dur="1" fill="hold" id="103">
                                          <p:stCondLst>
                                            <p:cond delay="0"/>
                                          </p:stCondLst>
                                        </p:cTn>
                                        <p:tgtEl>
                                          <p:spTgt spid="33"/>
                                        </p:tgtEl>
                                        <p:attrNameLst>
                                          <p:attrName>style.visibility</p:attrName>
                                        </p:attrNameLst>
                                      </p:cBhvr>
                                      <p:to>
                                        <p:strVal val="visible"/>
                                      </p:to>
                                    </p:set>
                                    <p:animEffect filter="fade" transition="in">
                                      <p:cBhvr>
                                        <p:cTn dur="350" id="104"/>
                                        <p:tgtEl>
                                          <p:spTgt spid="33"/>
                                        </p:tgtEl>
                                      </p:cBhvr>
                                    </p:animEffect>
                                  </p:childTnLst>
                                </p:cTn>
                              </p:par>
                              <p:par>
                                <p:cTn fill="hold" grpId="1" id="105" nodeType="withEffect" presetClass="emph" presetID="26" presetSubtype="0">
                                  <p:stCondLst>
                                    <p:cond delay="0"/>
                                  </p:stCondLst>
                                  <p:childTnLst>
                                    <p:animEffect filter="fade" transition="out">
                                      <p:cBhvr>
                                        <p:cTn dur="400" id="106" tmFilter="0, 0; .2, .5; .8, .5; 1, 0"/>
                                        <p:tgtEl>
                                          <p:spTgt spid="33"/>
                                        </p:tgtEl>
                                      </p:cBhvr>
                                    </p:animEffect>
                                    <p:animScale>
                                      <p:cBhvr>
                                        <p:cTn autoRev="1" dur="200" fill="hold" id="107"/>
                                        <p:tgtEl>
                                          <p:spTgt spid="33"/>
                                        </p:tgtEl>
                                      </p:cBhvr>
                                      <p:by x="105000" y="105000"/>
                                    </p:animScale>
                                  </p:childTnLst>
                                </p:cTn>
                              </p:par>
                            </p:childTnLst>
                          </p:cTn>
                        </p:par>
                        <p:par>
                          <p:cTn fill="hold" id="108" nodeType="afterGroup">
                            <p:stCondLst>
                              <p:cond delay="7500"/>
                            </p:stCondLst>
                            <p:childTnLst>
                              <p:par>
                                <p:cTn fill="hold" grpId="0" id="109" nodeType="afterEffect" presetClass="entr" presetID="10" presetSubtype="0">
                                  <p:stCondLst>
                                    <p:cond delay="0"/>
                                  </p:stCondLst>
                                  <p:childTnLst>
                                    <p:set>
                                      <p:cBhvr>
                                        <p:cTn dur="1" fill="hold" id="110">
                                          <p:stCondLst>
                                            <p:cond delay="0"/>
                                          </p:stCondLst>
                                        </p:cTn>
                                        <p:tgtEl>
                                          <p:spTgt spid="32"/>
                                        </p:tgtEl>
                                        <p:attrNameLst>
                                          <p:attrName>style.visibility</p:attrName>
                                        </p:attrNameLst>
                                      </p:cBhvr>
                                      <p:to>
                                        <p:strVal val="visible"/>
                                      </p:to>
                                    </p:set>
                                    <p:animEffect filter="fade" transition="in">
                                      <p:cBhvr>
                                        <p:cTn dur="500" id="111"/>
                                        <p:tgtEl>
                                          <p:spTgt spid="32"/>
                                        </p:tgtEl>
                                      </p:cBhvr>
                                    </p:animEffect>
                                  </p:childTnLst>
                                </p:cTn>
                              </p:par>
                            </p:childTnLst>
                          </p:cTn>
                        </p:par>
                        <p:par>
                          <p:cTn fill="hold" id="112" nodeType="afterGroup">
                            <p:stCondLst>
                              <p:cond delay="8000"/>
                            </p:stCondLst>
                            <p:childTnLst>
                              <p:par>
                                <p:cTn fill="hold" grpId="0" id="113" nodeType="afterEffect" presetClass="entr" presetID="10" presetSubtype="0">
                                  <p:stCondLst>
                                    <p:cond delay="0"/>
                                  </p:stCondLst>
                                  <p:childTnLst>
                                    <p:set>
                                      <p:cBhvr>
                                        <p:cTn dur="1" fill="hold" id="114">
                                          <p:stCondLst>
                                            <p:cond delay="0"/>
                                          </p:stCondLst>
                                        </p:cTn>
                                        <p:tgtEl>
                                          <p:spTgt spid="35"/>
                                        </p:tgtEl>
                                        <p:attrNameLst>
                                          <p:attrName>style.visibility</p:attrName>
                                        </p:attrNameLst>
                                      </p:cBhvr>
                                      <p:to>
                                        <p:strVal val="visible"/>
                                      </p:to>
                                    </p:set>
                                    <p:animEffect filter="fade" transition="in">
                                      <p:cBhvr>
                                        <p:cTn dur="350" id="115"/>
                                        <p:tgtEl>
                                          <p:spTgt spid="35"/>
                                        </p:tgtEl>
                                      </p:cBhvr>
                                    </p:animEffect>
                                  </p:childTnLst>
                                </p:cTn>
                              </p:par>
                              <p:par>
                                <p:cTn fill="hold" grpId="1" id="116" nodeType="withEffect" presetClass="emph" presetID="26" presetSubtype="0">
                                  <p:stCondLst>
                                    <p:cond delay="0"/>
                                  </p:stCondLst>
                                  <p:childTnLst>
                                    <p:animEffect filter="fade" transition="out">
                                      <p:cBhvr>
                                        <p:cTn dur="400" id="117" tmFilter="0, 0; .2, .5; .8, .5; 1, 0"/>
                                        <p:tgtEl>
                                          <p:spTgt spid="35"/>
                                        </p:tgtEl>
                                      </p:cBhvr>
                                    </p:animEffect>
                                    <p:animScale>
                                      <p:cBhvr>
                                        <p:cTn autoRev="1" dur="200" fill="hold" id="118"/>
                                        <p:tgtEl>
                                          <p:spTgt spid="35"/>
                                        </p:tgtEl>
                                      </p:cBhvr>
                                      <p:by x="105000" y="105000"/>
                                    </p:animScale>
                                  </p:childTnLst>
                                </p:cTn>
                              </p:par>
                            </p:childTnLst>
                          </p:cTn>
                        </p:par>
                        <p:par>
                          <p:cTn fill="hold" id="119" nodeType="afterGroup">
                            <p:stCondLst>
                              <p:cond delay="8400"/>
                            </p:stCondLst>
                            <p:childTnLst>
                              <p:par>
                                <p:cTn fill="hold" grpId="0" id="120" nodeType="afterEffect" presetClass="entr" presetID="10" presetSubtype="0">
                                  <p:stCondLst>
                                    <p:cond delay="0"/>
                                  </p:stCondLst>
                                  <p:childTnLst>
                                    <p:set>
                                      <p:cBhvr>
                                        <p:cTn dur="1" fill="hold" id="121">
                                          <p:stCondLst>
                                            <p:cond delay="0"/>
                                          </p:stCondLst>
                                        </p:cTn>
                                        <p:tgtEl>
                                          <p:spTgt spid="34"/>
                                        </p:tgtEl>
                                        <p:attrNameLst>
                                          <p:attrName>style.visibility</p:attrName>
                                        </p:attrNameLst>
                                      </p:cBhvr>
                                      <p:to>
                                        <p:strVal val="visible"/>
                                      </p:to>
                                    </p:set>
                                    <p:animEffect filter="fade" transition="in">
                                      <p:cBhvr>
                                        <p:cTn dur="500" id="122"/>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1"/>
      <p:bldP grpId="0" spid="13"/>
      <p:bldP grpId="0" spid="15"/>
      <p:bldP grpId="0" spid="17"/>
      <p:bldP grpId="0" spid="19"/>
      <p:bldP grpId="0" spid="22"/>
      <p:bldP grpId="0" spid="24"/>
      <p:bldP grpId="0" spid="25"/>
      <p:bldP grpId="1" spid="25"/>
      <p:bldP grpId="0" spid="26"/>
      <p:bldP grpId="0" spid="27"/>
      <p:bldP grpId="1" spid="27"/>
      <p:bldP grpId="0" spid="28"/>
      <p:bldP grpId="0" spid="29"/>
      <p:bldP grpId="1" spid="29"/>
      <p:bldP grpId="0" spid="30"/>
      <p:bldP grpId="0" spid="31"/>
      <p:bldP grpId="1" spid="31"/>
      <p:bldP grpId="0" spid="32"/>
      <p:bldP grpId="0" spid="33"/>
      <p:bldP grpId="1" spid="33"/>
      <p:bldP grpId="0" spid="34"/>
      <p:bldP grpId="0" spid="35"/>
      <p:bldP grpId="1" spid="3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687512" y="440586"/>
            <a:ext cx="1097280" cy="365760"/>
          </a:xfrm>
          <a:prstGeom prst="rect">
            <a:avLst/>
          </a:prstGeom>
          <a:noFill/>
        </p:spPr>
        <p:txBody>
          <a:bodyPr rtlCol="0" wrap="none">
            <a:spAutoFit/>
          </a:bodyPr>
          <a:lstStyle/>
          <a:p>
            <a:r>
              <a:rPr altLang="en-US" b="1" lang="zh-CN">
                <a:solidFill>
                  <a:schemeClr val="bg1"/>
                </a:solidFill>
                <a:latin charset="-122" panose="020b0503020204020204" pitchFamily="34" typeface="微软雅黑"/>
                <a:ea charset="-122" panose="020b0503020204020204" pitchFamily="34" typeface="微软雅黑"/>
              </a:rPr>
              <a:t>基本信息</a:t>
            </a:r>
          </a:p>
        </p:txBody>
      </p:sp>
      <p:sp>
        <p:nvSpPr>
          <p:cNvPr id="7" name="圆角矩形 6"/>
          <p:cNvSpPr/>
          <p:nvPr/>
        </p:nvSpPr>
        <p:spPr>
          <a:xfrm>
            <a:off x="1377320" y="1701263"/>
            <a:ext cx="2736304" cy="2927022"/>
          </a:xfrm>
          <a:prstGeom prst="roundRect">
            <a:avLst/>
          </a:prstGeom>
          <a:blipFill dpi="0" rotWithShape="1">
            <a:blip r:embed="rId3">
              <a:extLst>
                <a:ext uri="{28A0092B-C50C-407E-A947-70E740481C1C}">
                  <a14:useLocalDpi val="0"/>
                </a:ext>
              </a:extLst>
            </a:blip>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7"/>
          <p:cNvSpPr txBox="1"/>
          <p:nvPr/>
        </p:nvSpPr>
        <p:spPr>
          <a:xfrm>
            <a:off x="4874429" y="1273327"/>
            <a:ext cx="3840480" cy="3794761"/>
          </a:xfrm>
          <a:prstGeom prst="rect">
            <a:avLst/>
          </a:prstGeom>
          <a:noFill/>
        </p:spPr>
        <p:txBody>
          <a:bodyPr rtlCol="0" wrap="none">
            <a:spAutoFit/>
          </a:bodyPr>
          <a:lstStyle/>
          <a:p>
            <a:pPr>
              <a:lnSpc>
                <a:spcPct val="150000"/>
              </a:lnSpc>
            </a:pPr>
            <a:r>
              <a:rPr altLang="en-US" lang="zh-CN">
                <a:solidFill>
                  <a:schemeClr val="tx1">
                    <a:lumMod val="75000"/>
                    <a:lumOff val="25000"/>
                  </a:schemeClr>
                </a:solidFill>
                <a:latin charset="-122" panose="020b0503020204020204" pitchFamily="34" typeface="微软雅黑"/>
                <a:ea charset="-122" panose="020b0503020204020204" pitchFamily="34" typeface="微软雅黑"/>
              </a:rPr>
              <a:t>姓名：song</a:t>
            </a:r>
          </a:p>
          <a:p>
            <a:pPr>
              <a:lnSpc>
                <a:spcPct val="150000"/>
              </a:lnSpc>
            </a:pPr>
            <a:r>
              <a:rPr altLang="en-US" lang="zh-CN">
                <a:solidFill>
                  <a:schemeClr val="tx1">
                    <a:lumMod val="75000"/>
                    <a:lumOff val="25000"/>
                  </a:schemeClr>
                </a:solidFill>
                <a:latin charset="-122" panose="020b0503020204020204" pitchFamily="34" typeface="微软雅黑"/>
                <a:ea charset="-122" panose="020b0503020204020204" pitchFamily="34" typeface="微软雅黑"/>
              </a:rPr>
              <a:t>性别：女</a:t>
            </a:r>
          </a:p>
          <a:p>
            <a:pPr>
              <a:lnSpc>
                <a:spcPct val="150000"/>
              </a:lnSpc>
            </a:pPr>
            <a:r>
              <a:rPr altLang="en-US" lang="zh-CN">
                <a:solidFill>
                  <a:schemeClr val="tx1">
                    <a:lumMod val="75000"/>
                    <a:lumOff val="25000"/>
                  </a:schemeClr>
                </a:solidFill>
                <a:latin charset="-122" panose="020b0503020204020204" pitchFamily="34" typeface="微软雅黑"/>
                <a:ea charset="-122" panose="020b0503020204020204" pitchFamily="34" typeface="微软雅黑"/>
              </a:rPr>
              <a:t>出生年月日：1988.01.01</a:t>
            </a:r>
          </a:p>
          <a:p>
            <a:pPr>
              <a:lnSpc>
                <a:spcPct val="150000"/>
              </a:lnSpc>
            </a:pPr>
            <a:r>
              <a:rPr altLang="en-US" lang="zh-CN">
                <a:solidFill>
                  <a:schemeClr val="tx1">
                    <a:lumMod val="75000"/>
                    <a:lumOff val="25000"/>
                  </a:schemeClr>
                </a:solidFill>
                <a:latin charset="-122" panose="020b0503020204020204" pitchFamily="34" typeface="微软雅黑"/>
                <a:ea charset="-122" panose="020b0503020204020204" pitchFamily="34" typeface="微软雅黑"/>
              </a:rPr>
              <a:t>毕业院校：上海美术学院</a:t>
            </a:r>
          </a:p>
          <a:p>
            <a:pPr>
              <a:lnSpc>
                <a:spcPct val="150000"/>
              </a:lnSpc>
            </a:pPr>
            <a:r>
              <a:rPr altLang="en-US" lang="zh-CN">
                <a:solidFill>
                  <a:schemeClr val="tx1">
                    <a:lumMod val="75000"/>
                    <a:lumOff val="25000"/>
                  </a:schemeClr>
                </a:solidFill>
                <a:latin charset="-122" panose="020b0503020204020204" pitchFamily="34" typeface="微软雅黑"/>
                <a:ea charset="-122" panose="020b0503020204020204" pitchFamily="34" typeface="微软雅黑"/>
              </a:rPr>
              <a:t>专业：输入文本</a:t>
            </a:r>
          </a:p>
          <a:p>
            <a:pPr>
              <a:lnSpc>
                <a:spcPct val="150000"/>
              </a:lnSpc>
            </a:pPr>
            <a:r>
              <a:rPr altLang="en-US" lang="zh-CN">
                <a:solidFill>
                  <a:schemeClr val="tx1">
                    <a:lumMod val="75000"/>
                    <a:lumOff val="25000"/>
                  </a:schemeClr>
                </a:solidFill>
                <a:latin charset="-122" panose="020b0503020204020204" pitchFamily="34" typeface="微软雅黑"/>
                <a:ea charset="-122" panose="020b0503020204020204" pitchFamily="34" typeface="微软雅黑"/>
              </a:rPr>
              <a:t>电话：15012345678</a:t>
            </a:r>
          </a:p>
          <a:p>
            <a:pPr>
              <a:lnSpc>
                <a:spcPct val="150000"/>
              </a:lnSpc>
            </a:pPr>
            <a:r>
              <a:rPr altLang="en-US" lang="zh-CN">
                <a:solidFill>
                  <a:schemeClr val="tx1">
                    <a:lumMod val="75000"/>
                    <a:lumOff val="25000"/>
                  </a:schemeClr>
                </a:solidFill>
                <a:latin charset="-122" panose="020b0503020204020204" pitchFamily="34" typeface="微软雅黑"/>
                <a:ea charset="-122" panose="020b0503020204020204" pitchFamily="34" typeface="微软雅黑"/>
              </a:rPr>
              <a:t>QQ：12345670</a:t>
            </a:r>
          </a:p>
          <a:p>
            <a:pPr>
              <a:lnSpc>
                <a:spcPct val="150000"/>
              </a:lnSpc>
            </a:pPr>
            <a:r>
              <a:rPr altLang="en-US" lang="zh-CN">
                <a:solidFill>
                  <a:schemeClr val="tx1">
                    <a:lumMod val="75000"/>
                    <a:lumOff val="25000"/>
                  </a:schemeClr>
                </a:solidFill>
                <a:latin charset="-122" panose="020b0503020204020204" pitchFamily="34" typeface="微软雅黑"/>
                <a:ea charset="-122" panose="020b0503020204020204" pitchFamily="34" typeface="微软雅黑"/>
              </a:rPr>
              <a:t>现居地址：北京市朝阳区具体的住址</a:t>
            </a:r>
          </a:p>
          <a:p>
            <a:pPr>
              <a:lnSpc>
                <a:spcPct val="150000"/>
              </a:lnSpc>
            </a:pPr>
            <a:r>
              <a:rPr altLang="en-US" lang="zh-CN">
                <a:solidFill>
                  <a:schemeClr val="tx1">
                    <a:lumMod val="75000"/>
                    <a:lumOff val="25000"/>
                  </a:schemeClr>
                </a:solidFill>
                <a:latin charset="-122" panose="020b0503020204020204" pitchFamily="34" typeface="微软雅黑"/>
                <a:ea charset="-122" panose="020b0503020204020204" pitchFamily="34" typeface="微软雅黑"/>
              </a:rPr>
              <a:t>现任职位：输入文本</a:t>
            </a:r>
          </a:p>
        </p:txBody>
      </p:sp>
      <p:sp>
        <p:nvSpPr>
          <p:cNvPr id="11" name="矩形 1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803941959"/>
      </p:ext>
    </p:extLst>
  </p:cSld>
  <p:clrMapOvr>
    <a:masterClrMapping/>
  </p:clrMapOvr>
  <mc:AlternateContent>
    <mc:Choice Requires="p14">
      <p:transition p14:dur="3900" spd="slow">
        <p14:glitter pattern="hexago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8"/>
                                        </p:tgtEl>
                                        <p:attrNameLst>
                                          <p:attrName>style.visibility</p:attrName>
                                        </p:attrNameLst>
                                      </p:cBhvr>
                                      <p:to>
                                        <p:strVal val="visible"/>
                                      </p:to>
                                    </p:set>
                                    <p:animEffect filter="fade" transition="in">
                                      <p:cBhvr>
                                        <p:cTn dur="1000" id="13"/>
                                        <p:tgtEl>
                                          <p:spTgt spid="8"/>
                                        </p:tgtEl>
                                      </p:cBhvr>
                                    </p:animEffect>
                                    <p:anim calcmode="lin" valueType="num">
                                      <p:cBhvr>
                                        <p:cTn dur="1000" fill="hold" id="14"/>
                                        <p:tgtEl>
                                          <p:spTgt spid="8"/>
                                        </p:tgtEl>
                                        <p:attrNameLst>
                                          <p:attrName>ppt_x</p:attrName>
                                        </p:attrNameLst>
                                      </p:cBhvr>
                                      <p:tavLst>
                                        <p:tav tm="0">
                                          <p:val>
                                            <p:strVal val="#ppt_x"/>
                                          </p:val>
                                        </p:tav>
                                        <p:tav tm="100000">
                                          <p:val>
                                            <p:strVal val="#ppt_x"/>
                                          </p:val>
                                        </p:tav>
                                      </p:tavLst>
                                    </p:anim>
                                    <p:anim calcmode="lin" valueType="num">
                                      <p:cBhvr>
                                        <p:cTn dur="1000" fill="hold" id="15"/>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687515" y="440586"/>
            <a:ext cx="2011680" cy="365760"/>
          </a:xfrm>
          <a:prstGeom prst="rect">
            <a:avLst/>
          </a:prstGeom>
          <a:noFill/>
        </p:spPr>
        <p:txBody>
          <a:bodyPr rtlCol="0" wrap="none">
            <a:spAutoFit/>
          </a:bodyPr>
          <a:lstStyle/>
          <a:p>
            <a:r>
              <a:rPr altLang="en-US" b="1" lang="zh-CN">
                <a:solidFill>
                  <a:schemeClr val="bg1"/>
                </a:solidFill>
                <a:latin charset="-122" panose="020b0503020204020204" pitchFamily="34" typeface="微软雅黑"/>
                <a:ea charset="-122" panose="020b0503020204020204" pitchFamily="34" typeface="微软雅黑"/>
              </a:rPr>
              <a:t>点击添加相关标题</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六边形 8"/>
          <p:cNvSpPr/>
          <p:nvPr/>
        </p:nvSpPr>
        <p:spPr>
          <a:xfrm>
            <a:off x="1119560" y="1356542"/>
            <a:ext cx="1944216" cy="1676048"/>
          </a:xfrm>
          <a:prstGeom prst="hexagon">
            <a:avLst/>
          </a:prstGeom>
          <a:blipFill dpi="0" rotWithShape="1">
            <a:blip r:embed="rId3">
              <a:extLst>
                <a:ext uri="{28A0092B-C50C-407E-A947-70E740481C1C}">
                  <a14:useLocalDpi val="0"/>
                </a:ext>
              </a:extLst>
            </a:blip>
            <a:stretch>
              <a:fillRect/>
            </a:stretch>
          </a:blipFill>
          <a:ln>
            <a:solidFill>
              <a:srgbClr val="FFCC4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六边形 9"/>
          <p:cNvSpPr/>
          <p:nvPr/>
        </p:nvSpPr>
        <p:spPr>
          <a:xfrm>
            <a:off x="3005382" y="2356273"/>
            <a:ext cx="784531" cy="676320"/>
          </a:xfrm>
          <a:prstGeom prst="hexagon">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TextBox 10"/>
          <p:cNvSpPr txBox="1"/>
          <p:nvPr/>
        </p:nvSpPr>
        <p:spPr>
          <a:xfrm>
            <a:off x="3131390" y="2520104"/>
            <a:ext cx="436880" cy="396240"/>
          </a:xfrm>
          <a:prstGeom prst="rect">
            <a:avLst/>
          </a:prstGeom>
          <a:noFill/>
        </p:spPr>
        <p:txBody>
          <a:bodyPr rtlCol="0" wrap="none">
            <a:spAutoFit/>
          </a:bodyPr>
          <a:lstStyle/>
          <a:p>
            <a:r>
              <a:rPr altLang="zh-CN" b="1" lang="en-US" sz="2000">
                <a:solidFill>
                  <a:schemeClr val="bg1"/>
                </a:solidFill>
                <a:latin charset="-122" panose="02000000000000000000" pitchFamily="2" typeface="方正正大黑简体"/>
                <a:ea charset="-122" panose="02000000000000000000" pitchFamily="2" typeface="方正正大黑简体"/>
              </a:rPr>
              <a:t>01</a:t>
            </a:r>
          </a:p>
        </p:txBody>
      </p:sp>
      <p:sp>
        <p:nvSpPr>
          <p:cNvPr id="12" name="矩形 11"/>
          <p:cNvSpPr/>
          <p:nvPr/>
        </p:nvSpPr>
        <p:spPr>
          <a:xfrm flipH="1">
            <a:off x="4052224" y="1717526"/>
            <a:ext cx="4844205" cy="1219172"/>
          </a:xfrm>
          <a:prstGeom prst="rect">
            <a:avLst/>
          </a:prstGeom>
          <a:effectLst/>
        </p:spPr>
        <p:txBody>
          <a:bodyPr bIns="60946" lIns="121893" rIns="121893" tIns="60946" wrap="square">
            <a:spAutoFit/>
          </a:bodyPr>
          <a:lstStyle/>
          <a:p>
            <a:pPr>
              <a:lnSpc>
                <a:spcPct val="150000"/>
              </a:lnSpc>
            </a:pPr>
            <a:r>
              <a:rPr altLang="en-US" lang="zh-CN" sz="1200">
                <a:solidFill>
                  <a:schemeClr val="tx1">
                    <a:lumMod val="75000"/>
                    <a:lumOff val="25000"/>
                  </a:schemeClr>
                </a:solidFill>
              </a:rPr>
              <a:t>这里输入简单的文字概述这里输入简单文字概述简单的文字概述。</a:t>
            </a:r>
          </a:p>
          <a:p>
            <a:pPr>
              <a:lnSpc>
                <a:spcPct val="150000"/>
              </a:lnSpc>
            </a:pPr>
            <a:r>
              <a:rPr altLang="en-US" lang="zh-CN" sz="1200">
                <a:solidFill>
                  <a:schemeClr val="tx1">
                    <a:lumMod val="75000"/>
                    <a:lumOff val="25000"/>
                  </a:schemeClr>
                </a:solidFill>
              </a:rPr>
              <a:t>这里输入简单的文字概述这里输入简单文字概述简单的文字概述。</a:t>
            </a:r>
          </a:p>
          <a:p>
            <a:pPr>
              <a:lnSpc>
                <a:spcPct val="150000"/>
              </a:lnSpc>
            </a:pPr>
            <a:r>
              <a:rPr altLang="en-US" lang="zh-CN" sz="1200">
                <a:solidFill>
                  <a:schemeClr val="tx1">
                    <a:lumMod val="75000"/>
                    <a:lumOff val="25000"/>
                  </a:schemeClr>
                </a:solidFill>
              </a:rPr>
              <a:t>这里输入简单的文字概述这里输入简单文字概述简单的文字概述。</a:t>
            </a:r>
          </a:p>
          <a:p>
            <a:pPr>
              <a:lnSpc>
                <a:spcPct val="150000"/>
              </a:lnSpc>
            </a:pPr>
            <a:r>
              <a:rPr altLang="en-US" lang="zh-CN" sz="1200">
                <a:solidFill>
                  <a:schemeClr val="tx1">
                    <a:lumMod val="75000"/>
                    <a:lumOff val="25000"/>
                  </a:schemeClr>
                </a:solidFill>
              </a:rPr>
              <a:t>输入简单文字概述简单的文字概述。</a:t>
            </a:r>
          </a:p>
        </p:txBody>
      </p:sp>
      <p:sp>
        <p:nvSpPr>
          <p:cNvPr id="13" name="矩形 12"/>
          <p:cNvSpPr/>
          <p:nvPr/>
        </p:nvSpPr>
        <p:spPr>
          <a:xfrm>
            <a:off x="4062588" y="1346447"/>
            <a:ext cx="2338167" cy="325092"/>
          </a:xfrm>
          <a:prstGeom prst="rect">
            <a:avLst/>
          </a:prstGeom>
        </p:spPr>
        <p:txBody>
          <a:bodyPr bIns="60946" lIns="121893" rIns="121893" tIns="60946" wrap="square">
            <a:spAutoFit/>
          </a:bodyPr>
          <a:lstStyle/>
          <a:p>
            <a:pPr algn="just" defTabSz="1218863" fontAlgn="base">
              <a:lnSpc>
                <a:spcPts val="1600"/>
              </a:lnSpc>
              <a:spcBef>
                <a:spcPct val="0"/>
              </a:spcBef>
              <a:spcAft>
                <a:spcPct val="0"/>
              </a:spcAft>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这里填写小标题</a:t>
            </a:r>
          </a:p>
        </p:txBody>
      </p:sp>
      <p:sp>
        <p:nvSpPr>
          <p:cNvPr id="14" name="六边形 13"/>
          <p:cNvSpPr/>
          <p:nvPr/>
        </p:nvSpPr>
        <p:spPr>
          <a:xfrm>
            <a:off x="6909958" y="3516782"/>
            <a:ext cx="1944216" cy="1676048"/>
          </a:xfrm>
          <a:prstGeom prst="hexagon">
            <a:avLst/>
          </a:prstGeom>
          <a:blipFill dpi="0" rotWithShape="1">
            <a:blip r:embed="rId4">
              <a:extLst>
                <a:ext uri="{28A0092B-C50C-407E-A947-70E740481C1C}">
                  <a14:useLocalDpi val="0"/>
                </a:ext>
              </a:extLst>
            </a:blip>
            <a:stretch>
              <a:fillRect/>
            </a:stretch>
          </a:blipFill>
          <a:ln>
            <a:solidFill>
              <a:srgbClr val="37BED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六边形 14"/>
          <p:cNvSpPr/>
          <p:nvPr/>
        </p:nvSpPr>
        <p:spPr>
          <a:xfrm>
            <a:off x="6125433" y="4557447"/>
            <a:ext cx="784531" cy="676320"/>
          </a:xfrm>
          <a:prstGeom prst="hexagon">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TextBox 15"/>
          <p:cNvSpPr txBox="1"/>
          <p:nvPr/>
        </p:nvSpPr>
        <p:spPr>
          <a:xfrm>
            <a:off x="6251442" y="4721278"/>
            <a:ext cx="436880" cy="396240"/>
          </a:xfrm>
          <a:prstGeom prst="rect">
            <a:avLst/>
          </a:prstGeom>
          <a:noFill/>
        </p:spPr>
        <p:txBody>
          <a:bodyPr rtlCol="0" wrap="none">
            <a:spAutoFit/>
          </a:bodyPr>
          <a:lstStyle/>
          <a:p>
            <a:r>
              <a:rPr altLang="zh-CN" b="1" lang="en-US" sz="2000">
                <a:solidFill>
                  <a:schemeClr val="bg1"/>
                </a:solidFill>
                <a:latin charset="-122" panose="02000000000000000000" pitchFamily="2" typeface="方正正大黑简体"/>
                <a:ea charset="-122" panose="02000000000000000000" pitchFamily="2" typeface="方正正大黑简体"/>
              </a:rPr>
              <a:t>02</a:t>
            </a:r>
          </a:p>
        </p:txBody>
      </p:sp>
      <p:sp>
        <p:nvSpPr>
          <p:cNvPr id="17" name="矩形 16"/>
          <p:cNvSpPr/>
          <p:nvPr/>
        </p:nvSpPr>
        <p:spPr>
          <a:xfrm flipH="1">
            <a:off x="1119566" y="4002686"/>
            <a:ext cx="4844205" cy="1219172"/>
          </a:xfrm>
          <a:prstGeom prst="rect">
            <a:avLst/>
          </a:prstGeom>
          <a:effectLst/>
        </p:spPr>
        <p:txBody>
          <a:bodyPr bIns="60946" lIns="121893" rIns="121893" tIns="60946" wrap="square">
            <a:spAutoFit/>
          </a:bodyPr>
          <a:lstStyle/>
          <a:p>
            <a:pPr>
              <a:lnSpc>
                <a:spcPct val="150000"/>
              </a:lnSpc>
            </a:pPr>
            <a:r>
              <a:rPr altLang="en-US" lang="zh-CN" sz="1200">
                <a:solidFill>
                  <a:schemeClr val="tx1">
                    <a:lumMod val="75000"/>
                    <a:lumOff val="25000"/>
                  </a:schemeClr>
                </a:solidFill>
              </a:rPr>
              <a:t>这里输入简单的文字概述这里输入简单文字概述简单的文字概述。</a:t>
            </a:r>
          </a:p>
          <a:p>
            <a:pPr>
              <a:lnSpc>
                <a:spcPct val="150000"/>
              </a:lnSpc>
            </a:pPr>
            <a:r>
              <a:rPr altLang="en-US" lang="zh-CN" sz="1200">
                <a:solidFill>
                  <a:schemeClr val="tx1">
                    <a:lumMod val="75000"/>
                    <a:lumOff val="25000"/>
                  </a:schemeClr>
                </a:solidFill>
              </a:rPr>
              <a:t>这里输入简单的文字概述这里输入简单文字概述简单的文字概述。</a:t>
            </a:r>
          </a:p>
          <a:p>
            <a:pPr>
              <a:lnSpc>
                <a:spcPct val="150000"/>
              </a:lnSpc>
            </a:pPr>
            <a:r>
              <a:rPr altLang="en-US" lang="zh-CN" sz="1200">
                <a:solidFill>
                  <a:schemeClr val="tx1">
                    <a:lumMod val="75000"/>
                    <a:lumOff val="25000"/>
                  </a:schemeClr>
                </a:solidFill>
              </a:rPr>
              <a:t>这里输入简单的文字概述这里输入简单文字概述简单的文字概述。</a:t>
            </a:r>
          </a:p>
          <a:p>
            <a:pPr>
              <a:lnSpc>
                <a:spcPct val="150000"/>
              </a:lnSpc>
            </a:pPr>
            <a:r>
              <a:rPr altLang="en-US" lang="zh-CN" sz="1200">
                <a:solidFill>
                  <a:schemeClr val="tx1">
                    <a:lumMod val="75000"/>
                    <a:lumOff val="25000"/>
                  </a:schemeClr>
                </a:solidFill>
              </a:rPr>
              <a:t>输入简单文字概述简单的文字概述。</a:t>
            </a:r>
          </a:p>
        </p:txBody>
      </p:sp>
      <p:sp>
        <p:nvSpPr>
          <p:cNvPr id="18" name="矩形 17"/>
          <p:cNvSpPr/>
          <p:nvPr/>
        </p:nvSpPr>
        <p:spPr>
          <a:xfrm>
            <a:off x="3183208" y="3685474"/>
            <a:ext cx="2338167" cy="325092"/>
          </a:xfrm>
          <a:prstGeom prst="rect">
            <a:avLst/>
          </a:prstGeom>
        </p:spPr>
        <p:txBody>
          <a:bodyPr bIns="60946" lIns="121893" rIns="121893" tIns="60946" wrap="square">
            <a:spAutoFit/>
          </a:bodyPr>
          <a:lstStyle/>
          <a:p>
            <a:pPr algn="r" defTabSz="1218863" fontAlgn="base">
              <a:lnSpc>
                <a:spcPts val="1600"/>
              </a:lnSpc>
              <a:spcBef>
                <a:spcPct val="0"/>
              </a:spcBef>
              <a:spcAft>
                <a:spcPct val="0"/>
              </a:spcAft>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这里填写小标题</a:t>
            </a:r>
          </a:p>
        </p:txBody>
      </p:sp>
    </p:spTree>
    <p:extLst>
      <p:ext uri="{BB962C8B-B14F-4D97-AF65-F5344CB8AC3E}">
        <p14:creationId val="171238745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9"/>
                                        </p:tgtEl>
                                        <p:attrNameLst>
                                          <p:attrName>style.visibility</p:attrName>
                                        </p:attrNameLst>
                                      </p:cBhvr>
                                      <p:to>
                                        <p:strVal val="visible"/>
                                      </p:to>
                                    </p:set>
                                    <p:animScale>
                                      <p:cBhvr>
                                        <p:cTn decel="50000" dur="1000" fill="hold" id="7">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9"/>
                                        </p:tgtEl>
                                        <p:attrNameLst>
                                          <p:attrName>ppt_x</p:attrName>
                                          <p:attrName>ppt_y</p:attrName>
                                        </p:attrNameLst>
                                      </p:cBhvr>
                                    </p:animMotion>
                                    <p:animEffect filter="fade" transition="in">
                                      <p:cBhvr>
                                        <p:cTn dur="1000" id="9"/>
                                        <p:tgtEl>
                                          <p:spTgt spid="9"/>
                                        </p:tgtEl>
                                      </p:cBhvr>
                                    </p:animEffect>
                                  </p:childTnLst>
                                </p:cTn>
                              </p:par>
                              <p:par>
                                <p:cTn fill="hold" grpId="0" id="10" nodeType="withEffect" presetClass="entr" presetID="52" presetSubtype="0">
                                  <p:stCondLst>
                                    <p:cond delay="0"/>
                                  </p:stCondLst>
                                  <p:childTnLst>
                                    <p:set>
                                      <p:cBhvr>
                                        <p:cTn dur="1" fill="hold" id="11">
                                          <p:stCondLst>
                                            <p:cond delay="0"/>
                                          </p:stCondLst>
                                        </p:cTn>
                                        <p:tgtEl>
                                          <p:spTgt spid="10"/>
                                        </p:tgtEl>
                                        <p:attrNameLst>
                                          <p:attrName>style.visibility</p:attrName>
                                        </p:attrNameLst>
                                      </p:cBhvr>
                                      <p:to>
                                        <p:strVal val="visible"/>
                                      </p:to>
                                    </p:set>
                                    <p:animScale>
                                      <p:cBhvr>
                                        <p:cTn decel="50000" dur="1000" fill="hold" id="12">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10"/>
                                        </p:tgtEl>
                                        <p:attrNameLst>
                                          <p:attrName>ppt_x</p:attrName>
                                          <p:attrName>ppt_y</p:attrName>
                                        </p:attrNameLst>
                                      </p:cBhvr>
                                    </p:animMotion>
                                    <p:animEffect filter="fade" transition="in">
                                      <p:cBhvr>
                                        <p:cTn dur="1000" id="14"/>
                                        <p:tgtEl>
                                          <p:spTgt spid="10"/>
                                        </p:tgtEl>
                                      </p:cBhvr>
                                    </p:animEffect>
                                  </p:childTnLst>
                                </p:cTn>
                              </p:par>
                              <p:par>
                                <p:cTn fill="hold" grpId="0" id="15" nodeType="withEffect" presetClass="entr" presetID="52" presetSubtype="0">
                                  <p:stCondLst>
                                    <p:cond delay="0"/>
                                  </p:stCondLst>
                                  <p:childTnLst>
                                    <p:set>
                                      <p:cBhvr>
                                        <p:cTn dur="1" fill="hold" id="16">
                                          <p:stCondLst>
                                            <p:cond delay="0"/>
                                          </p:stCondLst>
                                        </p:cTn>
                                        <p:tgtEl>
                                          <p:spTgt spid="11"/>
                                        </p:tgtEl>
                                        <p:attrNameLst>
                                          <p:attrName>style.visibility</p:attrName>
                                        </p:attrNameLst>
                                      </p:cBhvr>
                                      <p:to>
                                        <p:strVal val="visible"/>
                                      </p:to>
                                    </p:set>
                                    <p:animScale>
                                      <p:cBhvr>
                                        <p:cTn decel="50000" dur="1000" fill="hold" id="17">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11"/>
                                        </p:tgtEl>
                                        <p:attrNameLst>
                                          <p:attrName>ppt_x</p:attrName>
                                          <p:attrName>ppt_y</p:attrName>
                                        </p:attrNameLst>
                                      </p:cBhvr>
                                    </p:animMotion>
                                    <p:animEffect filter="fade" transition="in">
                                      <p:cBhvr>
                                        <p:cTn dur="1000" id="19"/>
                                        <p:tgtEl>
                                          <p:spTgt spid="11"/>
                                        </p:tgtEl>
                                      </p:cBhvr>
                                    </p:animEffect>
                                  </p:childTnLst>
                                </p:cTn>
                              </p:par>
                            </p:childTnLst>
                          </p:cTn>
                        </p:par>
                        <p:par>
                          <p:cTn fill="hold" id="20" nodeType="afterGroup">
                            <p:stCondLst>
                              <p:cond delay="1000"/>
                            </p:stCondLst>
                            <p:childTnLst>
                              <p:par>
                                <p:cTn fill="hold" grpId="0" id="21" nodeType="afterEffect" presetClass="entr" presetID="10" presetSubtype="0">
                                  <p:stCondLst>
                                    <p:cond delay="0"/>
                                  </p:stCondLst>
                                  <p:childTnLst>
                                    <p:set>
                                      <p:cBhvr>
                                        <p:cTn dur="1" fill="hold" id="22">
                                          <p:stCondLst>
                                            <p:cond delay="0"/>
                                          </p:stCondLst>
                                        </p:cTn>
                                        <p:tgtEl>
                                          <p:spTgt spid="13"/>
                                        </p:tgtEl>
                                        <p:attrNameLst>
                                          <p:attrName>style.visibility</p:attrName>
                                        </p:attrNameLst>
                                      </p:cBhvr>
                                      <p:to>
                                        <p:strVal val="visible"/>
                                      </p:to>
                                    </p:set>
                                    <p:animEffect filter="fade" transition="in">
                                      <p:cBhvr>
                                        <p:cTn dur="350" id="23"/>
                                        <p:tgtEl>
                                          <p:spTgt spid="13"/>
                                        </p:tgtEl>
                                      </p:cBhvr>
                                    </p:animEffect>
                                  </p:childTnLst>
                                </p:cTn>
                              </p:par>
                              <p:par>
                                <p:cTn fill="hold" grpId="1" id="24" nodeType="withEffect" presetClass="emph" presetID="26" presetSubtype="0">
                                  <p:stCondLst>
                                    <p:cond delay="0"/>
                                  </p:stCondLst>
                                  <p:childTnLst>
                                    <p:animEffect filter="fade" transition="out">
                                      <p:cBhvr>
                                        <p:cTn dur="400" id="25" tmFilter="0, 0; .2, .5; .8, .5; 1, 0"/>
                                        <p:tgtEl>
                                          <p:spTgt spid="13"/>
                                        </p:tgtEl>
                                      </p:cBhvr>
                                    </p:animEffect>
                                    <p:animScale>
                                      <p:cBhvr>
                                        <p:cTn autoRev="1" dur="200" fill="hold" id="26"/>
                                        <p:tgtEl>
                                          <p:spTgt spid="13"/>
                                        </p:tgtEl>
                                      </p:cBhvr>
                                      <p:by x="105000" y="105000"/>
                                    </p:animScale>
                                  </p:childTnLst>
                                </p:cTn>
                              </p:par>
                            </p:childTnLst>
                          </p:cTn>
                        </p:par>
                        <p:par>
                          <p:cTn fill="hold" id="27" nodeType="afterGroup">
                            <p:stCondLst>
                              <p:cond delay="1400"/>
                            </p:stCondLst>
                            <p:childTnLst>
                              <p:par>
                                <p:cTn fill="hold" grpId="0" id="28" nodeType="afterEffect" presetClass="entr" presetID="10" presetSubtype="0">
                                  <p:stCondLst>
                                    <p:cond delay="0"/>
                                  </p:stCondLst>
                                  <p:childTnLst>
                                    <p:set>
                                      <p:cBhvr>
                                        <p:cTn dur="1" fill="hold" id="29">
                                          <p:stCondLst>
                                            <p:cond delay="0"/>
                                          </p:stCondLst>
                                        </p:cTn>
                                        <p:tgtEl>
                                          <p:spTgt spid="12"/>
                                        </p:tgtEl>
                                        <p:attrNameLst>
                                          <p:attrName>style.visibility</p:attrName>
                                        </p:attrNameLst>
                                      </p:cBhvr>
                                      <p:to>
                                        <p:strVal val="visible"/>
                                      </p:to>
                                    </p:set>
                                    <p:animEffect filter="fade" transition="in">
                                      <p:cBhvr>
                                        <p:cTn dur="500" id="30"/>
                                        <p:tgtEl>
                                          <p:spTgt spid="12"/>
                                        </p:tgtEl>
                                      </p:cBhvr>
                                    </p:animEffect>
                                  </p:childTnLst>
                                </p:cTn>
                              </p:par>
                            </p:childTnLst>
                          </p:cTn>
                        </p:par>
                        <p:par>
                          <p:cTn fill="hold" id="31" nodeType="afterGroup">
                            <p:stCondLst>
                              <p:cond delay="1900"/>
                            </p:stCondLst>
                            <p:childTnLst>
                              <p:par>
                                <p:cTn fill="hold" grpId="0" id="32" nodeType="afterEffect" presetClass="entr" presetID="52" presetSubtype="0">
                                  <p:stCondLst>
                                    <p:cond delay="0"/>
                                  </p:stCondLst>
                                  <p:childTnLst>
                                    <p:set>
                                      <p:cBhvr>
                                        <p:cTn dur="1" fill="hold" id="33">
                                          <p:stCondLst>
                                            <p:cond delay="0"/>
                                          </p:stCondLst>
                                        </p:cTn>
                                        <p:tgtEl>
                                          <p:spTgt spid="15"/>
                                        </p:tgtEl>
                                        <p:attrNameLst>
                                          <p:attrName>style.visibility</p:attrName>
                                        </p:attrNameLst>
                                      </p:cBhvr>
                                      <p:to>
                                        <p:strVal val="visible"/>
                                      </p:to>
                                    </p:set>
                                    <p:animScale>
                                      <p:cBhvr>
                                        <p:cTn decel="50000" dur="1000" fill="hold" id="34">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5">
                                          <p:stCondLst>
                                            <p:cond delay="0"/>
                                          </p:stCondLst>
                                        </p:cTn>
                                        <p:tgtEl>
                                          <p:spTgt spid="15"/>
                                        </p:tgtEl>
                                        <p:attrNameLst>
                                          <p:attrName>ppt_x</p:attrName>
                                          <p:attrName>ppt_y</p:attrName>
                                        </p:attrNameLst>
                                      </p:cBhvr>
                                    </p:animMotion>
                                    <p:animEffect filter="fade" transition="in">
                                      <p:cBhvr>
                                        <p:cTn dur="1000" id="36"/>
                                        <p:tgtEl>
                                          <p:spTgt spid="15"/>
                                        </p:tgtEl>
                                      </p:cBhvr>
                                    </p:animEffect>
                                  </p:childTnLst>
                                </p:cTn>
                              </p:par>
                              <p:par>
                                <p:cTn fill="hold" grpId="0" id="37" nodeType="withEffect" presetClass="entr" presetID="52" presetSubtype="0">
                                  <p:stCondLst>
                                    <p:cond delay="0"/>
                                  </p:stCondLst>
                                  <p:childTnLst>
                                    <p:set>
                                      <p:cBhvr>
                                        <p:cTn dur="1" fill="hold" id="38">
                                          <p:stCondLst>
                                            <p:cond delay="0"/>
                                          </p:stCondLst>
                                        </p:cTn>
                                        <p:tgtEl>
                                          <p:spTgt spid="16"/>
                                        </p:tgtEl>
                                        <p:attrNameLst>
                                          <p:attrName>style.visibility</p:attrName>
                                        </p:attrNameLst>
                                      </p:cBhvr>
                                      <p:to>
                                        <p:strVal val="visible"/>
                                      </p:to>
                                    </p:set>
                                    <p:animScale>
                                      <p:cBhvr>
                                        <p:cTn decel="50000" dur="1000" fill="hold" id="39">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0">
                                          <p:stCondLst>
                                            <p:cond delay="0"/>
                                          </p:stCondLst>
                                        </p:cTn>
                                        <p:tgtEl>
                                          <p:spTgt spid="16"/>
                                        </p:tgtEl>
                                        <p:attrNameLst>
                                          <p:attrName>ppt_x</p:attrName>
                                          <p:attrName>ppt_y</p:attrName>
                                        </p:attrNameLst>
                                      </p:cBhvr>
                                    </p:animMotion>
                                    <p:animEffect filter="fade" transition="in">
                                      <p:cBhvr>
                                        <p:cTn dur="1000" id="41"/>
                                        <p:tgtEl>
                                          <p:spTgt spid="16"/>
                                        </p:tgtEl>
                                      </p:cBhvr>
                                    </p:animEffect>
                                  </p:childTnLst>
                                </p:cTn>
                              </p:par>
                              <p:par>
                                <p:cTn fill="hold" grpId="0" id="42" nodeType="withEffect" presetClass="entr" presetID="52" presetSubtype="0">
                                  <p:stCondLst>
                                    <p:cond delay="0"/>
                                  </p:stCondLst>
                                  <p:childTnLst>
                                    <p:set>
                                      <p:cBhvr>
                                        <p:cTn dur="1" fill="hold" id="43">
                                          <p:stCondLst>
                                            <p:cond delay="0"/>
                                          </p:stCondLst>
                                        </p:cTn>
                                        <p:tgtEl>
                                          <p:spTgt spid="14"/>
                                        </p:tgtEl>
                                        <p:attrNameLst>
                                          <p:attrName>style.visibility</p:attrName>
                                        </p:attrNameLst>
                                      </p:cBhvr>
                                      <p:to>
                                        <p:strVal val="visible"/>
                                      </p:to>
                                    </p:set>
                                    <p:animScale>
                                      <p:cBhvr>
                                        <p:cTn decel="50000" dur="1000" fill="hold" id="44">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5">
                                          <p:stCondLst>
                                            <p:cond delay="0"/>
                                          </p:stCondLst>
                                        </p:cTn>
                                        <p:tgtEl>
                                          <p:spTgt spid="14"/>
                                        </p:tgtEl>
                                        <p:attrNameLst>
                                          <p:attrName>ppt_x</p:attrName>
                                          <p:attrName>ppt_y</p:attrName>
                                        </p:attrNameLst>
                                      </p:cBhvr>
                                    </p:animMotion>
                                    <p:animEffect filter="fade" transition="in">
                                      <p:cBhvr>
                                        <p:cTn dur="1000" id="46"/>
                                        <p:tgtEl>
                                          <p:spTgt spid="14"/>
                                        </p:tgtEl>
                                      </p:cBhvr>
                                    </p:animEffect>
                                  </p:childTnLst>
                                </p:cTn>
                              </p:par>
                            </p:childTnLst>
                          </p:cTn>
                        </p:par>
                        <p:par>
                          <p:cTn fill="hold" id="47" nodeType="afterGroup">
                            <p:stCondLst>
                              <p:cond delay="2900"/>
                            </p:stCondLst>
                            <p:childTnLst>
                              <p:par>
                                <p:cTn fill="hold" grpId="0" id="48" nodeType="afterEffect" presetClass="entr" presetID="10" presetSubtype="0">
                                  <p:stCondLst>
                                    <p:cond delay="0"/>
                                  </p:stCondLst>
                                  <p:childTnLst>
                                    <p:set>
                                      <p:cBhvr>
                                        <p:cTn dur="1" fill="hold" id="49">
                                          <p:stCondLst>
                                            <p:cond delay="0"/>
                                          </p:stCondLst>
                                        </p:cTn>
                                        <p:tgtEl>
                                          <p:spTgt spid="18"/>
                                        </p:tgtEl>
                                        <p:attrNameLst>
                                          <p:attrName>style.visibility</p:attrName>
                                        </p:attrNameLst>
                                      </p:cBhvr>
                                      <p:to>
                                        <p:strVal val="visible"/>
                                      </p:to>
                                    </p:set>
                                    <p:animEffect filter="fade" transition="in">
                                      <p:cBhvr>
                                        <p:cTn dur="350" id="50"/>
                                        <p:tgtEl>
                                          <p:spTgt spid="18"/>
                                        </p:tgtEl>
                                      </p:cBhvr>
                                    </p:animEffect>
                                  </p:childTnLst>
                                </p:cTn>
                              </p:par>
                              <p:par>
                                <p:cTn fill="hold" grpId="1" id="51" nodeType="withEffect" presetClass="emph" presetID="26" presetSubtype="0">
                                  <p:stCondLst>
                                    <p:cond delay="0"/>
                                  </p:stCondLst>
                                  <p:childTnLst>
                                    <p:animEffect filter="fade" transition="out">
                                      <p:cBhvr>
                                        <p:cTn dur="400" id="52" tmFilter="0, 0; .2, .5; .8, .5; 1, 0"/>
                                        <p:tgtEl>
                                          <p:spTgt spid="18"/>
                                        </p:tgtEl>
                                      </p:cBhvr>
                                    </p:animEffect>
                                    <p:animScale>
                                      <p:cBhvr>
                                        <p:cTn autoRev="1" dur="200" fill="hold" id="53"/>
                                        <p:tgtEl>
                                          <p:spTgt spid="18"/>
                                        </p:tgtEl>
                                      </p:cBhvr>
                                      <p:by x="105000" y="105000"/>
                                    </p:animScale>
                                  </p:childTnLst>
                                </p:cTn>
                              </p:par>
                            </p:childTnLst>
                          </p:cTn>
                        </p:par>
                        <p:par>
                          <p:cTn fill="hold" id="54" nodeType="afterGroup">
                            <p:stCondLst>
                              <p:cond delay="3300"/>
                            </p:stCondLst>
                            <p:childTnLst>
                              <p:par>
                                <p:cTn fill="hold" grpId="0" id="55" nodeType="afterEffect" presetClass="entr" presetID="10" presetSubtype="0">
                                  <p:stCondLst>
                                    <p:cond delay="0"/>
                                  </p:stCondLst>
                                  <p:childTnLst>
                                    <p:set>
                                      <p:cBhvr>
                                        <p:cTn dur="1" fill="hold" id="56">
                                          <p:stCondLst>
                                            <p:cond delay="0"/>
                                          </p:stCondLst>
                                        </p:cTn>
                                        <p:tgtEl>
                                          <p:spTgt spid="17"/>
                                        </p:tgtEl>
                                        <p:attrNameLst>
                                          <p:attrName>style.visibility</p:attrName>
                                        </p:attrNameLst>
                                      </p:cBhvr>
                                      <p:to>
                                        <p:strVal val="visible"/>
                                      </p:to>
                                    </p:set>
                                    <p:animEffect filter="fade" transition="in">
                                      <p:cBhvr>
                                        <p:cTn dur="500" id="5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P grpId="1" spid="13"/>
      <p:bldP grpId="0" spid="14"/>
      <p:bldP grpId="0" spid="15"/>
      <p:bldP grpId="0" spid="16"/>
      <p:bldP grpId="0" spid="17"/>
      <p:bldP grpId="0" spid="18"/>
      <p:bldP grpId="1" spid="1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五边形 9"/>
          <p:cNvSpPr/>
          <p:nvPr/>
        </p:nvSpPr>
        <p:spPr>
          <a:xfrm>
            <a:off x="0" y="1466266"/>
            <a:ext cx="9652000" cy="2062971"/>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TextBox 10"/>
          <p:cNvSpPr txBox="1"/>
          <p:nvPr/>
        </p:nvSpPr>
        <p:spPr>
          <a:xfrm>
            <a:off x="720026" y="1921399"/>
            <a:ext cx="8248967" cy="1097280"/>
          </a:xfrm>
          <a:prstGeom prst="rect">
            <a:avLst/>
          </a:prstGeom>
          <a:noFill/>
        </p:spPr>
        <p:txBody>
          <a:bodyPr rtlCol="0" wrap="none">
            <a:spAutoFit/>
          </a:bodyPr>
          <a:lstStyle/>
          <a:p>
            <a:r>
              <a:rPr altLang="zh-CN" b="1" lang="en-US" sz="6600">
                <a:solidFill>
                  <a:schemeClr val="bg1"/>
                </a:solidFill>
                <a:latin charset="-122" panose="020b0503020204020204" pitchFamily="34" typeface="微软雅黑"/>
                <a:ea charset="-122" panose="020b0503020204020204" pitchFamily="34" typeface="微软雅黑"/>
              </a:rPr>
              <a:t>Thank you for time</a:t>
            </a:r>
          </a:p>
        </p:txBody>
      </p:sp>
      <p:sp>
        <p:nvSpPr>
          <p:cNvPr id="12" name="五边形 11"/>
          <p:cNvSpPr/>
          <p:nvPr/>
        </p:nvSpPr>
        <p:spPr>
          <a:xfrm flipH="1">
            <a:off x="5211622" y="3137108"/>
            <a:ext cx="4948378" cy="863517"/>
          </a:xfrm>
          <a:prstGeom prst="homePlate">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TextBox 12"/>
          <p:cNvSpPr txBox="1"/>
          <p:nvPr/>
        </p:nvSpPr>
        <p:spPr>
          <a:xfrm>
            <a:off x="6363757" y="3386452"/>
            <a:ext cx="2200592" cy="365760"/>
          </a:xfrm>
          <a:prstGeom prst="rect">
            <a:avLst/>
          </a:prstGeom>
          <a:noFill/>
        </p:spPr>
        <p:txBody>
          <a:bodyPr rtlCol="0" wrap="none">
            <a:spAutoFit/>
          </a:bodyPr>
          <a:lstStyle/>
          <a:p>
            <a:r>
              <a:rPr altLang="zh-CN" lang="en-US">
                <a:solidFill>
                  <a:schemeClr val="bg1"/>
                </a:solidFill>
                <a:latin charset="-122" panose="020b0503020204020204" pitchFamily="34" typeface="微软雅黑"/>
                <a:ea charset="-122" panose="020b0503020204020204" pitchFamily="34" typeface="微软雅黑"/>
              </a:rPr>
              <a:t>@应聘人：优页PPT</a:t>
            </a:r>
          </a:p>
        </p:txBody>
      </p:sp>
    </p:spTree>
    <p:extLst>
      <p:ext uri="{BB962C8B-B14F-4D97-AF65-F5344CB8AC3E}">
        <p14:creationId val="2037269975"/>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2">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additive="base">
                                        <p:cTn dur="500" fill="hold" id="12"/>
                                        <p:tgtEl>
                                          <p:spTgt spid="12"/>
                                        </p:tgtEl>
                                        <p:attrNameLst>
                                          <p:attrName>ppt_x</p:attrName>
                                        </p:attrNameLst>
                                      </p:cBhvr>
                                      <p:tavLst>
                                        <p:tav tm="0">
                                          <p:val>
                                            <p:strVal val="1+#ppt_w/2"/>
                                          </p:val>
                                        </p:tav>
                                        <p:tav tm="100000">
                                          <p:val>
                                            <p:strVal val="#ppt_x"/>
                                          </p:val>
                                        </p:tav>
                                      </p:tavLst>
                                    </p:anim>
                                    <p:anim calcmode="lin" valueType="num">
                                      <p:cBhvr additive="base">
                                        <p:cTn dur="500" fill="hold" id="13"/>
                                        <p:tgtEl>
                                          <p:spTgt spid="12"/>
                                        </p:tgtEl>
                                        <p:attrNameLst>
                                          <p:attrName>ppt_y</p:attrName>
                                        </p:attrNameLst>
                                      </p:cBhvr>
                                      <p:tavLst>
                                        <p:tav tm="0">
                                          <p:val>
                                            <p:strVal val="#ppt_y"/>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11"/>
                                        </p:tgtEl>
                                        <p:attrNameLst>
                                          <p:attrName>style.visibility</p:attrName>
                                        </p:attrNameLst>
                                      </p:cBhvr>
                                      <p:to>
                                        <p:strVal val="visible"/>
                                      </p:to>
                                    </p:set>
                                    <p:animEffect filter="fade" transition="in">
                                      <p:cBhvr>
                                        <p:cTn dur="1000" id="16"/>
                                        <p:tgtEl>
                                          <p:spTgt spid="11"/>
                                        </p:tgtEl>
                                      </p:cBhvr>
                                    </p:animEffect>
                                    <p:anim calcmode="lin" valueType="num">
                                      <p:cBhvr>
                                        <p:cTn dur="1000" fill="hold" id="17"/>
                                        <p:tgtEl>
                                          <p:spTgt spid="11"/>
                                        </p:tgtEl>
                                        <p:attrNameLst>
                                          <p:attrName>ppt_x</p:attrName>
                                        </p:attrNameLst>
                                      </p:cBhvr>
                                      <p:tavLst>
                                        <p:tav tm="0">
                                          <p:val>
                                            <p:strVal val="#ppt_x"/>
                                          </p:val>
                                        </p:tav>
                                        <p:tav tm="100000">
                                          <p:val>
                                            <p:strVal val="#ppt_x"/>
                                          </p:val>
                                        </p:tav>
                                      </p:tavLst>
                                    </p:anim>
                                    <p:anim calcmode="lin" valueType="num">
                                      <p:cBhvr>
                                        <p:cTn dur="1000" fill="hold" id="18"/>
                                        <p:tgtEl>
                                          <p:spTgt spid="11"/>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41" presetSubtype="0">
                                  <p:stCondLst>
                                    <p:cond delay="0"/>
                                  </p:stCondLst>
                                  <p:iterate type="lt">
                                    <p:tmPct val="10000"/>
                                  </p:iterate>
                                  <p:childTnLst>
                                    <p:set>
                                      <p:cBhvr>
                                        <p:cTn dur="1" fill="hold" id="21">
                                          <p:stCondLst>
                                            <p:cond delay="0"/>
                                          </p:stCondLst>
                                        </p:cTn>
                                        <p:tgtEl>
                                          <p:spTgt spid="13"/>
                                        </p:tgtEl>
                                        <p:attrNameLst>
                                          <p:attrName>style.visibility</p:attrName>
                                        </p:attrNameLst>
                                      </p:cBhvr>
                                      <p:to>
                                        <p:strVal val="visible"/>
                                      </p:to>
                                    </p:set>
                                    <p:anim calcmode="lin" valueType="num">
                                      <p:cBhvr>
                                        <p:cTn dur="500" fill="hold" id="22"/>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3"/>
                                        <p:tgtEl>
                                          <p:spTgt spid="13"/>
                                        </p:tgtEl>
                                        <p:attrNameLst>
                                          <p:attrName>ppt_y</p:attrName>
                                        </p:attrNameLst>
                                      </p:cBhvr>
                                      <p:tavLst>
                                        <p:tav tm="0">
                                          <p:val>
                                            <p:strVal val="#ppt_y"/>
                                          </p:val>
                                        </p:tav>
                                        <p:tav tm="100000">
                                          <p:val>
                                            <p:strVal val="#ppt_y"/>
                                          </p:val>
                                        </p:tav>
                                      </p:tavLst>
                                    </p:anim>
                                    <p:anim calcmode="lin" valueType="num">
                                      <p:cBhvr>
                                        <p:cTn dur="500" fill="hold" id="24"/>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5"/>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6" tmFilter="0,0; .5, 1; 1, 1"/>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687512" y="440586"/>
            <a:ext cx="1097280" cy="365760"/>
          </a:xfrm>
          <a:prstGeom prst="rect">
            <a:avLst/>
          </a:prstGeom>
          <a:noFill/>
        </p:spPr>
        <p:txBody>
          <a:bodyPr rtlCol="0" wrap="none">
            <a:spAutoFit/>
          </a:bodyPr>
          <a:lstStyle/>
          <a:p>
            <a:r>
              <a:rPr altLang="en-US" b="1" lang="zh-CN">
                <a:solidFill>
                  <a:schemeClr val="bg1"/>
                </a:solidFill>
                <a:latin charset="-122" panose="020b0503020204020204" pitchFamily="34" typeface="微软雅黑"/>
                <a:ea charset="-122" panose="020b0503020204020204" pitchFamily="34" typeface="微软雅黑"/>
              </a:rPr>
              <a:t>教育经历</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965920" y="1489348"/>
            <a:ext cx="3754040" cy="3384376"/>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4909367" y="1489348"/>
            <a:ext cx="4391471" cy="338437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bwMode="auto">
          <a:xfrm>
            <a:off x="5097748" y="2031150"/>
            <a:ext cx="4014700" cy="2529840"/>
          </a:xfrm>
          <a:prstGeom prst="rect">
            <a:avLst/>
          </a:prstGeom>
        </p:spPr>
        <p:txBody>
          <a:bodyPr wrap="square">
            <a:spAutoFit/>
          </a:bodyPr>
          <a:lstStyle/>
          <a:p>
            <a:pPr>
              <a:lnSpc>
                <a:spcPct val="200000"/>
              </a:lnSpc>
              <a:defRPr/>
            </a:pPr>
            <a:r>
              <a:rPr altLang="en-US" lang="zh-CN" sz="1600">
                <a:solidFill>
                  <a:schemeClr val="bg1"/>
                </a:solidFill>
                <a:latin charset="-122" panose="020b0503020204020204" pitchFamily="34" typeface="微软雅黑"/>
                <a:ea charset="-122" panose="020b0503020204020204" pitchFamily="34" typeface="微软雅黑"/>
              </a:rPr>
              <a:t>毕业院校：这里输入学校名子</a:t>
            </a:r>
          </a:p>
          <a:p>
            <a:pPr>
              <a:lnSpc>
                <a:spcPct val="200000"/>
              </a:lnSpc>
              <a:defRPr/>
            </a:pPr>
            <a:r>
              <a:rPr altLang="en-US" lang="zh-CN" sz="1600">
                <a:solidFill>
                  <a:schemeClr val="bg1"/>
                </a:solidFill>
                <a:latin charset="-122" panose="020b0503020204020204" pitchFamily="34" typeface="微软雅黑"/>
                <a:ea charset="-122" panose="020b0503020204020204" pitchFamily="34" typeface="微软雅黑"/>
              </a:rPr>
              <a:t>所学专业：专业名称</a:t>
            </a:r>
          </a:p>
          <a:p>
            <a:pPr>
              <a:lnSpc>
                <a:spcPct val="200000"/>
              </a:lnSpc>
              <a:defRPr/>
            </a:pPr>
            <a:r>
              <a:rPr altLang="en-US" lang="zh-CN" sz="1600">
                <a:solidFill>
                  <a:schemeClr val="bg1"/>
                </a:solidFill>
                <a:latin charset="-122" panose="020b0503020204020204" pitchFamily="34" typeface="微软雅黑"/>
                <a:ea charset="-122" panose="020b0503020204020204" pitchFamily="34" typeface="微软雅黑"/>
              </a:rPr>
              <a:t>获得学历：本科</a:t>
            </a:r>
          </a:p>
          <a:p>
            <a:pPr>
              <a:lnSpc>
                <a:spcPct val="200000"/>
              </a:lnSpc>
              <a:defRPr/>
            </a:pPr>
            <a:r>
              <a:rPr altLang="en-US" lang="zh-CN" sz="1600">
                <a:solidFill>
                  <a:schemeClr val="bg1"/>
                </a:solidFill>
                <a:latin charset="-122" panose="020b0503020204020204" pitchFamily="34" typeface="微软雅黑"/>
                <a:ea charset="-122" panose="020b0503020204020204" pitchFamily="34" typeface="微软雅黑"/>
              </a:rPr>
              <a:t>在校时间：2010年9月-2014年9月</a:t>
            </a:r>
          </a:p>
          <a:p>
            <a:pPr>
              <a:lnSpc>
                <a:spcPct val="200000"/>
              </a:lnSpc>
              <a:defRPr/>
            </a:pPr>
            <a:r>
              <a:rPr altLang="en-US" lang="zh-CN" sz="1600">
                <a:solidFill>
                  <a:schemeClr val="bg1"/>
                </a:solidFill>
                <a:latin charset="-122" panose="020b0503020204020204" pitchFamily="34" typeface="微软雅黑"/>
                <a:ea charset="-122" panose="020b0503020204020204" pitchFamily="34" typeface="微软雅黑"/>
              </a:rPr>
              <a:t>毕业证书：这里输入证书编号</a:t>
            </a:r>
          </a:p>
        </p:txBody>
      </p:sp>
      <p:sp>
        <p:nvSpPr>
          <p:cNvPr id="25" name="矩形 24"/>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319511674"/>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2"/>
                                        </p:tgtEl>
                                        <p:attrNameLst>
                                          <p:attrName>style.visibility</p:attrName>
                                        </p:attrNameLst>
                                      </p:cBhvr>
                                      <p:to>
                                        <p:strVal val="visible"/>
                                      </p:to>
                                    </p:set>
                                    <p:animEffect filter="wipe(down)" transition="in">
                                      <p:cBhvr>
                                        <p:cTn dur="500" id="7"/>
                                        <p:tgtEl>
                                          <p:spTgt spid="2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23"/>
                                        </p:tgtEl>
                                        <p:attrNameLst>
                                          <p:attrName>style.visibility</p:attrName>
                                        </p:attrNameLst>
                                      </p:cBhvr>
                                      <p:to>
                                        <p:strVal val="visible"/>
                                      </p:to>
                                    </p:set>
                                    <p:animEffect filter="wipe(left)" transition="in">
                                      <p:cBhvr>
                                        <p:cTn dur="500" id="11"/>
                                        <p:tgtEl>
                                          <p:spTgt spid="23"/>
                                        </p:tgtEl>
                                      </p:cBhvr>
                                    </p:animEffect>
                                  </p:childTnLst>
                                </p:cTn>
                              </p:par>
                            </p:childTnLst>
                          </p:cTn>
                        </p:par>
                        <p:par>
                          <p:cTn fill="hold" id="12" nodeType="afterGroup">
                            <p:stCondLst>
                              <p:cond delay="1000"/>
                            </p:stCondLst>
                            <p:childTnLst>
                              <p:par>
                                <p:cTn fill="hold" grpId="0" id="13" nodeType="afterEffect" presetClass="entr" presetID="42" presetSubtype="0">
                                  <p:stCondLst>
                                    <p:cond delay="0"/>
                                  </p:stCondLst>
                                  <p:childTnLst>
                                    <p:set>
                                      <p:cBhvr>
                                        <p:cTn dur="1" fill="hold" id="14">
                                          <p:stCondLst>
                                            <p:cond delay="0"/>
                                          </p:stCondLst>
                                        </p:cTn>
                                        <p:tgtEl>
                                          <p:spTgt spid="24"/>
                                        </p:tgtEl>
                                        <p:attrNameLst>
                                          <p:attrName>style.visibility</p:attrName>
                                        </p:attrNameLst>
                                      </p:cBhvr>
                                      <p:to>
                                        <p:strVal val="visible"/>
                                      </p:to>
                                    </p:set>
                                    <p:animEffect filter="fade" transition="in">
                                      <p:cBhvr>
                                        <p:cTn dur="1000" id="15"/>
                                        <p:tgtEl>
                                          <p:spTgt spid="24"/>
                                        </p:tgtEl>
                                      </p:cBhvr>
                                    </p:animEffect>
                                    <p:anim calcmode="lin" valueType="num">
                                      <p:cBhvr>
                                        <p:cTn dur="1000" fill="hold" id="16"/>
                                        <p:tgtEl>
                                          <p:spTgt spid="24"/>
                                        </p:tgtEl>
                                        <p:attrNameLst>
                                          <p:attrName>ppt_x</p:attrName>
                                        </p:attrNameLst>
                                      </p:cBhvr>
                                      <p:tavLst>
                                        <p:tav tm="0">
                                          <p:val>
                                            <p:strVal val="#ppt_x"/>
                                          </p:val>
                                        </p:tav>
                                        <p:tav tm="100000">
                                          <p:val>
                                            <p:strVal val="#ppt_x"/>
                                          </p:val>
                                        </p:tav>
                                      </p:tavLst>
                                    </p:anim>
                                    <p:anim calcmode="lin" valueType="num">
                                      <p:cBhvr>
                                        <p:cTn dur="1000" fill="hold" id="17"/>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687512" y="440586"/>
            <a:ext cx="1097280" cy="365760"/>
          </a:xfrm>
          <a:prstGeom prst="rect">
            <a:avLst/>
          </a:prstGeom>
          <a:noFill/>
        </p:spPr>
        <p:txBody>
          <a:bodyPr rtlCol="0" wrap="none">
            <a:spAutoFit/>
          </a:bodyPr>
          <a:lstStyle/>
          <a:p>
            <a:r>
              <a:rPr altLang="en-US" b="1" lang="zh-CN">
                <a:solidFill>
                  <a:schemeClr val="bg1"/>
                </a:solidFill>
                <a:latin charset="-122" panose="020b0503020204020204" pitchFamily="34" typeface="微软雅黑"/>
                <a:ea charset="-122" panose="020b0503020204020204" pitchFamily="34" typeface="微软雅黑"/>
              </a:rPr>
              <a:t>求职意向</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等腰三角形 35"/>
          <p:cNvSpPr/>
          <p:nvPr/>
        </p:nvSpPr>
        <p:spPr>
          <a:xfrm>
            <a:off x="4287097" y="1961631"/>
            <a:ext cx="1728192" cy="1489820"/>
          </a:xfrm>
          <a:prstGeom prst="triangle">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等腰三角形 36"/>
          <p:cNvSpPr/>
          <p:nvPr/>
        </p:nvSpPr>
        <p:spPr>
          <a:xfrm>
            <a:off x="3423000" y="3451451"/>
            <a:ext cx="1728192" cy="1489820"/>
          </a:xfrm>
          <a:prstGeom prst="triangle">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等腰三角形 37"/>
          <p:cNvSpPr/>
          <p:nvPr/>
        </p:nvSpPr>
        <p:spPr>
          <a:xfrm>
            <a:off x="5149371" y="3451451"/>
            <a:ext cx="1728192" cy="1489820"/>
          </a:xfrm>
          <a:prstGeom prst="triangl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p:cNvSpPr/>
          <p:nvPr/>
        </p:nvSpPr>
        <p:spPr>
          <a:xfrm flipH="1">
            <a:off x="3711030" y="1192225"/>
            <a:ext cx="3107870" cy="761972"/>
          </a:xfrm>
          <a:prstGeom prst="rect">
            <a:avLst/>
          </a:prstGeom>
          <a:effectLst/>
        </p:spPr>
        <p:txBody>
          <a:bodyPr bIns="60946" lIns="121893" rIns="121893" tIns="60946" wrap="square">
            <a:spAutoFit/>
          </a:bodyPr>
          <a:lstStyle/>
          <a:p>
            <a:pPr>
              <a:lnSpc>
                <a:spcPct val="150000"/>
              </a:lnSpc>
            </a:pPr>
            <a:r>
              <a:rPr altLang="en-US" lang="zh-CN" sz="1400">
                <a:solidFill>
                  <a:schemeClr val="tx1">
                    <a:lumMod val="75000"/>
                    <a:lumOff val="25000"/>
                  </a:schemeClr>
                </a:solidFill>
              </a:rPr>
              <a:t>这里输入简单的文字概述这里输入简单这里输入简单的文字概述这里输入</a:t>
            </a:r>
          </a:p>
        </p:txBody>
      </p:sp>
      <p:sp>
        <p:nvSpPr>
          <p:cNvPr id="40" name="矩形 39"/>
          <p:cNvSpPr/>
          <p:nvPr/>
        </p:nvSpPr>
        <p:spPr>
          <a:xfrm>
            <a:off x="4298622" y="913290"/>
            <a:ext cx="1852800" cy="325092"/>
          </a:xfrm>
          <a:prstGeom prst="rect">
            <a:avLst/>
          </a:prstGeom>
        </p:spPr>
        <p:txBody>
          <a:bodyPr bIns="60946" lIns="121893" rIns="121893" tIns="60946" wrap="square">
            <a:spAutoFit/>
          </a:bodyPr>
          <a:lstStyle/>
          <a:p>
            <a:pPr algn="just" defTabSz="1218863" fontAlgn="base">
              <a:lnSpc>
                <a:spcPts val="1600"/>
              </a:lnSpc>
              <a:spcBef>
                <a:spcPct val="0"/>
              </a:spcBef>
              <a:spcAft>
                <a:spcPct val="0"/>
              </a:spcAft>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这里填写小标题</a:t>
            </a:r>
          </a:p>
        </p:txBody>
      </p:sp>
      <p:sp>
        <p:nvSpPr>
          <p:cNvPr id="41" name="矩形 40"/>
          <p:cNvSpPr/>
          <p:nvPr/>
        </p:nvSpPr>
        <p:spPr>
          <a:xfrm flipH="1">
            <a:off x="759520" y="3461341"/>
            <a:ext cx="2790076" cy="1402052"/>
          </a:xfrm>
          <a:prstGeom prst="rect">
            <a:avLst/>
          </a:prstGeom>
          <a:effectLst/>
        </p:spPr>
        <p:txBody>
          <a:bodyPr bIns="60946" lIns="121893" rIns="121893" tIns="60946" wrap="square">
            <a:spAutoFit/>
          </a:bodyPr>
          <a:lstStyle/>
          <a:p>
            <a:pPr>
              <a:lnSpc>
                <a:spcPct val="150000"/>
              </a:lnSpc>
            </a:pPr>
            <a:r>
              <a:rPr altLang="en-US" lang="zh-CN" sz="1400">
                <a:solidFill>
                  <a:schemeClr val="tx1">
                    <a:lumMod val="75000"/>
                    <a:lumOff val="25000"/>
                  </a:schemeClr>
                </a:solidFill>
              </a:rPr>
              <a:t>这里输入简单的文字概述这里输入简单这里输入简单的文字概述这里输入这里输入简单的文字概述这里输入</a:t>
            </a:r>
          </a:p>
        </p:txBody>
      </p:sp>
      <p:sp>
        <p:nvSpPr>
          <p:cNvPr id="42" name="矩形 41"/>
          <p:cNvSpPr/>
          <p:nvPr/>
        </p:nvSpPr>
        <p:spPr>
          <a:xfrm>
            <a:off x="1250025" y="3182411"/>
            <a:ext cx="2202486" cy="325092"/>
          </a:xfrm>
          <a:prstGeom prst="rect">
            <a:avLst/>
          </a:prstGeom>
        </p:spPr>
        <p:txBody>
          <a:bodyPr bIns="60946" lIns="121893" rIns="121893" tIns="60946" wrap="square">
            <a:spAutoFit/>
          </a:bodyPr>
          <a:lstStyle/>
          <a:p>
            <a:pPr algn="just" defTabSz="1218863" fontAlgn="base">
              <a:lnSpc>
                <a:spcPts val="1600"/>
              </a:lnSpc>
              <a:spcBef>
                <a:spcPct val="0"/>
              </a:spcBef>
              <a:spcAft>
                <a:spcPct val="0"/>
              </a:spcAft>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这里填写小标题</a:t>
            </a:r>
          </a:p>
        </p:txBody>
      </p:sp>
      <p:sp>
        <p:nvSpPr>
          <p:cNvPr id="43" name="矩形 42"/>
          <p:cNvSpPr/>
          <p:nvPr/>
        </p:nvSpPr>
        <p:spPr>
          <a:xfrm flipH="1">
            <a:off x="6807374" y="3464705"/>
            <a:ext cx="2790076" cy="1402052"/>
          </a:xfrm>
          <a:prstGeom prst="rect">
            <a:avLst/>
          </a:prstGeom>
          <a:effectLst/>
        </p:spPr>
        <p:txBody>
          <a:bodyPr bIns="60946" lIns="121893" rIns="121893" tIns="60946" wrap="square">
            <a:spAutoFit/>
          </a:bodyPr>
          <a:lstStyle/>
          <a:p>
            <a:pPr>
              <a:lnSpc>
                <a:spcPct val="150000"/>
              </a:lnSpc>
            </a:pPr>
            <a:r>
              <a:rPr altLang="en-US" lang="zh-CN" sz="1400">
                <a:solidFill>
                  <a:schemeClr val="tx1">
                    <a:lumMod val="75000"/>
                    <a:lumOff val="25000"/>
                  </a:schemeClr>
                </a:solidFill>
              </a:rPr>
              <a:t>这里输入简单的文字概述这里输入简单这里输入简单的文字概述这里输入这里输入简单的文字概述这里输入</a:t>
            </a:r>
          </a:p>
        </p:txBody>
      </p:sp>
      <p:sp>
        <p:nvSpPr>
          <p:cNvPr id="44" name="矩形 43"/>
          <p:cNvSpPr/>
          <p:nvPr/>
        </p:nvSpPr>
        <p:spPr>
          <a:xfrm>
            <a:off x="7297880" y="3185773"/>
            <a:ext cx="2202486" cy="325092"/>
          </a:xfrm>
          <a:prstGeom prst="rect">
            <a:avLst/>
          </a:prstGeom>
        </p:spPr>
        <p:txBody>
          <a:bodyPr bIns="60946" lIns="121893" rIns="121893" tIns="60946" wrap="square">
            <a:spAutoFit/>
          </a:bodyPr>
          <a:lstStyle/>
          <a:p>
            <a:pPr algn="just" defTabSz="1218863" fontAlgn="base">
              <a:lnSpc>
                <a:spcPts val="1600"/>
              </a:lnSpc>
              <a:spcBef>
                <a:spcPct val="0"/>
              </a:spcBef>
              <a:spcAft>
                <a:spcPct val="0"/>
              </a:spcAft>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这里填写小标题</a:t>
            </a:r>
          </a:p>
        </p:txBody>
      </p:sp>
      <p:sp>
        <p:nvSpPr>
          <p:cNvPr id="45" name="TextBox 44"/>
          <p:cNvSpPr txBox="1"/>
          <p:nvPr/>
        </p:nvSpPr>
        <p:spPr>
          <a:xfrm>
            <a:off x="4766406" y="2293795"/>
            <a:ext cx="601980" cy="1097280"/>
          </a:xfrm>
          <a:prstGeom prst="rect">
            <a:avLst/>
          </a:prstGeom>
          <a:noFill/>
        </p:spPr>
        <p:txBody>
          <a:bodyPr rtlCol="0" wrap="none">
            <a:spAutoFit/>
          </a:bodyPr>
          <a:lstStyle/>
          <a:p>
            <a:r>
              <a:rPr altLang="zh-CN" lang="en-US" sz="6600">
                <a:solidFill>
                  <a:schemeClr val="bg1"/>
                </a:solidFill>
                <a:latin charset="-122" panose="02000000000000000000" pitchFamily="2" typeface="方正兰亭粗黑_GBK"/>
                <a:ea charset="-122" panose="02000000000000000000" pitchFamily="2" typeface="方正兰亭粗黑_GBK"/>
              </a:rPr>
              <a:t>1</a:t>
            </a:r>
          </a:p>
        </p:txBody>
      </p:sp>
      <p:sp>
        <p:nvSpPr>
          <p:cNvPr id="46" name="TextBox 45"/>
          <p:cNvSpPr txBox="1"/>
          <p:nvPr/>
        </p:nvSpPr>
        <p:spPr>
          <a:xfrm>
            <a:off x="3936683" y="3833278"/>
            <a:ext cx="601980" cy="1097280"/>
          </a:xfrm>
          <a:prstGeom prst="rect">
            <a:avLst/>
          </a:prstGeom>
          <a:noFill/>
        </p:spPr>
        <p:txBody>
          <a:bodyPr rtlCol="0" wrap="none">
            <a:spAutoFit/>
          </a:bodyPr>
          <a:lstStyle/>
          <a:p>
            <a:r>
              <a:rPr altLang="zh-CN" lang="en-US" sz="6600">
                <a:solidFill>
                  <a:schemeClr val="bg1"/>
                </a:solidFill>
                <a:latin charset="-122" panose="02000000000000000000" pitchFamily="2" typeface="方正兰亭粗黑_GBK"/>
                <a:ea charset="-122" panose="02000000000000000000" pitchFamily="2" typeface="方正兰亭粗黑_GBK"/>
              </a:rPr>
              <a:t>2</a:t>
            </a:r>
          </a:p>
        </p:txBody>
      </p:sp>
      <p:sp>
        <p:nvSpPr>
          <p:cNvPr id="47" name="TextBox 46"/>
          <p:cNvSpPr txBox="1"/>
          <p:nvPr/>
        </p:nvSpPr>
        <p:spPr>
          <a:xfrm>
            <a:off x="5648845" y="3833278"/>
            <a:ext cx="601980" cy="1097280"/>
          </a:xfrm>
          <a:prstGeom prst="rect">
            <a:avLst/>
          </a:prstGeom>
          <a:noFill/>
        </p:spPr>
        <p:txBody>
          <a:bodyPr rtlCol="0" wrap="none">
            <a:spAutoFit/>
          </a:bodyPr>
          <a:lstStyle/>
          <a:p>
            <a:r>
              <a:rPr altLang="zh-CN" lang="en-US" sz="6600">
                <a:solidFill>
                  <a:schemeClr val="bg1"/>
                </a:solidFill>
                <a:latin charset="-122" panose="02000000000000000000" pitchFamily="2" typeface="方正兰亭粗黑_GBK"/>
                <a:ea charset="-122" panose="02000000000000000000" pitchFamily="2" typeface="方正兰亭粗黑_GBK"/>
              </a:rPr>
              <a:t>3</a:t>
            </a:r>
          </a:p>
        </p:txBody>
      </p:sp>
    </p:spTree>
    <p:extLst>
      <p:ext uri="{BB962C8B-B14F-4D97-AF65-F5344CB8AC3E}">
        <p14:creationId val="24262181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5" presetSubtype="0">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p:cTn decel="50000" dur="500" fill="hold" id="7">
                                          <p:stCondLst>
                                            <p:cond delay="0"/>
                                          </p:stCondLst>
                                        </p:cTn>
                                        <p:tgtEl>
                                          <p:spTgt spid="45"/>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dur="1000" fill="hold" id="10"/>
                                        <p:tgtEl>
                                          <p:spTgt spid="45"/>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45"/>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45"/>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45"/>
                                        </p:tgtEl>
                                      </p:cBhvr>
                                    </p:animEffect>
                                  </p:childTnLst>
                                </p:cTn>
                              </p:par>
                              <p:par>
                                <p:cTn fill="hold" grpId="0" id="15" nodeType="withEffect" presetClass="entr" presetID="25" presetSubtype="0">
                                  <p:stCondLst>
                                    <p:cond delay="0"/>
                                  </p:stCondLst>
                                  <p:childTnLst>
                                    <p:set>
                                      <p:cBhvr>
                                        <p:cTn dur="1" fill="hold" id="16">
                                          <p:stCondLst>
                                            <p:cond delay="0"/>
                                          </p:stCondLst>
                                        </p:cTn>
                                        <p:tgtEl>
                                          <p:spTgt spid="36"/>
                                        </p:tgtEl>
                                        <p:attrNameLst>
                                          <p:attrName>style.visibility</p:attrName>
                                        </p:attrNameLst>
                                      </p:cBhvr>
                                      <p:to>
                                        <p:strVal val="visible"/>
                                      </p:to>
                                    </p:set>
                                    <p:anim calcmode="lin" valueType="num">
                                      <p:cBhvr>
                                        <p:cTn decel="50000" dur="500" fill="hold" id="17">
                                          <p:stCondLst>
                                            <p:cond delay="0"/>
                                          </p:stCondLst>
                                        </p:cTn>
                                        <p:tgtEl>
                                          <p:spTgt spid="36"/>
                                        </p:tgtEl>
                                        <p:attrNameLst>
                                          <p:attrName>style.rotation</p:attrName>
                                        </p:attrNameLst>
                                      </p:cBhvr>
                                      <p:tavLst>
                                        <p:tav tm="0">
                                          <p:val>
                                            <p:fltVal val="-90"/>
                                          </p:val>
                                        </p:tav>
                                        <p:tav tm="100000">
                                          <p:val>
                                            <p:fltVal val="0"/>
                                          </p:val>
                                        </p:tav>
                                      </p:tavLst>
                                    </p:anim>
                                    <p:anim calcmode="lin" valueType="num">
                                      <p:cBhvr>
                                        <p:cTn decel="50000" dur="500" fill="hold" id="18">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accel="50000" dur="500" fill="hold" id="19">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dur="1000" fill="hold" id="20"/>
                                        <p:tgtEl>
                                          <p:spTgt spid="36"/>
                                        </p:tgtEl>
                                        <p:attrNameLst>
                                          <p:attrName>ppt_h</p:attrName>
                                        </p:attrNameLst>
                                      </p:cBhvr>
                                      <p:tavLst>
                                        <p:tav tm="0">
                                          <p:val>
                                            <p:strVal val="#ppt_h"/>
                                          </p:val>
                                        </p:tav>
                                        <p:tav tm="100000">
                                          <p:val>
                                            <p:strVal val="#ppt_h"/>
                                          </p:val>
                                        </p:tav>
                                      </p:tavLst>
                                    </p:anim>
                                    <p:anim calcmode="lin" valueType="num">
                                      <p:cBhvr>
                                        <p:cTn decel="50000" dur="500" fill="hold" id="21">
                                          <p:stCondLst>
                                            <p:cond delay="0"/>
                                          </p:stCondLst>
                                        </p:cTn>
                                        <p:tgtEl>
                                          <p:spTgt spid="36"/>
                                        </p:tgtEl>
                                        <p:attrNameLst>
                                          <p:attrName>ppt_x</p:attrName>
                                        </p:attrNameLst>
                                      </p:cBhvr>
                                      <p:tavLst>
                                        <p:tav tm="0">
                                          <p:val>
                                            <p:strVal val="#ppt_x+.4"/>
                                          </p:val>
                                        </p:tav>
                                        <p:tav tm="100000">
                                          <p:val>
                                            <p:strVal val="#ppt_x"/>
                                          </p:val>
                                        </p:tav>
                                      </p:tavLst>
                                    </p:anim>
                                    <p:anim calcmode="lin" valueType="num">
                                      <p:cBhvr>
                                        <p:cTn decel="50000" dur="500" fill="hold" id="22">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accel="50000" dur="500" fill="hold" id="23">
                                          <p:stCondLst>
                                            <p:cond delay="500"/>
                                          </p:stCondLst>
                                        </p:cTn>
                                        <p:tgtEl>
                                          <p:spTgt spid="36"/>
                                        </p:tgtEl>
                                        <p:attrNameLst>
                                          <p:attrName>ppt_y</p:attrName>
                                        </p:attrNameLst>
                                      </p:cBhvr>
                                      <p:tavLst>
                                        <p:tav tm="0">
                                          <p:val>
                                            <p:strVal val="#ppt_y+.1"/>
                                          </p:val>
                                        </p:tav>
                                        <p:tav tm="100000">
                                          <p:val>
                                            <p:strVal val="#ppt_y"/>
                                          </p:val>
                                        </p:tav>
                                      </p:tavLst>
                                    </p:anim>
                                    <p:animEffect filter="fade" transition="in">
                                      <p:cBhvr>
                                        <p:cTn decel="50000" dur="1000" id="24">
                                          <p:stCondLst>
                                            <p:cond delay="0"/>
                                          </p:stCondLst>
                                        </p:cTn>
                                        <p:tgtEl>
                                          <p:spTgt spid="36"/>
                                        </p:tgtEl>
                                      </p:cBhvr>
                                    </p:animEffect>
                                  </p:childTnLst>
                                </p:cTn>
                              </p:par>
                            </p:childTnLst>
                          </p:cTn>
                        </p:par>
                        <p:par>
                          <p:cTn fill="hold" id="25" nodeType="afterGroup">
                            <p:stCondLst>
                              <p:cond delay="1000"/>
                            </p:stCondLst>
                            <p:childTnLst>
                              <p:par>
                                <p:cTn fill="hold" grpId="0" id="26" nodeType="afterEffect" presetClass="entr" presetID="25" presetSubtype="0">
                                  <p:stCondLst>
                                    <p:cond delay="0"/>
                                  </p:stCondLst>
                                  <p:childTnLst>
                                    <p:set>
                                      <p:cBhvr>
                                        <p:cTn dur="1" fill="hold" id="27">
                                          <p:stCondLst>
                                            <p:cond delay="0"/>
                                          </p:stCondLst>
                                        </p:cTn>
                                        <p:tgtEl>
                                          <p:spTgt spid="46"/>
                                        </p:tgtEl>
                                        <p:attrNameLst>
                                          <p:attrName>style.visibility</p:attrName>
                                        </p:attrNameLst>
                                      </p:cBhvr>
                                      <p:to>
                                        <p:strVal val="visible"/>
                                      </p:to>
                                    </p:set>
                                    <p:anim calcmode="lin" valueType="num">
                                      <p:cBhvr>
                                        <p:cTn decel="50000" dur="500" fill="hold" id="28">
                                          <p:stCondLst>
                                            <p:cond delay="0"/>
                                          </p:stCondLst>
                                        </p:cTn>
                                        <p:tgtEl>
                                          <p:spTgt spid="46"/>
                                        </p:tgtEl>
                                        <p:attrNameLst>
                                          <p:attrName>style.rotation</p:attrName>
                                        </p:attrNameLst>
                                      </p:cBhvr>
                                      <p:tavLst>
                                        <p:tav tm="0">
                                          <p:val>
                                            <p:fltVal val="-90"/>
                                          </p:val>
                                        </p:tav>
                                        <p:tav tm="100000">
                                          <p:val>
                                            <p:fltVal val="0"/>
                                          </p:val>
                                        </p:tav>
                                      </p:tavLst>
                                    </p:anim>
                                    <p:anim calcmode="lin" valueType="num">
                                      <p:cBhvr>
                                        <p:cTn decel="50000" dur="500" fill="hold" id="29">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accel="50000" dur="500" fill="hold" id="30">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dur="1000" fill="hold" id="31"/>
                                        <p:tgtEl>
                                          <p:spTgt spid="46"/>
                                        </p:tgtEl>
                                        <p:attrNameLst>
                                          <p:attrName>ppt_h</p:attrName>
                                        </p:attrNameLst>
                                      </p:cBhvr>
                                      <p:tavLst>
                                        <p:tav tm="0">
                                          <p:val>
                                            <p:strVal val="#ppt_h"/>
                                          </p:val>
                                        </p:tav>
                                        <p:tav tm="100000">
                                          <p:val>
                                            <p:strVal val="#ppt_h"/>
                                          </p:val>
                                        </p:tav>
                                      </p:tavLst>
                                    </p:anim>
                                    <p:anim calcmode="lin" valueType="num">
                                      <p:cBhvr>
                                        <p:cTn decel="50000" dur="500" fill="hold" id="32">
                                          <p:stCondLst>
                                            <p:cond delay="0"/>
                                          </p:stCondLst>
                                        </p:cTn>
                                        <p:tgtEl>
                                          <p:spTgt spid="46"/>
                                        </p:tgtEl>
                                        <p:attrNameLst>
                                          <p:attrName>ppt_x</p:attrName>
                                        </p:attrNameLst>
                                      </p:cBhvr>
                                      <p:tavLst>
                                        <p:tav tm="0">
                                          <p:val>
                                            <p:strVal val="#ppt_x+.4"/>
                                          </p:val>
                                        </p:tav>
                                        <p:tav tm="100000">
                                          <p:val>
                                            <p:strVal val="#ppt_x"/>
                                          </p:val>
                                        </p:tav>
                                      </p:tavLst>
                                    </p:anim>
                                    <p:anim calcmode="lin" valueType="num">
                                      <p:cBhvr>
                                        <p:cTn decel="50000" dur="500" fill="hold" id="33">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accel="50000" dur="500" fill="hold" id="34">
                                          <p:stCondLst>
                                            <p:cond delay="500"/>
                                          </p:stCondLst>
                                        </p:cTn>
                                        <p:tgtEl>
                                          <p:spTgt spid="46"/>
                                        </p:tgtEl>
                                        <p:attrNameLst>
                                          <p:attrName>ppt_y</p:attrName>
                                        </p:attrNameLst>
                                      </p:cBhvr>
                                      <p:tavLst>
                                        <p:tav tm="0">
                                          <p:val>
                                            <p:strVal val="#ppt_y+.1"/>
                                          </p:val>
                                        </p:tav>
                                        <p:tav tm="100000">
                                          <p:val>
                                            <p:strVal val="#ppt_y"/>
                                          </p:val>
                                        </p:tav>
                                      </p:tavLst>
                                    </p:anim>
                                    <p:animEffect filter="fade" transition="in">
                                      <p:cBhvr>
                                        <p:cTn decel="50000" dur="1000" id="35">
                                          <p:stCondLst>
                                            <p:cond delay="0"/>
                                          </p:stCondLst>
                                        </p:cTn>
                                        <p:tgtEl>
                                          <p:spTgt spid="46"/>
                                        </p:tgtEl>
                                      </p:cBhvr>
                                    </p:animEffect>
                                  </p:childTnLst>
                                </p:cTn>
                              </p:par>
                              <p:par>
                                <p:cTn fill="hold" grpId="0" id="36" nodeType="withEffect" presetClass="entr" presetID="25" presetSubtype="0">
                                  <p:stCondLst>
                                    <p:cond delay="0"/>
                                  </p:stCondLst>
                                  <p:childTnLst>
                                    <p:set>
                                      <p:cBhvr>
                                        <p:cTn dur="1" fill="hold" id="37">
                                          <p:stCondLst>
                                            <p:cond delay="0"/>
                                          </p:stCondLst>
                                        </p:cTn>
                                        <p:tgtEl>
                                          <p:spTgt spid="37"/>
                                        </p:tgtEl>
                                        <p:attrNameLst>
                                          <p:attrName>style.visibility</p:attrName>
                                        </p:attrNameLst>
                                      </p:cBhvr>
                                      <p:to>
                                        <p:strVal val="visible"/>
                                      </p:to>
                                    </p:set>
                                    <p:anim calcmode="lin" valueType="num">
                                      <p:cBhvr>
                                        <p:cTn decel="50000" dur="500" fill="hold" id="38">
                                          <p:stCondLst>
                                            <p:cond delay="0"/>
                                          </p:stCondLst>
                                        </p:cTn>
                                        <p:tgtEl>
                                          <p:spTgt spid="37"/>
                                        </p:tgtEl>
                                        <p:attrNameLst>
                                          <p:attrName>style.rotation</p:attrName>
                                        </p:attrNameLst>
                                      </p:cBhvr>
                                      <p:tavLst>
                                        <p:tav tm="0">
                                          <p:val>
                                            <p:fltVal val="-90"/>
                                          </p:val>
                                        </p:tav>
                                        <p:tav tm="100000">
                                          <p:val>
                                            <p:fltVal val="0"/>
                                          </p:val>
                                        </p:tav>
                                      </p:tavLst>
                                    </p:anim>
                                    <p:anim calcmode="lin" valueType="num">
                                      <p:cBhvr>
                                        <p:cTn decel="50000" dur="500" fill="hold" id="39">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accel="50000" dur="500" fill="hold" id="40">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dur="1000" fill="hold" id="41"/>
                                        <p:tgtEl>
                                          <p:spTgt spid="37"/>
                                        </p:tgtEl>
                                        <p:attrNameLst>
                                          <p:attrName>ppt_h</p:attrName>
                                        </p:attrNameLst>
                                      </p:cBhvr>
                                      <p:tavLst>
                                        <p:tav tm="0">
                                          <p:val>
                                            <p:strVal val="#ppt_h"/>
                                          </p:val>
                                        </p:tav>
                                        <p:tav tm="100000">
                                          <p:val>
                                            <p:strVal val="#ppt_h"/>
                                          </p:val>
                                        </p:tav>
                                      </p:tavLst>
                                    </p:anim>
                                    <p:anim calcmode="lin" valueType="num">
                                      <p:cBhvr>
                                        <p:cTn decel="50000" dur="500" fill="hold" id="42">
                                          <p:stCondLst>
                                            <p:cond delay="0"/>
                                          </p:stCondLst>
                                        </p:cTn>
                                        <p:tgtEl>
                                          <p:spTgt spid="37"/>
                                        </p:tgtEl>
                                        <p:attrNameLst>
                                          <p:attrName>ppt_x</p:attrName>
                                        </p:attrNameLst>
                                      </p:cBhvr>
                                      <p:tavLst>
                                        <p:tav tm="0">
                                          <p:val>
                                            <p:strVal val="#ppt_x+.4"/>
                                          </p:val>
                                        </p:tav>
                                        <p:tav tm="100000">
                                          <p:val>
                                            <p:strVal val="#ppt_x"/>
                                          </p:val>
                                        </p:tav>
                                      </p:tavLst>
                                    </p:anim>
                                    <p:anim calcmode="lin" valueType="num">
                                      <p:cBhvr>
                                        <p:cTn decel="50000" dur="500" fill="hold" id="43">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accel="50000" dur="500" fill="hold" id="44">
                                          <p:stCondLst>
                                            <p:cond delay="500"/>
                                          </p:stCondLst>
                                        </p:cTn>
                                        <p:tgtEl>
                                          <p:spTgt spid="37"/>
                                        </p:tgtEl>
                                        <p:attrNameLst>
                                          <p:attrName>ppt_y</p:attrName>
                                        </p:attrNameLst>
                                      </p:cBhvr>
                                      <p:tavLst>
                                        <p:tav tm="0">
                                          <p:val>
                                            <p:strVal val="#ppt_y+.1"/>
                                          </p:val>
                                        </p:tav>
                                        <p:tav tm="100000">
                                          <p:val>
                                            <p:strVal val="#ppt_y"/>
                                          </p:val>
                                        </p:tav>
                                      </p:tavLst>
                                    </p:anim>
                                    <p:animEffect filter="fade" transition="in">
                                      <p:cBhvr>
                                        <p:cTn decel="50000" dur="1000" id="45">
                                          <p:stCondLst>
                                            <p:cond delay="0"/>
                                          </p:stCondLst>
                                        </p:cTn>
                                        <p:tgtEl>
                                          <p:spTgt spid="37"/>
                                        </p:tgtEl>
                                      </p:cBhvr>
                                    </p:animEffect>
                                  </p:childTnLst>
                                </p:cTn>
                              </p:par>
                            </p:childTnLst>
                          </p:cTn>
                        </p:par>
                        <p:par>
                          <p:cTn fill="hold" id="46" nodeType="afterGroup">
                            <p:stCondLst>
                              <p:cond delay="2000"/>
                            </p:stCondLst>
                            <p:childTnLst>
                              <p:par>
                                <p:cTn fill="hold" grpId="0" id="47" nodeType="afterEffect" presetClass="entr" presetID="25" presetSubtype="0">
                                  <p:stCondLst>
                                    <p:cond delay="0"/>
                                  </p:stCondLst>
                                  <p:childTnLst>
                                    <p:set>
                                      <p:cBhvr>
                                        <p:cTn dur="1" fill="hold" id="48">
                                          <p:stCondLst>
                                            <p:cond delay="0"/>
                                          </p:stCondLst>
                                        </p:cTn>
                                        <p:tgtEl>
                                          <p:spTgt spid="38"/>
                                        </p:tgtEl>
                                        <p:attrNameLst>
                                          <p:attrName>style.visibility</p:attrName>
                                        </p:attrNameLst>
                                      </p:cBhvr>
                                      <p:to>
                                        <p:strVal val="visible"/>
                                      </p:to>
                                    </p:set>
                                    <p:anim calcmode="lin" valueType="num">
                                      <p:cBhvr>
                                        <p:cTn decel="50000" dur="500" fill="hold" id="49">
                                          <p:stCondLst>
                                            <p:cond delay="0"/>
                                          </p:stCondLst>
                                        </p:cTn>
                                        <p:tgtEl>
                                          <p:spTgt spid="38"/>
                                        </p:tgtEl>
                                        <p:attrNameLst>
                                          <p:attrName>style.rotation</p:attrName>
                                        </p:attrNameLst>
                                      </p:cBhvr>
                                      <p:tavLst>
                                        <p:tav tm="0">
                                          <p:val>
                                            <p:fltVal val="-90"/>
                                          </p:val>
                                        </p:tav>
                                        <p:tav tm="100000">
                                          <p:val>
                                            <p:fltVal val="0"/>
                                          </p:val>
                                        </p:tav>
                                      </p:tavLst>
                                    </p:anim>
                                    <p:anim calcmode="lin" valueType="num">
                                      <p:cBhvr>
                                        <p:cTn decel="50000" dur="500" fill="hold" id="50">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accel="50000" dur="500" fill="hold" id="51">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dur="1000" fill="hold" id="52"/>
                                        <p:tgtEl>
                                          <p:spTgt spid="38"/>
                                        </p:tgtEl>
                                        <p:attrNameLst>
                                          <p:attrName>ppt_h</p:attrName>
                                        </p:attrNameLst>
                                      </p:cBhvr>
                                      <p:tavLst>
                                        <p:tav tm="0">
                                          <p:val>
                                            <p:strVal val="#ppt_h"/>
                                          </p:val>
                                        </p:tav>
                                        <p:tav tm="100000">
                                          <p:val>
                                            <p:strVal val="#ppt_h"/>
                                          </p:val>
                                        </p:tav>
                                      </p:tavLst>
                                    </p:anim>
                                    <p:anim calcmode="lin" valueType="num">
                                      <p:cBhvr>
                                        <p:cTn decel="50000" dur="500" fill="hold" id="53">
                                          <p:stCondLst>
                                            <p:cond delay="0"/>
                                          </p:stCondLst>
                                        </p:cTn>
                                        <p:tgtEl>
                                          <p:spTgt spid="38"/>
                                        </p:tgtEl>
                                        <p:attrNameLst>
                                          <p:attrName>ppt_x</p:attrName>
                                        </p:attrNameLst>
                                      </p:cBhvr>
                                      <p:tavLst>
                                        <p:tav tm="0">
                                          <p:val>
                                            <p:strVal val="#ppt_x+.4"/>
                                          </p:val>
                                        </p:tav>
                                        <p:tav tm="100000">
                                          <p:val>
                                            <p:strVal val="#ppt_x"/>
                                          </p:val>
                                        </p:tav>
                                      </p:tavLst>
                                    </p:anim>
                                    <p:anim calcmode="lin" valueType="num">
                                      <p:cBhvr>
                                        <p:cTn decel="50000" dur="500" fill="hold" id="54">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accel="50000" dur="500" fill="hold" id="55">
                                          <p:stCondLst>
                                            <p:cond delay="500"/>
                                          </p:stCondLst>
                                        </p:cTn>
                                        <p:tgtEl>
                                          <p:spTgt spid="38"/>
                                        </p:tgtEl>
                                        <p:attrNameLst>
                                          <p:attrName>ppt_y</p:attrName>
                                        </p:attrNameLst>
                                      </p:cBhvr>
                                      <p:tavLst>
                                        <p:tav tm="0">
                                          <p:val>
                                            <p:strVal val="#ppt_y+.1"/>
                                          </p:val>
                                        </p:tav>
                                        <p:tav tm="100000">
                                          <p:val>
                                            <p:strVal val="#ppt_y"/>
                                          </p:val>
                                        </p:tav>
                                      </p:tavLst>
                                    </p:anim>
                                    <p:animEffect filter="fade" transition="in">
                                      <p:cBhvr>
                                        <p:cTn decel="50000" dur="1000" id="56">
                                          <p:stCondLst>
                                            <p:cond delay="0"/>
                                          </p:stCondLst>
                                        </p:cTn>
                                        <p:tgtEl>
                                          <p:spTgt spid="38"/>
                                        </p:tgtEl>
                                      </p:cBhvr>
                                    </p:animEffect>
                                  </p:childTnLst>
                                </p:cTn>
                              </p:par>
                              <p:par>
                                <p:cTn fill="hold" grpId="0" id="57" nodeType="withEffect" presetClass="entr" presetID="25" presetSubtype="0">
                                  <p:stCondLst>
                                    <p:cond delay="0"/>
                                  </p:stCondLst>
                                  <p:childTnLst>
                                    <p:set>
                                      <p:cBhvr>
                                        <p:cTn dur="1" fill="hold" id="58">
                                          <p:stCondLst>
                                            <p:cond delay="0"/>
                                          </p:stCondLst>
                                        </p:cTn>
                                        <p:tgtEl>
                                          <p:spTgt spid="47"/>
                                        </p:tgtEl>
                                        <p:attrNameLst>
                                          <p:attrName>style.visibility</p:attrName>
                                        </p:attrNameLst>
                                      </p:cBhvr>
                                      <p:to>
                                        <p:strVal val="visible"/>
                                      </p:to>
                                    </p:set>
                                    <p:anim calcmode="lin" valueType="num">
                                      <p:cBhvr>
                                        <p:cTn decel="50000" dur="500" fill="hold" id="59">
                                          <p:stCondLst>
                                            <p:cond delay="0"/>
                                          </p:stCondLst>
                                        </p:cTn>
                                        <p:tgtEl>
                                          <p:spTgt spid="47"/>
                                        </p:tgtEl>
                                        <p:attrNameLst>
                                          <p:attrName>style.rotation</p:attrName>
                                        </p:attrNameLst>
                                      </p:cBhvr>
                                      <p:tavLst>
                                        <p:tav tm="0">
                                          <p:val>
                                            <p:fltVal val="-90"/>
                                          </p:val>
                                        </p:tav>
                                        <p:tav tm="100000">
                                          <p:val>
                                            <p:fltVal val="0"/>
                                          </p:val>
                                        </p:tav>
                                      </p:tavLst>
                                    </p:anim>
                                    <p:anim calcmode="lin" valueType="num">
                                      <p:cBhvr>
                                        <p:cTn decel="50000" dur="500" fill="hold" id="60">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accel="50000" dur="500" fill="hold" id="61">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dur="1000" fill="hold" id="62"/>
                                        <p:tgtEl>
                                          <p:spTgt spid="47"/>
                                        </p:tgtEl>
                                        <p:attrNameLst>
                                          <p:attrName>ppt_h</p:attrName>
                                        </p:attrNameLst>
                                      </p:cBhvr>
                                      <p:tavLst>
                                        <p:tav tm="0">
                                          <p:val>
                                            <p:strVal val="#ppt_h"/>
                                          </p:val>
                                        </p:tav>
                                        <p:tav tm="100000">
                                          <p:val>
                                            <p:strVal val="#ppt_h"/>
                                          </p:val>
                                        </p:tav>
                                      </p:tavLst>
                                    </p:anim>
                                    <p:anim calcmode="lin" valueType="num">
                                      <p:cBhvr>
                                        <p:cTn decel="50000" dur="500" fill="hold" id="63">
                                          <p:stCondLst>
                                            <p:cond delay="0"/>
                                          </p:stCondLst>
                                        </p:cTn>
                                        <p:tgtEl>
                                          <p:spTgt spid="47"/>
                                        </p:tgtEl>
                                        <p:attrNameLst>
                                          <p:attrName>ppt_x</p:attrName>
                                        </p:attrNameLst>
                                      </p:cBhvr>
                                      <p:tavLst>
                                        <p:tav tm="0">
                                          <p:val>
                                            <p:strVal val="#ppt_x+.4"/>
                                          </p:val>
                                        </p:tav>
                                        <p:tav tm="100000">
                                          <p:val>
                                            <p:strVal val="#ppt_x"/>
                                          </p:val>
                                        </p:tav>
                                      </p:tavLst>
                                    </p:anim>
                                    <p:anim calcmode="lin" valueType="num">
                                      <p:cBhvr>
                                        <p:cTn decel="50000" dur="500" fill="hold" id="64">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accel="50000" dur="500" fill="hold" id="65">
                                          <p:stCondLst>
                                            <p:cond delay="500"/>
                                          </p:stCondLst>
                                        </p:cTn>
                                        <p:tgtEl>
                                          <p:spTgt spid="47"/>
                                        </p:tgtEl>
                                        <p:attrNameLst>
                                          <p:attrName>ppt_y</p:attrName>
                                        </p:attrNameLst>
                                      </p:cBhvr>
                                      <p:tavLst>
                                        <p:tav tm="0">
                                          <p:val>
                                            <p:strVal val="#ppt_y+.1"/>
                                          </p:val>
                                        </p:tav>
                                        <p:tav tm="100000">
                                          <p:val>
                                            <p:strVal val="#ppt_y"/>
                                          </p:val>
                                        </p:tav>
                                      </p:tavLst>
                                    </p:anim>
                                    <p:animEffect filter="fade" transition="in">
                                      <p:cBhvr>
                                        <p:cTn decel="50000" dur="1000" id="66">
                                          <p:stCondLst>
                                            <p:cond delay="0"/>
                                          </p:stCondLst>
                                        </p:cTn>
                                        <p:tgtEl>
                                          <p:spTgt spid="47"/>
                                        </p:tgtEl>
                                      </p:cBhvr>
                                    </p:animEffect>
                                  </p:childTnLst>
                                </p:cTn>
                              </p:par>
                            </p:childTnLst>
                          </p:cTn>
                        </p:par>
                        <p:par>
                          <p:cTn fill="hold" id="67" nodeType="afterGroup">
                            <p:stCondLst>
                              <p:cond delay="3000"/>
                            </p:stCondLst>
                            <p:childTnLst>
                              <p:par>
                                <p:cTn fill="hold" grpId="0" id="68" nodeType="afterEffect" presetClass="entr" presetID="10" presetSubtype="0">
                                  <p:stCondLst>
                                    <p:cond delay="0"/>
                                  </p:stCondLst>
                                  <p:childTnLst>
                                    <p:set>
                                      <p:cBhvr>
                                        <p:cTn dur="1" fill="hold" id="69">
                                          <p:stCondLst>
                                            <p:cond delay="0"/>
                                          </p:stCondLst>
                                        </p:cTn>
                                        <p:tgtEl>
                                          <p:spTgt spid="40"/>
                                        </p:tgtEl>
                                        <p:attrNameLst>
                                          <p:attrName>style.visibility</p:attrName>
                                        </p:attrNameLst>
                                      </p:cBhvr>
                                      <p:to>
                                        <p:strVal val="visible"/>
                                      </p:to>
                                    </p:set>
                                    <p:animEffect filter="fade" transition="in">
                                      <p:cBhvr>
                                        <p:cTn dur="350" id="70"/>
                                        <p:tgtEl>
                                          <p:spTgt spid="40"/>
                                        </p:tgtEl>
                                      </p:cBhvr>
                                    </p:animEffect>
                                  </p:childTnLst>
                                </p:cTn>
                              </p:par>
                              <p:par>
                                <p:cTn fill="hold" grpId="1" id="71" nodeType="withEffect" presetClass="emph" presetID="26" presetSubtype="0">
                                  <p:stCondLst>
                                    <p:cond delay="0"/>
                                  </p:stCondLst>
                                  <p:childTnLst>
                                    <p:animEffect filter="fade" transition="out">
                                      <p:cBhvr>
                                        <p:cTn dur="400" id="72" tmFilter="0, 0; .2, .5; .8, .5; 1, 0"/>
                                        <p:tgtEl>
                                          <p:spTgt spid="40"/>
                                        </p:tgtEl>
                                      </p:cBhvr>
                                    </p:animEffect>
                                    <p:animScale>
                                      <p:cBhvr>
                                        <p:cTn autoRev="1" dur="200" fill="hold" id="73"/>
                                        <p:tgtEl>
                                          <p:spTgt spid="40"/>
                                        </p:tgtEl>
                                      </p:cBhvr>
                                      <p:by x="105000" y="105000"/>
                                    </p:animScale>
                                  </p:childTnLst>
                                </p:cTn>
                              </p:par>
                            </p:childTnLst>
                          </p:cTn>
                        </p:par>
                        <p:par>
                          <p:cTn fill="hold" id="74" nodeType="afterGroup">
                            <p:stCondLst>
                              <p:cond delay="3400"/>
                            </p:stCondLst>
                            <p:childTnLst>
                              <p:par>
                                <p:cTn fill="hold" grpId="0" id="75" nodeType="afterEffect" presetClass="entr" presetID="10" presetSubtype="0">
                                  <p:stCondLst>
                                    <p:cond delay="0"/>
                                  </p:stCondLst>
                                  <p:childTnLst>
                                    <p:set>
                                      <p:cBhvr>
                                        <p:cTn dur="1" fill="hold" id="76">
                                          <p:stCondLst>
                                            <p:cond delay="0"/>
                                          </p:stCondLst>
                                        </p:cTn>
                                        <p:tgtEl>
                                          <p:spTgt spid="39"/>
                                        </p:tgtEl>
                                        <p:attrNameLst>
                                          <p:attrName>style.visibility</p:attrName>
                                        </p:attrNameLst>
                                      </p:cBhvr>
                                      <p:to>
                                        <p:strVal val="visible"/>
                                      </p:to>
                                    </p:set>
                                    <p:animEffect filter="fade" transition="in">
                                      <p:cBhvr>
                                        <p:cTn dur="500" id="77"/>
                                        <p:tgtEl>
                                          <p:spTgt spid="39"/>
                                        </p:tgtEl>
                                      </p:cBhvr>
                                    </p:animEffect>
                                  </p:childTnLst>
                                </p:cTn>
                              </p:par>
                            </p:childTnLst>
                          </p:cTn>
                        </p:par>
                        <p:par>
                          <p:cTn fill="hold" id="78" nodeType="afterGroup">
                            <p:stCondLst>
                              <p:cond delay="3900"/>
                            </p:stCondLst>
                            <p:childTnLst>
                              <p:par>
                                <p:cTn fill="hold" grpId="0" id="79" nodeType="afterEffect" presetClass="entr" presetID="10" presetSubtype="0">
                                  <p:stCondLst>
                                    <p:cond delay="0"/>
                                  </p:stCondLst>
                                  <p:childTnLst>
                                    <p:set>
                                      <p:cBhvr>
                                        <p:cTn dur="1" fill="hold" id="80">
                                          <p:stCondLst>
                                            <p:cond delay="0"/>
                                          </p:stCondLst>
                                        </p:cTn>
                                        <p:tgtEl>
                                          <p:spTgt spid="42"/>
                                        </p:tgtEl>
                                        <p:attrNameLst>
                                          <p:attrName>style.visibility</p:attrName>
                                        </p:attrNameLst>
                                      </p:cBhvr>
                                      <p:to>
                                        <p:strVal val="visible"/>
                                      </p:to>
                                    </p:set>
                                    <p:animEffect filter="fade" transition="in">
                                      <p:cBhvr>
                                        <p:cTn dur="350" id="81"/>
                                        <p:tgtEl>
                                          <p:spTgt spid="42"/>
                                        </p:tgtEl>
                                      </p:cBhvr>
                                    </p:animEffect>
                                  </p:childTnLst>
                                </p:cTn>
                              </p:par>
                              <p:par>
                                <p:cTn fill="hold" grpId="1" id="82" nodeType="withEffect" presetClass="emph" presetID="26" presetSubtype="0">
                                  <p:stCondLst>
                                    <p:cond delay="0"/>
                                  </p:stCondLst>
                                  <p:childTnLst>
                                    <p:animEffect filter="fade" transition="out">
                                      <p:cBhvr>
                                        <p:cTn dur="400" id="83" tmFilter="0, 0; .2, .5; .8, .5; 1, 0"/>
                                        <p:tgtEl>
                                          <p:spTgt spid="42"/>
                                        </p:tgtEl>
                                      </p:cBhvr>
                                    </p:animEffect>
                                    <p:animScale>
                                      <p:cBhvr>
                                        <p:cTn autoRev="1" dur="200" fill="hold" id="84"/>
                                        <p:tgtEl>
                                          <p:spTgt spid="42"/>
                                        </p:tgtEl>
                                      </p:cBhvr>
                                      <p:by x="105000" y="105000"/>
                                    </p:animScale>
                                  </p:childTnLst>
                                </p:cTn>
                              </p:par>
                            </p:childTnLst>
                          </p:cTn>
                        </p:par>
                        <p:par>
                          <p:cTn fill="hold" id="85" nodeType="afterGroup">
                            <p:stCondLst>
                              <p:cond delay="4300"/>
                            </p:stCondLst>
                            <p:childTnLst>
                              <p:par>
                                <p:cTn fill="hold" grpId="0" id="86" nodeType="afterEffect" presetClass="entr" presetID="10" presetSubtype="0">
                                  <p:stCondLst>
                                    <p:cond delay="0"/>
                                  </p:stCondLst>
                                  <p:childTnLst>
                                    <p:set>
                                      <p:cBhvr>
                                        <p:cTn dur="1" fill="hold" id="87">
                                          <p:stCondLst>
                                            <p:cond delay="0"/>
                                          </p:stCondLst>
                                        </p:cTn>
                                        <p:tgtEl>
                                          <p:spTgt spid="41"/>
                                        </p:tgtEl>
                                        <p:attrNameLst>
                                          <p:attrName>style.visibility</p:attrName>
                                        </p:attrNameLst>
                                      </p:cBhvr>
                                      <p:to>
                                        <p:strVal val="visible"/>
                                      </p:to>
                                    </p:set>
                                    <p:animEffect filter="fade" transition="in">
                                      <p:cBhvr>
                                        <p:cTn dur="500" id="88"/>
                                        <p:tgtEl>
                                          <p:spTgt spid="41"/>
                                        </p:tgtEl>
                                      </p:cBhvr>
                                    </p:animEffect>
                                  </p:childTnLst>
                                </p:cTn>
                              </p:par>
                            </p:childTnLst>
                          </p:cTn>
                        </p:par>
                        <p:par>
                          <p:cTn fill="hold" id="89" nodeType="afterGroup">
                            <p:stCondLst>
                              <p:cond delay="4800"/>
                            </p:stCondLst>
                            <p:childTnLst>
                              <p:par>
                                <p:cTn fill="hold" grpId="0" id="90" nodeType="afterEffect" presetClass="entr" presetID="10" presetSubtype="0">
                                  <p:stCondLst>
                                    <p:cond delay="0"/>
                                  </p:stCondLst>
                                  <p:childTnLst>
                                    <p:set>
                                      <p:cBhvr>
                                        <p:cTn dur="1" fill="hold" id="91">
                                          <p:stCondLst>
                                            <p:cond delay="0"/>
                                          </p:stCondLst>
                                        </p:cTn>
                                        <p:tgtEl>
                                          <p:spTgt spid="44"/>
                                        </p:tgtEl>
                                        <p:attrNameLst>
                                          <p:attrName>style.visibility</p:attrName>
                                        </p:attrNameLst>
                                      </p:cBhvr>
                                      <p:to>
                                        <p:strVal val="visible"/>
                                      </p:to>
                                    </p:set>
                                    <p:animEffect filter="fade" transition="in">
                                      <p:cBhvr>
                                        <p:cTn dur="350" id="92"/>
                                        <p:tgtEl>
                                          <p:spTgt spid="44"/>
                                        </p:tgtEl>
                                      </p:cBhvr>
                                    </p:animEffect>
                                  </p:childTnLst>
                                </p:cTn>
                              </p:par>
                              <p:par>
                                <p:cTn fill="hold" grpId="1" id="93" nodeType="withEffect" presetClass="emph" presetID="26" presetSubtype="0">
                                  <p:stCondLst>
                                    <p:cond delay="0"/>
                                  </p:stCondLst>
                                  <p:childTnLst>
                                    <p:animEffect filter="fade" transition="out">
                                      <p:cBhvr>
                                        <p:cTn dur="400" id="94" tmFilter="0, 0; .2, .5; .8, .5; 1, 0"/>
                                        <p:tgtEl>
                                          <p:spTgt spid="44"/>
                                        </p:tgtEl>
                                      </p:cBhvr>
                                    </p:animEffect>
                                    <p:animScale>
                                      <p:cBhvr>
                                        <p:cTn autoRev="1" dur="200" fill="hold" id="95"/>
                                        <p:tgtEl>
                                          <p:spTgt spid="44"/>
                                        </p:tgtEl>
                                      </p:cBhvr>
                                      <p:by x="105000" y="105000"/>
                                    </p:animScale>
                                  </p:childTnLst>
                                </p:cTn>
                              </p:par>
                            </p:childTnLst>
                          </p:cTn>
                        </p:par>
                        <p:par>
                          <p:cTn fill="hold" id="96" nodeType="afterGroup">
                            <p:stCondLst>
                              <p:cond delay="5200"/>
                            </p:stCondLst>
                            <p:childTnLst>
                              <p:par>
                                <p:cTn fill="hold" grpId="0" id="97" nodeType="afterEffect" presetClass="entr" presetID="10" presetSubtype="0">
                                  <p:stCondLst>
                                    <p:cond delay="0"/>
                                  </p:stCondLst>
                                  <p:childTnLst>
                                    <p:set>
                                      <p:cBhvr>
                                        <p:cTn dur="1" fill="hold" id="98">
                                          <p:stCondLst>
                                            <p:cond delay="0"/>
                                          </p:stCondLst>
                                        </p:cTn>
                                        <p:tgtEl>
                                          <p:spTgt spid="43"/>
                                        </p:tgtEl>
                                        <p:attrNameLst>
                                          <p:attrName>style.visibility</p:attrName>
                                        </p:attrNameLst>
                                      </p:cBhvr>
                                      <p:to>
                                        <p:strVal val="visible"/>
                                      </p:to>
                                    </p:set>
                                    <p:animEffect filter="fade" transition="in">
                                      <p:cBhvr>
                                        <p:cTn dur="500" id="99"/>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38"/>
      <p:bldP grpId="0" spid="39"/>
      <p:bldP grpId="0" spid="40"/>
      <p:bldP grpId="1" spid="40"/>
      <p:bldP grpId="0" spid="41"/>
      <p:bldP grpId="0" spid="42"/>
      <p:bldP grpId="1" spid="42"/>
      <p:bldP grpId="0" spid="43"/>
      <p:bldP grpId="0" spid="44"/>
      <p:bldP grpId="1" spid="44"/>
      <p:bldP grpId="0" spid="45"/>
      <p:bldP grpId="0" spid="46"/>
      <p:bldP grpId="0" spid="4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五边形 13"/>
          <p:cNvSpPr/>
          <p:nvPr/>
        </p:nvSpPr>
        <p:spPr>
          <a:xfrm>
            <a:off x="822377" y="1633364"/>
            <a:ext cx="3181255" cy="1296144"/>
          </a:xfrm>
          <a:prstGeom prst="homePlate">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五边形 42"/>
          <p:cNvSpPr/>
          <p:nvPr/>
        </p:nvSpPr>
        <p:spPr>
          <a:xfrm>
            <a:off x="4683451" y="1633364"/>
            <a:ext cx="3181255" cy="1296144"/>
          </a:xfrm>
          <a:prstGeom prst="homePlate">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五边形 43"/>
          <p:cNvSpPr/>
          <p:nvPr/>
        </p:nvSpPr>
        <p:spPr>
          <a:xfrm>
            <a:off x="2477018" y="3649588"/>
            <a:ext cx="3181255" cy="129614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五边形 44"/>
          <p:cNvSpPr/>
          <p:nvPr/>
        </p:nvSpPr>
        <p:spPr>
          <a:xfrm>
            <a:off x="6338092" y="3649588"/>
            <a:ext cx="3181255" cy="1296144"/>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687512" y="440586"/>
            <a:ext cx="1097280" cy="365760"/>
          </a:xfrm>
          <a:prstGeom prst="rect">
            <a:avLst/>
          </a:prstGeom>
          <a:noFill/>
        </p:spPr>
        <p:txBody>
          <a:bodyPr rtlCol="0" wrap="none">
            <a:spAutoFit/>
          </a:bodyPr>
          <a:lstStyle/>
          <a:p>
            <a:r>
              <a:rPr altLang="en-US" b="1" lang="zh-CN">
                <a:solidFill>
                  <a:schemeClr val="bg1"/>
                </a:solidFill>
                <a:latin charset="-122" panose="020b0503020204020204" pitchFamily="34" typeface="微软雅黑"/>
                <a:ea charset="-122" panose="020b0503020204020204" pitchFamily="34" typeface="微软雅黑"/>
              </a:rPr>
              <a:t>工作经历</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p:nvPr/>
        </p:nvCxnSpPr>
        <p:spPr>
          <a:xfrm>
            <a:off x="471488" y="3278954"/>
            <a:ext cx="9144000" cy="0"/>
          </a:xfrm>
          <a:prstGeom prst="line">
            <a:avLst/>
          </a:prstGeom>
          <a:ln w="57150">
            <a:solidFill>
              <a:srgbClr val="37BEDE"/>
            </a:solidFill>
          </a:ln>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795022" y="1973499"/>
            <a:ext cx="217567" cy="1414245"/>
            <a:chOff x="287016" y="1973493"/>
            <a:chExt cx="217567" cy="1414245"/>
          </a:xfrm>
        </p:grpSpPr>
        <p:cxnSp>
          <p:nvCxnSpPr>
            <p:cNvPr id="13" name="直接连接符 12"/>
            <p:cNvCxnSpPr>
              <a:endCxn id="10" idx="0"/>
            </p:cNvCxnSpPr>
            <p:nvPr/>
          </p:nvCxnSpPr>
          <p:spPr>
            <a:xfrm>
              <a:off x="395799" y="1993404"/>
              <a:ext cx="1" cy="1176767"/>
            </a:xfrm>
            <a:prstGeom prst="line">
              <a:avLst/>
            </a:prstGeom>
            <a:ln w="19050">
              <a:solidFill>
                <a:srgbClr val="FFCC4C"/>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342311" y="1973493"/>
              <a:ext cx="108784" cy="108784"/>
            </a:xfrm>
            <a:prstGeom prst="ellipse">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 </a:t>
              </a:r>
            </a:p>
          </p:txBody>
        </p:sp>
        <p:sp>
          <p:nvSpPr>
            <p:cNvPr id="10" name="椭圆 9"/>
            <p:cNvSpPr/>
            <p:nvPr/>
          </p:nvSpPr>
          <p:spPr>
            <a:xfrm>
              <a:off x="287016" y="3170171"/>
              <a:ext cx="217567" cy="217567"/>
            </a:xfrm>
            <a:prstGeom prst="ellipse">
              <a:avLst/>
            </a:prstGeom>
            <a:solidFill>
              <a:srgbClr val="FFCC4C"/>
            </a:solidFill>
            <a:ln>
              <a:solidFill>
                <a:srgbClr val="37BED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6" name="组合 55"/>
          <p:cNvGrpSpPr/>
          <p:nvPr/>
        </p:nvGrpSpPr>
        <p:grpSpPr>
          <a:xfrm>
            <a:off x="4683454" y="2082464"/>
            <a:ext cx="217567" cy="1305462"/>
            <a:chOff x="4175448" y="2082462"/>
            <a:chExt cx="217567" cy="1305462"/>
          </a:xfrm>
        </p:grpSpPr>
        <p:cxnSp>
          <p:nvCxnSpPr>
            <p:cNvPr id="36" name="直接连接符 35"/>
            <p:cNvCxnSpPr/>
            <p:nvPr/>
          </p:nvCxnSpPr>
          <p:spPr>
            <a:xfrm>
              <a:off x="4284231" y="2102373"/>
              <a:ext cx="1" cy="1176767"/>
            </a:xfrm>
            <a:prstGeom prst="line">
              <a:avLst/>
            </a:prstGeom>
            <a:ln w="19050">
              <a:solidFill>
                <a:srgbClr val="19547C"/>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4230743" y="2082462"/>
              <a:ext cx="108784" cy="108784"/>
            </a:xfrm>
            <a:prstGeom prst="ellips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 </a:t>
              </a:r>
            </a:p>
          </p:txBody>
        </p:sp>
        <p:sp>
          <p:nvSpPr>
            <p:cNvPr id="33" name="椭圆 32"/>
            <p:cNvSpPr/>
            <p:nvPr/>
          </p:nvSpPr>
          <p:spPr>
            <a:xfrm>
              <a:off x="4175448" y="3170357"/>
              <a:ext cx="217567" cy="217567"/>
            </a:xfrm>
            <a:prstGeom prst="ellipse">
              <a:avLst/>
            </a:prstGeom>
            <a:solidFill>
              <a:srgbClr val="19547C"/>
            </a:solidFill>
            <a:ln>
              <a:solidFill>
                <a:srgbClr val="37BED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 </a:t>
              </a:r>
            </a:p>
          </p:txBody>
        </p:sp>
      </p:grpSp>
      <p:grpSp>
        <p:nvGrpSpPr>
          <p:cNvPr id="57" name="组合 56"/>
          <p:cNvGrpSpPr/>
          <p:nvPr/>
        </p:nvGrpSpPr>
        <p:grpSpPr>
          <a:xfrm>
            <a:off x="6338095" y="3217540"/>
            <a:ext cx="217567" cy="1339942"/>
            <a:chOff x="5830089" y="3217540"/>
            <a:chExt cx="217567" cy="1339942"/>
          </a:xfrm>
        </p:grpSpPr>
        <p:cxnSp>
          <p:nvCxnSpPr>
            <p:cNvPr id="40" name="直接连接符 39"/>
            <p:cNvCxnSpPr/>
            <p:nvPr/>
          </p:nvCxnSpPr>
          <p:spPr>
            <a:xfrm>
              <a:off x="5938871" y="3326323"/>
              <a:ext cx="1" cy="1176767"/>
            </a:xfrm>
            <a:prstGeom prst="line">
              <a:avLst/>
            </a:prstGeom>
            <a:ln w="19050">
              <a:solidFill>
                <a:srgbClr val="37BEDE"/>
              </a:solidFill>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5885383" y="4448698"/>
              <a:ext cx="108784" cy="108784"/>
            </a:xfrm>
            <a:prstGeom prst="ellipse">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 </a:t>
              </a:r>
            </a:p>
          </p:txBody>
        </p:sp>
        <p:sp>
          <p:nvSpPr>
            <p:cNvPr id="34" name="椭圆 33"/>
            <p:cNvSpPr/>
            <p:nvPr/>
          </p:nvSpPr>
          <p:spPr>
            <a:xfrm>
              <a:off x="5830089" y="3217540"/>
              <a:ext cx="217567" cy="217567"/>
            </a:xfrm>
            <a:prstGeom prst="ellipse">
              <a:avLst/>
            </a:prstGeom>
            <a:solidFill>
              <a:srgbClr val="37BEDE"/>
            </a:solidFill>
            <a:ln>
              <a:solidFill>
                <a:srgbClr val="37BED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 </a:t>
              </a:r>
            </a:p>
          </p:txBody>
        </p:sp>
      </p:grpSp>
      <p:grpSp>
        <p:nvGrpSpPr>
          <p:cNvPr id="55" name="组合 54"/>
          <p:cNvGrpSpPr/>
          <p:nvPr/>
        </p:nvGrpSpPr>
        <p:grpSpPr>
          <a:xfrm>
            <a:off x="2449663" y="3170357"/>
            <a:ext cx="217567" cy="1431902"/>
            <a:chOff x="1941657" y="3170357"/>
            <a:chExt cx="217567" cy="1431902"/>
          </a:xfrm>
        </p:grpSpPr>
        <p:cxnSp>
          <p:nvCxnSpPr>
            <p:cNvPr id="38" name="直接连接符 37"/>
            <p:cNvCxnSpPr/>
            <p:nvPr/>
          </p:nvCxnSpPr>
          <p:spPr>
            <a:xfrm>
              <a:off x="2053159" y="3371100"/>
              <a:ext cx="1" cy="1176767"/>
            </a:xfrm>
            <a:prstGeom prst="line">
              <a:avLst/>
            </a:prstGeom>
            <a:ln w="19050">
              <a:solidFill>
                <a:srgbClr val="E55948"/>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1999671" y="4493475"/>
              <a:ext cx="108784" cy="108784"/>
            </a:xfrm>
            <a:prstGeom prst="ellipse">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 </a:t>
              </a:r>
            </a:p>
          </p:txBody>
        </p:sp>
        <p:sp>
          <p:nvSpPr>
            <p:cNvPr id="32" name="椭圆 31"/>
            <p:cNvSpPr/>
            <p:nvPr/>
          </p:nvSpPr>
          <p:spPr>
            <a:xfrm>
              <a:off x="1941657" y="3170357"/>
              <a:ext cx="217567" cy="217567"/>
            </a:xfrm>
            <a:prstGeom prst="ellipse">
              <a:avLst/>
            </a:prstGeom>
            <a:solidFill>
              <a:srgbClr val="E55948"/>
            </a:solidFill>
            <a:ln>
              <a:solidFill>
                <a:srgbClr val="37BED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 </a:t>
              </a:r>
            </a:p>
          </p:txBody>
        </p:sp>
      </p:grpSp>
      <p:sp>
        <p:nvSpPr>
          <p:cNvPr id="46" name="矩形 45"/>
          <p:cNvSpPr/>
          <p:nvPr/>
        </p:nvSpPr>
        <p:spPr>
          <a:xfrm flipH="1">
            <a:off x="1096107" y="1735152"/>
            <a:ext cx="2795259" cy="1082012"/>
          </a:xfrm>
          <a:prstGeom prst="rect">
            <a:avLst/>
          </a:prstGeom>
          <a:effectLst/>
        </p:spPr>
        <p:txBody>
          <a:bodyPr bIns="60946" lIns="121893" rIns="121893" tIns="60946" wrap="square">
            <a:spAutoFit/>
          </a:bodyPr>
          <a:lstStyle/>
          <a:p>
            <a:pPr>
              <a:lnSpc>
                <a:spcPct val="150000"/>
              </a:lnSpc>
            </a:pPr>
            <a:r>
              <a:rPr altLang="en-US" lang="zh-CN" sz="1400">
                <a:solidFill>
                  <a:schemeClr val="bg1"/>
                </a:solidFill>
              </a:rPr>
              <a:t>这里输入简单的文字概述</a:t>
            </a:r>
          </a:p>
          <a:p>
            <a:pPr>
              <a:lnSpc>
                <a:spcPct val="150000"/>
              </a:lnSpc>
            </a:pPr>
            <a:r>
              <a:rPr altLang="en-US" lang="zh-CN" sz="1400">
                <a:solidFill>
                  <a:schemeClr val="bg1"/>
                </a:solidFill>
              </a:rPr>
              <a:t>这里输入简单文字概述简</a:t>
            </a:r>
          </a:p>
          <a:p>
            <a:pPr>
              <a:lnSpc>
                <a:spcPct val="150000"/>
              </a:lnSpc>
            </a:pPr>
            <a:r>
              <a:rPr altLang="en-US" lang="zh-CN" sz="1400">
                <a:solidFill>
                  <a:schemeClr val="bg1"/>
                </a:solidFill>
              </a:rPr>
              <a:t>单的文字概述。这里输入</a:t>
            </a:r>
          </a:p>
        </p:txBody>
      </p:sp>
      <p:sp>
        <p:nvSpPr>
          <p:cNvPr id="47" name="矩形 46"/>
          <p:cNvSpPr/>
          <p:nvPr/>
        </p:nvSpPr>
        <p:spPr>
          <a:xfrm flipH="1">
            <a:off x="4984540" y="1746601"/>
            <a:ext cx="2795259" cy="1082012"/>
          </a:xfrm>
          <a:prstGeom prst="rect">
            <a:avLst/>
          </a:prstGeom>
          <a:effectLst/>
        </p:spPr>
        <p:txBody>
          <a:bodyPr bIns="60946" lIns="121893" rIns="121893" tIns="60946" wrap="square">
            <a:spAutoFit/>
          </a:bodyPr>
          <a:lstStyle/>
          <a:p>
            <a:pPr>
              <a:lnSpc>
                <a:spcPct val="150000"/>
              </a:lnSpc>
            </a:pPr>
            <a:r>
              <a:rPr altLang="en-US" lang="zh-CN" sz="1400">
                <a:solidFill>
                  <a:schemeClr val="bg1"/>
                </a:solidFill>
              </a:rPr>
              <a:t>这里输入简单的文字概述</a:t>
            </a:r>
          </a:p>
          <a:p>
            <a:pPr>
              <a:lnSpc>
                <a:spcPct val="150000"/>
              </a:lnSpc>
            </a:pPr>
            <a:r>
              <a:rPr altLang="en-US" lang="zh-CN" sz="1400">
                <a:solidFill>
                  <a:schemeClr val="bg1"/>
                </a:solidFill>
              </a:rPr>
              <a:t>这里输入简单文字概述简</a:t>
            </a:r>
          </a:p>
          <a:p>
            <a:pPr>
              <a:lnSpc>
                <a:spcPct val="150000"/>
              </a:lnSpc>
            </a:pPr>
            <a:r>
              <a:rPr altLang="en-US" lang="zh-CN" sz="1400">
                <a:solidFill>
                  <a:schemeClr val="bg1"/>
                </a:solidFill>
              </a:rPr>
              <a:t>单的文字概述。这里输入</a:t>
            </a:r>
          </a:p>
        </p:txBody>
      </p:sp>
      <p:sp>
        <p:nvSpPr>
          <p:cNvPr id="48" name="矩形 47"/>
          <p:cNvSpPr/>
          <p:nvPr/>
        </p:nvSpPr>
        <p:spPr>
          <a:xfrm flipH="1">
            <a:off x="2670015" y="3751376"/>
            <a:ext cx="2795259" cy="1082012"/>
          </a:xfrm>
          <a:prstGeom prst="rect">
            <a:avLst/>
          </a:prstGeom>
          <a:effectLst/>
        </p:spPr>
        <p:txBody>
          <a:bodyPr bIns="60946" lIns="121893" rIns="121893" tIns="60946" wrap="square">
            <a:spAutoFit/>
          </a:bodyPr>
          <a:lstStyle/>
          <a:p>
            <a:pPr>
              <a:lnSpc>
                <a:spcPct val="150000"/>
              </a:lnSpc>
            </a:pPr>
            <a:r>
              <a:rPr altLang="en-US" lang="zh-CN" sz="1400">
                <a:solidFill>
                  <a:schemeClr val="bg1"/>
                </a:solidFill>
              </a:rPr>
              <a:t>这里输入简单的文字概述</a:t>
            </a:r>
          </a:p>
          <a:p>
            <a:pPr>
              <a:lnSpc>
                <a:spcPct val="150000"/>
              </a:lnSpc>
            </a:pPr>
            <a:r>
              <a:rPr altLang="en-US" lang="zh-CN" sz="1400">
                <a:solidFill>
                  <a:schemeClr val="bg1"/>
                </a:solidFill>
              </a:rPr>
              <a:t>这里输入简单文字概述简</a:t>
            </a:r>
          </a:p>
          <a:p>
            <a:pPr>
              <a:lnSpc>
                <a:spcPct val="150000"/>
              </a:lnSpc>
            </a:pPr>
            <a:r>
              <a:rPr altLang="en-US" lang="zh-CN" sz="1400">
                <a:solidFill>
                  <a:schemeClr val="bg1"/>
                </a:solidFill>
              </a:rPr>
              <a:t>单的文字概述。这里输入</a:t>
            </a:r>
          </a:p>
        </p:txBody>
      </p:sp>
      <p:sp>
        <p:nvSpPr>
          <p:cNvPr id="49" name="矩形 48"/>
          <p:cNvSpPr/>
          <p:nvPr/>
        </p:nvSpPr>
        <p:spPr>
          <a:xfrm flipH="1">
            <a:off x="6558446" y="3762825"/>
            <a:ext cx="2795259" cy="1082012"/>
          </a:xfrm>
          <a:prstGeom prst="rect">
            <a:avLst/>
          </a:prstGeom>
          <a:effectLst/>
        </p:spPr>
        <p:txBody>
          <a:bodyPr bIns="60946" lIns="121893" rIns="121893" tIns="60946" wrap="square">
            <a:spAutoFit/>
          </a:bodyPr>
          <a:lstStyle/>
          <a:p>
            <a:pPr>
              <a:lnSpc>
                <a:spcPct val="150000"/>
              </a:lnSpc>
            </a:pPr>
            <a:r>
              <a:rPr altLang="en-US" lang="zh-CN" sz="1400">
                <a:solidFill>
                  <a:schemeClr val="bg1"/>
                </a:solidFill>
              </a:rPr>
              <a:t>这里输入简单的文字概述</a:t>
            </a:r>
          </a:p>
          <a:p>
            <a:pPr>
              <a:lnSpc>
                <a:spcPct val="150000"/>
              </a:lnSpc>
            </a:pPr>
            <a:r>
              <a:rPr altLang="en-US" lang="zh-CN" sz="1400">
                <a:solidFill>
                  <a:schemeClr val="bg1"/>
                </a:solidFill>
              </a:rPr>
              <a:t>这里输入简单文字概述简</a:t>
            </a:r>
          </a:p>
          <a:p>
            <a:pPr>
              <a:lnSpc>
                <a:spcPct val="150000"/>
              </a:lnSpc>
            </a:pPr>
            <a:r>
              <a:rPr altLang="en-US" lang="zh-CN" sz="1400">
                <a:solidFill>
                  <a:schemeClr val="bg1"/>
                </a:solidFill>
              </a:rPr>
              <a:t>单的文字概述。这里输入</a:t>
            </a:r>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100569840"/>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56"/>
                                        </p:tgtEl>
                                        <p:attrNameLst>
                                          <p:attrName>style.visibility</p:attrName>
                                        </p:attrNameLst>
                                      </p:cBhvr>
                                      <p:to>
                                        <p:strVal val="visible"/>
                                      </p:to>
                                    </p:set>
                                    <p:animEffect filter="wipe(down)" transition="in">
                                      <p:cBhvr>
                                        <p:cTn dur="500" id="11"/>
                                        <p:tgtEl>
                                          <p:spTgt spid="56"/>
                                        </p:tgtEl>
                                      </p:cBhvr>
                                    </p:animEffect>
                                  </p:childTnLst>
                                </p:cTn>
                              </p:par>
                              <p:par>
                                <p:cTn fill="hold" id="12" nodeType="withEffect" presetClass="entr" presetID="22" presetSubtype="4">
                                  <p:stCondLst>
                                    <p:cond delay="0"/>
                                  </p:stCondLst>
                                  <p:childTnLst>
                                    <p:set>
                                      <p:cBhvr>
                                        <p:cTn dur="1" fill="hold" id="13">
                                          <p:stCondLst>
                                            <p:cond delay="0"/>
                                          </p:stCondLst>
                                        </p:cTn>
                                        <p:tgtEl>
                                          <p:spTgt spid="54"/>
                                        </p:tgtEl>
                                        <p:attrNameLst>
                                          <p:attrName>style.visibility</p:attrName>
                                        </p:attrNameLst>
                                      </p:cBhvr>
                                      <p:to>
                                        <p:strVal val="visible"/>
                                      </p:to>
                                    </p:set>
                                    <p:animEffect filter="wipe(down)" transition="in">
                                      <p:cBhvr>
                                        <p:cTn dur="500" id="14"/>
                                        <p:tgtEl>
                                          <p:spTgt spid="54"/>
                                        </p:tgtEl>
                                      </p:cBhvr>
                                    </p:animEffect>
                                  </p:childTnLst>
                                </p:cTn>
                              </p:par>
                              <p:par>
                                <p:cTn fill="hold" id="15" nodeType="withEffect" presetClass="entr" presetID="22" presetSubtype="1">
                                  <p:stCondLst>
                                    <p:cond delay="0"/>
                                  </p:stCondLst>
                                  <p:childTnLst>
                                    <p:set>
                                      <p:cBhvr>
                                        <p:cTn dur="1" fill="hold" id="16">
                                          <p:stCondLst>
                                            <p:cond delay="0"/>
                                          </p:stCondLst>
                                        </p:cTn>
                                        <p:tgtEl>
                                          <p:spTgt spid="55"/>
                                        </p:tgtEl>
                                        <p:attrNameLst>
                                          <p:attrName>style.visibility</p:attrName>
                                        </p:attrNameLst>
                                      </p:cBhvr>
                                      <p:to>
                                        <p:strVal val="visible"/>
                                      </p:to>
                                    </p:set>
                                    <p:animEffect filter="wipe(up)" transition="in">
                                      <p:cBhvr>
                                        <p:cTn dur="500" id="17"/>
                                        <p:tgtEl>
                                          <p:spTgt spid="55"/>
                                        </p:tgtEl>
                                      </p:cBhvr>
                                    </p:animEffect>
                                  </p:childTnLst>
                                </p:cTn>
                              </p:par>
                              <p:par>
                                <p:cTn fill="hold" id="18" nodeType="withEffect" presetClass="entr" presetID="22" presetSubtype="1">
                                  <p:stCondLst>
                                    <p:cond delay="0"/>
                                  </p:stCondLst>
                                  <p:childTnLst>
                                    <p:set>
                                      <p:cBhvr>
                                        <p:cTn dur="1" fill="hold" id="19">
                                          <p:stCondLst>
                                            <p:cond delay="0"/>
                                          </p:stCondLst>
                                        </p:cTn>
                                        <p:tgtEl>
                                          <p:spTgt spid="57"/>
                                        </p:tgtEl>
                                        <p:attrNameLst>
                                          <p:attrName>style.visibility</p:attrName>
                                        </p:attrNameLst>
                                      </p:cBhvr>
                                      <p:to>
                                        <p:strVal val="visible"/>
                                      </p:to>
                                    </p:set>
                                    <p:animEffect filter="wipe(up)" transition="in">
                                      <p:cBhvr>
                                        <p:cTn dur="500" id="20"/>
                                        <p:tgtEl>
                                          <p:spTgt spid="57"/>
                                        </p:tgtEl>
                                      </p:cBhvr>
                                    </p:animEffect>
                                  </p:childTnLst>
                                </p:cTn>
                              </p:par>
                            </p:childTnLst>
                          </p:cTn>
                        </p:par>
                        <p:par>
                          <p:cTn fill="hold" id="21" nodeType="afterGroup">
                            <p:stCondLst>
                              <p:cond delay="1000"/>
                            </p:stCondLst>
                            <p:childTnLst>
                              <p:par>
                                <p:cTn fill="hold" grpId="0" id="22" nodeType="afterEffect" presetClass="entr" presetID="22" presetSubtype="8">
                                  <p:stCondLst>
                                    <p:cond delay="0"/>
                                  </p:stCondLst>
                                  <p:childTnLst>
                                    <p:set>
                                      <p:cBhvr>
                                        <p:cTn dur="1" fill="hold" id="23">
                                          <p:stCondLst>
                                            <p:cond delay="0"/>
                                          </p:stCondLst>
                                        </p:cTn>
                                        <p:tgtEl>
                                          <p:spTgt spid="14"/>
                                        </p:tgtEl>
                                        <p:attrNameLst>
                                          <p:attrName>style.visibility</p:attrName>
                                        </p:attrNameLst>
                                      </p:cBhvr>
                                      <p:to>
                                        <p:strVal val="visible"/>
                                      </p:to>
                                    </p:set>
                                    <p:animEffect filter="wipe(left)" transition="in">
                                      <p:cBhvr>
                                        <p:cTn dur="500" id="24"/>
                                        <p:tgtEl>
                                          <p:spTgt spid="14"/>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44"/>
                                        </p:tgtEl>
                                        <p:attrNameLst>
                                          <p:attrName>style.visibility</p:attrName>
                                        </p:attrNameLst>
                                      </p:cBhvr>
                                      <p:to>
                                        <p:strVal val="visible"/>
                                      </p:to>
                                    </p:set>
                                    <p:animEffect filter="wipe(left)" transition="in">
                                      <p:cBhvr>
                                        <p:cTn dur="500" id="27"/>
                                        <p:tgtEl>
                                          <p:spTgt spid="44"/>
                                        </p:tgtEl>
                                      </p:cBhvr>
                                    </p:animEffect>
                                  </p:childTnLst>
                                </p:cTn>
                              </p:par>
                              <p:par>
                                <p:cTn fill="hold" grpId="0" id="28" nodeType="withEffect" presetClass="entr" presetID="22" presetSubtype="8">
                                  <p:stCondLst>
                                    <p:cond delay="0"/>
                                  </p:stCondLst>
                                  <p:childTnLst>
                                    <p:set>
                                      <p:cBhvr>
                                        <p:cTn dur="1" fill="hold" id="29">
                                          <p:stCondLst>
                                            <p:cond delay="0"/>
                                          </p:stCondLst>
                                        </p:cTn>
                                        <p:tgtEl>
                                          <p:spTgt spid="43"/>
                                        </p:tgtEl>
                                        <p:attrNameLst>
                                          <p:attrName>style.visibility</p:attrName>
                                        </p:attrNameLst>
                                      </p:cBhvr>
                                      <p:to>
                                        <p:strVal val="visible"/>
                                      </p:to>
                                    </p:set>
                                    <p:animEffect filter="wipe(left)" transition="in">
                                      <p:cBhvr>
                                        <p:cTn dur="500" id="30"/>
                                        <p:tgtEl>
                                          <p:spTgt spid="43"/>
                                        </p:tgtEl>
                                      </p:cBhvr>
                                    </p:animEffect>
                                  </p:childTnLst>
                                </p:cTn>
                              </p:par>
                              <p:par>
                                <p:cTn fill="hold" grpId="0" id="31" nodeType="withEffect" presetClass="entr" presetID="22" presetSubtype="8">
                                  <p:stCondLst>
                                    <p:cond delay="0"/>
                                  </p:stCondLst>
                                  <p:childTnLst>
                                    <p:set>
                                      <p:cBhvr>
                                        <p:cTn dur="1" fill="hold" id="32">
                                          <p:stCondLst>
                                            <p:cond delay="0"/>
                                          </p:stCondLst>
                                        </p:cTn>
                                        <p:tgtEl>
                                          <p:spTgt spid="45"/>
                                        </p:tgtEl>
                                        <p:attrNameLst>
                                          <p:attrName>style.visibility</p:attrName>
                                        </p:attrNameLst>
                                      </p:cBhvr>
                                      <p:to>
                                        <p:strVal val="visible"/>
                                      </p:to>
                                    </p:set>
                                    <p:animEffect filter="wipe(left)" transition="in">
                                      <p:cBhvr>
                                        <p:cTn dur="500" id="33"/>
                                        <p:tgtEl>
                                          <p:spTgt spid="45"/>
                                        </p:tgtEl>
                                      </p:cBhvr>
                                    </p:animEffect>
                                  </p:childTnLst>
                                </p:cTn>
                              </p:par>
                            </p:childTnLst>
                          </p:cTn>
                        </p:par>
                        <p:par>
                          <p:cTn fill="hold" id="34" nodeType="afterGroup">
                            <p:stCondLst>
                              <p:cond delay="1500"/>
                            </p:stCondLst>
                            <p:childTnLst>
                              <p:par>
                                <p:cTn fill="hold" grpId="0" id="35" nodeType="afterEffect" presetClass="entr" presetID="10" presetSubtype="0">
                                  <p:stCondLst>
                                    <p:cond delay="0"/>
                                  </p:stCondLst>
                                  <p:childTnLst>
                                    <p:set>
                                      <p:cBhvr>
                                        <p:cTn dur="1" fill="hold" id="36">
                                          <p:stCondLst>
                                            <p:cond delay="0"/>
                                          </p:stCondLst>
                                        </p:cTn>
                                        <p:tgtEl>
                                          <p:spTgt spid="46"/>
                                        </p:tgtEl>
                                        <p:attrNameLst>
                                          <p:attrName>style.visibility</p:attrName>
                                        </p:attrNameLst>
                                      </p:cBhvr>
                                      <p:to>
                                        <p:strVal val="visible"/>
                                      </p:to>
                                    </p:set>
                                    <p:animEffect filter="fade" transition="in">
                                      <p:cBhvr>
                                        <p:cTn dur="500" id="37"/>
                                        <p:tgtEl>
                                          <p:spTgt spid="46"/>
                                        </p:tgtEl>
                                      </p:cBhvr>
                                    </p:animEffect>
                                  </p:childTnLst>
                                </p:cTn>
                              </p:par>
                            </p:childTnLst>
                          </p:cTn>
                        </p:par>
                        <p:par>
                          <p:cTn fill="hold" id="38" nodeType="afterGroup">
                            <p:stCondLst>
                              <p:cond delay="2000"/>
                            </p:stCondLst>
                            <p:childTnLst>
                              <p:par>
                                <p:cTn fill="hold" grpId="0" id="39" nodeType="afterEffect" presetClass="entr" presetID="10" presetSubtype="0">
                                  <p:stCondLst>
                                    <p:cond delay="0"/>
                                  </p:stCondLst>
                                  <p:childTnLst>
                                    <p:set>
                                      <p:cBhvr>
                                        <p:cTn dur="1" fill="hold" id="40">
                                          <p:stCondLst>
                                            <p:cond delay="0"/>
                                          </p:stCondLst>
                                        </p:cTn>
                                        <p:tgtEl>
                                          <p:spTgt spid="47"/>
                                        </p:tgtEl>
                                        <p:attrNameLst>
                                          <p:attrName>style.visibility</p:attrName>
                                        </p:attrNameLst>
                                      </p:cBhvr>
                                      <p:to>
                                        <p:strVal val="visible"/>
                                      </p:to>
                                    </p:set>
                                    <p:animEffect filter="fade" transition="in">
                                      <p:cBhvr>
                                        <p:cTn dur="500" id="41"/>
                                        <p:tgtEl>
                                          <p:spTgt spid="47"/>
                                        </p:tgtEl>
                                      </p:cBhvr>
                                    </p:animEffect>
                                  </p:childTnLst>
                                </p:cTn>
                              </p:par>
                            </p:childTnLst>
                          </p:cTn>
                        </p:par>
                        <p:par>
                          <p:cTn fill="hold" id="42" nodeType="afterGroup">
                            <p:stCondLst>
                              <p:cond delay="2500"/>
                            </p:stCondLst>
                            <p:childTnLst>
                              <p:par>
                                <p:cTn fill="hold" grpId="0" id="43" nodeType="afterEffect" presetClass="entr" presetID="10" presetSubtype="0">
                                  <p:stCondLst>
                                    <p:cond delay="0"/>
                                  </p:stCondLst>
                                  <p:childTnLst>
                                    <p:set>
                                      <p:cBhvr>
                                        <p:cTn dur="1" fill="hold" id="44">
                                          <p:stCondLst>
                                            <p:cond delay="0"/>
                                          </p:stCondLst>
                                        </p:cTn>
                                        <p:tgtEl>
                                          <p:spTgt spid="48"/>
                                        </p:tgtEl>
                                        <p:attrNameLst>
                                          <p:attrName>style.visibility</p:attrName>
                                        </p:attrNameLst>
                                      </p:cBhvr>
                                      <p:to>
                                        <p:strVal val="visible"/>
                                      </p:to>
                                    </p:set>
                                    <p:animEffect filter="fade" transition="in">
                                      <p:cBhvr>
                                        <p:cTn dur="500" id="45"/>
                                        <p:tgtEl>
                                          <p:spTgt spid="48"/>
                                        </p:tgtEl>
                                      </p:cBhvr>
                                    </p:animEffect>
                                  </p:childTnLst>
                                </p:cTn>
                              </p:par>
                            </p:childTnLst>
                          </p:cTn>
                        </p:par>
                        <p:par>
                          <p:cTn fill="hold" id="46" nodeType="afterGroup">
                            <p:stCondLst>
                              <p:cond delay="3000"/>
                            </p:stCondLst>
                            <p:childTnLst>
                              <p:par>
                                <p:cTn fill="hold" grpId="0" id="47" nodeType="afterEffect" presetClass="entr" presetID="10" presetSubtype="0">
                                  <p:stCondLst>
                                    <p:cond delay="0"/>
                                  </p:stCondLst>
                                  <p:childTnLst>
                                    <p:set>
                                      <p:cBhvr>
                                        <p:cTn dur="1" fill="hold" id="48">
                                          <p:stCondLst>
                                            <p:cond delay="0"/>
                                          </p:stCondLst>
                                        </p:cTn>
                                        <p:tgtEl>
                                          <p:spTgt spid="49"/>
                                        </p:tgtEl>
                                        <p:attrNameLst>
                                          <p:attrName>style.visibility</p:attrName>
                                        </p:attrNameLst>
                                      </p:cBhvr>
                                      <p:to>
                                        <p:strVal val="visible"/>
                                      </p:to>
                                    </p:set>
                                    <p:animEffect filter="fade" transition="in">
                                      <p:cBhvr>
                                        <p:cTn dur="500" id="49"/>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43"/>
      <p:bldP grpId="0" spid="44"/>
      <p:bldP grpId="0" spid="45"/>
      <p:bldP grpId="0" spid="46"/>
      <p:bldP grpId="0" spid="47"/>
      <p:bldP grpId="0" spid="48"/>
      <p:bldP grpId="0" spid="4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687512" y="440586"/>
            <a:ext cx="1097280" cy="365760"/>
          </a:xfrm>
          <a:prstGeom prst="rect">
            <a:avLst/>
          </a:prstGeom>
          <a:noFill/>
        </p:spPr>
        <p:txBody>
          <a:bodyPr rtlCol="0" wrap="none">
            <a:spAutoFit/>
          </a:bodyPr>
          <a:lstStyle/>
          <a:p>
            <a:r>
              <a:rPr altLang="en-US" b="1" lang="zh-CN">
                <a:solidFill>
                  <a:schemeClr val="bg1"/>
                </a:solidFill>
                <a:latin charset="-122" panose="020b0503020204020204" pitchFamily="34" typeface="微软雅黑"/>
                <a:ea charset="-122" panose="020b0503020204020204" pitchFamily="34" typeface="微软雅黑"/>
              </a:rPr>
              <a:t>项目经验</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0" name="Picture 2"/>
          <p:cNvPicPr>
            <a:picLocks noChangeArrowheads="1" noChangeAspect="1"/>
          </p:cNvPicPr>
          <p:nvPr/>
        </p:nvPicPr>
        <p:blipFill>
          <a:blip r:embed="rId3">
            <a:extLst>
              <a:ext uri="{28A0092B-C50C-407E-A947-70E740481C1C}">
                <a14:useLocalDpi val="0"/>
              </a:ext>
            </a:extLst>
          </a:blip>
          <a:stretch>
            <a:fillRect/>
          </a:stretch>
        </p:blipFill>
        <p:spPr bwMode="auto">
          <a:xfrm>
            <a:off x="3725706" y="3264845"/>
            <a:ext cx="2766882" cy="2112941"/>
          </a:xfrm>
          <a:prstGeom prst="rect">
            <a:avLst/>
          </a:prstGeom>
          <a:noFill/>
          <a:ln w="9525">
            <a:noFill/>
            <a:miter lim="800000"/>
          </a:ln>
        </p:spPr>
      </p:pic>
      <p:pic>
        <p:nvPicPr>
          <p:cNvPr id="31" name="Picture 3"/>
          <p:cNvPicPr>
            <a:picLocks noChangeArrowheads="1" noChangeAspect="1"/>
          </p:cNvPicPr>
          <p:nvPr/>
        </p:nvPicPr>
        <p:blipFill>
          <a:blip r:embed="rId4">
            <a:extLst>
              <a:ext uri="{28A0092B-C50C-407E-A947-70E740481C1C}">
                <a14:useLocalDpi val="0"/>
              </a:ext>
            </a:extLst>
          </a:blip>
          <a:stretch>
            <a:fillRect/>
          </a:stretch>
        </p:blipFill>
        <p:spPr bwMode="auto">
          <a:xfrm>
            <a:off x="975550" y="1211875"/>
            <a:ext cx="2757301" cy="2094586"/>
          </a:xfrm>
          <a:prstGeom prst="rect">
            <a:avLst/>
          </a:prstGeom>
          <a:noFill/>
          <a:ln w="9525">
            <a:noFill/>
            <a:miter lim="800000"/>
          </a:ln>
        </p:spPr>
      </p:pic>
      <p:pic>
        <p:nvPicPr>
          <p:cNvPr id="42" name="Picture 5"/>
          <p:cNvPicPr>
            <a:picLocks noChangeArrowheads="1" noChangeAspect="1"/>
          </p:cNvPicPr>
          <p:nvPr/>
        </p:nvPicPr>
        <p:blipFill>
          <a:blip r:embed="rId5">
            <a:extLst>
              <a:ext uri="{28A0092B-C50C-407E-A947-70E740481C1C}">
                <a14:useLocalDpi val="0"/>
              </a:ext>
            </a:extLst>
          </a:blip>
          <a:stretch>
            <a:fillRect/>
          </a:stretch>
        </p:blipFill>
        <p:spPr bwMode="auto">
          <a:xfrm>
            <a:off x="6494910" y="1210287"/>
            <a:ext cx="2755385" cy="2096626"/>
          </a:xfrm>
          <a:prstGeom prst="rect">
            <a:avLst/>
          </a:prstGeom>
          <a:noFill/>
          <a:ln w="9525">
            <a:noFill/>
            <a:miter lim="800000"/>
          </a:ln>
        </p:spPr>
      </p:pic>
      <p:sp>
        <p:nvSpPr>
          <p:cNvPr id="54" name="矩形 53"/>
          <p:cNvSpPr/>
          <p:nvPr/>
        </p:nvSpPr>
        <p:spPr>
          <a:xfrm>
            <a:off x="3728880" y="1210292"/>
            <a:ext cx="2764966" cy="2104785"/>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22">
              <a:defRPr/>
            </a:pPr>
            <a:endParaRPr altLang="en-US" lang="zh-CN"/>
          </a:p>
        </p:txBody>
      </p:sp>
      <p:sp>
        <p:nvSpPr>
          <p:cNvPr id="55" name="矩形 54"/>
          <p:cNvSpPr/>
          <p:nvPr/>
        </p:nvSpPr>
        <p:spPr>
          <a:xfrm>
            <a:off x="982618" y="3271189"/>
            <a:ext cx="2764966" cy="210274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22">
              <a:defRPr/>
            </a:pPr>
            <a:endParaRPr altLang="en-US" lang="zh-CN"/>
          </a:p>
        </p:txBody>
      </p:sp>
      <p:sp>
        <p:nvSpPr>
          <p:cNvPr id="56" name="矩形 55"/>
          <p:cNvSpPr/>
          <p:nvPr/>
        </p:nvSpPr>
        <p:spPr>
          <a:xfrm>
            <a:off x="6507271" y="3271189"/>
            <a:ext cx="2763050" cy="2104784"/>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22">
              <a:defRPr/>
            </a:pPr>
            <a:endParaRPr altLang="en-US" lang="zh-CN"/>
          </a:p>
        </p:txBody>
      </p:sp>
      <p:sp>
        <p:nvSpPr>
          <p:cNvPr id="57" name="等腰三角形 56"/>
          <p:cNvSpPr/>
          <p:nvPr/>
        </p:nvSpPr>
        <p:spPr>
          <a:xfrm>
            <a:off x="990561" y="3118795"/>
            <a:ext cx="379393" cy="191715"/>
          </a:xfrm>
          <a:prstGeom prst="triangle">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22">
              <a:defRPr/>
            </a:pPr>
            <a:endParaRPr altLang="en-US" lang="zh-CN"/>
          </a:p>
        </p:txBody>
      </p:sp>
      <p:sp>
        <p:nvSpPr>
          <p:cNvPr id="58" name="等腰三角形 57"/>
          <p:cNvSpPr/>
          <p:nvPr/>
        </p:nvSpPr>
        <p:spPr>
          <a:xfrm>
            <a:off x="8367115" y="3118795"/>
            <a:ext cx="379393" cy="191715"/>
          </a:xfrm>
          <a:prstGeom prst="triangl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22">
              <a:defRPr/>
            </a:pPr>
            <a:endParaRPr altLang="en-US" lang="zh-CN"/>
          </a:p>
        </p:txBody>
      </p:sp>
      <p:sp>
        <p:nvSpPr>
          <p:cNvPr id="59" name="等腰三角形 58"/>
          <p:cNvSpPr/>
          <p:nvPr/>
        </p:nvSpPr>
        <p:spPr>
          <a:xfrm flipV="1">
            <a:off x="4719486" y="3268018"/>
            <a:ext cx="379393" cy="193755"/>
          </a:xfrm>
          <a:prstGeom prst="triangle">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22">
              <a:defRPr/>
            </a:pPr>
            <a:endParaRPr altLang="en-US" lang="zh-CN"/>
          </a:p>
        </p:txBody>
      </p:sp>
      <p:sp>
        <p:nvSpPr>
          <p:cNvPr id="60" name="TextBox 59"/>
          <p:cNvSpPr txBox="1"/>
          <p:nvPr/>
        </p:nvSpPr>
        <p:spPr>
          <a:xfrm>
            <a:off x="4187172" y="1644980"/>
            <a:ext cx="1612915" cy="487680"/>
          </a:xfrm>
          <a:prstGeom prst="rect">
            <a:avLst/>
          </a:prstGeom>
          <a:noFill/>
        </p:spPr>
        <p:txBody>
          <a:bodyPr wrap="square">
            <a:spAutoFit/>
          </a:bodyPr>
          <a:lstStyle/>
          <a:p>
            <a:pPr algn="ctr">
              <a:lnSpc>
                <a:spcPct val="130000"/>
              </a:lnSpc>
              <a:defRPr/>
            </a:pPr>
            <a:r>
              <a:rPr altLang="en-US" b="1" kern="0" lang="zh-CN" sz="2000">
                <a:solidFill>
                  <a:schemeClr val="bg1"/>
                </a:solidFill>
                <a:latin charset="-122" panose="020b0503020204020204" pitchFamily="34" typeface="微软雅黑"/>
                <a:ea charset="-122" panose="020b0503020204020204" pitchFamily="34" typeface="微软雅黑"/>
              </a:rPr>
              <a:t>工作成绩</a:t>
            </a:r>
          </a:p>
        </p:txBody>
      </p:sp>
      <p:sp>
        <p:nvSpPr>
          <p:cNvPr id="61" name="TextBox 60"/>
          <p:cNvSpPr txBox="1"/>
          <p:nvPr/>
        </p:nvSpPr>
        <p:spPr>
          <a:xfrm rot="21593092">
            <a:off x="3864063" y="2162499"/>
            <a:ext cx="2433591" cy="1042416"/>
          </a:xfrm>
          <a:prstGeom prst="rect">
            <a:avLst/>
          </a:prstGeom>
          <a:noFill/>
        </p:spPr>
        <p:txBody>
          <a:bodyPr wrap="square">
            <a:spAutoFit/>
          </a:bodyPr>
          <a:lstStyle/>
          <a:p>
            <a:pPr algn="just">
              <a:lnSpc>
                <a:spcPct val="130000"/>
              </a:lnSpc>
              <a:defRPr/>
            </a:pPr>
            <a:r>
              <a:rPr altLang="en-US" kern="0" lang="zh-CN" sz="1600">
                <a:solidFill>
                  <a:schemeClr val="bg1"/>
                </a:solidFill>
                <a:latin charset="-122" panose="020b0503020204020204" pitchFamily="34" typeface="微软雅黑"/>
                <a:ea charset="-122" panose="020b0503020204020204" pitchFamily="34" typeface="微软雅黑"/>
              </a:rPr>
              <a:t>您的内容打在这里或通过复制内容打在这内容打在这</a:t>
            </a:r>
          </a:p>
        </p:txBody>
      </p:sp>
      <p:sp>
        <p:nvSpPr>
          <p:cNvPr id="62" name="TextBox 61"/>
          <p:cNvSpPr txBox="1"/>
          <p:nvPr/>
        </p:nvSpPr>
        <p:spPr>
          <a:xfrm>
            <a:off x="1402692" y="3517188"/>
            <a:ext cx="1789150" cy="487680"/>
          </a:xfrm>
          <a:prstGeom prst="rect">
            <a:avLst/>
          </a:prstGeom>
          <a:noFill/>
        </p:spPr>
        <p:txBody>
          <a:bodyPr wrap="square">
            <a:spAutoFit/>
          </a:bodyPr>
          <a:lstStyle/>
          <a:p>
            <a:pPr algn="ctr">
              <a:lnSpc>
                <a:spcPct val="130000"/>
              </a:lnSpc>
              <a:defRPr/>
            </a:pPr>
            <a:r>
              <a:rPr altLang="en-US" b="1" kern="0" lang="zh-CN" sz="2000">
                <a:solidFill>
                  <a:schemeClr val="bg1"/>
                </a:solidFill>
                <a:latin charset="-122" panose="020b0503020204020204" pitchFamily="34" typeface="微软雅黑"/>
                <a:ea charset="-122" panose="020b0503020204020204" pitchFamily="34" typeface="微软雅黑"/>
              </a:rPr>
              <a:t>工作成绩</a:t>
            </a:r>
          </a:p>
        </p:txBody>
      </p:sp>
      <p:sp>
        <p:nvSpPr>
          <p:cNvPr id="63" name="TextBox 62"/>
          <p:cNvSpPr txBox="1"/>
          <p:nvPr/>
        </p:nvSpPr>
        <p:spPr>
          <a:xfrm rot="21593092">
            <a:off x="1151973" y="4034707"/>
            <a:ext cx="2433591" cy="1042416"/>
          </a:xfrm>
          <a:prstGeom prst="rect">
            <a:avLst/>
          </a:prstGeom>
          <a:noFill/>
        </p:spPr>
        <p:txBody>
          <a:bodyPr wrap="square">
            <a:spAutoFit/>
          </a:bodyPr>
          <a:lstStyle/>
          <a:p>
            <a:pPr algn="just">
              <a:lnSpc>
                <a:spcPct val="130000"/>
              </a:lnSpc>
              <a:defRPr/>
            </a:pPr>
            <a:r>
              <a:rPr altLang="en-US" kern="0" lang="zh-CN" sz="1600">
                <a:solidFill>
                  <a:schemeClr val="bg1"/>
                </a:solidFill>
                <a:latin charset="-122" panose="020b0503020204020204" pitchFamily="34" typeface="微软雅黑"/>
                <a:ea charset="-122" panose="020b0503020204020204" pitchFamily="34" typeface="微软雅黑"/>
              </a:rPr>
              <a:t>您的内容打在这里或通过复制内容打在这内容打在这</a:t>
            </a:r>
          </a:p>
        </p:txBody>
      </p:sp>
      <p:sp>
        <p:nvSpPr>
          <p:cNvPr id="64" name="TextBox 63"/>
          <p:cNvSpPr txBox="1"/>
          <p:nvPr/>
        </p:nvSpPr>
        <p:spPr>
          <a:xfrm>
            <a:off x="7058700" y="3517188"/>
            <a:ext cx="1680964" cy="487680"/>
          </a:xfrm>
          <a:prstGeom prst="rect">
            <a:avLst/>
          </a:prstGeom>
          <a:noFill/>
        </p:spPr>
        <p:txBody>
          <a:bodyPr wrap="square">
            <a:spAutoFit/>
          </a:bodyPr>
          <a:lstStyle/>
          <a:p>
            <a:pPr algn="ctr">
              <a:lnSpc>
                <a:spcPct val="130000"/>
              </a:lnSpc>
              <a:defRPr/>
            </a:pPr>
            <a:r>
              <a:rPr altLang="en-US" b="1" kern="0" lang="zh-CN" sz="2000">
                <a:solidFill>
                  <a:schemeClr val="bg1"/>
                </a:solidFill>
                <a:latin charset="-122" panose="020b0503020204020204" pitchFamily="34" typeface="微软雅黑"/>
                <a:ea charset="-122" panose="020b0503020204020204" pitchFamily="34" typeface="微软雅黑"/>
              </a:rPr>
              <a:t>工作成绩</a:t>
            </a:r>
          </a:p>
        </p:txBody>
      </p:sp>
      <p:sp>
        <p:nvSpPr>
          <p:cNvPr id="65" name="TextBox 64"/>
          <p:cNvSpPr txBox="1"/>
          <p:nvPr/>
        </p:nvSpPr>
        <p:spPr>
          <a:xfrm rot="21593092">
            <a:off x="6677794" y="4178722"/>
            <a:ext cx="2433591" cy="1042416"/>
          </a:xfrm>
          <a:prstGeom prst="rect">
            <a:avLst/>
          </a:prstGeom>
          <a:noFill/>
        </p:spPr>
        <p:txBody>
          <a:bodyPr wrap="square">
            <a:spAutoFit/>
          </a:bodyPr>
          <a:lstStyle/>
          <a:p>
            <a:pPr algn="just">
              <a:lnSpc>
                <a:spcPct val="130000"/>
              </a:lnSpc>
              <a:defRPr/>
            </a:pPr>
            <a:r>
              <a:rPr altLang="en-US" kern="0" lang="zh-CN" sz="1600">
                <a:solidFill>
                  <a:schemeClr val="bg1"/>
                </a:solidFill>
                <a:latin charset="-122" panose="020b0503020204020204" pitchFamily="34" typeface="微软雅黑"/>
                <a:ea charset="-122" panose="020b0503020204020204" pitchFamily="34" typeface="微软雅黑"/>
              </a:rPr>
              <a:t>您的内容打在这里或通过复制内容打在这内容打在这</a:t>
            </a:r>
          </a:p>
        </p:txBody>
      </p:sp>
    </p:spTree>
    <p:extLst>
      <p:ext uri="{BB962C8B-B14F-4D97-AF65-F5344CB8AC3E}">
        <p14:creationId val="803275755"/>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500" id="7"/>
                                        <p:tgtEl>
                                          <p:spTgt spid="31"/>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55"/>
                                        </p:tgtEl>
                                        <p:attrNameLst>
                                          <p:attrName>style.visibility</p:attrName>
                                        </p:attrNameLst>
                                      </p:cBhvr>
                                      <p:to>
                                        <p:strVal val="visible"/>
                                      </p:to>
                                    </p:set>
                                    <p:animEffect filter="fade" transition="in">
                                      <p:cBhvr>
                                        <p:cTn dur="1000" id="11"/>
                                        <p:tgtEl>
                                          <p:spTgt spid="55"/>
                                        </p:tgtEl>
                                      </p:cBhvr>
                                    </p:animEffect>
                                    <p:anim calcmode="lin" valueType="num">
                                      <p:cBhvr>
                                        <p:cTn dur="1000" fill="hold" id="12"/>
                                        <p:tgtEl>
                                          <p:spTgt spid="55"/>
                                        </p:tgtEl>
                                        <p:attrNameLst>
                                          <p:attrName>ppt_x</p:attrName>
                                        </p:attrNameLst>
                                      </p:cBhvr>
                                      <p:tavLst>
                                        <p:tav tm="0">
                                          <p:val>
                                            <p:strVal val="#ppt_x"/>
                                          </p:val>
                                        </p:tav>
                                        <p:tav tm="100000">
                                          <p:val>
                                            <p:strVal val="#ppt_x"/>
                                          </p:val>
                                        </p:tav>
                                      </p:tavLst>
                                    </p:anim>
                                    <p:anim calcmode="lin" valueType="num">
                                      <p:cBhvr>
                                        <p:cTn dur="1000" fill="hold" id="13"/>
                                        <p:tgtEl>
                                          <p:spTgt spid="5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22" presetSubtype="4">
                                  <p:stCondLst>
                                    <p:cond delay="0"/>
                                  </p:stCondLst>
                                  <p:childTnLst>
                                    <p:set>
                                      <p:cBhvr>
                                        <p:cTn dur="1" fill="hold" id="16">
                                          <p:stCondLst>
                                            <p:cond delay="0"/>
                                          </p:stCondLst>
                                        </p:cTn>
                                        <p:tgtEl>
                                          <p:spTgt spid="57"/>
                                        </p:tgtEl>
                                        <p:attrNameLst>
                                          <p:attrName>style.visibility</p:attrName>
                                        </p:attrNameLst>
                                      </p:cBhvr>
                                      <p:to>
                                        <p:strVal val="visible"/>
                                      </p:to>
                                    </p:set>
                                    <p:animEffect filter="wipe(down)" transition="in">
                                      <p:cBhvr>
                                        <p:cTn dur="500" id="17"/>
                                        <p:tgtEl>
                                          <p:spTgt spid="57"/>
                                        </p:tgtEl>
                                      </p:cBhvr>
                                    </p:animEffect>
                                  </p:childTnLst>
                                </p:cTn>
                              </p:par>
                            </p:childTnLst>
                          </p:cTn>
                        </p:par>
                        <p:par>
                          <p:cTn fill="hold" id="18" nodeType="afterGroup">
                            <p:stCondLst>
                              <p:cond delay="2000"/>
                            </p:stCondLst>
                            <p:childTnLst>
                              <p:par>
                                <p:cTn fill="hold" grpId="0" id="19" nodeType="afterEffect" presetClass="entr" presetID="22" presetSubtype="1">
                                  <p:stCondLst>
                                    <p:cond delay="0"/>
                                  </p:stCondLst>
                                  <p:childTnLst>
                                    <p:set>
                                      <p:cBhvr>
                                        <p:cTn dur="1" fill="hold" id="20">
                                          <p:stCondLst>
                                            <p:cond delay="0"/>
                                          </p:stCondLst>
                                        </p:cTn>
                                        <p:tgtEl>
                                          <p:spTgt spid="62"/>
                                        </p:tgtEl>
                                        <p:attrNameLst>
                                          <p:attrName>style.visibility</p:attrName>
                                        </p:attrNameLst>
                                      </p:cBhvr>
                                      <p:to>
                                        <p:strVal val="visible"/>
                                      </p:to>
                                    </p:set>
                                    <p:animEffect filter="wipe(up)" transition="in">
                                      <p:cBhvr>
                                        <p:cTn dur="500" id="21"/>
                                        <p:tgtEl>
                                          <p:spTgt spid="62"/>
                                        </p:tgtEl>
                                      </p:cBhvr>
                                    </p:animEffect>
                                  </p:childTnLst>
                                </p:cTn>
                              </p:par>
                              <p:par>
                                <p:cTn fill="hold" grpId="0" id="22" nodeType="withEffect" presetClass="entr" presetID="22" presetSubtype="1">
                                  <p:stCondLst>
                                    <p:cond delay="0"/>
                                  </p:stCondLst>
                                  <p:childTnLst>
                                    <p:set>
                                      <p:cBhvr>
                                        <p:cTn dur="1" fill="hold" id="23">
                                          <p:stCondLst>
                                            <p:cond delay="0"/>
                                          </p:stCondLst>
                                        </p:cTn>
                                        <p:tgtEl>
                                          <p:spTgt spid="63"/>
                                        </p:tgtEl>
                                        <p:attrNameLst>
                                          <p:attrName>style.visibility</p:attrName>
                                        </p:attrNameLst>
                                      </p:cBhvr>
                                      <p:to>
                                        <p:strVal val="visible"/>
                                      </p:to>
                                    </p:set>
                                    <p:animEffect filter="wipe(up)" transition="in">
                                      <p:cBhvr>
                                        <p:cTn dur="500" id="24"/>
                                        <p:tgtEl>
                                          <p:spTgt spid="63"/>
                                        </p:tgtEl>
                                      </p:cBhvr>
                                    </p:animEffect>
                                  </p:childTnLst>
                                </p:cTn>
                              </p:par>
                            </p:childTnLst>
                          </p:cTn>
                        </p:par>
                        <p:par>
                          <p:cTn fill="hold" id="25" nodeType="afterGroup">
                            <p:stCondLst>
                              <p:cond delay="2500"/>
                            </p:stCondLst>
                            <p:childTnLst>
                              <p:par>
                                <p:cTn fill="hold" grpId="0" id="26" nodeType="afterEffect" presetClass="entr" presetID="22" presetSubtype="1">
                                  <p:stCondLst>
                                    <p:cond delay="0"/>
                                  </p:stCondLst>
                                  <p:childTnLst>
                                    <p:set>
                                      <p:cBhvr>
                                        <p:cTn dur="1" fill="hold" id="27">
                                          <p:stCondLst>
                                            <p:cond delay="0"/>
                                          </p:stCondLst>
                                        </p:cTn>
                                        <p:tgtEl>
                                          <p:spTgt spid="54"/>
                                        </p:tgtEl>
                                        <p:attrNameLst>
                                          <p:attrName>style.visibility</p:attrName>
                                        </p:attrNameLst>
                                      </p:cBhvr>
                                      <p:to>
                                        <p:strVal val="visible"/>
                                      </p:to>
                                    </p:set>
                                    <p:animEffect filter="wipe(up)" transition="in">
                                      <p:cBhvr>
                                        <p:cTn dur="500" id="28"/>
                                        <p:tgtEl>
                                          <p:spTgt spid="54"/>
                                        </p:tgtEl>
                                      </p:cBhvr>
                                    </p:animEffect>
                                  </p:childTnLst>
                                </p:cTn>
                              </p:par>
                            </p:childTnLst>
                          </p:cTn>
                        </p:par>
                        <p:par>
                          <p:cTn fill="hold" id="29" nodeType="afterGroup">
                            <p:stCondLst>
                              <p:cond delay="3000"/>
                            </p:stCondLst>
                            <p:childTnLst>
                              <p:par>
                                <p:cTn fill="hold" grpId="0" id="30" nodeType="afterEffect" presetClass="entr" presetID="22" presetSubtype="1">
                                  <p:stCondLst>
                                    <p:cond delay="0"/>
                                  </p:stCondLst>
                                  <p:childTnLst>
                                    <p:set>
                                      <p:cBhvr>
                                        <p:cTn dur="1" fill="hold" id="31">
                                          <p:stCondLst>
                                            <p:cond delay="0"/>
                                          </p:stCondLst>
                                        </p:cTn>
                                        <p:tgtEl>
                                          <p:spTgt spid="59"/>
                                        </p:tgtEl>
                                        <p:attrNameLst>
                                          <p:attrName>style.visibility</p:attrName>
                                        </p:attrNameLst>
                                      </p:cBhvr>
                                      <p:to>
                                        <p:strVal val="visible"/>
                                      </p:to>
                                    </p:set>
                                    <p:animEffect filter="wipe(up)" transition="in">
                                      <p:cBhvr>
                                        <p:cTn dur="500" id="32"/>
                                        <p:tgtEl>
                                          <p:spTgt spid="59"/>
                                        </p:tgtEl>
                                      </p:cBhvr>
                                    </p:animEffect>
                                  </p:childTnLst>
                                </p:cTn>
                              </p:par>
                            </p:childTnLst>
                          </p:cTn>
                        </p:par>
                        <p:par>
                          <p:cTn fill="hold" id="33" nodeType="afterGroup">
                            <p:stCondLst>
                              <p:cond delay="3500"/>
                            </p:stCondLst>
                            <p:childTnLst>
                              <p:par>
                                <p:cTn fill="hold" id="34" nodeType="afterEffect" presetClass="entr" presetID="47" presetSubtype="0">
                                  <p:stCondLst>
                                    <p:cond delay="0"/>
                                  </p:stCondLst>
                                  <p:childTnLst>
                                    <p:set>
                                      <p:cBhvr>
                                        <p:cTn dur="1" fill="hold" id="35">
                                          <p:stCondLst>
                                            <p:cond delay="0"/>
                                          </p:stCondLst>
                                        </p:cTn>
                                        <p:tgtEl>
                                          <p:spTgt spid="30"/>
                                        </p:tgtEl>
                                        <p:attrNameLst>
                                          <p:attrName>style.visibility</p:attrName>
                                        </p:attrNameLst>
                                      </p:cBhvr>
                                      <p:to>
                                        <p:strVal val="visible"/>
                                      </p:to>
                                    </p:set>
                                    <p:animEffect filter="fade" transition="in">
                                      <p:cBhvr>
                                        <p:cTn dur="1000" id="36"/>
                                        <p:tgtEl>
                                          <p:spTgt spid="30"/>
                                        </p:tgtEl>
                                      </p:cBhvr>
                                    </p:animEffect>
                                    <p:anim calcmode="lin" valueType="num">
                                      <p:cBhvr>
                                        <p:cTn dur="1000" fill="hold" id="37"/>
                                        <p:tgtEl>
                                          <p:spTgt spid="30"/>
                                        </p:tgtEl>
                                        <p:attrNameLst>
                                          <p:attrName>ppt_x</p:attrName>
                                        </p:attrNameLst>
                                      </p:cBhvr>
                                      <p:tavLst>
                                        <p:tav tm="0">
                                          <p:val>
                                            <p:strVal val="#ppt_x"/>
                                          </p:val>
                                        </p:tav>
                                        <p:tav tm="100000">
                                          <p:val>
                                            <p:strVal val="#ppt_x"/>
                                          </p:val>
                                        </p:tav>
                                      </p:tavLst>
                                    </p:anim>
                                    <p:anim calcmode="lin" valueType="num">
                                      <p:cBhvr>
                                        <p:cTn dur="1000" fill="hold" id="38"/>
                                        <p:tgtEl>
                                          <p:spTgt spid="30"/>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4500"/>
                            </p:stCondLst>
                            <p:childTnLst>
                              <p:par>
                                <p:cTn fill="hold" grpId="0" id="40" nodeType="afterEffect" presetClass="entr" presetID="22" presetSubtype="1">
                                  <p:stCondLst>
                                    <p:cond delay="0"/>
                                  </p:stCondLst>
                                  <p:childTnLst>
                                    <p:set>
                                      <p:cBhvr>
                                        <p:cTn dur="1" fill="hold" id="41">
                                          <p:stCondLst>
                                            <p:cond delay="0"/>
                                          </p:stCondLst>
                                        </p:cTn>
                                        <p:tgtEl>
                                          <p:spTgt spid="61"/>
                                        </p:tgtEl>
                                        <p:attrNameLst>
                                          <p:attrName>style.visibility</p:attrName>
                                        </p:attrNameLst>
                                      </p:cBhvr>
                                      <p:to>
                                        <p:strVal val="visible"/>
                                      </p:to>
                                    </p:set>
                                    <p:animEffect filter="wipe(up)" transition="in">
                                      <p:cBhvr>
                                        <p:cTn dur="500" id="42"/>
                                        <p:tgtEl>
                                          <p:spTgt spid="61"/>
                                        </p:tgtEl>
                                      </p:cBhvr>
                                    </p:animEffect>
                                  </p:childTnLst>
                                </p:cTn>
                              </p:par>
                              <p:par>
                                <p:cTn fill="hold" grpId="0" id="43" nodeType="withEffect" presetClass="entr" presetID="22" presetSubtype="1">
                                  <p:stCondLst>
                                    <p:cond delay="0"/>
                                  </p:stCondLst>
                                  <p:childTnLst>
                                    <p:set>
                                      <p:cBhvr>
                                        <p:cTn dur="1" fill="hold" id="44">
                                          <p:stCondLst>
                                            <p:cond delay="0"/>
                                          </p:stCondLst>
                                        </p:cTn>
                                        <p:tgtEl>
                                          <p:spTgt spid="60"/>
                                        </p:tgtEl>
                                        <p:attrNameLst>
                                          <p:attrName>style.visibility</p:attrName>
                                        </p:attrNameLst>
                                      </p:cBhvr>
                                      <p:to>
                                        <p:strVal val="visible"/>
                                      </p:to>
                                    </p:set>
                                    <p:animEffect filter="wipe(up)" transition="in">
                                      <p:cBhvr>
                                        <p:cTn dur="500" id="45"/>
                                        <p:tgtEl>
                                          <p:spTgt spid="60"/>
                                        </p:tgtEl>
                                      </p:cBhvr>
                                    </p:animEffect>
                                  </p:childTnLst>
                                </p:cTn>
                              </p:par>
                            </p:childTnLst>
                          </p:cTn>
                        </p:par>
                        <p:par>
                          <p:cTn fill="hold" id="46" nodeType="afterGroup">
                            <p:stCondLst>
                              <p:cond delay="5000"/>
                            </p:stCondLst>
                            <p:childTnLst>
                              <p:par>
                                <p:cTn fill="hold" grpId="0" id="47" nodeType="afterEffect" presetClass="entr" presetID="42" presetSubtype="0">
                                  <p:stCondLst>
                                    <p:cond delay="0"/>
                                  </p:stCondLst>
                                  <p:childTnLst>
                                    <p:set>
                                      <p:cBhvr>
                                        <p:cTn dur="1" fill="hold" id="48">
                                          <p:stCondLst>
                                            <p:cond delay="0"/>
                                          </p:stCondLst>
                                        </p:cTn>
                                        <p:tgtEl>
                                          <p:spTgt spid="56"/>
                                        </p:tgtEl>
                                        <p:attrNameLst>
                                          <p:attrName>style.visibility</p:attrName>
                                        </p:attrNameLst>
                                      </p:cBhvr>
                                      <p:to>
                                        <p:strVal val="visible"/>
                                      </p:to>
                                    </p:set>
                                    <p:animEffect filter="fade" transition="in">
                                      <p:cBhvr>
                                        <p:cTn dur="1000" id="49"/>
                                        <p:tgtEl>
                                          <p:spTgt spid="56"/>
                                        </p:tgtEl>
                                      </p:cBhvr>
                                    </p:animEffect>
                                    <p:anim calcmode="lin" valueType="num">
                                      <p:cBhvr>
                                        <p:cTn dur="1000" fill="hold" id="50"/>
                                        <p:tgtEl>
                                          <p:spTgt spid="56"/>
                                        </p:tgtEl>
                                        <p:attrNameLst>
                                          <p:attrName>ppt_x</p:attrName>
                                        </p:attrNameLst>
                                      </p:cBhvr>
                                      <p:tavLst>
                                        <p:tav tm="0">
                                          <p:val>
                                            <p:strVal val="#ppt_x"/>
                                          </p:val>
                                        </p:tav>
                                        <p:tav tm="100000">
                                          <p:val>
                                            <p:strVal val="#ppt_x"/>
                                          </p:val>
                                        </p:tav>
                                      </p:tavLst>
                                    </p:anim>
                                    <p:anim calcmode="lin" valueType="num">
                                      <p:cBhvr>
                                        <p:cTn dur="1000" fill="hold" id="51"/>
                                        <p:tgtEl>
                                          <p:spTgt spid="56"/>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6000"/>
                            </p:stCondLst>
                            <p:childTnLst>
                              <p:par>
                                <p:cTn fill="hold" grpId="0" id="53" nodeType="afterEffect" presetClass="entr" presetID="22" presetSubtype="4">
                                  <p:stCondLst>
                                    <p:cond delay="0"/>
                                  </p:stCondLst>
                                  <p:childTnLst>
                                    <p:set>
                                      <p:cBhvr>
                                        <p:cTn dur="1" fill="hold" id="54">
                                          <p:stCondLst>
                                            <p:cond delay="0"/>
                                          </p:stCondLst>
                                        </p:cTn>
                                        <p:tgtEl>
                                          <p:spTgt spid="58"/>
                                        </p:tgtEl>
                                        <p:attrNameLst>
                                          <p:attrName>style.visibility</p:attrName>
                                        </p:attrNameLst>
                                      </p:cBhvr>
                                      <p:to>
                                        <p:strVal val="visible"/>
                                      </p:to>
                                    </p:set>
                                    <p:animEffect filter="wipe(down)" transition="in">
                                      <p:cBhvr>
                                        <p:cTn dur="500" id="55"/>
                                        <p:tgtEl>
                                          <p:spTgt spid="58"/>
                                        </p:tgtEl>
                                      </p:cBhvr>
                                    </p:animEffect>
                                  </p:childTnLst>
                                </p:cTn>
                              </p:par>
                            </p:childTnLst>
                          </p:cTn>
                        </p:par>
                        <p:par>
                          <p:cTn fill="hold" id="56" nodeType="afterGroup">
                            <p:stCondLst>
                              <p:cond delay="6500"/>
                            </p:stCondLst>
                            <p:childTnLst>
                              <p:par>
                                <p:cTn fill="hold" id="57" nodeType="afterEffect" presetClass="entr" presetID="42" presetSubtype="0">
                                  <p:stCondLst>
                                    <p:cond delay="0"/>
                                  </p:stCondLst>
                                  <p:childTnLst>
                                    <p:set>
                                      <p:cBhvr>
                                        <p:cTn dur="1" fill="hold" id="58">
                                          <p:stCondLst>
                                            <p:cond delay="0"/>
                                          </p:stCondLst>
                                        </p:cTn>
                                        <p:tgtEl>
                                          <p:spTgt spid="42"/>
                                        </p:tgtEl>
                                        <p:attrNameLst>
                                          <p:attrName>style.visibility</p:attrName>
                                        </p:attrNameLst>
                                      </p:cBhvr>
                                      <p:to>
                                        <p:strVal val="visible"/>
                                      </p:to>
                                    </p:set>
                                    <p:animEffect filter="fade" transition="in">
                                      <p:cBhvr>
                                        <p:cTn dur="1000" id="59"/>
                                        <p:tgtEl>
                                          <p:spTgt spid="42"/>
                                        </p:tgtEl>
                                      </p:cBhvr>
                                    </p:animEffect>
                                    <p:anim calcmode="lin" valueType="num">
                                      <p:cBhvr>
                                        <p:cTn dur="1000" fill="hold" id="60"/>
                                        <p:tgtEl>
                                          <p:spTgt spid="42"/>
                                        </p:tgtEl>
                                        <p:attrNameLst>
                                          <p:attrName>ppt_x</p:attrName>
                                        </p:attrNameLst>
                                      </p:cBhvr>
                                      <p:tavLst>
                                        <p:tav tm="0">
                                          <p:val>
                                            <p:strVal val="#ppt_x"/>
                                          </p:val>
                                        </p:tav>
                                        <p:tav tm="100000">
                                          <p:val>
                                            <p:strVal val="#ppt_x"/>
                                          </p:val>
                                        </p:tav>
                                      </p:tavLst>
                                    </p:anim>
                                    <p:anim calcmode="lin" valueType="num">
                                      <p:cBhvr>
                                        <p:cTn dur="1000" fill="hold" id="61"/>
                                        <p:tgtEl>
                                          <p:spTgt spid="42"/>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7500"/>
                            </p:stCondLst>
                            <p:childTnLst>
                              <p:par>
                                <p:cTn fill="hold" grpId="0" id="63" nodeType="afterEffect" presetClass="entr" presetID="21" presetSubtype="1">
                                  <p:stCondLst>
                                    <p:cond delay="0"/>
                                  </p:stCondLst>
                                  <p:childTnLst>
                                    <p:set>
                                      <p:cBhvr>
                                        <p:cTn dur="1" fill="hold" id="64">
                                          <p:stCondLst>
                                            <p:cond delay="0"/>
                                          </p:stCondLst>
                                        </p:cTn>
                                        <p:tgtEl>
                                          <p:spTgt spid="64"/>
                                        </p:tgtEl>
                                        <p:attrNameLst>
                                          <p:attrName>style.visibility</p:attrName>
                                        </p:attrNameLst>
                                      </p:cBhvr>
                                      <p:to>
                                        <p:strVal val="visible"/>
                                      </p:to>
                                    </p:set>
                                    <p:animEffect filter="wheel(1)" transition="in">
                                      <p:cBhvr>
                                        <p:cTn dur="2000" id="65"/>
                                        <p:tgtEl>
                                          <p:spTgt spid="64"/>
                                        </p:tgtEl>
                                      </p:cBhvr>
                                    </p:animEffect>
                                  </p:childTnLst>
                                </p:cTn>
                              </p:par>
                              <p:par>
                                <p:cTn fill="hold" grpId="0" id="66" nodeType="withEffect" presetClass="entr" presetID="21" presetSubtype="1">
                                  <p:stCondLst>
                                    <p:cond delay="0"/>
                                  </p:stCondLst>
                                  <p:childTnLst>
                                    <p:set>
                                      <p:cBhvr>
                                        <p:cTn dur="1" fill="hold" id="67">
                                          <p:stCondLst>
                                            <p:cond delay="0"/>
                                          </p:stCondLst>
                                        </p:cTn>
                                        <p:tgtEl>
                                          <p:spTgt spid="65"/>
                                        </p:tgtEl>
                                        <p:attrNameLst>
                                          <p:attrName>style.visibility</p:attrName>
                                        </p:attrNameLst>
                                      </p:cBhvr>
                                      <p:to>
                                        <p:strVal val="visible"/>
                                      </p:to>
                                    </p:set>
                                    <p:animEffect filter="wheel(1)" transition="in">
                                      <p:cBhvr>
                                        <p:cTn dur="2000" id="68"/>
                                        <p:tgtEl>
                                          <p:spTgt spid="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55"/>
      <p:bldP grpId="0" spid="56"/>
      <p:bldP grpId="0" spid="57"/>
      <p:bldP grpId="0" spid="58"/>
      <p:bldP grpId="0" spid="59"/>
      <p:bldP grpId="0" spid="60"/>
      <p:bldP grpId="0" spid="61"/>
      <p:bldP grpId="0" spid="62"/>
      <p:bldP grpId="0" spid="63"/>
      <p:bldP grpId="0" spid="64"/>
      <p:bldP grpId="0" spid="6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687512" y="440586"/>
            <a:ext cx="1097280" cy="365760"/>
          </a:xfrm>
          <a:prstGeom prst="rect">
            <a:avLst/>
          </a:prstGeom>
          <a:noFill/>
        </p:spPr>
        <p:txBody>
          <a:bodyPr rtlCol="0" wrap="none">
            <a:spAutoFit/>
          </a:bodyPr>
          <a:lstStyle/>
          <a:p>
            <a:r>
              <a:rPr altLang="en-US" b="1" lang="zh-CN">
                <a:solidFill>
                  <a:schemeClr val="bg1"/>
                </a:solidFill>
                <a:latin charset="-122" panose="020b0503020204020204" pitchFamily="34" typeface="微软雅黑"/>
                <a:ea charset="-122" panose="020b0503020204020204" pitchFamily="34" typeface="微软雅黑"/>
              </a:rPr>
              <a:t>语言能力</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六边形 23"/>
          <p:cNvSpPr/>
          <p:nvPr/>
        </p:nvSpPr>
        <p:spPr>
          <a:xfrm>
            <a:off x="5364610" y="2824884"/>
            <a:ext cx="465137" cy="401637"/>
          </a:xfrm>
          <a:prstGeom prst="hexagon">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22">
              <a:defRPr/>
            </a:pPr>
            <a:endParaRPr altLang="en-US" lang="zh-CN"/>
          </a:p>
        </p:txBody>
      </p:sp>
      <p:sp>
        <p:nvSpPr>
          <p:cNvPr id="25" name="六边形 24"/>
          <p:cNvSpPr/>
          <p:nvPr/>
        </p:nvSpPr>
        <p:spPr>
          <a:xfrm>
            <a:off x="7244522" y="3477067"/>
            <a:ext cx="465137" cy="401637"/>
          </a:xfrm>
          <a:prstGeom prst="hexagon">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22">
              <a:defRPr/>
            </a:pPr>
            <a:endParaRPr altLang="en-US" lang="zh-CN"/>
          </a:p>
        </p:txBody>
      </p:sp>
      <p:sp>
        <p:nvSpPr>
          <p:cNvPr id="26" name="六边形 25"/>
          <p:cNvSpPr/>
          <p:nvPr/>
        </p:nvSpPr>
        <p:spPr>
          <a:xfrm>
            <a:off x="7173567" y="4244618"/>
            <a:ext cx="465137" cy="401637"/>
          </a:xfrm>
          <a:prstGeom prst="hexagon">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22">
              <a:defRPr/>
            </a:pPr>
            <a:endParaRPr altLang="en-US" lang="zh-CN"/>
          </a:p>
        </p:txBody>
      </p:sp>
      <p:sp>
        <p:nvSpPr>
          <p:cNvPr id="27" name="六边形 26"/>
          <p:cNvSpPr/>
          <p:nvPr/>
        </p:nvSpPr>
        <p:spPr>
          <a:xfrm>
            <a:off x="8532467" y="2849202"/>
            <a:ext cx="301625" cy="258763"/>
          </a:xfrm>
          <a:prstGeom prst="hexagon">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22">
              <a:defRPr/>
            </a:pPr>
            <a:endParaRPr altLang="en-US" lang="zh-CN"/>
          </a:p>
        </p:txBody>
      </p:sp>
      <p:sp>
        <p:nvSpPr>
          <p:cNvPr id="28" name="六边形 27"/>
          <p:cNvSpPr/>
          <p:nvPr/>
        </p:nvSpPr>
        <p:spPr>
          <a:xfrm>
            <a:off x="7859361" y="2695218"/>
            <a:ext cx="442912" cy="382587"/>
          </a:xfrm>
          <a:prstGeom prst="hexagon">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22">
              <a:defRPr/>
            </a:pPr>
            <a:endParaRPr altLang="en-US" lang="zh-CN"/>
          </a:p>
        </p:txBody>
      </p:sp>
      <p:sp>
        <p:nvSpPr>
          <p:cNvPr id="29" name="六边形 28"/>
          <p:cNvSpPr/>
          <p:nvPr/>
        </p:nvSpPr>
        <p:spPr>
          <a:xfrm>
            <a:off x="5889279" y="2409462"/>
            <a:ext cx="182563" cy="157162"/>
          </a:xfrm>
          <a:prstGeom prst="hexagon">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22">
              <a:defRPr/>
            </a:pPr>
            <a:endParaRPr altLang="en-US" lang="zh-CN"/>
          </a:p>
        </p:txBody>
      </p:sp>
      <p:sp>
        <p:nvSpPr>
          <p:cNvPr id="32" name="六边形 31"/>
          <p:cNvSpPr/>
          <p:nvPr/>
        </p:nvSpPr>
        <p:spPr>
          <a:xfrm>
            <a:off x="6983067" y="4158887"/>
            <a:ext cx="204787" cy="177800"/>
          </a:xfrm>
          <a:prstGeom prst="hexagon">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22">
              <a:defRPr/>
            </a:pPr>
            <a:endParaRPr altLang="en-US" lang="zh-CN"/>
          </a:p>
        </p:txBody>
      </p:sp>
      <p:sp>
        <p:nvSpPr>
          <p:cNvPr id="33" name="六边形 32"/>
          <p:cNvSpPr/>
          <p:nvPr/>
        </p:nvSpPr>
        <p:spPr>
          <a:xfrm>
            <a:off x="8287986" y="3077802"/>
            <a:ext cx="214312" cy="184150"/>
          </a:xfrm>
          <a:prstGeom prst="hexagon">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22">
              <a:defRPr/>
            </a:pPr>
            <a:endParaRPr altLang="en-US" lang="zh-CN"/>
          </a:p>
        </p:txBody>
      </p:sp>
      <p:sp>
        <p:nvSpPr>
          <p:cNvPr id="34" name="六边形 33"/>
          <p:cNvSpPr/>
          <p:nvPr/>
        </p:nvSpPr>
        <p:spPr>
          <a:xfrm>
            <a:off x="6047016" y="2759379"/>
            <a:ext cx="358775" cy="307975"/>
          </a:xfrm>
          <a:prstGeom prst="hexagon">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22">
              <a:defRPr/>
            </a:pPr>
            <a:endParaRPr altLang="en-US" lang="zh-CN"/>
          </a:p>
        </p:txBody>
      </p:sp>
      <p:sp>
        <p:nvSpPr>
          <p:cNvPr id="35" name="六边形 34"/>
          <p:cNvSpPr/>
          <p:nvPr/>
        </p:nvSpPr>
        <p:spPr>
          <a:xfrm>
            <a:off x="5903948" y="3169878"/>
            <a:ext cx="301625" cy="258763"/>
          </a:xfrm>
          <a:prstGeom prst="hexagon">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22">
              <a:defRPr/>
            </a:pPr>
            <a:endParaRPr altLang="en-US" lang="zh-CN"/>
          </a:p>
        </p:txBody>
      </p:sp>
      <p:grpSp>
        <p:nvGrpSpPr>
          <p:cNvPr id="36" name="组合 35"/>
          <p:cNvGrpSpPr/>
          <p:nvPr/>
        </p:nvGrpSpPr>
        <p:grpSpPr>
          <a:xfrm>
            <a:off x="4647958" y="3519919"/>
            <a:ext cx="2003091" cy="1541451"/>
            <a:chOff x="1706166" y="2936728"/>
            <a:chExt cx="2009775" cy="1733550"/>
          </a:xfrm>
        </p:grpSpPr>
        <p:sp>
          <p:nvSpPr>
            <p:cNvPr id="37" name="六边形 36"/>
            <p:cNvSpPr/>
            <p:nvPr/>
          </p:nvSpPr>
          <p:spPr>
            <a:xfrm>
              <a:off x="1706166" y="2936728"/>
              <a:ext cx="2009775" cy="1733550"/>
            </a:xfrm>
            <a:prstGeom prst="hexagon">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22">
                <a:defRPr/>
              </a:pPr>
              <a:endParaRPr altLang="en-US" lang="zh-CN"/>
            </a:p>
          </p:txBody>
        </p:sp>
        <p:sp>
          <p:nvSpPr>
            <p:cNvPr id="38" name="TextBox 1"/>
            <p:cNvSpPr txBox="1">
              <a:spLocks noChangeArrowheads="1"/>
            </p:cNvSpPr>
            <p:nvPr/>
          </p:nvSpPr>
          <p:spPr bwMode="auto">
            <a:xfrm>
              <a:off x="2054203" y="3897242"/>
              <a:ext cx="1241425" cy="445620"/>
            </a:xfrm>
            <a:prstGeom prst="rect">
              <a:avLst/>
            </a:prstGeom>
            <a:noFill/>
            <a:ln w="9525">
              <a:noFill/>
              <a:miter lim="800000"/>
            </a:ln>
          </p:spPr>
          <p:txBody>
            <a:bodyPr>
              <a:spAutoFit/>
            </a:bodyPr>
            <a:lstStyle/>
            <a:p>
              <a:pPr algn="ctr"/>
              <a:r>
                <a:rPr altLang="en-US" b="1" lang="zh-CN" sz="2000">
                  <a:solidFill>
                    <a:srgbClr val="FFFFFF"/>
                  </a:solidFill>
                  <a:ea charset="-122" panose="020b0503020204020204" pitchFamily="34" typeface="微软雅黑"/>
                </a:rPr>
                <a:t>英语</a:t>
              </a:r>
            </a:p>
          </p:txBody>
        </p:sp>
        <p:sp>
          <p:nvSpPr>
            <p:cNvPr id="39" name="流程图: 联系 2"/>
            <p:cNvSpPr/>
            <p:nvPr/>
          </p:nvSpPr>
          <p:spPr>
            <a:xfrm>
              <a:off x="2481241" y="3322566"/>
              <a:ext cx="406400" cy="401637"/>
            </a:xfrm>
            <a:custGeom>
              <a:rect b="b" l="l" r="r" t="t"/>
              <a:pathLst>
                <a:path h="792958" w="802483">
                  <a:moveTo>
                    <a:pt x="623890" y="697087"/>
                  </a:moveTo>
                  <a:lnTo>
                    <a:pt x="623890" y="764174"/>
                  </a:lnTo>
                  <a:cubicBezTo>
                    <a:pt x="581823" y="782953"/>
                    <a:pt x="533974" y="792958"/>
                    <a:pt x="483397" y="792958"/>
                  </a:cubicBezTo>
                  <a:cubicBezTo>
                    <a:pt x="429917" y="792958"/>
                    <a:pt x="379487" y="781771"/>
                    <a:pt x="335758" y="760851"/>
                  </a:cubicBezTo>
                  <a:lnTo>
                    <a:pt x="335758" y="700537"/>
                  </a:lnTo>
                  <a:cubicBezTo>
                    <a:pt x="376490" y="723218"/>
                    <a:pt x="424723" y="735769"/>
                    <a:pt x="476251" y="735769"/>
                  </a:cubicBezTo>
                  <a:cubicBezTo>
                    <a:pt x="530693" y="735769"/>
                    <a:pt x="581457" y="721758"/>
                    <a:pt x="623890" y="697087"/>
                  </a:cubicBezTo>
                  <a:close/>
                  <a:moveTo>
                    <a:pt x="302421" y="685181"/>
                  </a:moveTo>
                  <a:lnTo>
                    <a:pt x="302421" y="752268"/>
                  </a:lnTo>
                  <a:cubicBezTo>
                    <a:pt x="260354" y="771047"/>
                    <a:pt x="212505" y="781052"/>
                    <a:pt x="161928" y="781052"/>
                  </a:cubicBezTo>
                  <a:cubicBezTo>
                    <a:pt x="108448" y="781052"/>
                    <a:pt x="58018" y="769865"/>
                    <a:pt x="14289" y="748945"/>
                  </a:cubicBezTo>
                  <a:lnTo>
                    <a:pt x="14289" y="688631"/>
                  </a:lnTo>
                  <a:cubicBezTo>
                    <a:pt x="55021" y="711312"/>
                    <a:pt x="103254" y="723863"/>
                    <a:pt x="154782" y="723863"/>
                  </a:cubicBezTo>
                  <a:cubicBezTo>
                    <a:pt x="209224" y="723863"/>
                    <a:pt x="259988" y="709852"/>
                    <a:pt x="302421" y="685181"/>
                  </a:cubicBezTo>
                  <a:close/>
                  <a:moveTo>
                    <a:pt x="307183" y="628652"/>
                  </a:moveTo>
                  <a:lnTo>
                    <a:pt x="307183" y="678641"/>
                  </a:lnTo>
                  <a:cubicBezTo>
                    <a:pt x="265116" y="692634"/>
                    <a:pt x="217267" y="700089"/>
                    <a:pt x="166690" y="700089"/>
                  </a:cubicBezTo>
                  <a:cubicBezTo>
                    <a:pt x="113210" y="700089"/>
                    <a:pt x="62780" y="691753"/>
                    <a:pt x="19051" y="676165"/>
                  </a:cubicBezTo>
                  <a:lnTo>
                    <a:pt x="19051" y="631223"/>
                  </a:lnTo>
                  <a:cubicBezTo>
                    <a:pt x="59783" y="648123"/>
                    <a:pt x="108016" y="657475"/>
                    <a:pt x="159544" y="657475"/>
                  </a:cubicBezTo>
                  <a:cubicBezTo>
                    <a:pt x="213986" y="657475"/>
                    <a:pt x="264750" y="647035"/>
                    <a:pt x="307183" y="628652"/>
                  </a:cubicBezTo>
                  <a:close/>
                  <a:moveTo>
                    <a:pt x="623889" y="620887"/>
                  </a:moveTo>
                  <a:lnTo>
                    <a:pt x="623889" y="687974"/>
                  </a:lnTo>
                  <a:cubicBezTo>
                    <a:pt x="581822" y="706753"/>
                    <a:pt x="533973" y="716758"/>
                    <a:pt x="483396" y="716758"/>
                  </a:cubicBezTo>
                  <a:cubicBezTo>
                    <a:pt x="429916" y="716758"/>
                    <a:pt x="379486" y="705571"/>
                    <a:pt x="335757" y="684651"/>
                  </a:cubicBezTo>
                  <a:lnTo>
                    <a:pt x="335757" y="624337"/>
                  </a:lnTo>
                  <a:cubicBezTo>
                    <a:pt x="376489" y="647018"/>
                    <a:pt x="424722" y="659569"/>
                    <a:pt x="476250" y="659569"/>
                  </a:cubicBezTo>
                  <a:cubicBezTo>
                    <a:pt x="530692" y="659569"/>
                    <a:pt x="581456" y="645558"/>
                    <a:pt x="623889" y="620887"/>
                  </a:cubicBezTo>
                  <a:close/>
                  <a:moveTo>
                    <a:pt x="628652" y="552453"/>
                  </a:moveTo>
                  <a:lnTo>
                    <a:pt x="628652" y="602442"/>
                  </a:lnTo>
                  <a:cubicBezTo>
                    <a:pt x="586585" y="616435"/>
                    <a:pt x="538736" y="623890"/>
                    <a:pt x="488159" y="623890"/>
                  </a:cubicBezTo>
                  <a:cubicBezTo>
                    <a:pt x="434679" y="623890"/>
                    <a:pt x="384249" y="615554"/>
                    <a:pt x="340520" y="599966"/>
                  </a:cubicBezTo>
                  <a:lnTo>
                    <a:pt x="340520" y="555024"/>
                  </a:lnTo>
                  <a:cubicBezTo>
                    <a:pt x="381252" y="571924"/>
                    <a:pt x="429485" y="581276"/>
                    <a:pt x="481013" y="581276"/>
                  </a:cubicBezTo>
                  <a:cubicBezTo>
                    <a:pt x="535455" y="581276"/>
                    <a:pt x="586219" y="570836"/>
                    <a:pt x="628652" y="552453"/>
                  </a:cubicBezTo>
                  <a:close/>
                  <a:moveTo>
                    <a:pt x="304802" y="537544"/>
                  </a:moveTo>
                  <a:lnTo>
                    <a:pt x="304802" y="604631"/>
                  </a:lnTo>
                  <a:cubicBezTo>
                    <a:pt x="262735" y="623410"/>
                    <a:pt x="214886" y="633415"/>
                    <a:pt x="164309" y="633415"/>
                  </a:cubicBezTo>
                  <a:cubicBezTo>
                    <a:pt x="110829" y="633415"/>
                    <a:pt x="60399" y="622228"/>
                    <a:pt x="16670" y="601308"/>
                  </a:cubicBezTo>
                  <a:lnTo>
                    <a:pt x="16670" y="540994"/>
                  </a:lnTo>
                  <a:cubicBezTo>
                    <a:pt x="57402" y="563675"/>
                    <a:pt x="105635" y="576226"/>
                    <a:pt x="157163" y="576226"/>
                  </a:cubicBezTo>
                  <a:cubicBezTo>
                    <a:pt x="211605" y="576226"/>
                    <a:pt x="262369" y="562215"/>
                    <a:pt x="304802" y="537544"/>
                  </a:cubicBezTo>
                  <a:close/>
                  <a:moveTo>
                    <a:pt x="304802" y="463725"/>
                  </a:moveTo>
                  <a:lnTo>
                    <a:pt x="304802" y="530812"/>
                  </a:lnTo>
                  <a:cubicBezTo>
                    <a:pt x="262735" y="549591"/>
                    <a:pt x="214886" y="559596"/>
                    <a:pt x="164309" y="559596"/>
                  </a:cubicBezTo>
                  <a:cubicBezTo>
                    <a:pt x="110829" y="559596"/>
                    <a:pt x="60399" y="548409"/>
                    <a:pt x="16670" y="527489"/>
                  </a:cubicBezTo>
                  <a:lnTo>
                    <a:pt x="16670" y="467175"/>
                  </a:lnTo>
                  <a:cubicBezTo>
                    <a:pt x="57402" y="489856"/>
                    <a:pt x="105635" y="502407"/>
                    <a:pt x="157163" y="502407"/>
                  </a:cubicBezTo>
                  <a:cubicBezTo>
                    <a:pt x="211605" y="502407"/>
                    <a:pt x="262369" y="488396"/>
                    <a:pt x="304802" y="463725"/>
                  </a:cubicBezTo>
                  <a:close/>
                  <a:moveTo>
                    <a:pt x="488048" y="409575"/>
                  </a:moveTo>
                  <a:cubicBezTo>
                    <a:pt x="421116" y="409575"/>
                    <a:pt x="364585" y="426817"/>
                    <a:pt x="349612" y="452315"/>
                  </a:cubicBezTo>
                  <a:cubicBezTo>
                    <a:pt x="386630" y="474468"/>
                    <a:pt x="430121" y="485776"/>
                    <a:pt x="476252" y="485776"/>
                  </a:cubicBezTo>
                  <a:cubicBezTo>
                    <a:pt x="528922" y="485776"/>
                    <a:pt x="578149" y="471035"/>
                    <a:pt x="619362" y="444393"/>
                  </a:cubicBezTo>
                  <a:cubicBezTo>
                    <a:pt x="597925" y="422961"/>
                    <a:pt x="547026" y="409575"/>
                    <a:pt x="488048" y="409575"/>
                  </a:cubicBezTo>
                  <a:close/>
                  <a:moveTo>
                    <a:pt x="485776" y="385763"/>
                  </a:moveTo>
                  <a:cubicBezTo>
                    <a:pt x="567315" y="385763"/>
                    <a:pt x="633414" y="411350"/>
                    <a:pt x="633414" y="442913"/>
                  </a:cubicBezTo>
                  <a:lnTo>
                    <a:pt x="628341" y="452641"/>
                  </a:lnTo>
                  <a:lnTo>
                    <a:pt x="623891" y="448554"/>
                  </a:lnTo>
                  <a:lnTo>
                    <a:pt x="623891" y="517706"/>
                  </a:lnTo>
                  <a:cubicBezTo>
                    <a:pt x="581824" y="538816"/>
                    <a:pt x="533975" y="550063"/>
                    <a:pt x="483398" y="550063"/>
                  </a:cubicBezTo>
                  <a:cubicBezTo>
                    <a:pt x="429918" y="550063"/>
                    <a:pt x="379488" y="537487"/>
                    <a:pt x="335759" y="513971"/>
                  </a:cubicBezTo>
                  <a:lnTo>
                    <a:pt x="335759" y="446171"/>
                  </a:lnTo>
                  <a:lnTo>
                    <a:pt x="341065" y="448524"/>
                  </a:lnTo>
                  <a:cubicBezTo>
                    <a:pt x="338448" y="447203"/>
                    <a:pt x="338138" y="445072"/>
                    <a:pt x="338138" y="442913"/>
                  </a:cubicBezTo>
                  <a:cubicBezTo>
                    <a:pt x="338138" y="411350"/>
                    <a:pt x="404238" y="385763"/>
                    <a:pt x="485776" y="385763"/>
                  </a:cubicBezTo>
                  <a:close/>
                  <a:moveTo>
                    <a:pt x="304802" y="382762"/>
                  </a:moveTo>
                  <a:lnTo>
                    <a:pt x="304802" y="449849"/>
                  </a:lnTo>
                  <a:cubicBezTo>
                    <a:pt x="262735" y="468628"/>
                    <a:pt x="214886" y="478633"/>
                    <a:pt x="164309" y="478633"/>
                  </a:cubicBezTo>
                  <a:cubicBezTo>
                    <a:pt x="110829" y="478633"/>
                    <a:pt x="60399" y="467446"/>
                    <a:pt x="16670" y="446526"/>
                  </a:cubicBezTo>
                  <a:lnTo>
                    <a:pt x="16670" y="386212"/>
                  </a:lnTo>
                  <a:cubicBezTo>
                    <a:pt x="57402" y="408893"/>
                    <a:pt x="105635" y="421444"/>
                    <a:pt x="157163" y="421444"/>
                  </a:cubicBezTo>
                  <a:cubicBezTo>
                    <a:pt x="211605" y="421444"/>
                    <a:pt x="262369" y="407433"/>
                    <a:pt x="304802" y="382762"/>
                  </a:cubicBezTo>
                  <a:close/>
                  <a:moveTo>
                    <a:pt x="300040" y="297037"/>
                  </a:moveTo>
                  <a:lnTo>
                    <a:pt x="300040" y="372450"/>
                  </a:lnTo>
                  <a:cubicBezTo>
                    <a:pt x="257973" y="393560"/>
                    <a:pt x="210124" y="404807"/>
                    <a:pt x="159547" y="404807"/>
                  </a:cubicBezTo>
                  <a:cubicBezTo>
                    <a:pt x="106067" y="404807"/>
                    <a:pt x="55637" y="392231"/>
                    <a:pt x="11908" y="368715"/>
                  </a:cubicBezTo>
                  <a:lnTo>
                    <a:pt x="11908" y="300915"/>
                  </a:lnTo>
                  <a:cubicBezTo>
                    <a:pt x="52640" y="326411"/>
                    <a:pt x="100873" y="340520"/>
                    <a:pt x="152401" y="340520"/>
                  </a:cubicBezTo>
                  <a:cubicBezTo>
                    <a:pt x="206843" y="340520"/>
                    <a:pt x="257607" y="324770"/>
                    <a:pt x="300040" y="297037"/>
                  </a:cubicBezTo>
                  <a:close/>
                  <a:moveTo>
                    <a:pt x="557216" y="232744"/>
                  </a:moveTo>
                  <a:lnTo>
                    <a:pt x="557216" y="299831"/>
                  </a:lnTo>
                  <a:cubicBezTo>
                    <a:pt x="515149" y="318610"/>
                    <a:pt x="467300" y="328615"/>
                    <a:pt x="416723" y="328615"/>
                  </a:cubicBezTo>
                  <a:lnTo>
                    <a:pt x="347665" y="321298"/>
                  </a:lnTo>
                  <a:lnTo>
                    <a:pt x="347665" y="263834"/>
                  </a:lnTo>
                  <a:cubicBezTo>
                    <a:pt x="367357" y="269262"/>
                    <a:pt x="388183" y="271426"/>
                    <a:pt x="409577" y="271426"/>
                  </a:cubicBezTo>
                  <a:cubicBezTo>
                    <a:pt x="464019" y="271426"/>
                    <a:pt x="514783" y="257415"/>
                    <a:pt x="557216" y="232744"/>
                  </a:cubicBezTo>
                  <a:close/>
                  <a:moveTo>
                    <a:pt x="154782" y="228602"/>
                  </a:moveTo>
                  <a:cubicBezTo>
                    <a:pt x="240266" y="228602"/>
                    <a:pt x="309564" y="254189"/>
                    <a:pt x="309564" y="285752"/>
                  </a:cubicBezTo>
                  <a:lnTo>
                    <a:pt x="304245" y="295480"/>
                  </a:lnTo>
                  <a:cubicBezTo>
                    <a:pt x="287819" y="270012"/>
                    <a:pt x="228058" y="252414"/>
                    <a:pt x="157164" y="252414"/>
                  </a:cubicBezTo>
                  <a:cubicBezTo>
                    <a:pt x="81891" y="252414"/>
                    <a:pt x="19167" y="272254"/>
                    <a:pt x="7701" y="299836"/>
                  </a:cubicBezTo>
                  <a:cubicBezTo>
                    <a:pt x="2019" y="296352"/>
                    <a:pt x="0" y="291139"/>
                    <a:pt x="0" y="285752"/>
                  </a:cubicBezTo>
                  <a:cubicBezTo>
                    <a:pt x="0" y="254189"/>
                    <a:pt x="69298" y="228602"/>
                    <a:pt x="154782" y="228602"/>
                  </a:cubicBezTo>
                  <a:close/>
                  <a:moveTo>
                    <a:pt x="559595" y="166690"/>
                  </a:moveTo>
                  <a:lnTo>
                    <a:pt x="559595" y="216679"/>
                  </a:lnTo>
                  <a:cubicBezTo>
                    <a:pt x="517528" y="230672"/>
                    <a:pt x="469679" y="238127"/>
                    <a:pt x="419102" y="238127"/>
                  </a:cubicBezTo>
                  <a:cubicBezTo>
                    <a:pt x="365622" y="238127"/>
                    <a:pt x="315192" y="229791"/>
                    <a:pt x="271463" y="214203"/>
                  </a:cubicBezTo>
                  <a:lnTo>
                    <a:pt x="271463" y="169261"/>
                  </a:lnTo>
                  <a:cubicBezTo>
                    <a:pt x="312195" y="186161"/>
                    <a:pt x="360428" y="195513"/>
                    <a:pt x="411956" y="195513"/>
                  </a:cubicBezTo>
                  <a:cubicBezTo>
                    <a:pt x="466398" y="195513"/>
                    <a:pt x="517162" y="185073"/>
                    <a:pt x="559595" y="166690"/>
                  </a:cubicBezTo>
                  <a:close/>
                  <a:moveTo>
                    <a:pt x="722471" y="97633"/>
                  </a:moveTo>
                  <a:lnTo>
                    <a:pt x="802483" y="246702"/>
                  </a:lnTo>
                  <a:lnTo>
                    <a:pt x="762477" y="246702"/>
                  </a:lnTo>
                  <a:lnTo>
                    <a:pt x="762477" y="704852"/>
                  </a:lnTo>
                  <a:lnTo>
                    <a:pt x="682465" y="704852"/>
                  </a:lnTo>
                  <a:lnTo>
                    <a:pt x="682465" y="246702"/>
                  </a:lnTo>
                  <a:lnTo>
                    <a:pt x="642459" y="246702"/>
                  </a:lnTo>
                  <a:close/>
                  <a:moveTo>
                    <a:pt x="418991" y="23812"/>
                  </a:moveTo>
                  <a:cubicBezTo>
                    <a:pt x="352059" y="23812"/>
                    <a:pt x="295528" y="41054"/>
                    <a:pt x="280555" y="66552"/>
                  </a:cubicBezTo>
                  <a:cubicBezTo>
                    <a:pt x="317573" y="88704"/>
                    <a:pt x="361064" y="100013"/>
                    <a:pt x="407195" y="100013"/>
                  </a:cubicBezTo>
                  <a:cubicBezTo>
                    <a:pt x="459865" y="100013"/>
                    <a:pt x="509092" y="85272"/>
                    <a:pt x="550305" y="58630"/>
                  </a:cubicBezTo>
                  <a:cubicBezTo>
                    <a:pt x="528868" y="37198"/>
                    <a:pt x="477969" y="23812"/>
                    <a:pt x="418991" y="23812"/>
                  </a:cubicBezTo>
                  <a:close/>
                  <a:moveTo>
                    <a:pt x="416719" y="0"/>
                  </a:moveTo>
                  <a:cubicBezTo>
                    <a:pt x="498258" y="0"/>
                    <a:pt x="564357" y="25587"/>
                    <a:pt x="564357" y="57150"/>
                  </a:cubicBezTo>
                  <a:lnTo>
                    <a:pt x="559284" y="66878"/>
                  </a:lnTo>
                  <a:lnTo>
                    <a:pt x="554834" y="62791"/>
                  </a:lnTo>
                  <a:lnTo>
                    <a:pt x="554834" y="131943"/>
                  </a:lnTo>
                  <a:cubicBezTo>
                    <a:pt x="512767" y="153053"/>
                    <a:pt x="464918" y="164300"/>
                    <a:pt x="414341" y="164300"/>
                  </a:cubicBezTo>
                  <a:cubicBezTo>
                    <a:pt x="360861" y="164300"/>
                    <a:pt x="310431" y="151724"/>
                    <a:pt x="266702" y="128208"/>
                  </a:cubicBezTo>
                  <a:lnTo>
                    <a:pt x="266702" y="60408"/>
                  </a:lnTo>
                  <a:lnTo>
                    <a:pt x="272008" y="62761"/>
                  </a:lnTo>
                  <a:cubicBezTo>
                    <a:pt x="269391" y="61440"/>
                    <a:pt x="269081" y="59309"/>
                    <a:pt x="269081" y="57150"/>
                  </a:cubicBezTo>
                  <a:cubicBezTo>
                    <a:pt x="269081" y="25587"/>
                    <a:pt x="335181" y="0"/>
                    <a:pt x="416719"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22">
                <a:defRPr/>
              </a:pPr>
              <a:endParaRPr altLang="en-US" lang="zh-CN"/>
            </a:p>
          </p:txBody>
        </p:sp>
      </p:grpSp>
      <p:grpSp>
        <p:nvGrpSpPr>
          <p:cNvPr id="40" name="组合 39"/>
          <p:cNvGrpSpPr/>
          <p:nvPr/>
        </p:nvGrpSpPr>
        <p:grpSpPr>
          <a:xfrm>
            <a:off x="6171293" y="1417346"/>
            <a:ext cx="1866107" cy="1608357"/>
            <a:chOff x="3379663" y="1721272"/>
            <a:chExt cx="2011363" cy="1733550"/>
          </a:xfrm>
        </p:grpSpPr>
        <p:sp>
          <p:nvSpPr>
            <p:cNvPr id="41" name="六边形 40"/>
            <p:cNvSpPr/>
            <p:nvPr/>
          </p:nvSpPr>
          <p:spPr>
            <a:xfrm>
              <a:off x="3379663" y="1721272"/>
              <a:ext cx="2011363" cy="1733550"/>
            </a:xfrm>
            <a:prstGeom prst="hexagon">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22">
                <a:defRPr/>
              </a:pPr>
              <a:endParaRPr altLang="en-US" lang="zh-CN"/>
            </a:p>
          </p:txBody>
        </p:sp>
        <p:sp>
          <p:nvSpPr>
            <p:cNvPr id="43" name="矩形 45"/>
            <p:cNvSpPr/>
            <p:nvPr/>
          </p:nvSpPr>
          <p:spPr>
            <a:xfrm>
              <a:off x="4205163" y="2065759"/>
              <a:ext cx="385763" cy="388938"/>
            </a:xfrm>
            <a:custGeom>
              <a:rect b="b" l="l" r="r" t="t"/>
              <a:pathLst>
                <a:path h="755648" w="752475">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22">
                <a:defRPr/>
              </a:pPr>
              <a:endParaRPr altLang="en-US" lang="zh-CN"/>
            </a:p>
          </p:txBody>
        </p:sp>
        <p:sp>
          <p:nvSpPr>
            <p:cNvPr id="44" name="TextBox 8"/>
            <p:cNvSpPr txBox="1">
              <a:spLocks noChangeArrowheads="1"/>
            </p:cNvSpPr>
            <p:nvPr/>
          </p:nvSpPr>
          <p:spPr bwMode="auto">
            <a:xfrm>
              <a:off x="3861005" y="2667358"/>
              <a:ext cx="1139824" cy="427083"/>
            </a:xfrm>
            <a:prstGeom prst="rect">
              <a:avLst/>
            </a:prstGeom>
            <a:noFill/>
            <a:ln w="9525">
              <a:noFill/>
              <a:miter lim="800000"/>
            </a:ln>
          </p:spPr>
          <p:txBody>
            <a:bodyPr>
              <a:spAutoFit/>
            </a:bodyPr>
            <a:lstStyle/>
            <a:p>
              <a:pPr algn="ctr"/>
              <a:r>
                <a:rPr altLang="en-US" b="1" lang="zh-CN" sz="2000">
                  <a:solidFill>
                    <a:srgbClr val="FFFFFF"/>
                  </a:solidFill>
                  <a:ea charset="-122" panose="020b0503020204020204" pitchFamily="34" typeface="微软雅黑"/>
                </a:rPr>
                <a:t>汉语</a:t>
              </a:r>
            </a:p>
          </p:txBody>
        </p:sp>
      </p:grpSp>
      <p:grpSp>
        <p:nvGrpSpPr>
          <p:cNvPr id="45" name="组合 44"/>
          <p:cNvGrpSpPr/>
          <p:nvPr/>
        </p:nvGrpSpPr>
        <p:grpSpPr>
          <a:xfrm>
            <a:off x="7641878" y="3331801"/>
            <a:ext cx="1844267" cy="1589534"/>
            <a:chOff x="5186238" y="2780134"/>
            <a:chExt cx="2011363" cy="1733550"/>
          </a:xfrm>
        </p:grpSpPr>
        <p:sp>
          <p:nvSpPr>
            <p:cNvPr id="46" name="六边形 45"/>
            <p:cNvSpPr/>
            <p:nvPr/>
          </p:nvSpPr>
          <p:spPr>
            <a:xfrm>
              <a:off x="5186238" y="2780134"/>
              <a:ext cx="2011363" cy="1733550"/>
            </a:xfrm>
            <a:prstGeom prst="hexagon">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22">
                <a:defRPr/>
              </a:pPr>
              <a:endParaRPr altLang="en-US" lang="zh-CN"/>
            </a:p>
          </p:txBody>
        </p:sp>
        <p:sp>
          <p:nvSpPr>
            <p:cNvPr id="47" name="圆角矩形 51"/>
            <p:cNvSpPr/>
            <p:nvPr/>
          </p:nvSpPr>
          <p:spPr>
            <a:xfrm flipH="1">
              <a:off x="5965701" y="3110334"/>
              <a:ext cx="434975" cy="390525"/>
            </a:xfrm>
            <a:custGeom>
              <a:rect b="b" l="l" r="r" t="t"/>
              <a:pathLst>
                <a:path h="744826" w="833438">
                  <a:moveTo>
                    <a:pt x="735803" y="200026"/>
                  </a:moveTo>
                  <a:lnTo>
                    <a:pt x="588168" y="200026"/>
                  </a:lnTo>
                  <a:lnTo>
                    <a:pt x="588168" y="459582"/>
                  </a:lnTo>
                  <a:lnTo>
                    <a:pt x="280988" y="459582"/>
                  </a:lnTo>
                  <a:lnTo>
                    <a:pt x="280988" y="516729"/>
                  </a:lnTo>
                  <a:cubicBezTo>
                    <a:pt x="280988" y="570651"/>
                    <a:pt x="324701" y="614364"/>
                    <a:pt x="378623" y="614364"/>
                  </a:cubicBezTo>
                  <a:lnTo>
                    <a:pt x="591312" y="614364"/>
                  </a:lnTo>
                  <a:lnTo>
                    <a:pt x="712338" y="744826"/>
                  </a:lnTo>
                  <a:lnTo>
                    <a:pt x="704983" y="614364"/>
                  </a:lnTo>
                  <a:lnTo>
                    <a:pt x="735803" y="614364"/>
                  </a:lnTo>
                  <a:cubicBezTo>
                    <a:pt x="789725" y="614364"/>
                    <a:pt x="833438" y="570651"/>
                    <a:pt x="833438" y="516729"/>
                  </a:cubicBezTo>
                  <a:lnTo>
                    <a:pt x="833438" y="297661"/>
                  </a:lnTo>
                  <a:cubicBezTo>
                    <a:pt x="833438" y="243739"/>
                    <a:pt x="789725" y="200026"/>
                    <a:pt x="735803" y="200026"/>
                  </a:cubicBezTo>
                  <a:close/>
                  <a:moveTo>
                    <a:pt x="454815" y="0"/>
                  </a:moveTo>
                  <a:lnTo>
                    <a:pt x="97635" y="0"/>
                  </a:lnTo>
                  <a:cubicBezTo>
                    <a:pt x="43713" y="0"/>
                    <a:pt x="0" y="43713"/>
                    <a:pt x="0" y="97635"/>
                  </a:cubicBezTo>
                  <a:lnTo>
                    <a:pt x="0" y="316703"/>
                  </a:lnTo>
                  <a:cubicBezTo>
                    <a:pt x="0" y="370625"/>
                    <a:pt x="43713" y="414338"/>
                    <a:pt x="97635" y="414338"/>
                  </a:cubicBezTo>
                  <a:lnTo>
                    <a:pt x="128455" y="414338"/>
                  </a:lnTo>
                  <a:lnTo>
                    <a:pt x="121100" y="544800"/>
                  </a:lnTo>
                  <a:lnTo>
                    <a:pt x="242126" y="414338"/>
                  </a:lnTo>
                  <a:lnTo>
                    <a:pt x="454815" y="414338"/>
                  </a:lnTo>
                  <a:cubicBezTo>
                    <a:pt x="508737" y="414338"/>
                    <a:pt x="552450" y="370625"/>
                    <a:pt x="552450" y="316703"/>
                  </a:cubicBezTo>
                  <a:lnTo>
                    <a:pt x="552450" y="97635"/>
                  </a:lnTo>
                  <a:cubicBezTo>
                    <a:pt x="552450" y="43713"/>
                    <a:pt x="508737" y="0"/>
                    <a:pt x="45481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22">
                <a:defRPr/>
              </a:pPr>
              <a:endParaRPr altLang="en-US" lang="zh-CN"/>
            </a:p>
          </p:txBody>
        </p:sp>
        <p:sp>
          <p:nvSpPr>
            <p:cNvPr id="48" name="TextBox 11"/>
            <p:cNvSpPr txBox="1">
              <a:spLocks noChangeArrowheads="1"/>
            </p:cNvSpPr>
            <p:nvPr/>
          </p:nvSpPr>
          <p:spPr bwMode="auto">
            <a:xfrm>
              <a:off x="5570413" y="3789804"/>
              <a:ext cx="1243013" cy="432140"/>
            </a:xfrm>
            <a:prstGeom prst="rect">
              <a:avLst/>
            </a:prstGeom>
            <a:noFill/>
            <a:ln w="9525">
              <a:noFill/>
              <a:miter lim="800000"/>
            </a:ln>
          </p:spPr>
          <p:txBody>
            <a:bodyPr>
              <a:spAutoFit/>
            </a:bodyPr>
            <a:lstStyle/>
            <a:p>
              <a:pPr algn="ctr"/>
              <a:r>
                <a:rPr altLang="en-US" b="1" lang="zh-CN" sz="2000">
                  <a:solidFill>
                    <a:srgbClr val="FFFFFF"/>
                  </a:solidFill>
                  <a:ea charset="-122" panose="020b0503020204020204" pitchFamily="34" typeface="微软雅黑"/>
                </a:rPr>
                <a:t>日语</a:t>
              </a:r>
            </a:p>
          </p:txBody>
        </p:sp>
      </p:grpSp>
      <p:sp>
        <p:nvSpPr>
          <p:cNvPr id="49" name="六边形 48"/>
          <p:cNvSpPr/>
          <p:nvPr/>
        </p:nvSpPr>
        <p:spPr>
          <a:xfrm>
            <a:off x="6583687" y="3169880"/>
            <a:ext cx="442912" cy="382587"/>
          </a:xfrm>
          <a:prstGeom prst="hexagon">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22">
              <a:defRPr/>
            </a:pPr>
            <a:endParaRPr altLang="en-US" lang="zh-CN"/>
          </a:p>
        </p:txBody>
      </p:sp>
      <p:sp>
        <p:nvSpPr>
          <p:cNvPr id="66" name="六边形 65"/>
          <p:cNvSpPr/>
          <p:nvPr/>
        </p:nvSpPr>
        <p:spPr>
          <a:xfrm>
            <a:off x="6922239" y="3588295"/>
            <a:ext cx="301625" cy="258763"/>
          </a:xfrm>
          <a:prstGeom prst="hexagon">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22">
              <a:defRPr/>
            </a:pPr>
            <a:endParaRPr altLang="en-US" lang="zh-CN"/>
          </a:p>
        </p:txBody>
      </p:sp>
      <p:sp>
        <p:nvSpPr>
          <p:cNvPr id="67" name="六边形 66"/>
          <p:cNvSpPr/>
          <p:nvPr/>
        </p:nvSpPr>
        <p:spPr>
          <a:xfrm>
            <a:off x="6677758" y="3816891"/>
            <a:ext cx="214312" cy="184150"/>
          </a:xfrm>
          <a:prstGeom prst="hexagon">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22">
              <a:defRPr/>
            </a:pPr>
            <a:endParaRPr altLang="en-US" lang="zh-CN"/>
          </a:p>
        </p:txBody>
      </p:sp>
      <p:sp>
        <p:nvSpPr>
          <p:cNvPr id="68" name="TextBox 67"/>
          <p:cNvSpPr txBox="1"/>
          <p:nvPr/>
        </p:nvSpPr>
        <p:spPr bwMode="auto">
          <a:xfrm>
            <a:off x="1037941" y="1845381"/>
            <a:ext cx="2952328" cy="640080"/>
          </a:xfrm>
          <a:prstGeom prst="rect">
            <a:avLst/>
          </a:prstGeom>
          <a:noFill/>
        </p:spPr>
        <p:txBody>
          <a:bodyPr wrap="square">
            <a:spAutoFit/>
          </a:bodyPr>
          <a:lstStyle/>
          <a:p>
            <a:pPr>
              <a:lnSpc>
                <a:spcPct val="150000"/>
              </a:lnSpc>
            </a:pPr>
            <a:r>
              <a:rPr altLang="en-US" lang="zh-CN" sz="1200">
                <a:solidFill>
                  <a:srgbClr val="2D2D2D"/>
                </a:solidFill>
              </a:rPr>
              <a:t>这里输入简单的文字概述这里输入简单文字概述简单的文字概述这里输入简单的</a:t>
            </a:r>
          </a:p>
        </p:txBody>
      </p:sp>
      <p:sp>
        <p:nvSpPr>
          <p:cNvPr id="69" name="矩形 68"/>
          <p:cNvSpPr/>
          <p:nvPr/>
        </p:nvSpPr>
        <p:spPr bwMode="auto">
          <a:xfrm>
            <a:off x="1037946" y="1498717"/>
            <a:ext cx="2020887" cy="365760"/>
          </a:xfrm>
          <a:prstGeom prst="rect">
            <a:avLst/>
          </a:prstGeom>
        </p:spPr>
        <p:txBody>
          <a:bodyPr>
            <a:spAutoFit/>
          </a:bodyPr>
          <a:lstStyle/>
          <a:p>
            <a:pPr>
              <a:defRPr/>
            </a:pPr>
            <a:r>
              <a:rPr altLang="en-US" b="1" lang="zh-CN">
                <a:solidFill>
                  <a:srgbClr val="2D2D2D"/>
                </a:solidFill>
                <a:latin charset="-122" panose="020b0503020204020204" pitchFamily="34" typeface="微软雅黑"/>
                <a:ea charset="-122" panose="020b0503020204020204" pitchFamily="34" typeface="微软雅黑"/>
              </a:rPr>
              <a:t>输入相关标题</a:t>
            </a:r>
          </a:p>
        </p:txBody>
      </p:sp>
      <p:sp>
        <p:nvSpPr>
          <p:cNvPr id="70" name="TextBox 69"/>
          <p:cNvSpPr txBox="1"/>
          <p:nvPr/>
        </p:nvSpPr>
        <p:spPr bwMode="auto">
          <a:xfrm>
            <a:off x="1047553" y="3075271"/>
            <a:ext cx="2952328" cy="640080"/>
          </a:xfrm>
          <a:prstGeom prst="rect">
            <a:avLst/>
          </a:prstGeom>
          <a:noFill/>
        </p:spPr>
        <p:txBody>
          <a:bodyPr wrap="square">
            <a:spAutoFit/>
          </a:bodyPr>
          <a:lstStyle/>
          <a:p>
            <a:pPr>
              <a:lnSpc>
                <a:spcPct val="150000"/>
              </a:lnSpc>
            </a:pPr>
            <a:r>
              <a:rPr altLang="en-US" lang="zh-CN" sz="1200">
                <a:solidFill>
                  <a:srgbClr val="2D2D2D"/>
                </a:solidFill>
              </a:rPr>
              <a:t>这里输入简单的文字概述这里输入简单文字概述简单的文字概述这里输入简单的</a:t>
            </a:r>
          </a:p>
        </p:txBody>
      </p:sp>
      <p:sp>
        <p:nvSpPr>
          <p:cNvPr id="71" name="矩形 70"/>
          <p:cNvSpPr/>
          <p:nvPr/>
        </p:nvSpPr>
        <p:spPr bwMode="auto">
          <a:xfrm>
            <a:off x="1047558" y="2728606"/>
            <a:ext cx="2020887" cy="365760"/>
          </a:xfrm>
          <a:prstGeom prst="rect">
            <a:avLst/>
          </a:prstGeom>
        </p:spPr>
        <p:txBody>
          <a:bodyPr>
            <a:spAutoFit/>
          </a:bodyPr>
          <a:lstStyle/>
          <a:p>
            <a:pPr>
              <a:defRPr/>
            </a:pPr>
            <a:r>
              <a:rPr altLang="en-US" b="1" lang="zh-CN">
                <a:solidFill>
                  <a:srgbClr val="2D2D2D"/>
                </a:solidFill>
                <a:latin charset="-122" panose="020b0503020204020204" pitchFamily="34" typeface="微软雅黑"/>
                <a:ea charset="-122" panose="020b0503020204020204" pitchFamily="34" typeface="微软雅黑"/>
              </a:rPr>
              <a:t>输入相关标题</a:t>
            </a:r>
          </a:p>
        </p:txBody>
      </p:sp>
      <p:sp>
        <p:nvSpPr>
          <p:cNvPr id="72" name="TextBox 71"/>
          <p:cNvSpPr txBox="1"/>
          <p:nvPr/>
        </p:nvSpPr>
        <p:spPr bwMode="auto">
          <a:xfrm>
            <a:off x="1047553" y="4227399"/>
            <a:ext cx="2952328" cy="640080"/>
          </a:xfrm>
          <a:prstGeom prst="rect">
            <a:avLst/>
          </a:prstGeom>
          <a:noFill/>
        </p:spPr>
        <p:txBody>
          <a:bodyPr wrap="square">
            <a:spAutoFit/>
          </a:bodyPr>
          <a:lstStyle/>
          <a:p>
            <a:pPr>
              <a:lnSpc>
                <a:spcPct val="150000"/>
              </a:lnSpc>
            </a:pPr>
            <a:r>
              <a:rPr altLang="en-US" lang="zh-CN" sz="1200">
                <a:solidFill>
                  <a:srgbClr val="2D2D2D"/>
                </a:solidFill>
              </a:rPr>
              <a:t>这里输入简单的文字概述这里输入简单文字概述简单的文字概述这里输入简单的</a:t>
            </a:r>
          </a:p>
        </p:txBody>
      </p:sp>
      <p:sp>
        <p:nvSpPr>
          <p:cNvPr id="73" name="矩形 72"/>
          <p:cNvSpPr/>
          <p:nvPr/>
        </p:nvSpPr>
        <p:spPr bwMode="auto">
          <a:xfrm>
            <a:off x="1047558" y="3880735"/>
            <a:ext cx="2020887" cy="365760"/>
          </a:xfrm>
          <a:prstGeom prst="rect">
            <a:avLst/>
          </a:prstGeom>
        </p:spPr>
        <p:txBody>
          <a:bodyPr>
            <a:spAutoFit/>
          </a:bodyPr>
          <a:lstStyle/>
          <a:p>
            <a:pPr>
              <a:defRPr/>
            </a:pPr>
            <a:r>
              <a:rPr altLang="en-US" b="1" lang="zh-CN">
                <a:solidFill>
                  <a:srgbClr val="2D2D2D"/>
                </a:solidFill>
                <a:latin charset="-122" panose="020b0503020204020204" pitchFamily="34" typeface="微软雅黑"/>
                <a:ea charset="-122" panose="020b0503020204020204" pitchFamily="34" typeface="微软雅黑"/>
              </a:rPr>
              <a:t>输入相关标题</a:t>
            </a:r>
          </a:p>
        </p:txBody>
      </p:sp>
    </p:spTree>
    <p:extLst>
      <p:ext uri="{BB962C8B-B14F-4D97-AF65-F5344CB8AC3E}">
        <p14:creationId val="555951101"/>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40"/>
                                        </p:tgtEl>
                                        <p:attrNameLst>
                                          <p:attrName>style.visibility</p:attrName>
                                        </p:attrNameLst>
                                      </p:cBhvr>
                                      <p:to>
                                        <p:strVal val="visible"/>
                                      </p:to>
                                    </p:set>
                                    <p:anim calcmode="lin" valueType="num">
                                      <p:cBhvr>
                                        <p:cTn dur="500" fill="hold" id="13"/>
                                        <p:tgtEl>
                                          <p:spTgt spid="40"/>
                                        </p:tgtEl>
                                        <p:attrNameLst>
                                          <p:attrName>ppt_w</p:attrName>
                                        </p:attrNameLst>
                                      </p:cBhvr>
                                      <p:tavLst>
                                        <p:tav tm="0">
                                          <p:val>
                                            <p:fltVal val="0"/>
                                          </p:val>
                                        </p:tav>
                                        <p:tav tm="100000">
                                          <p:val>
                                            <p:strVal val="#ppt_w"/>
                                          </p:val>
                                        </p:tav>
                                      </p:tavLst>
                                    </p:anim>
                                    <p:anim calcmode="lin" valueType="num">
                                      <p:cBhvr>
                                        <p:cTn dur="500" fill="hold" id="14"/>
                                        <p:tgtEl>
                                          <p:spTgt spid="40"/>
                                        </p:tgtEl>
                                        <p:attrNameLst>
                                          <p:attrName>ppt_h</p:attrName>
                                        </p:attrNameLst>
                                      </p:cBhvr>
                                      <p:tavLst>
                                        <p:tav tm="0">
                                          <p:val>
                                            <p:fltVal val="0"/>
                                          </p:val>
                                        </p:tav>
                                        <p:tav tm="100000">
                                          <p:val>
                                            <p:strVal val="#ppt_h"/>
                                          </p:val>
                                        </p:tav>
                                      </p:tavLst>
                                    </p:anim>
                                    <p:animEffect filter="fade" transition="in">
                                      <p:cBhvr>
                                        <p:cTn dur="500" id="15"/>
                                        <p:tgtEl>
                                          <p:spTgt spid="40"/>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45"/>
                                        </p:tgtEl>
                                        <p:attrNameLst>
                                          <p:attrName>style.visibility</p:attrName>
                                        </p:attrNameLst>
                                      </p:cBhvr>
                                      <p:to>
                                        <p:strVal val="visible"/>
                                      </p:to>
                                    </p:set>
                                    <p:anim calcmode="lin" valueType="num">
                                      <p:cBhvr>
                                        <p:cTn dur="500" fill="hold" id="19"/>
                                        <p:tgtEl>
                                          <p:spTgt spid="45"/>
                                        </p:tgtEl>
                                        <p:attrNameLst>
                                          <p:attrName>ppt_w</p:attrName>
                                        </p:attrNameLst>
                                      </p:cBhvr>
                                      <p:tavLst>
                                        <p:tav tm="0">
                                          <p:val>
                                            <p:fltVal val="0"/>
                                          </p:val>
                                        </p:tav>
                                        <p:tav tm="100000">
                                          <p:val>
                                            <p:strVal val="#ppt_w"/>
                                          </p:val>
                                        </p:tav>
                                      </p:tavLst>
                                    </p:anim>
                                    <p:anim calcmode="lin" valueType="num">
                                      <p:cBhvr>
                                        <p:cTn dur="500" fill="hold" id="20"/>
                                        <p:tgtEl>
                                          <p:spTgt spid="45"/>
                                        </p:tgtEl>
                                        <p:attrNameLst>
                                          <p:attrName>ppt_h</p:attrName>
                                        </p:attrNameLst>
                                      </p:cBhvr>
                                      <p:tavLst>
                                        <p:tav tm="0">
                                          <p:val>
                                            <p:fltVal val="0"/>
                                          </p:val>
                                        </p:tav>
                                        <p:tav tm="100000">
                                          <p:val>
                                            <p:strVal val="#ppt_h"/>
                                          </p:val>
                                        </p:tav>
                                      </p:tavLst>
                                    </p:anim>
                                    <p:animEffect filter="fade" transition="in">
                                      <p:cBhvr>
                                        <p:cTn dur="500" id="21"/>
                                        <p:tgtEl>
                                          <p:spTgt spid="45"/>
                                        </p:tgtEl>
                                      </p:cBhvr>
                                    </p:animEffect>
                                  </p:childTnLst>
                                </p:cTn>
                              </p:par>
                            </p:childTnLst>
                          </p:cTn>
                        </p:par>
                        <p:par>
                          <p:cTn fill="hold" id="22" nodeType="afterGroup">
                            <p:stCondLst>
                              <p:cond delay="1500"/>
                            </p:stCondLst>
                            <p:childTnLst>
                              <p:par>
                                <p:cTn fill="hold" grpId="0" id="23" nodeType="afterEffect" presetClass="entr" presetID="10" presetSubtype="0">
                                  <p:stCondLst>
                                    <p:cond delay="0"/>
                                  </p:stCondLst>
                                  <p:childTnLst>
                                    <p:set>
                                      <p:cBhvr>
                                        <p:cTn dur="1" fill="hold" id="24">
                                          <p:stCondLst>
                                            <p:cond delay="0"/>
                                          </p:stCondLst>
                                        </p:cTn>
                                        <p:tgtEl>
                                          <p:spTgt spid="24"/>
                                        </p:tgtEl>
                                        <p:attrNameLst>
                                          <p:attrName>style.visibility</p:attrName>
                                        </p:attrNameLst>
                                      </p:cBhvr>
                                      <p:to>
                                        <p:strVal val="visible"/>
                                      </p:to>
                                    </p:set>
                                    <p:animEffect filter="fade" transition="in">
                                      <p:cBhvr>
                                        <p:cTn dur="500" id="25"/>
                                        <p:tgtEl>
                                          <p:spTgt spid="24"/>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25"/>
                                        </p:tgtEl>
                                        <p:attrNameLst>
                                          <p:attrName>style.visibility</p:attrName>
                                        </p:attrNameLst>
                                      </p:cBhvr>
                                      <p:to>
                                        <p:strVal val="visible"/>
                                      </p:to>
                                    </p:set>
                                    <p:animEffect filter="fade" transition="in">
                                      <p:cBhvr>
                                        <p:cTn dur="500" id="28"/>
                                        <p:tgtEl>
                                          <p:spTgt spid="25"/>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28"/>
                                        </p:tgtEl>
                                        <p:attrNameLst>
                                          <p:attrName>style.visibility</p:attrName>
                                        </p:attrNameLst>
                                      </p:cBhvr>
                                      <p:to>
                                        <p:strVal val="visible"/>
                                      </p:to>
                                    </p:set>
                                    <p:animEffect filter="fade" transition="in">
                                      <p:cBhvr>
                                        <p:cTn dur="500" id="31"/>
                                        <p:tgtEl>
                                          <p:spTgt spid="28"/>
                                        </p:tgtEl>
                                      </p:cBhvr>
                                    </p:animEffect>
                                  </p:childTnLst>
                                </p:cTn>
                              </p:par>
                              <p:par>
                                <p:cTn fill="hold" grpId="0" id="32" nodeType="withEffect" presetClass="entr" presetID="22" presetSubtype="4">
                                  <p:stCondLst>
                                    <p:cond delay="0"/>
                                  </p:stCondLst>
                                  <p:childTnLst>
                                    <p:set>
                                      <p:cBhvr>
                                        <p:cTn dur="1" fill="hold" id="33">
                                          <p:stCondLst>
                                            <p:cond delay="0"/>
                                          </p:stCondLst>
                                        </p:cTn>
                                        <p:tgtEl>
                                          <p:spTgt spid="27"/>
                                        </p:tgtEl>
                                        <p:attrNameLst>
                                          <p:attrName>style.visibility</p:attrName>
                                        </p:attrNameLst>
                                      </p:cBhvr>
                                      <p:to>
                                        <p:strVal val="visible"/>
                                      </p:to>
                                    </p:set>
                                    <p:animEffect filter="wipe(down)" transition="in">
                                      <p:cBhvr>
                                        <p:cTn dur="500" id="34"/>
                                        <p:tgtEl>
                                          <p:spTgt spid="27"/>
                                        </p:tgtEl>
                                      </p:cBhvr>
                                    </p:animEffect>
                                  </p:childTnLst>
                                </p:cTn>
                              </p:par>
                              <p:par>
                                <p:cTn fill="hold" grpId="0" id="35" nodeType="withEffect" presetClass="entr" presetID="22" presetSubtype="4">
                                  <p:stCondLst>
                                    <p:cond delay="0"/>
                                  </p:stCondLst>
                                  <p:childTnLst>
                                    <p:set>
                                      <p:cBhvr>
                                        <p:cTn dur="1" fill="hold" id="36">
                                          <p:stCondLst>
                                            <p:cond delay="0"/>
                                          </p:stCondLst>
                                        </p:cTn>
                                        <p:tgtEl>
                                          <p:spTgt spid="35"/>
                                        </p:tgtEl>
                                        <p:attrNameLst>
                                          <p:attrName>style.visibility</p:attrName>
                                        </p:attrNameLst>
                                      </p:cBhvr>
                                      <p:to>
                                        <p:strVal val="visible"/>
                                      </p:to>
                                    </p:set>
                                    <p:animEffect filter="wipe(down)" transition="in">
                                      <p:cBhvr>
                                        <p:cTn dur="500" id="37"/>
                                        <p:tgtEl>
                                          <p:spTgt spid="35"/>
                                        </p:tgtEl>
                                      </p:cBhvr>
                                    </p:animEffect>
                                  </p:childTnLst>
                                </p:cTn>
                              </p:par>
                              <p:par>
                                <p:cTn fill="hold" grpId="0" id="38" nodeType="withEffect" presetClass="entr" presetID="22" presetSubtype="4">
                                  <p:stCondLst>
                                    <p:cond delay="0"/>
                                  </p:stCondLst>
                                  <p:childTnLst>
                                    <p:set>
                                      <p:cBhvr>
                                        <p:cTn dur="1" fill="hold" id="39">
                                          <p:stCondLst>
                                            <p:cond delay="0"/>
                                          </p:stCondLst>
                                        </p:cTn>
                                        <p:tgtEl>
                                          <p:spTgt spid="29"/>
                                        </p:tgtEl>
                                        <p:attrNameLst>
                                          <p:attrName>style.visibility</p:attrName>
                                        </p:attrNameLst>
                                      </p:cBhvr>
                                      <p:to>
                                        <p:strVal val="visible"/>
                                      </p:to>
                                    </p:set>
                                    <p:animEffect filter="wipe(down)" transition="in">
                                      <p:cBhvr>
                                        <p:cTn dur="500" id="40"/>
                                        <p:tgtEl>
                                          <p:spTgt spid="29"/>
                                        </p:tgtEl>
                                      </p:cBhvr>
                                    </p:animEffect>
                                  </p:childTnLst>
                                </p:cTn>
                              </p:par>
                              <p:par>
                                <p:cTn fill="hold" grpId="0" id="41" nodeType="withEffect" presetClass="entr" presetID="22" presetSubtype="4">
                                  <p:stCondLst>
                                    <p:cond delay="0"/>
                                  </p:stCondLst>
                                  <p:childTnLst>
                                    <p:set>
                                      <p:cBhvr>
                                        <p:cTn dur="1" fill="hold" id="42">
                                          <p:stCondLst>
                                            <p:cond delay="0"/>
                                          </p:stCondLst>
                                        </p:cTn>
                                        <p:tgtEl>
                                          <p:spTgt spid="32"/>
                                        </p:tgtEl>
                                        <p:attrNameLst>
                                          <p:attrName>style.visibility</p:attrName>
                                        </p:attrNameLst>
                                      </p:cBhvr>
                                      <p:to>
                                        <p:strVal val="visible"/>
                                      </p:to>
                                    </p:set>
                                    <p:animEffect filter="wipe(down)" transition="in">
                                      <p:cBhvr>
                                        <p:cTn dur="500" id="43"/>
                                        <p:tgtEl>
                                          <p:spTgt spid="32"/>
                                        </p:tgtEl>
                                      </p:cBhvr>
                                    </p:animEffect>
                                  </p:childTnLst>
                                </p:cTn>
                              </p:par>
                            </p:childTnLst>
                          </p:cTn>
                        </p:par>
                        <p:par>
                          <p:cTn fill="hold" id="44" nodeType="afterGroup">
                            <p:stCondLst>
                              <p:cond delay="2000"/>
                            </p:stCondLst>
                            <p:childTnLst>
                              <p:par>
                                <p:cTn fill="hold" grpId="0" id="45" nodeType="afterEffect" presetClass="entr" presetID="2" presetSubtype="8">
                                  <p:stCondLst>
                                    <p:cond delay="0"/>
                                  </p:stCondLst>
                                  <p:childTnLst>
                                    <p:set>
                                      <p:cBhvr>
                                        <p:cTn dur="1" fill="hold" id="46">
                                          <p:stCondLst>
                                            <p:cond delay="0"/>
                                          </p:stCondLst>
                                        </p:cTn>
                                        <p:tgtEl>
                                          <p:spTgt spid="34"/>
                                        </p:tgtEl>
                                        <p:attrNameLst>
                                          <p:attrName>style.visibility</p:attrName>
                                        </p:attrNameLst>
                                      </p:cBhvr>
                                      <p:to>
                                        <p:strVal val="visible"/>
                                      </p:to>
                                    </p:set>
                                    <p:anim calcmode="lin" valueType="num">
                                      <p:cBhvr additive="base">
                                        <p:cTn dur="500" fill="hold" id="47"/>
                                        <p:tgtEl>
                                          <p:spTgt spid="34"/>
                                        </p:tgtEl>
                                        <p:attrNameLst>
                                          <p:attrName>ppt_x</p:attrName>
                                        </p:attrNameLst>
                                      </p:cBhvr>
                                      <p:tavLst>
                                        <p:tav tm="0">
                                          <p:val>
                                            <p:strVal val="0-#ppt_w/2"/>
                                          </p:val>
                                        </p:tav>
                                        <p:tav tm="100000">
                                          <p:val>
                                            <p:strVal val="#ppt_x"/>
                                          </p:val>
                                        </p:tav>
                                      </p:tavLst>
                                    </p:anim>
                                    <p:anim calcmode="lin" valueType="num">
                                      <p:cBhvr additive="base">
                                        <p:cTn dur="500" fill="hold" id="48"/>
                                        <p:tgtEl>
                                          <p:spTgt spid="34"/>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0"/>
                                  </p:stCondLst>
                                  <p:childTnLst>
                                    <p:set>
                                      <p:cBhvr>
                                        <p:cTn dur="1" fill="hold" id="50">
                                          <p:stCondLst>
                                            <p:cond delay="0"/>
                                          </p:stCondLst>
                                        </p:cTn>
                                        <p:tgtEl>
                                          <p:spTgt spid="26"/>
                                        </p:tgtEl>
                                        <p:attrNameLst>
                                          <p:attrName>style.visibility</p:attrName>
                                        </p:attrNameLst>
                                      </p:cBhvr>
                                      <p:to>
                                        <p:strVal val="visible"/>
                                      </p:to>
                                    </p:set>
                                    <p:anim calcmode="lin" valueType="num">
                                      <p:cBhvr additive="base">
                                        <p:cTn dur="500" fill="hold" id="51"/>
                                        <p:tgtEl>
                                          <p:spTgt spid="26"/>
                                        </p:tgtEl>
                                        <p:attrNameLst>
                                          <p:attrName>ppt_x</p:attrName>
                                        </p:attrNameLst>
                                      </p:cBhvr>
                                      <p:tavLst>
                                        <p:tav tm="0">
                                          <p:val>
                                            <p:strVal val="0-#ppt_w/2"/>
                                          </p:val>
                                        </p:tav>
                                        <p:tav tm="100000">
                                          <p:val>
                                            <p:strVal val="#ppt_x"/>
                                          </p:val>
                                        </p:tav>
                                      </p:tavLst>
                                    </p:anim>
                                    <p:anim calcmode="lin" valueType="num">
                                      <p:cBhvr additive="base">
                                        <p:cTn dur="500" fill="hold" id="52"/>
                                        <p:tgtEl>
                                          <p:spTgt spid="26"/>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8">
                                  <p:stCondLst>
                                    <p:cond delay="0"/>
                                  </p:stCondLst>
                                  <p:childTnLst>
                                    <p:set>
                                      <p:cBhvr>
                                        <p:cTn dur="1" fill="hold" id="54">
                                          <p:stCondLst>
                                            <p:cond delay="0"/>
                                          </p:stCondLst>
                                        </p:cTn>
                                        <p:tgtEl>
                                          <p:spTgt spid="33"/>
                                        </p:tgtEl>
                                        <p:attrNameLst>
                                          <p:attrName>style.visibility</p:attrName>
                                        </p:attrNameLst>
                                      </p:cBhvr>
                                      <p:to>
                                        <p:strVal val="visible"/>
                                      </p:to>
                                    </p:set>
                                    <p:anim calcmode="lin" valueType="num">
                                      <p:cBhvr additive="base">
                                        <p:cTn dur="500" fill="hold" id="55"/>
                                        <p:tgtEl>
                                          <p:spTgt spid="33"/>
                                        </p:tgtEl>
                                        <p:attrNameLst>
                                          <p:attrName>ppt_x</p:attrName>
                                        </p:attrNameLst>
                                      </p:cBhvr>
                                      <p:tavLst>
                                        <p:tav tm="0">
                                          <p:val>
                                            <p:strVal val="0-#ppt_w/2"/>
                                          </p:val>
                                        </p:tav>
                                        <p:tav tm="100000">
                                          <p:val>
                                            <p:strVal val="#ppt_x"/>
                                          </p:val>
                                        </p:tav>
                                      </p:tavLst>
                                    </p:anim>
                                    <p:anim calcmode="lin" valueType="num">
                                      <p:cBhvr additive="base">
                                        <p:cTn dur="500" fill="hold" id="56"/>
                                        <p:tgtEl>
                                          <p:spTgt spid="33"/>
                                        </p:tgtEl>
                                        <p:attrNameLst>
                                          <p:attrName>ppt_y</p:attrName>
                                        </p:attrNameLst>
                                      </p:cBhvr>
                                      <p:tavLst>
                                        <p:tav tm="0">
                                          <p:val>
                                            <p:strVal val="#ppt_y"/>
                                          </p:val>
                                        </p:tav>
                                        <p:tav tm="100000">
                                          <p:val>
                                            <p:strVal val="#ppt_y"/>
                                          </p:val>
                                        </p:tav>
                                      </p:tavLst>
                                    </p:anim>
                                  </p:childTnLst>
                                </p:cTn>
                              </p:par>
                              <p:par>
                                <p:cTn fill="hold" grpId="0" id="57" nodeType="withEffect" presetClass="entr" presetID="10" presetSubtype="0">
                                  <p:stCondLst>
                                    <p:cond delay="0"/>
                                  </p:stCondLst>
                                  <p:childTnLst>
                                    <p:set>
                                      <p:cBhvr>
                                        <p:cTn dur="1" fill="hold" id="58">
                                          <p:stCondLst>
                                            <p:cond delay="0"/>
                                          </p:stCondLst>
                                        </p:cTn>
                                        <p:tgtEl>
                                          <p:spTgt spid="49"/>
                                        </p:tgtEl>
                                        <p:attrNameLst>
                                          <p:attrName>style.visibility</p:attrName>
                                        </p:attrNameLst>
                                      </p:cBhvr>
                                      <p:to>
                                        <p:strVal val="visible"/>
                                      </p:to>
                                    </p:set>
                                    <p:animEffect filter="fade" transition="in">
                                      <p:cBhvr>
                                        <p:cTn dur="500" id="59"/>
                                        <p:tgtEl>
                                          <p:spTgt spid="49"/>
                                        </p:tgtEl>
                                      </p:cBhvr>
                                    </p:animEffect>
                                  </p:childTnLst>
                                </p:cTn>
                              </p:par>
                              <p:par>
                                <p:cTn fill="hold" grpId="0" id="60" nodeType="withEffect" presetClass="entr" presetID="22" presetSubtype="4">
                                  <p:stCondLst>
                                    <p:cond delay="0"/>
                                  </p:stCondLst>
                                  <p:childTnLst>
                                    <p:set>
                                      <p:cBhvr>
                                        <p:cTn dur="1" fill="hold" id="61">
                                          <p:stCondLst>
                                            <p:cond delay="0"/>
                                          </p:stCondLst>
                                        </p:cTn>
                                        <p:tgtEl>
                                          <p:spTgt spid="66"/>
                                        </p:tgtEl>
                                        <p:attrNameLst>
                                          <p:attrName>style.visibility</p:attrName>
                                        </p:attrNameLst>
                                      </p:cBhvr>
                                      <p:to>
                                        <p:strVal val="visible"/>
                                      </p:to>
                                    </p:set>
                                    <p:animEffect filter="wipe(down)" transition="in">
                                      <p:cBhvr>
                                        <p:cTn dur="500" id="62"/>
                                        <p:tgtEl>
                                          <p:spTgt spid="66"/>
                                        </p:tgtEl>
                                      </p:cBhvr>
                                    </p:animEffect>
                                  </p:childTnLst>
                                </p:cTn>
                              </p:par>
                              <p:par>
                                <p:cTn fill="hold" grpId="0" id="63" nodeType="withEffect" presetClass="entr" presetID="2" presetSubtype="8">
                                  <p:stCondLst>
                                    <p:cond delay="0"/>
                                  </p:stCondLst>
                                  <p:childTnLst>
                                    <p:set>
                                      <p:cBhvr>
                                        <p:cTn dur="1" fill="hold" id="64">
                                          <p:stCondLst>
                                            <p:cond delay="0"/>
                                          </p:stCondLst>
                                        </p:cTn>
                                        <p:tgtEl>
                                          <p:spTgt spid="67"/>
                                        </p:tgtEl>
                                        <p:attrNameLst>
                                          <p:attrName>style.visibility</p:attrName>
                                        </p:attrNameLst>
                                      </p:cBhvr>
                                      <p:to>
                                        <p:strVal val="visible"/>
                                      </p:to>
                                    </p:set>
                                    <p:anim calcmode="lin" valueType="num">
                                      <p:cBhvr additive="base">
                                        <p:cTn dur="500" fill="hold" id="65"/>
                                        <p:tgtEl>
                                          <p:spTgt spid="67"/>
                                        </p:tgtEl>
                                        <p:attrNameLst>
                                          <p:attrName>ppt_x</p:attrName>
                                        </p:attrNameLst>
                                      </p:cBhvr>
                                      <p:tavLst>
                                        <p:tav tm="0">
                                          <p:val>
                                            <p:strVal val="0-#ppt_w/2"/>
                                          </p:val>
                                        </p:tav>
                                        <p:tav tm="100000">
                                          <p:val>
                                            <p:strVal val="#ppt_x"/>
                                          </p:val>
                                        </p:tav>
                                      </p:tavLst>
                                    </p:anim>
                                    <p:anim calcmode="lin" valueType="num">
                                      <p:cBhvr additive="base">
                                        <p:cTn dur="500" fill="hold" id="66"/>
                                        <p:tgtEl>
                                          <p:spTgt spid="67"/>
                                        </p:tgtEl>
                                        <p:attrNameLst>
                                          <p:attrName>ppt_y</p:attrName>
                                        </p:attrNameLst>
                                      </p:cBhvr>
                                      <p:tavLst>
                                        <p:tav tm="0">
                                          <p:val>
                                            <p:strVal val="#ppt_y"/>
                                          </p:val>
                                        </p:tav>
                                        <p:tav tm="100000">
                                          <p:val>
                                            <p:strVal val="#ppt_y"/>
                                          </p:val>
                                        </p:tav>
                                      </p:tavLst>
                                    </p:anim>
                                  </p:childTnLst>
                                </p:cTn>
                              </p:par>
                            </p:childTnLst>
                          </p:cTn>
                        </p:par>
                        <p:par>
                          <p:cTn fill="hold" id="67" nodeType="afterGroup">
                            <p:stCondLst>
                              <p:cond delay="2500"/>
                            </p:stCondLst>
                            <p:childTnLst>
                              <p:par>
                                <p:cTn fill="hold" grpId="0" id="68" nodeType="afterEffect" presetClass="entr" presetID="42" presetSubtype="0">
                                  <p:stCondLst>
                                    <p:cond delay="0"/>
                                  </p:stCondLst>
                                  <p:childTnLst>
                                    <p:set>
                                      <p:cBhvr>
                                        <p:cTn dur="1" fill="hold" id="69">
                                          <p:stCondLst>
                                            <p:cond delay="0"/>
                                          </p:stCondLst>
                                        </p:cTn>
                                        <p:tgtEl>
                                          <p:spTgt spid="69"/>
                                        </p:tgtEl>
                                        <p:attrNameLst>
                                          <p:attrName>style.visibility</p:attrName>
                                        </p:attrNameLst>
                                      </p:cBhvr>
                                      <p:to>
                                        <p:strVal val="visible"/>
                                      </p:to>
                                    </p:set>
                                    <p:animEffect filter="fade" transition="in">
                                      <p:cBhvr>
                                        <p:cTn dur="1000" id="70"/>
                                        <p:tgtEl>
                                          <p:spTgt spid="69"/>
                                        </p:tgtEl>
                                      </p:cBhvr>
                                    </p:animEffect>
                                    <p:anim calcmode="lin" valueType="num">
                                      <p:cBhvr>
                                        <p:cTn dur="1000" fill="hold" id="71"/>
                                        <p:tgtEl>
                                          <p:spTgt spid="69"/>
                                        </p:tgtEl>
                                        <p:attrNameLst>
                                          <p:attrName>ppt_x</p:attrName>
                                        </p:attrNameLst>
                                      </p:cBhvr>
                                      <p:tavLst>
                                        <p:tav tm="0">
                                          <p:val>
                                            <p:strVal val="#ppt_x"/>
                                          </p:val>
                                        </p:tav>
                                        <p:tav tm="100000">
                                          <p:val>
                                            <p:strVal val="#ppt_x"/>
                                          </p:val>
                                        </p:tav>
                                      </p:tavLst>
                                    </p:anim>
                                    <p:anim calcmode="lin" valueType="num">
                                      <p:cBhvr>
                                        <p:cTn dur="1000" fill="hold" id="72"/>
                                        <p:tgtEl>
                                          <p:spTgt spid="69"/>
                                        </p:tgtEl>
                                        <p:attrNameLst>
                                          <p:attrName>ppt_y</p:attrName>
                                        </p:attrNameLst>
                                      </p:cBhvr>
                                      <p:tavLst>
                                        <p:tav tm="0">
                                          <p:val>
                                            <p:strVal val="#ppt_y+.1"/>
                                          </p:val>
                                        </p:tav>
                                        <p:tav tm="100000">
                                          <p:val>
                                            <p:strVal val="#ppt_y"/>
                                          </p:val>
                                        </p:tav>
                                      </p:tavLst>
                                    </p:anim>
                                  </p:childTnLst>
                                </p:cTn>
                              </p:par>
                              <p:par>
                                <p:cTn fill="hold" grpId="0" id="73" nodeType="withEffect" presetClass="entr" presetID="42" presetSubtype="0">
                                  <p:stCondLst>
                                    <p:cond delay="0"/>
                                  </p:stCondLst>
                                  <p:childTnLst>
                                    <p:set>
                                      <p:cBhvr>
                                        <p:cTn dur="1" fill="hold" id="74">
                                          <p:stCondLst>
                                            <p:cond delay="0"/>
                                          </p:stCondLst>
                                        </p:cTn>
                                        <p:tgtEl>
                                          <p:spTgt spid="68"/>
                                        </p:tgtEl>
                                        <p:attrNameLst>
                                          <p:attrName>style.visibility</p:attrName>
                                        </p:attrNameLst>
                                      </p:cBhvr>
                                      <p:to>
                                        <p:strVal val="visible"/>
                                      </p:to>
                                    </p:set>
                                    <p:animEffect filter="fade" transition="in">
                                      <p:cBhvr>
                                        <p:cTn dur="1000" id="75"/>
                                        <p:tgtEl>
                                          <p:spTgt spid="68"/>
                                        </p:tgtEl>
                                      </p:cBhvr>
                                    </p:animEffect>
                                    <p:anim calcmode="lin" valueType="num">
                                      <p:cBhvr>
                                        <p:cTn dur="1000" fill="hold" id="76"/>
                                        <p:tgtEl>
                                          <p:spTgt spid="68"/>
                                        </p:tgtEl>
                                        <p:attrNameLst>
                                          <p:attrName>ppt_x</p:attrName>
                                        </p:attrNameLst>
                                      </p:cBhvr>
                                      <p:tavLst>
                                        <p:tav tm="0">
                                          <p:val>
                                            <p:strVal val="#ppt_x"/>
                                          </p:val>
                                        </p:tav>
                                        <p:tav tm="100000">
                                          <p:val>
                                            <p:strVal val="#ppt_x"/>
                                          </p:val>
                                        </p:tav>
                                      </p:tavLst>
                                    </p:anim>
                                    <p:anim calcmode="lin" valueType="num">
                                      <p:cBhvr>
                                        <p:cTn dur="1000" fill="hold" id="77"/>
                                        <p:tgtEl>
                                          <p:spTgt spid="68"/>
                                        </p:tgtEl>
                                        <p:attrNameLst>
                                          <p:attrName>ppt_y</p:attrName>
                                        </p:attrNameLst>
                                      </p:cBhvr>
                                      <p:tavLst>
                                        <p:tav tm="0">
                                          <p:val>
                                            <p:strVal val="#ppt_y+.1"/>
                                          </p:val>
                                        </p:tav>
                                        <p:tav tm="100000">
                                          <p:val>
                                            <p:strVal val="#ppt_y"/>
                                          </p:val>
                                        </p:tav>
                                      </p:tavLst>
                                    </p:anim>
                                  </p:childTnLst>
                                </p:cTn>
                              </p:par>
                            </p:childTnLst>
                          </p:cTn>
                        </p:par>
                        <p:par>
                          <p:cTn fill="hold" id="78" nodeType="afterGroup">
                            <p:stCondLst>
                              <p:cond delay="3500"/>
                            </p:stCondLst>
                            <p:childTnLst>
                              <p:par>
                                <p:cTn fill="hold" grpId="0" id="79" nodeType="afterEffect" presetClass="entr" presetID="42" presetSubtype="0">
                                  <p:stCondLst>
                                    <p:cond delay="0"/>
                                  </p:stCondLst>
                                  <p:childTnLst>
                                    <p:set>
                                      <p:cBhvr>
                                        <p:cTn dur="1" fill="hold" id="80">
                                          <p:stCondLst>
                                            <p:cond delay="0"/>
                                          </p:stCondLst>
                                        </p:cTn>
                                        <p:tgtEl>
                                          <p:spTgt spid="71"/>
                                        </p:tgtEl>
                                        <p:attrNameLst>
                                          <p:attrName>style.visibility</p:attrName>
                                        </p:attrNameLst>
                                      </p:cBhvr>
                                      <p:to>
                                        <p:strVal val="visible"/>
                                      </p:to>
                                    </p:set>
                                    <p:animEffect filter="fade" transition="in">
                                      <p:cBhvr>
                                        <p:cTn dur="1000" id="81"/>
                                        <p:tgtEl>
                                          <p:spTgt spid="71"/>
                                        </p:tgtEl>
                                      </p:cBhvr>
                                    </p:animEffect>
                                    <p:anim calcmode="lin" valueType="num">
                                      <p:cBhvr>
                                        <p:cTn dur="1000" fill="hold" id="82"/>
                                        <p:tgtEl>
                                          <p:spTgt spid="71"/>
                                        </p:tgtEl>
                                        <p:attrNameLst>
                                          <p:attrName>ppt_x</p:attrName>
                                        </p:attrNameLst>
                                      </p:cBhvr>
                                      <p:tavLst>
                                        <p:tav tm="0">
                                          <p:val>
                                            <p:strVal val="#ppt_x"/>
                                          </p:val>
                                        </p:tav>
                                        <p:tav tm="100000">
                                          <p:val>
                                            <p:strVal val="#ppt_x"/>
                                          </p:val>
                                        </p:tav>
                                      </p:tavLst>
                                    </p:anim>
                                    <p:anim calcmode="lin" valueType="num">
                                      <p:cBhvr>
                                        <p:cTn dur="1000" fill="hold" id="83"/>
                                        <p:tgtEl>
                                          <p:spTgt spid="71"/>
                                        </p:tgtEl>
                                        <p:attrNameLst>
                                          <p:attrName>ppt_y</p:attrName>
                                        </p:attrNameLst>
                                      </p:cBhvr>
                                      <p:tavLst>
                                        <p:tav tm="0">
                                          <p:val>
                                            <p:strVal val="#ppt_y+.1"/>
                                          </p:val>
                                        </p:tav>
                                        <p:tav tm="100000">
                                          <p:val>
                                            <p:strVal val="#ppt_y"/>
                                          </p:val>
                                        </p:tav>
                                      </p:tavLst>
                                    </p:anim>
                                  </p:childTnLst>
                                </p:cTn>
                              </p:par>
                              <p:par>
                                <p:cTn fill="hold" grpId="0" id="84" nodeType="withEffect" presetClass="entr" presetID="42" presetSubtype="0">
                                  <p:stCondLst>
                                    <p:cond delay="0"/>
                                  </p:stCondLst>
                                  <p:childTnLst>
                                    <p:set>
                                      <p:cBhvr>
                                        <p:cTn dur="1" fill="hold" id="85">
                                          <p:stCondLst>
                                            <p:cond delay="0"/>
                                          </p:stCondLst>
                                        </p:cTn>
                                        <p:tgtEl>
                                          <p:spTgt spid="70"/>
                                        </p:tgtEl>
                                        <p:attrNameLst>
                                          <p:attrName>style.visibility</p:attrName>
                                        </p:attrNameLst>
                                      </p:cBhvr>
                                      <p:to>
                                        <p:strVal val="visible"/>
                                      </p:to>
                                    </p:set>
                                    <p:animEffect filter="fade" transition="in">
                                      <p:cBhvr>
                                        <p:cTn dur="1000" id="86"/>
                                        <p:tgtEl>
                                          <p:spTgt spid="70"/>
                                        </p:tgtEl>
                                      </p:cBhvr>
                                    </p:animEffect>
                                    <p:anim calcmode="lin" valueType="num">
                                      <p:cBhvr>
                                        <p:cTn dur="1000" fill="hold" id="87"/>
                                        <p:tgtEl>
                                          <p:spTgt spid="70"/>
                                        </p:tgtEl>
                                        <p:attrNameLst>
                                          <p:attrName>ppt_x</p:attrName>
                                        </p:attrNameLst>
                                      </p:cBhvr>
                                      <p:tavLst>
                                        <p:tav tm="0">
                                          <p:val>
                                            <p:strVal val="#ppt_x"/>
                                          </p:val>
                                        </p:tav>
                                        <p:tav tm="100000">
                                          <p:val>
                                            <p:strVal val="#ppt_x"/>
                                          </p:val>
                                        </p:tav>
                                      </p:tavLst>
                                    </p:anim>
                                    <p:anim calcmode="lin" valueType="num">
                                      <p:cBhvr>
                                        <p:cTn dur="1000" fill="hold" id="88"/>
                                        <p:tgtEl>
                                          <p:spTgt spid="70"/>
                                        </p:tgtEl>
                                        <p:attrNameLst>
                                          <p:attrName>ppt_y</p:attrName>
                                        </p:attrNameLst>
                                      </p:cBhvr>
                                      <p:tavLst>
                                        <p:tav tm="0">
                                          <p:val>
                                            <p:strVal val="#ppt_y+.1"/>
                                          </p:val>
                                        </p:tav>
                                        <p:tav tm="100000">
                                          <p:val>
                                            <p:strVal val="#ppt_y"/>
                                          </p:val>
                                        </p:tav>
                                      </p:tavLst>
                                    </p:anim>
                                  </p:childTnLst>
                                </p:cTn>
                              </p:par>
                            </p:childTnLst>
                          </p:cTn>
                        </p:par>
                        <p:par>
                          <p:cTn fill="hold" id="89" nodeType="afterGroup">
                            <p:stCondLst>
                              <p:cond delay="4500"/>
                            </p:stCondLst>
                            <p:childTnLst>
                              <p:par>
                                <p:cTn fill="hold" grpId="0" id="90" nodeType="afterEffect" presetClass="entr" presetID="42" presetSubtype="0">
                                  <p:stCondLst>
                                    <p:cond delay="0"/>
                                  </p:stCondLst>
                                  <p:childTnLst>
                                    <p:set>
                                      <p:cBhvr>
                                        <p:cTn dur="1" fill="hold" id="91">
                                          <p:stCondLst>
                                            <p:cond delay="0"/>
                                          </p:stCondLst>
                                        </p:cTn>
                                        <p:tgtEl>
                                          <p:spTgt spid="73"/>
                                        </p:tgtEl>
                                        <p:attrNameLst>
                                          <p:attrName>style.visibility</p:attrName>
                                        </p:attrNameLst>
                                      </p:cBhvr>
                                      <p:to>
                                        <p:strVal val="visible"/>
                                      </p:to>
                                    </p:set>
                                    <p:animEffect filter="fade" transition="in">
                                      <p:cBhvr>
                                        <p:cTn dur="1000" id="92"/>
                                        <p:tgtEl>
                                          <p:spTgt spid="73"/>
                                        </p:tgtEl>
                                      </p:cBhvr>
                                    </p:animEffect>
                                    <p:anim calcmode="lin" valueType="num">
                                      <p:cBhvr>
                                        <p:cTn dur="1000" fill="hold" id="93"/>
                                        <p:tgtEl>
                                          <p:spTgt spid="73"/>
                                        </p:tgtEl>
                                        <p:attrNameLst>
                                          <p:attrName>ppt_x</p:attrName>
                                        </p:attrNameLst>
                                      </p:cBhvr>
                                      <p:tavLst>
                                        <p:tav tm="0">
                                          <p:val>
                                            <p:strVal val="#ppt_x"/>
                                          </p:val>
                                        </p:tav>
                                        <p:tav tm="100000">
                                          <p:val>
                                            <p:strVal val="#ppt_x"/>
                                          </p:val>
                                        </p:tav>
                                      </p:tavLst>
                                    </p:anim>
                                    <p:anim calcmode="lin" valueType="num">
                                      <p:cBhvr>
                                        <p:cTn dur="1000" fill="hold" id="94"/>
                                        <p:tgtEl>
                                          <p:spTgt spid="73"/>
                                        </p:tgtEl>
                                        <p:attrNameLst>
                                          <p:attrName>ppt_y</p:attrName>
                                        </p:attrNameLst>
                                      </p:cBhvr>
                                      <p:tavLst>
                                        <p:tav tm="0">
                                          <p:val>
                                            <p:strVal val="#ppt_y+.1"/>
                                          </p:val>
                                        </p:tav>
                                        <p:tav tm="100000">
                                          <p:val>
                                            <p:strVal val="#ppt_y"/>
                                          </p:val>
                                        </p:tav>
                                      </p:tavLst>
                                    </p:anim>
                                  </p:childTnLst>
                                </p:cTn>
                              </p:par>
                              <p:par>
                                <p:cTn fill="hold" grpId="0" id="95" nodeType="withEffect" presetClass="entr" presetID="42" presetSubtype="0">
                                  <p:stCondLst>
                                    <p:cond delay="0"/>
                                  </p:stCondLst>
                                  <p:childTnLst>
                                    <p:set>
                                      <p:cBhvr>
                                        <p:cTn dur="1" fill="hold" id="96">
                                          <p:stCondLst>
                                            <p:cond delay="0"/>
                                          </p:stCondLst>
                                        </p:cTn>
                                        <p:tgtEl>
                                          <p:spTgt spid="72"/>
                                        </p:tgtEl>
                                        <p:attrNameLst>
                                          <p:attrName>style.visibility</p:attrName>
                                        </p:attrNameLst>
                                      </p:cBhvr>
                                      <p:to>
                                        <p:strVal val="visible"/>
                                      </p:to>
                                    </p:set>
                                    <p:animEffect filter="fade" transition="in">
                                      <p:cBhvr>
                                        <p:cTn dur="1000" id="97"/>
                                        <p:tgtEl>
                                          <p:spTgt spid="72"/>
                                        </p:tgtEl>
                                      </p:cBhvr>
                                    </p:animEffect>
                                    <p:anim calcmode="lin" valueType="num">
                                      <p:cBhvr>
                                        <p:cTn dur="1000" fill="hold" id="98"/>
                                        <p:tgtEl>
                                          <p:spTgt spid="72"/>
                                        </p:tgtEl>
                                        <p:attrNameLst>
                                          <p:attrName>ppt_x</p:attrName>
                                        </p:attrNameLst>
                                      </p:cBhvr>
                                      <p:tavLst>
                                        <p:tav tm="0">
                                          <p:val>
                                            <p:strVal val="#ppt_x"/>
                                          </p:val>
                                        </p:tav>
                                        <p:tav tm="100000">
                                          <p:val>
                                            <p:strVal val="#ppt_x"/>
                                          </p:val>
                                        </p:tav>
                                      </p:tavLst>
                                    </p:anim>
                                    <p:anim calcmode="lin" valueType="num">
                                      <p:cBhvr>
                                        <p:cTn dur="1000" fill="hold" id="99"/>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P grpId="0" spid="27"/>
      <p:bldP grpId="0" spid="28"/>
      <p:bldP grpId="0" spid="29"/>
      <p:bldP grpId="0" spid="32"/>
      <p:bldP grpId="0" spid="33"/>
      <p:bldP grpId="0" spid="34"/>
      <p:bldP grpId="0" spid="35"/>
      <p:bldP grpId="0" spid="49"/>
      <p:bldP grpId="0" spid="66"/>
      <p:bldP grpId="0" spid="67"/>
      <p:bldP grpId="0" spid="68"/>
      <p:bldP grpId="0" spid="69"/>
      <p:bldP grpId="0" spid="70"/>
      <p:bldP grpId="0" spid="71"/>
      <p:bldP grpId="0" spid="72"/>
      <p:bldP grpId="0" spid="7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687512" y="440586"/>
            <a:ext cx="1097280" cy="365760"/>
          </a:xfrm>
          <a:prstGeom prst="rect">
            <a:avLst/>
          </a:prstGeom>
          <a:noFill/>
        </p:spPr>
        <p:txBody>
          <a:bodyPr rtlCol="0" wrap="none">
            <a:spAutoFit/>
          </a:bodyPr>
          <a:lstStyle/>
          <a:p>
            <a:r>
              <a:rPr altLang="en-US" b="1" lang="zh-CN">
                <a:solidFill>
                  <a:schemeClr val="bg1"/>
                </a:solidFill>
                <a:latin charset="-122" panose="020b0503020204020204" pitchFamily="34" typeface="微软雅黑"/>
                <a:ea charset="-122" panose="020b0503020204020204" pitchFamily="34" typeface="微软雅黑"/>
              </a:rPr>
              <a:t>项目经验</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Picture 2"/>
          <p:cNvPicPr>
            <a:picLocks noChangeArrowheads="1" noChangeAspect="1"/>
          </p:cNvPicPr>
          <p:nvPr/>
        </p:nvPicPr>
        <p:blipFill>
          <a:blip r:embed="rId3">
            <a:extLst>
              <a:ext uri="{28A0092B-C50C-407E-A947-70E740481C1C}">
                <a14:useLocalDpi val="0"/>
              </a:ext>
            </a:extLst>
          </a:blip>
          <a:stretch>
            <a:fillRect/>
          </a:stretch>
        </p:blipFill>
        <p:spPr bwMode="auto">
          <a:xfrm>
            <a:off x="3238366" y="2957599"/>
            <a:ext cx="3733800" cy="257810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10" name="椭圆 9"/>
          <p:cNvSpPr/>
          <p:nvPr/>
        </p:nvSpPr>
        <p:spPr>
          <a:xfrm>
            <a:off x="1191570" y="3490565"/>
            <a:ext cx="1512168" cy="1512168"/>
          </a:xfrm>
          <a:prstGeom prst="ellipse">
            <a:avLst/>
          </a:prstGeom>
          <a:solidFill>
            <a:srgbClr val="FFCC4C"/>
          </a:solidFill>
          <a:ln cmpd="dbl" w="889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2919766" y="1439634"/>
            <a:ext cx="1919393" cy="1919393"/>
          </a:xfrm>
          <a:prstGeom prst="ellipse">
            <a:avLst/>
          </a:prstGeom>
          <a:solidFill>
            <a:srgbClr val="E55948"/>
          </a:solidFill>
          <a:ln cmpd="dbl" w="889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5823241" y="1057303"/>
            <a:ext cx="2297849" cy="2297849"/>
          </a:xfrm>
          <a:prstGeom prst="ellipse">
            <a:avLst/>
          </a:prstGeom>
          <a:solidFill>
            <a:srgbClr val="37BEDE"/>
          </a:solidFill>
          <a:ln cmpd="dbl" w="889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7757544" y="3543750"/>
            <a:ext cx="1505761" cy="1505761"/>
          </a:xfrm>
          <a:prstGeom prst="ellipse">
            <a:avLst/>
          </a:prstGeom>
          <a:solidFill>
            <a:srgbClr val="19547C"/>
          </a:solidFill>
          <a:ln cmpd="dbl" w="889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TextBox 13"/>
          <p:cNvSpPr txBox="1"/>
          <p:nvPr/>
        </p:nvSpPr>
        <p:spPr bwMode="auto">
          <a:xfrm>
            <a:off x="6232132" y="1598275"/>
            <a:ext cx="1615099" cy="1325880"/>
          </a:xfrm>
          <a:prstGeom prst="rect">
            <a:avLst/>
          </a:prstGeom>
          <a:noFill/>
        </p:spPr>
        <p:txBody>
          <a:bodyPr wrap="square">
            <a:spAutoFit/>
          </a:bodyPr>
          <a:lstStyle/>
          <a:p>
            <a:pPr>
              <a:lnSpc>
                <a:spcPct val="150000"/>
              </a:lnSpc>
            </a:pPr>
            <a:r>
              <a:rPr altLang="en-US" b="1" lang="zh-CN">
                <a:solidFill>
                  <a:schemeClr val="bg1"/>
                </a:solidFill>
                <a:latin charset="-122" panose="020b0503020204020204" pitchFamily="34" typeface="微软雅黑"/>
                <a:ea charset="-122" panose="020b0503020204020204" pitchFamily="34" typeface="微软雅黑"/>
              </a:rPr>
              <a:t>这里输入简单的文字概述这里输入</a:t>
            </a:r>
          </a:p>
        </p:txBody>
      </p:sp>
      <p:sp>
        <p:nvSpPr>
          <p:cNvPr id="15" name="TextBox 14"/>
          <p:cNvSpPr txBox="1"/>
          <p:nvPr/>
        </p:nvSpPr>
        <p:spPr bwMode="auto">
          <a:xfrm>
            <a:off x="3270743" y="1937659"/>
            <a:ext cx="1351890" cy="914400"/>
          </a:xfrm>
          <a:prstGeom prst="rect">
            <a:avLst/>
          </a:prstGeom>
          <a:noFill/>
        </p:spPr>
        <p:txBody>
          <a:bodyPr wrap="square">
            <a:spAutoFit/>
          </a:bodyPr>
          <a:lstStyle/>
          <a:p>
            <a:pPr>
              <a:lnSpc>
                <a:spcPct val="150000"/>
              </a:lnSpc>
            </a:pPr>
            <a:r>
              <a:rPr altLang="en-US" b="1" lang="zh-CN">
                <a:solidFill>
                  <a:schemeClr val="bg1"/>
                </a:solidFill>
                <a:latin charset="-122" panose="020b0503020204020204" pitchFamily="34" typeface="微软雅黑"/>
                <a:ea charset="-122" panose="020b0503020204020204" pitchFamily="34" typeface="微软雅黑"/>
              </a:rPr>
              <a:t>这里输入简单的文字概</a:t>
            </a:r>
          </a:p>
        </p:txBody>
      </p:sp>
      <p:sp>
        <p:nvSpPr>
          <p:cNvPr id="16" name="TextBox 15"/>
          <p:cNvSpPr txBox="1"/>
          <p:nvPr/>
        </p:nvSpPr>
        <p:spPr bwMode="auto">
          <a:xfrm>
            <a:off x="1361459" y="3837061"/>
            <a:ext cx="1198267" cy="914400"/>
          </a:xfrm>
          <a:prstGeom prst="rect">
            <a:avLst/>
          </a:prstGeom>
          <a:noFill/>
        </p:spPr>
        <p:txBody>
          <a:bodyPr wrap="square">
            <a:spAutoFit/>
          </a:bodyPr>
          <a:lstStyle/>
          <a:p>
            <a:pPr>
              <a:lnSpc>
                <a:spcPct val="150000"/>
              </a:lnSpc>
            </a:pPr>
            <a:r>
              <a:rPr altLang="en-US" lang="zh-CN" sz="1200">
                <a:solidFill>
                  <a:schemeClr val="bg1"/>
                </a:solidFill>
              </a:rPr>
              <a:t>这里输入简单的文字概述这里输入简单</a:t>
            </a:r>
          </a:p>
        </p:txBody>
      </p:sp>
      <p:sp>
        <p:nvSpPr>
          <p:cNvPr id="17" name="TextBox 16"/>
          <p:cNvSpPr txBox="1"/>
          <p:nvPr/>
        </p:nvSpPr>
        <p:spPr bwMode="auto">
          <a:xfrm>
            <a:off x="7911291" y="3834959"/>
            <a:ext cx="1198267" cy="914400"/>
          </a:xfrm>
          <a:prstGeom prst="rect">
            <a:avLst/>
          </a:prstGeom>
          <a:noFill/>
        </p:spPr>
        <p:txBody>
          <a:bodyPr wrap="square">
            <a:spAutoFit/>
          </a:bodyPr>
          <a:lstStyle/>
          <a:p>
            <a:pPr>
              <a:lnSpc>
                <a:spcPct val="150000"/>
              </a:lnSpc>
            </a:pPr>
            <a:r>
              <a:rPr altLang="en-US" lang="zh-CN" sz="1200">
                <a:solidFill>
                  <a:schemeClr val="bg1"/>
                </a:solidFill>
              </a:rPr>
              <a:t>这里输入简单的文字概述这里输入简单</a:t>
            </a:r>
          </a:p>
        </p:txBody>
      </p:sp>
    </p:spTree>
    <p:extLst>
      <p:ext uri="{BB962C8B-B14F-4D97-AF65-F5344CB8AC3E}">
        <p14:creationId val="2968109213"/>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9"/>
                                        </p:tgtEl>
                                        <p:attrNameLst>
                                          <p:attrName>style.visibility</p:attrName>
                                        </p:attrNameLst>
                                      </p:cBhvr>
                                      <p:to>
                                        <p:strVal val="visible"/>
                                      </p:to>
                                    </p:set>
                                    <p:animEffect filter="wipe(down)"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
                                        </p:tgtEl>
                                        <p:attrNameLst>
                                          <p:attrName>style.visibility</p:attrName>
                                        </p:attrNameLst>
                                      </p:cBhvr>
                                      <p:to>
                                        <p:strVal val="visible"/>
                                      </p:to>
                                    </p:set>
                                    <p:animEffect filter="fade" transition="in">
                                      <p:cBhvr>
                                        <p:cTn dur="500" id="11"/>
                                        <p:tgtEl>
                                          <p:spTgt spid="10"/>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11"/>
                                        </p:tgtEl>
                                        <p:attrNameLst>
                                          <p:attrName>style.visibility</p:attrName>
                                        </p:attrNameLst>
                                      </p:cBhvr>
                                      <p:to>
                                        <p:strVal val="visible"/>
                                      </p:to>
                                    </p:set>
                                    <p:animEffect filter="fade" transition="in">
                                      <p:cBhvr>
                                        <p:cTn dur="500" id="14"/>
                                        <p:tgtEl>
                                          <p:spTgt spid="11"/>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500" id="17"/>
                                        <p:tgtEl>
                                          <p:spTgt spid="12"/>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13"/>
                                        </p:tgtEl>
                                        <p:attrNameLst>
                                          <p:attrName>style.visibility</p:attrName>
                                        </p:attrNameLst>
                                      </p:cBhvr>
                                      <p:to>
                                        <p:strVal val="visible"/>
                                      </p:to>
                                    </p:set>
                                    <p:animEffect filter="fade" transition="in">
                                      <p:cBhvr>
                                        <p:cTn dur="500" id="20"/>
                                        <p:tgtEl>
                                          <p:spTgt spid="13"/>
                                        </p:tgtEl>
                                      </p:cBhvr>
                                    </p:animEffect>
                                  </p:childTnLst>
                                </p:cTn>
                              </p:par>
                            </p:childTnLst>
                          </p:cTn>
                        </p:par>
                        <p:par>
                          <p:cTn fill="hold" id="21" nodeType="afterGroup">
                            <p:stCondLst>
                              <p:cond delay="1000"/>
                            </p:stCondLst>
                            <p:childTnLst>
                              <p:par>
                                <p:cTn fill="hold" grpId="1" id="22" nodeType="afterEffect" presetClass="emph" presetID="26" presetSubtype="0">
                                  <p:stCondLst>
                                    <p:cond delay="0"/>
                                  </p:stCondLst>
                                  <p:childTnLst>
                                    <p:animEffect filter="fade" transition="out">
                                      <p:cBhvr>
                                        <p:cTn dur="500" id="23" tmFilter="0, 0; .2, .5; .8, .5; 1, 0"/>
                                        <p:tgtEl>
                                          <p:spTgt spid="10"/>
                                        </p:tgtEl>
                                      </p:cBhvr>
                                    </p:animEffect>
                                    <p:animScale>
                                      <p:cBhvr>
                                        <p:cTn autoRev="1" dur="250" fill="hold" id="24"/>
                                        <p:tgtEl>
                                          <p:spTgt spid="10"/>
                                        </p:tgtEl>
                                      </p:cBhvr>
                                      <p:by x="105000" y="105000"/>
                                    </p:animScale>
                                  </p:childTnLst>
                                </p:cTn>
                              </p:par>
                              <p:par>
                                <p:cTn fill="hold" grpId="1" id="25" nodeType="withEffect" presetClass="emph" presetID="26" presetSubtype="0">
                                  <p:stCondLst>
                                    <p:cond delay="0"/>
                                  </p:stCondLst>
                                  <p:childTnLst>
                                    <p:animEffect filter="fade" transition="out">
                                      <p:cBhvr>
                                        <p:cTn dur="500" id="26" tmFilter="0, 0; .2, .5; .8, .5; 1, 0"/>
                                        <p:tgtEl>
                                          <p:spTgt spid="11"/>
                                        </p:tgtEl>
                                      </p:cBhvr>
                                    </p:animEffect>
                                    <p:animScale>
                                      <p:cBhvr>
                                        <p:cTn autoRev="1" dur="250" fill="hold" id="27"/>
                                        <p:tgtEl>
                                          <p:spTgt spid="11"/>
                                        </p:tgtEl>
                                      </p:cBhvr>
                                      <p:by x="105000" y="105000"/>
                                    </p:animScale>
                                  </p:childTnLst>
                                </p:cTn>
                              </p:par>
                              <p:par>
                                <p:cTn fill="hold" grpId="1" id="28" nodeType="withEffect" presetClass="emph" presetID="26" presetSubtype="0">
                                  <p:stCondLst>
                                    <p:cond delay="0"/>
                                  </p:stCondLst>
                                  <p:childTnLst>
                                    <p:animEffect filter="fade" transition="out">
                                      <p:cBhvr>
                                        <p:cTn dur="500" id="29" tmFilter="0, 0; .2, .5; .8, .5; 1, 0"/>
                                        <p:tgtEl>
                                          <p:spTgt spid="12"/>
                                        </p:tgtEl>
                                      </p:cBhvr>
                                    </p:animEffect>
                                    <p:animScale>
                                      <p:cBhvr>
                                        <p:cTn autoRev="1" dur="250" fill="hold" id="30"/>
                                        <p:tgtEl>
                                          <p:spTgt spid="12"/>
                                        </p:tgtEl>
                                      </p:cBhvr>
                                      <p:by x="105000" y="105000"/>
                                    </p:animScale>
                                  </p:childTnLst>
                                </p:cTn>
                              </p:par>
                              <p:par>
                                <p:cTn fill="hold" grpId="1" id="31" nodeType="withEffect" presetClass="emph" presetID="26" presetSubtype="0">
                                  <p:stCondLst>
                                    <p:cond delay="0"/>
                                  </p:stCondLst>
                                  <p:childTnLst>
                                    <p:animEffect filter="fade" transition="out">
                                      <p:cBhvr>
                                        <p:cTn dur="500" id="32" tmFilter="0, 0; .2, .5; .8, .5; 1, 0"/>
                                        <p:tgtEl>
                                          <p:spTgt spid="13"/>
                                        </p:tgtEl>
                                      </p:cBhvr>
                                    </p:animEffect>
                                    <p:animScale>
                                      <p:cBhvr>
                                        <p:cTn autoRev="1" dur="250" fill="hold" id="33"/>
                                        <p:tgtEl>
                                          <p:spTgt spid="13"/>
                                        </p:tgtEl>
                                      </p:cBhvr>
                                      <p:by x="105000" y="105000"/>
                                    </p:animScale>
                                  </p:childTnLst>
                                </p:cTn>
                              </p:par>
                            </p:childTnLst>
                          </p:cTn>
                        </p:par>
                        <p:par>
                          <p:cTn fill="hold" id="34" nodeType="afterGroup">
                            <p:stCondLst>
                              <p:cond delay="1500"/>
                            </p:stCondLst>
                            <p:childTnLst>
                              <p:par>
                                <p:cTn fill="hold" grpId="0" id="35" nodeType="afterEffect" presetClass="entr" presetID="42" presetSubtype="0">
                                  <p:stCondLst>
                                    <p:cond delay="0"/>
                                  </p:stCondLst>
                                  <p:childTnLst>
                                    <p:set>
                                      <p:cBhvr>
                                        <p:cTn dur="1" fill="hold" id="36">
                                          <p:stCondLst>
                                            <p:cond delay="0"/>
                                          </p:stCondLst>
                                        </p:cTn>
                                        <p:tgtEl>
                                          <p:spTgt spid="14"/>
                                        </p:tgtEl>
                                        <p:attrNameLst>
                                          <p:attrName>style.visibility</p:attrName>
                                        </p:attrNameLst>
                                      </p:cBhvr>
                                      <p:to>
                                        <p:strVal val="visible"/>
                                      </p:to>
                                    </p:set>
                                    <p:animEffect filter="fade" transition="in">
                                      <p:cBhvr>
                                        <p:cTn dur="1000" id="37"/>
                                        <p:tgtEl>
                                          <p:spTgt spid="14"/>
                                        </p:tgtEl>
                                      </p:cBhvr>
                                    </p:animEffect>
                                    <p:anim calcmode="lin" valueType="num">
                                      <p:cBhvr>
                                        <p:cTn dur="1000" fill="hold" id="38"/>
                                        <p:tgtEl>
                                          <p:spTgt spid="14"/>
                                        </p:tgtEl>
                                        <p:attrNameLst>
                                          <p:attrName>ppt_x</p:attrName>
                                        </p:attrNameLst>
                                      </p:cBhvr>
                                      <p:tavLst>
                                        <p:tav tm="0">
                                          <p:val>
                                            <p:strVal val="#ppt_x"/>
                                          </p:val>
                                        </p:tav>
                                        <p:tav tm="100000">
                                          <p:val>
                                            <p:strVal val="#ppt_x"/>
                                          </p:val>
                                        </p:tav>
                                      </p:tavLst>
                                    </p:anim>
                                    <p:anim calcmode="lin" valueType="num">
                                      <p:cBhvr>
                                        <p:cTn dur="1000" fill="hold" id="39"/>
                                        <p:tgtEl>
                                          <p:spTgt spid="14"/>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15"/>
                                        </p:tgtEl>
                                        <p:attrNameLst>
                                          <p:attrName>style.visibility</p:attrName>
                                        </p:attrNameLst>
                                      </p:cBhvr>
                                      <p:to>
                                        <p:strVal val="visible"/>
                                      </p:to>
                                    </p:set>
                                    <p:animEffect filter="fade" transition="in">
                                      <p:cBhvr>
                                        <p:cTn dur="1000" id="42"/>
                                        <p:tgtEl>
                                          <p:spTgt spid="15"/>
                                        </p:tgtEl>
                                      </p:cBhvr>
                                    </p:animEffect>
                                    <p:anim calcmode="lin" valueType="num">
                                      <p:cBhvr>
                                        <p:cTn dur="1000" fill="hold" id="43"/>
                                        <p:tgtEl>
                                          <p:spTgt spid="15"/>
                                        </p:tgtEl>
                                        <p:attrNameLst>
                                          <p:attrName>ppt_x</p:attrName>
                                        </p:attrNameLst>
                                      </p:cBhvr>
                                      <p:tavLst>
                                        <p:tav tm="0">
                                          <p:val>
                                            <p:strVal val="#ppt_x"/>
                                          </p:val>
                                        </p:tav>
                                        <p:tav tm="100000">
                                          <p:val>
                                            <p:strVal val="#ppt_x"/>
                                          </p:val>
                                        </p:tav>
                                      </p:tavLst>
                                    </p:anim>
                                    <p:anim calcmode="lin" valueType="num">
                                      <p:cBhvr>
                                        <p:cTn dur="1000" fill="hold" id="44"/>
                                        <p:tgtEl>
                                          <p:spTgt spid="15"/>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16"/>
                                        </p:tgtEl>
                                        <p:attrNameLst>
                                          <p:attrName>style.visibility</p:attrName>
                                        </p:attrNameLst>
                                      </p:cBhvr>
                                      <p:to>
                                        <p:strVal val="visible"/>
                                      </p:to>
                                    </p:set>
                                    <p:animEffect filter="fade" transition="in">
                                      <p:cBhvr>
                                        <p:cTn dur="1000" id="47"/>
                                        <p:tgtEl>
                                          <p:spTgt spid="16"/>
                                        </p:tgtEl>
                                      </p:cBhvr>
                                    </p:animEffect>
                                    <p:anim calcmode="lin" valueType="num">
                                      <p:cBhvr>
                                        <p:cTn dur="1000" fill="hold" id="48"/>
                                        <p:tgtEl>
                                          <p:spTgt spid="16"/>
                                        </p:tgtEl>
                                        <p:attrNameLst>
                                          <p:attrName>ppt_x</p:attrName>
                                        </p:attrNameLst>
                                      </p:cBhvr>
                                      <p:tavLst>
                                        <p:tav tm="0">
                                          <p:val>
                                            <p:strVal val="#ppt_x"/>
                                          </p:val>
                                        </p:tav>
                                        <p:tav tm="100000">
                                          <p:val>
                                            <p:strVal val="#ppt_x"/>
                                          </p:val>
                                        </p:tav>
                                      </p:tavLst>
                                    </p:anim>
                                    <p:anim calcmode="lin" valueType="num">
                                      <p:cBhvr>
                                        <p:cTn dur="1000" fill="hold" id="49"/>
                                        <p:tgtEl>
                                          <p:spTgt spid="16"/>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17"/>
                                        </p:tgtEl>
                                        <p:attrNameLst>
                                          <p:attrName>style.visibility</p:attrName>
                                        </p:attrNameLst>
                                      </p:cBhvr>
                                      <p:to>
                                        <p:strVal val="visible"/>
                                      </p:to>
                                    </p:set>
                                    <p:animEffect filter="fade" transition="in">
                                      <p:cBhvr>
                                        <p:cTn dur="1000" id="52"/>
                                        <p:tgtEl>
                                          <p:spTgt spid="17"/>
                                        </p:tgtEl>
                                      </p:cBhvr>
                                    </p:animEffect>
                                    <p:anim calcmode="lin" valueType="num">
                                      <p:cBhvr>
                                        <p:cTn dur="1000" fill="hold" id="53"/>
                                        <p:tgtEl>
                                          <p:spTgt spid="17"/>
                                        </p:tgtEl>
                                        <p:attrNameLst>
                                          <p:attrName>ppt_x</p:attrName>
                                        </p:attrNameLst>
                                      </p:cBhvr>
                                      <p:tavLst>
                                        <p:tav tm="0">
                                          <p:val>
                                            <p:strVal val="#ppt_x"/>
                                          </p:val>
                                        </p:tav>
                                        <p:tav tm="100000">
                                          <p:val>
                                            <p:strVal val="#ppt_x"/>
                                          </p:val>
                                        </p:tav>
                                      </p:tavLst>
                                    </p:anim>
                                    <p:anim calcmode="lin" valueType="num">
                                      <p:cBhvr>
                                        <p:cTn dur="1000" fill="hold" id="54"/>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1" spid="10"/>
      <p:bldP grpId="0" spid="11"/>
      <p:bldP grpId="1" spid="11"/>
      <p:bldP grpId="0" spid="12"/>
      <p:bldP grpId="1" spid="12"/>
      <p:bldP grpId="0" spid="13"/>
      <p:bldP grpId="1" spid="13"/>
      <p:bldP grpId="0" spid="14"/>
      <p:bldP grpId="0" spid="15"/>
      <p:bldP grpId="0" spid="16"/>
      <p:bldP grpId="0" spid="1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五边形 3"/>
          <p:cNvSpPr/>
          <p:nvPr/>
        </p:nvSpPr>
        <p:spPr>
          <a:xfrm>
            <a:off x="50800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687515" y="440586"/>
            <a:ext cx="2011680" cy="365760"/>
          </a:xfrm>
          <a:prstGeom prst="rect">
            <a:avLst/>
          </a:prstGeom>
          <a:noFill/>
        </p:spPr>
        <p:txBody>
          <a:bodyPr rtlCol="0" wrap="none">
            <a:spAutoFit/>
          </a:bodyPr>
          <a:lstStyle/>
          <a:p>
            <a:r>
              <a:rPr altLang="en-US" b="1" lang="zh-CN">
                <a:solidFill>
                  <a:schemeClr val="bg1"/>
                </a:solidFill>
                <a:latin charset="-122" panose="020b0503020204020204" pitchFamily="34" typeface="微软雅黑"/>
                <a:ea charset="-122" panose="020b0503020204020204" pitchFamily="34" typeface="微软雅黑"/>
              </a:rPr>
              <a:t>获得的荣誉及证书</a:t>
            </a:r>
          </a:p>
        </p:txBody>
      </p:sp>
      <p:sp>
        <p:nvSpPr>
          <p:cNvPr id="21" name="矩形 20"/>
          <p:cNvSpPr/>
          <p:nvPr/>
        </p:nvSpPr>
        <p:spPr>
          <a:xfrm>
            <a:off x="50800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7904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8272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8632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52"/>
          <p:cNvSpPr/>
          <p:nvPr/>
        </p:nvSpPr>
        <p:spPr>
          <a:xfrm>
            <a:off x="8999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1006099" y="1756352"/>
            <a:ext cx="1512168" cy="1512168"/>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2673405" y="1756352"/>
            <a:ext cx="1512168" cy="1512168"/>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4359921" y="1756352"/>
            <a:ext cx="1512168" cy="1512168"/>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099" y="3433565"/>
            <a:ext cx="1512168" cy="1512168"/>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2673405" y="3433565"/>
            <a:ext cx="1512168" cy="1512168"/>
          </a:xfrm>
          <a:prstGeom prst="rect">
            <a:avLst/>
          </a:prstGeom>
          <a:blipFill dpi="0" rotWithShape="1">
            <a:blip r:embed="rId7">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4359921" y="3433565"/>
            <a:ext cx="1512168" cy="1512168"/>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TextBox 14"/>
          <p:cNvSpPr txBox="1"/>
          <p:nvPr/>
        </p:nvSpPr>
        <p:spPr>
          <a:xfrm>
            <a:off x="4466995" y="3762265"/>
            <a:ext cx="1325880" cy="914400"/>
          </a:xfrm>
          <a:prstGeom prst="rect">
            <a:avLst/>
          </a:prstGeom>
          <a:noFill/>
        </p:spPr>
        <p:txBody>
          <a:bodyPr rtlCol="0" wrap="non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获得的</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荣誉及证书</a:t>
            </a:r>
          </a:p>
        </p:txBody>
      </p:sp>
      <p:cxnSp>
        <p:nvCxnSpPr>
          <p:cNvPr id="16" name="肘形连接符 15"/>
          <p:cNvCxnSpPr/>
          <p:nvPr/>
        </p:nvCxnSpPr>
        <p:spPr>
          <a:xfrm flipH="1" rot="16200000">
            <a:off x="6304136" y="1828357"/>
            <a:ext cx="2880320" cy="2880320"/>
          </a:xfrm>
          <a:prstGeom prst="bentConnector3">
            <a:avLst/>
          </a:prstGeom>
          <a:ln w="57150">
            <a:solidFill>
              <a:srgbClr val="19547C"/>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bwMode="auto">
          <a:xfrm>
            <a:off x="6431837" y="2188400"/>
            <a:ext cx="2824633" cy="914400"/>
          </a:xfrm>
          <a:prstGeom prst="rect">
            <a:avLst/>
          </a:prstGeom>
          <a:noFill/>
        </p:spPr>
        <p:txBody>
          <a:bodyPr wrap="square">
            <a:spAutoFit/>
          </a:bodyPr>
          <a:lstStyle/>
          <a:p>
            <a:pPr>
              <a:lnSpc>
                <a:spcPct val="150000"/>
              </a:lnSpc>
            </a:pPr>
            <a:r>
              <a:rPr altLang="en-US" lang="zh-CN" sz="1200">
                <a:solidFill>
                  <a:schemeClr val="tx1">
                    <a:lumMod val="75000"/>
                    <a:lumOff val="25000"/>
                  </a:schemeClr>
                </a:solidFill>
              </a:rPr>
              <a:t>这里输入简单的文字概述这里输入简单文字概述简单的文字概述这里输入简单的文字概述这里输入简单</a:t>
            </a:r>
          </a:p>
        </p:txBody>
      </p:sp>
      <p:sp>
        <p:nvSpPr>
          <p:cNvPr id="18" name="矩形 17"/>
          <p:cNvSpPr/>
          <p:nvPr/>
        </p:nvSpPr>
        <p:spPr bwMode="auto">
          <a:xfrm>
            <a:off x="6448156" y="1828357"/>
            <a:ext cx="2020887" cy="365760"/>
          </a:xfrm>
          <a:prstGeom prst="rect">
            <a:avLst/>
          </a:prstGeom>
        </p:spPr>
        <p:txBody>
          <a:bodyPr>
            <a:spAutoFit/>
          </a:bodyPr>
          <a:lstStyle/>
          <a:p>
            <a:pPr>
              <a:defRPr/>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输入相关标题</a:t>
            </a:r>
          </a:p>
        </p:txBody>
      </p:sp>
      <p:sp>
        <p:nvSpPr>
          <p:cNvPr id="19" name="TextBox 18"/>
          <p:cNvSpPr txBox="1"/>
          <p:nvPr/>
        </p:nvSpPr>
        <p:spPr bwMode="auto">
          <a:xfrm>
            <a:off x="6304143" y="3857358"/>
            <a:ext cx="2824633" cy="914400"/>
          </a:xfrm>
          <a:prstGeom prst="rect">
            <a:avLst/>
          </a:prstGeom>
          <a:noFill/>
        </p:spPr>
        <p:txBody>
          <a:bodyPr wrap="square">
            <a:spAutoFit/>
          </a:bodyPr>
          <a:lstStyle/>
          <a:p>
            <a:pPr>
              <a:lnSpc>
                <a:spcPct val="150000"/>
              </a:lnSpc>
            </a:pPr>
            <a:r>
              <a:rPr altLang="en-US" lang="zh-CN" sz="1200">
                <a:solidFill>
                  <a:schemeClr val="tx1">
                    <a:lumMod val="75000"/>
                    <a:lumOff val="25000"/>
                  </a:schemeClr>
                </a:solidFill>
              </a:rPr>
              <a:t>这里输入简单的文字概述这里输入简单文字概述简单的文字概述这里输入简单的文字概述这里输入简单</a:t>
            </a:r>
          </a:p>
        </p:txBody>
      </p:sp>
      <p:sp>
        <p:nvSpPr>
          <p:cNvPr id="20" name="矩形 19"/>
          <p:cNvSpPr/>
          <p:nvPr/>
        </p:nvSpPr>
        <p:spPr bwMode="auto">
          <a:xfrm>
            <a:off x="6320461" y="3497314"/>
            <a:ext cx="2020887" cy="365760"/>
          </a:xfrm>
          <a:prstGeom prst="rect">
            <a:avLst/>
          </a:prstGeom>
        </p:spPr>
        <p:txBody>
          <a:bodyPr>
            <a:spAutoFit/>
          </a:bodyPr>
          <a:lstStyle/>
          <a:p>
            <a:pPr>
              <a:defRPr/>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输入相关标题</a:t>
            </a:r>
          </a:p>
        </p:txBody>
      </p:sp>
    </p:spTree>
    <p:extLst>
      <p:ext uri="{BB962C8B-B14F-4D97-AF65-F5344CB8AC3E}">
        <p14:creationId val="218156365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ppt_x"/>
                                          </p:val>
                                        </p:tav>
                                        <p:tav tm="100000">
                                          <p:val>
                                            <p:strVal val="#ppt_x"/>
                                          </p:val>
                                        </p:tav>
                                      </p:tavLst>
                                    </p:anim>
                                    <p:anim calcmode="lin" valueType="num">
                                      <p:cBhvr additive="base">
                                        <p:cTn dur="500" fill="hold" id="8"/>
                                        <p:tgtEl>
                                          <p:spTgt spid="9"/>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1">
                                  <p:stCondLst>
                                    <p:cond delay="0"/>
                                  </p:stCondLst>
                                  <p:childTnLst>
                                    <p:set>
                                      <p:cBhvr>
                                        <p:cTn dur="1" fill="hold" id="11">
                                          <p:stCondLst>
                                            <p:cond delay="0"/>
                                          </p:stCondLst>
                                        </p:cTn>
                                        <p:tgtEl>
                                          <p:spTgt spid="10"/>
                                        </p:tgtEl>
                                        <p:attrNameLst>
                                          <p:attrName>style.visibility</p:attrName>
                                        </p:attrNameLst>
                                      </p:cBhvr>
                                      <p:to>
                                        <p:strVal val="visible"/>
                                      </p:to>
                                    </p:set>
                                    <p:anim calcmode="lin" valueType="num">
                                      <p:cBhvr additive="base">
                                        <p:cTn dur="500" fill="hold" id="12"/>
                                        <p:tgtEl>
                                          <p:spTgt spid="10"/>
                                        </p:tgtEl>
                                        <p:attrNameLst>
                                          <p:attrName>ppt_x</p:attrName>
                                        </p:attrNameLst>
                                      </p:cBhvr>
                                      <p:tavLst>
                                        <p:tav tm="0">
                                          <p:val>
                                            <p:strVal val="#ppt_x"/>
                                          </p:val>
                                        </p:tav>
                                        <p:tav tm="100000">
                                          <p:val>
                                            <p:strVal val="#ppt_x"/>
                                          </p:val>
                                        </p:tav>
                                      </p:tavLst>
                                    </p:anim>
                                    <p:anim calcmode="lin" valueType="num">
                                      <p:cBhvr additive="base">
                                        <p:cTn dur="500" fill="hold" id="13"/>
                                        <p:tgtEl>
                                          <p:spTgt spid="10"/>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1">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additive="base">
                                        <p:cTn dur="500" fill="hold" id="17"/>
                                        <p:tgtEl>
                                          <p:spTgt spid="12"/>
                                        </p:tgtEl>
                                        <p:attrNameLst>
                                          <p:attrName>ppt_x</p:attrName>
                                        </p:attrNameLst>
                                      </p:cBhvr>
                                      <p:tavLst>
                                        <p:tav tm="0">
                                          <p:val>
                                            <p:strVal val="#ppt_x"/>
                                          </p:val>
                                        </p:tav>
                                        <p:tav tm="100000">
                                          <p:val>
                                            <p:strVal val="#ppt_x"/>
                                          </p:val>
                                        </p:tav>
                                      </p:tavLst>
                                    </p:anim>
                                    <p:anim calcmode="lin" valueType="num">
                                      <p:cBhvr additive="base">
                                        <p:cTn dur="500" fill="hold" id="18"/>
                                        <p:tgtEl>
                                          <p:spTgt spid="12"/>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1">
                                  <p:stCondLst>
                                    <p:cond delay="0"/>
                                  </p:stCondLst>
                                  <p:childTnLst>
                                    <p:set>
                                      <p:cBhvr>
                                        <p:cTn dur="1" fill="hold" id="21">
                                          <p:stCondLst>
                                            <p:cond delay="0"/>
                                          </p:stCondLst>
                                        </p:cTn>
                                        <p:tgtEl>
                                          <p:spTgt spid="13"/>
                                        </p:tgtEl>
                                        <p:attrNameLst>
                                          <p:attrName>style.visibility</p:attrName>
                                        </p:attrNameLst>
                                      </p:cBhvr>
                                      <p:to>
                                        <p:strVal val="visible"/>
                                      </p:to>
                                    </p:set>
                                    <p:anim calcmode="lin" valueType="num">
                                      <p:cBhvr additive="base">
                                        <p:cTn dur="500" fill="hold" id="22"/>
                                        <p:tgtEl>
                                          <p:spTgt spid="13"/>
                                        </p:tgtEl>
                                        <p:attrNameLst>
                                          <p:attrName>ppt_x</p:attrName>
                                        </p:attrNameLst>
                                      </p:cBhvr>
                                      <p:tavLst>
                                        <p:tav tm="0">
                                          <p:val>
                                            <p:strVal val="#ppt_x"/>
                                          </p:val>
                                        </p:tav>
                                        <p:tav tm="100000">
                                          <p:val>
                                            <p:strVal val="#ppt_x"/>
                                          </p:val>
                                        </p:tav>
                                      </p:tavLst>
                                    </p:anim>
                                    <p:anim calcmode="lin" valueType="num">
                                      <p:cBhvr additive="base">
                                        <p:cTn dur="500" fill="hold" id="23"/>
                                        <p:tgtEl>
                                          <p:spTgt spid="13"/>
                                        </p:tgtEl>
                                        <p:attrNameLst>
                                          <p:attrName>ppt_y</p:attrName>
                                        </p:attrNameLst>
                                      </p:cBhvr>
                                      <p:tavLst>
                                        <p:tav tm="0">
                                          <p:val>
                                            <p:strVal val="0-#ppt_h/2"/>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1">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additive="base">
                                        <p:cTn dur="500" fill="hold" id="27"/>
                                        <p:tgtEl>
                                          <p:spTgt spid="11"/>
                                        </p:tgtEl>
                                        <p:attrNameLst>
                                          <p:attrName>ppt_x</p:attrName>
                                        </p:attrNameLst>
                                      </p:cBhvr>
                                      <p:tavLst>
                                        <p:tav tm="0">
                                          <p:val>
                                            <p:strVal val="#ppt_x"/>
                                          </p:val>
                                        </p:tav>
                                        <p:tav tm="100000">
                                          <p:val>
                                            <p:strVal val="#ppt_x"/>
                                          </p:val>
                                        </p:tav>
                                      </p:tavLst>
                                    </p:anim>
                                    <p:anim calcmode="lin" valueType="num">
                                      <p:cBhvr additive="base">
                                        <p:cTn dur="500" fill="hold" id="28"/>
                                        <p:tgtEl>
                                          <p:spTgt spid="11"/>
                                        </p:tgtEl>
                                        <p:attrNameLst>
                                          <p:attrName>ppt_y</p:attrName>
                                        </p:attrNameLst>
                                      </p:cBhvr>
                                      <p:tavLst>
                                        <p:tav tm="0">
                                          <p:val>
                                            <p:strVal val="0-#ppt_h/2"/>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 presetSubtype="1">
                                  <p:stCondLst>
                                    <p:cond delay="0"/>
                                  </p:stCondLst>
                                  <p:childTnLst>
                                    <p:set>
                                      <p:cBhvr>
                                        <p:cTn dur="1" fill="hold" id="31">
                                          <p:stCondLst>
                                            <p:cond delay="0"/>
                                          </p:stCondLst>
                                        </p:cTn>
                                        <p:tgtEl>
                                          <p:spTgt spid="14"/>
                                        </p:tgtEl>
                                        <p:attrNameLst>
                                          <p:attrName>style.visibility</p:attrName>
                                        </p:attrNameLst>
                                      </p:cBhvr>
                                      <p:to>
                                        <p:strVal val="visible"/>
                                      </p:to>
                                    </p:set>
                                    <p:anim calcmode="lin" valueType="num">
                                      <p:cBhvr additive="base">
                                        <p:cTn dur="500" fill="hold" id="32"/>
                                        <p:tgtEl>
                                          <p:spTgt spid="14"/>
                                        </p:tgtEl>
                                        <p:attrNameLst>
                                          <p:attrName>ppt_x</p:attrName>
                                        </p:attrNameLst>
                                      </p:cBhvr>
                                      <p:tavLst>
                                        <p:tav tm="0">
                                          <p:val>
                                            <p:strVal val="#ppt_x"/>
                                          </p:val>
                                        </p:tav>
                                        <p:tav tm="100000">
                                          <p:val>
                                            <p:strVal val="#ppt_x"/>
                                          </p:val>
                                        </p:tav>
                                      </p:tavLst>
                                    </p:anim>
                                    <p:anim calcmode="lin" valueType="num">
                                      <p:cBhvr additive="base">
                                        <p:cTn dur="500" fill="hold" id="33"/>
                                        <p:tgtEl>
                                          <p:spTgt spid="14"/>
                                        </p:tgtEl>
                                        <p:attrNameLst>
                                          <p:attrName>ppt_y</p:attrName>
                                        </p:attrNameLst>
                                      </p:cBhvr>
                                      <p:tavLst>
                                        <p:tav tm="0">
                                          <p:val>
                                            <p:strVal val="0-#ppt_h/2"/>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53" presetSubtype="0">
                                  <p:stCondLst>
                                    <p:cond delay="0"/>
                                  </p:stCondLst>
                                  <p:childTnLst>
                                    <p:set>
                                      <p:cBhvr>
                                        <p:cTn dur="1" fill="hold" id="36">
                                          <p:stCondLst>
                                            <p:cond delay="0"/>
                                          </p:stCondLst>
                                        </p:cTn>
                                        <p:tgtEl>
                                          <p:spTgt spid="15"/>
                                        </p:tgtEl>
                                        <p:attrNameLst>
                                          <p:attrName>style.visibility</p:attrName>
                                        </p:attrNameLst>
                                      </p:cBhvr>
                                      <p:to>
                                        <p:strVal val="visible"/>
                                      </p:to>
                                    </p:set>
                                    <p:anim calcmode="lin" valueType="num">
                                      <p:cBhvr>
                                        <p:cTn dur="500" fill="hold" id="37"/>
                                        <p:tgtEl>
                                          <p:spTgt spid="15"/>
                                        </p:tgtEl>
                                        <p:attrNameLst>
                                          <p:attrName>ppt_w</p:attrName>
                                        </p:attrNameLst>
                                      </p:cBhvr>
                                      <p:tavLst>
                                        <p:tav tm="0">
                                          <p:val>
                                            <p:fltVal val="0"/>
                                          </p:val>
                                        </p:tav>
                                        <p:tav tm="100000">
                                          <p:val>
                                            <p:strVal val="#ppt_w"/>
                                          </p:val>
                                        </p:tav>
                                      </p:tavLst>
                                    </p:anim>
                                    <p:anim calcmode="lin" valueType="num">
                                      <p:cBhvr>
                                        <p:cTn dur="500" fill="hold" id="38"/>
                                        <p:tgtEl>
                                          <p:spTgt spid="15"/>
                                        </p:tgtEl>
                                        <p:attrNameLst>
                                          <p:attrName>ppt_h</p:attrName>
                                        </p:attrNameLst>
                                      </p:cBhvr>
                                      <p:tavLst>
                                        <p:tav tm="0">
                                          <p:val>
                                            <p:fltVal val="0"/>
                                          </p:val>
                                        </p:tav>
                                        <p:tav tm="100000">
                                          <p:val>
                                            <p:strVal val="#ppt_h"/>
                                          </p:val>
                                        </p:tav>
                                      </p:tavLst>
                                    </p:anim>
                                    <p:animEffect filter="fade" transition="in">
                                      <p:cBhvr>
                                        <p:cTn dur="500" id="39"/>
                                        <p:tgtEl>
                                          <p:spTgt spid="15"/>
                                        </p:tgtEl>
                                      </p:cBhvr>
                                    </p:animEffect>
                                  </p:childTnLst>
                                </p:cTn>
                              </p:par>
                            </p:childTnLst>
                          </p:cTn>
                        </p:par>
                        <p:par>
                          <p:cTn fill="hold" id="40" nodeType="afterGroup">
                            <p:stCondLst>
                              <p:cond delay="3500"/>
                            </p:stCondLst>
                            <p:childTnLst>
                              <p:par>
                                <p:cTn fill="hold" id="41" nodeType="afterEffect" presetClass="entr" presetID="22" presetSubtype="1">
                                  <p:stCondLst>
                                    <p:cond delay="0"/>
                                  </p:stCondLst>
                                  <p:childTnLst>
                                    <p:set>
                                      <p:cBhvr>
                                        <p:cTn dur="1" fill="hold" id="42">
                                          <p:stCondLst>
                                            <p:cond delay="0"/>
                                          </p:stCondLst>
                                        </p:cTn>
                                        <p:tgtEl>
                                          <p:spTgt spid="16"/>
                                        </p:tgtEl>
                                        <p:attrNameLst>
                                          <p:attrName>style.visibility</p:attrName>
                                        </p:attrNameLst>
                                      </p:cBhvr>
                                      <p:to>
                                        <p:strVal val="visible"/>
                                      </p:to>
                                    </p:set>
                                    <p:animEffect filter="wipe(up)" transition="in">
                                      <p:cBhvr>
                                        <p:cTn dur="500" id="43"/>
                                        <p:tgtEl>
                                          <p:spTgt spid="16"/>
                                        </p:tgtEl>
                                      </p:cBhvr>
                                    </p:animEffect>
                                  </p:childTnLst>
                                </p:cTn>
                              </p:par>
                            </p:childTnLst>
                          </p:cTn>
                        </p:par>
                        <p:par>
                          <p:cTn fill="hold" id="44" nodeType="afterGroup">
                            <p:stCondLst>
                              <p:cond delay="4000"/>
                            </p:stCondLst>
                            <p:childTnLst>
                              <p:par>
                                <p:cTn fill="hold" grpId="0" id="45" nodeType="afterEffect" presetClass="entr" presetID="42" presetSubtype="0">
                                  <p:stCondLst>
                                    <p:cond delay="0"/>
                                  </p:stCondLst>
                                  <p:childTnLst>
                                    <p:set>
                                      <p:cBhvr>
                                        <p:cTn dur="1" fill="hold" id="46">
                                          <p:stCondLst>
                                            <p:cond delay="0"/>
                                          </p:stCondLst>
                                        </p:cTn>
                                        <p:tgtEl>
                                          <p:spTgt spid="18"/>
                                        </p:tgtEl>
                                        <p:attrNameLst>
                                          <p:attrName>style.visibility</p:attrName>
                                        </p:attrNameLst>
                                      </p:cBhvr>
                                      <p:to>
                                        <p:strVal val="visible"/>
                                      </p:to>
                                    </p:set>
                                    <p:animEffect filter="fade" transition="in">
                                      <p:cBhvr>
                                        <p:cTn dur="1000" id="47"/>
                                        <p:tgtEl>
                                          <p:spTgt spid="18"/>
                                        </p:tgtEl>
                                      </p:cBhvr>
                                    </p:animEffect>
                                    <p:anim calcmode="lin" valueType="num">
                                      <p:cBhvr>
                                        <p:cTn dur="1000" fill="hold" id="48"/>
                                        <p:tgtEl>
                                          <p:spTgt spid="18"/>
                                        </p:tgtEl>
                                        <p:attrNameLst>
                                          <p:attrName>ppt_x</p:attrName>
                                        </p:attrNameLst>
                                      </p:cBhvr>
                                      <p:tavLst>
                                        <p:tav tm="0">
                                          <p:val>
                                            <p:strVal val="#ppt_x"/>
                                          </p:val>
                                        </p:tav>
                                        <p:tav tm="100000">
                                          <p:val>
                                            <p:strVal val="#ppt_x"/>
                                          </p:val>
                                        </p:tav>
                                      </p:tavLst>
                                    </p:anim>
                                    <p:anim calcmode="lin" valueType="num">
                                      <p:cBhvr>
                                        <p:cTn dur="1000" fill="hold" id="49"/>
                                        <p:tgtEl>
                                          <p:spTgt spid="18"/>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17"/>
                                        </p:tgtEl>
                                        <p:attrNameLst>
                                          <p:attrName>style.visibility</p:attrName>
                                        </p:attrNameLst>
                                      </p:cBhvr>
                                      <p:to>
                                        <p:strVal val="visible"/>
                                      </p:to>
                                    </p:set>
                                    <p:animEffect filter="fade" transition="in">
                                      <p:cBhvr>
                                        <p:cTn dur="1000" id="52"/>
                                        <p:tgtEl>
                                          <p:spTgt spid="17"/>
                                        </p:tgtEl>
                                      </p:cBhvr>
                                    </p:animEffect>
                                    <p:anim calcmode="lin" valueType="num">
                                      <p:cBhvr>
                                        <p:cTn dur="1000" fill="hold" id="53"/>
                                        <p:tgtEl>
                                          <p:spTgt spid="17"/>
                                        </p:tgtEl>
                                        <p:attrNameLst>
                                          <p:attrName>ppt_x</p:attrName>
                                        </p:attrNameLst>
                                      </p:cBhvr>
                                      <p:tavLst>
                                        <p:tav tm="0">
                                          <p:val>
                                            <p:strVal val="#ppt_x"/>
                                          </p:val>
                                        </p:tav>
                                        <p:tav tm="100000">
                                          <p:val>
                                            <p:strVal val="#ppt_x"/>
                                          </p:val>
                                        </p:tav>
                                      </p:tavLst>
                                    </p:anim>
                                    <p:anim calcmode="lin" valueType="num">
                                      <p:cBhvr>
                                        <p:cTn dur="1000" fill="hold" id="54"/>
                                        <p:tgtEl>
                                          <p:spTgt spid="17"/>
                                        </p:tgtEl>
                                        <p:attrNameLst>
                                          <p:attrName>ppt_y</p:attrName>
                                        </p:attrNameLst>
                                      </p:cBhvr>
                                      <p:tavLst>
                                        <p:tav tm="0">
                                          <p:val>
                                            <p:strVal val="#ppt_y+.1"/>
                                          </p:val>
                                        </p:tav>
                                        <p:tav tm="100000">
                                          <p:val>
                                            <p:strVal val="#ppt_y"/>
                                          </p:val>
                                        </p:tav>
                                      </p:tavLst>
                                    </p:anim>
                                  </p:childTnLst>
                                </p:cTn>
                              </p:par>
                            </p:childTnLst>
                          </p:cTn>
                        </p:par>
                        <p:par>
                          <p:cTn fill="hold" id="55" nodeType="afterGroup">
                            <p:stCondLst>
                              <p:cond delay="5000"/>
                            </p:stCondLst>
                            <p:childTnLst>
                              <p:par>
                                <p:cTn fill="hold" grpId="0" id="56" nodeType="afterEffect" presetClass="entr" presetID="42" presetSubtype="0">
                                  <p:stCondLst>
                                    <p:cond delay="0"/>
                                  </p:stCondLst>
                                  <p:childTnLst>
                                    <p:set>
                                      <p:cBhvr>
                                        <p:cTn dur="1" fill="hold" id="57">
                                          <p:stCondLst>
                                            <p:cond delay="0"/>
                                          </p:stCondLst>
                                        </p:cTn>
                                        <p:tgtEl>
                                          <p:spTgt spid="20"/>
                                        </p:tgtEl>
                                        <p:attrNameLst>
                                          <p:attrName>style.visibility</p:attrName>
                                        </p:attrNameLst>
                                      </p:cBhvr>
                                      <p:to>
                                        <p:strVal val="visible"/>
                                      </p:to>
                                    </p:set>
                                    <p:animEffect filter="fade" transition="in">
                                      <p:cBhvr>
                                        <p:cTn dur="1000" id="58"/>
                                        <p:tgtEl>
                                          <p:spTgt spid="20"/>
                                        </p:tgtEl>
                                      </p:cBhvr>
                                    </p:animEffect>
                                    <p:anim calcmode="lin" valueType="num">
                                      <p:cBhvr>
                                        <p:cTn dur="1000" fill="hold" id="59"/>
                                        <p:tgtEl>
                                          <p:spTgt spid="20"/>
                                        </p:tgtEl>
                                        <p:attrNameLst>
                                          <p:attrName>ppt_x</p:attrName>
                                        </p:attrNameLst>
                                      </p:cBhvr>
                                      <p:tavLst>
                                        <p:tav tm="0">
                                          <p:val>
                                            <p:strVal val="#ppt_x"/>
                                          </p:val>
                                        </p:tav>
                                        <p:tav tm="100000">
                                          <p:val>
                                            <p:strVal val="#ppt_x"/>
                                          </p:val>
                                        </p:tav>
                                      </p:tavLst>
                                    </p:anim>
                                    <p:anim calcmode="lin" valueType="num">
                                      <p:cBhvr>
                                        <p:cTn dur="1000" fill="hold" id="60"/>
                                        <p:tgtEl>
                                          <p:spTgt spid="20"/>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0"/>
                                  </p:stCondLst>
                                  <p:childTnLst>
                                    <p:set>
                                      <p:cBhvr>
                                        <p:cTn dur="1" fill="hold" id="62">
                                          <p:stCondLst>
                                            <p:cond delay="0"/>
                                          </p:stCondLst>
                                        </p:cTn>
                                        <p:tgtEl>
                                          <p:spTgt spid="19"/>
                                        </p:tgtEl>
                                        <p:attrNameLst>
                                          <p:attrName>style.visibility</p:attrName>
                                        </p:attrNameLst>
                                      </p:cBhvr>
                                      <p:to>
                                        <p:strVal val="visible"/>
                                      </p:to>
                                    </p:set>
                                    <p:animEffect filter="fade" transition="in">
                                      <p:cBhvr>
                                        <p:cTn dur="1000" id="63"/>
                                        <p:tgtEl>
                                          <p:spTgt spid="19"/>
                                        </p:tgtEl>
                                      </p:cBhvr>
                                    </p:animEffect>
                                    <p:anim calcmode="lin" valueType="num">
                                      <p:cBhvr>
                                        <p:cTn dur="1000" fill="hold" id="64"/>
                                        <p:tgtEl>
                                          <p:spTgt spid="19"/>
                                        </p:tgtEl>
                                        <p:attrNameLst>
                                          <p:attrName>ppt_x</p:attrName>
                                        </p:attrNameLst>
                                      </p:cBhvr>
                                      <p:tavLst>
                                        <p:tav tm="0">
                                          <p:val>
                                            <p:strVal val="#ppt_x"/>
                                          </p:val>
                                        </p:tav>
                                        <p:tav tm="100000">
                                          <p:val>
                                            <p:strVal val="#ppt_x"/>
                                          </p:val>
                                        </p:tav>
                                      </p:tavLst>
                                    </p:anim>
                                    <p:anim calcmode="lin" valueType="num">
                                      <p:cBhvr>
                                        <p:cTn dur="1000" fill="hold" id="65"/>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P grpId="0" spid="14"/>
      <p:bldP grpId="0" spid="15"/>
      <p:bldP grpId="0" spid="17"/>
      <p:bldP grpId="0" spid="18"/>
      <p:bldP grpId="0" spid="19"/>
      <p:bldP grpId="0" spid="20"/>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自定义</PresentationFormat>
  <Paragraphs>196</Paragraphs>
  <Slides>21</Slides>
  <Notes>21</Notes>
  <TotalTime>149</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21</vt:i4>
      </vt:variant>
    </vt:vector>
  </HeadingPairs>
  <TitlesOfParts>
    <vt:vector baseType="lpstr" size="30">
      <vt:lpstr>Arial</vt:lpstr>
      <vt:lpstr>Calibri</vt:lpstr>
      <vt:lpstr>Calibri Light</vt:lpstr>
      <vt:lpstr>微软雅黑</vt:lpstr>
      <vt:lpstr>方正兰亭粗黑_GBK</vt:lpstr>
      <vt:lpstr>Impact</vt:lpstr>
      <vt:lpstr>宋体</vt:lpstr>
      <vt:lpstr>方正正大黑简体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2014-09-02T00:06:22Z</dcterms:created>
  <cp:lastModifiedBy>Administrator</cp:lastModifiedBy>
  <dcterms:modified xsi:type="dcterms:W3CDTF">2021-08-20T11:05:34Z</dcterms:modified>
  <cp:revision>62</cp:revision>
  <dc:title>PowerPoint 演示文稿</dc:title>
</cp:coreProperties>
</file>